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834" r:id="rId1"/>
  </p:sldMasterIdLst>
  <p:notesMasterIdLst>
    <p:notesMasterId r:id="rId25"/>
  </p:notesMasterIdLst>
  <p:handoutMasterIdLst>
    <p:handoutMasterId r:id="rId26"/>
  </p:handoutMasterIdLst>
  <p:sldIdLst>
    <p:sldId id="300" r:id="rId2"/>
    <p:sldId id="301" r:id="rId3"/>
    <p:sldId id="435" r:id="rId4"/>
    <p:sldId id="447" r:id="rId5"/>
    <p:sldId id="439" r:id="rId6"/>
    <p:sldId id="446" r:id="rId7"/>
    <p:sldId id="430" r:id="rId8"/>
    <p:sldId id="451" r:id="rId9"/>
    <p:sldId id="400" r:id="rId10"/>
    <p:sldId id="441" r:id="rId11"/>
    <p:sldId id="440" r:id="rId12"/>
    <p:sldId id="442" r:id="rId13"/>
    <p:sldId id="443" r:id="rId14"/>
    <p:sldId id="397" r:id="rId15"/>
    <p:sldId id="438" r:id="rId16"/>
    <p:sldId id="450" r:id="rId17"/>
    <p:sldId id="427" r:id="rId18"/>
    <p:sldId id="444" r:id="rId19"/>
    <p:sldId id="426" r:id="rId20"/>
    <p:sldId id="448" r:id="rId21"/>
    <p:sldId id="445" r:id="rId22"/>
    <p:sldId id="452" r:id="rId23"/>
    <p:sldId id="449" r:id="rId24"/>
  </p:sldIdLst>
  <p:sldSz cx="12192000" cy="6858000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>
    <p:extLst>
      <p:ext uri="{19B8F6BF-5375-455C-9EA6-DF929625EA0E}">
        <p15:presenceInfo xmlns:p15="http://schemas.microsoft.com/office/powerpoint/2012/main" userId="ADM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66CC"/>
    <a:srgbClr val="FFFFCC"/>
    <a:srgbClr val="00FFCC"/>
    <a:srgbClr val="DA251C"/>
    <a:srgbClr val="E48312"/>
    <a:srgbClr val="F6F0CC"/>
    <a:srgbClr val="FCF5DB"/>
    <a:srgbClr val="CCFF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555" autoAdjust="0"/>
    <p:restoredTop sz="95133" autoAdjust="0"/>
  </p:normalViewPr>
  <p:slideViewPr>
    <p:cSldViewPr showGuides="1">
      <p:cViewPr varScale="1">
        <p:scale>
          <a:sx n="70" d="100"/>
          <a:sy n="70" d="100"/>
        </p:scale>
        <p:origin x="90" y="1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NI-Avo" pitchFamily="2" charset="0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F042541-837C-48F1-8B16-CE3DF9294207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10/14/2021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NI-Avo" pitchFamily="2" charset="0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NI-Avo" pitchFamily="2" charset="0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en-US" altLang="en-US" sz="1200" dirty="0"/>
              <a:t>‹#›</a:t>
            </a:fld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4919747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NI-Avo" pitchFamily="2" charset="0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AA5D40D-E635-45F6-A92A-D412DE077ED3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10/14/2021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NI-Avo" pitchFamily="2" charset="0"/>
              <a:ea typeface="+mn-ea"/>
              <a:cs typeface="+mn-cs"/>
            </a:endParaRP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NI-Avo" pitchFamily="2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/>
            <a:fld id="{9A0DB2DC-4C9A-4742-B13C-FB6460FD3503}" type="slidenum">
              <a:rPr lang="en-US" altLang="en-US" sz="1200" dirty="0"/>
              <a:t>‹#›</a:t>
            </a:fld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3322510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657C545A-C67D-442F-9A1D-DEE87DC41FB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BFC37D-277F-48DF-9E15-DB974E0D744B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7E016A26-6B82-479C-A4BD-29B58612361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30A26902-F737-46DD-8B7B-EF808662838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25658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18941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12647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85263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en-US" altLang="en-US" dirty="0"/>
          </a:p>
        </p:txBody>
      </p:sp>
      <p:sp>
        <p:nvSpPr>
          <p:cNvPr id="12292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en-US" altLang="en-US" sz="1200" dirty="0"/>
              <a:t>14</a:t>
            </a:fld>
            <a:endParaRPr lang="en-US" altLang="en-US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98664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9772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96009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9312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376114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5F71A2BC-A97F-4686-A0F0-40735140B06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237E9838-E2F8-4AA1-BE88-B88FECA6D9F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C8EE8AFE-7668-471D-8AF9-3E85A26226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20A8C65-F994-428F-B492-8A088CE27D25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91284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4818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30817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7064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61002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076153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8508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2763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5904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4023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en-US" altLang="en-US" dirty="0"/>
          </a:p>
        </p:txBody>
      </p:sp>
      <p:sp>
        <p:nvSpPr>
          <p:cNvPr id="10244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en-US" altLang="en-US" sz="1200" dirty="0"/>
              <a:t>9</a:t>
            </a:fld>
            <a:endParaRPr lang="en-US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65C8686-7977-4EFB-9271-4F4666CEC115}" type="datetimeFigureOut">
              <a:rPr lang="en-US" smtClean="0"/>
              <a:pPr>
                <a:defRPr/>
              </a:pPr>
              <a:t>10/14/2021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33B688-27D0-4EF1-BCC9-6337C1B1CE57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43618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B9280DD-FF24-4358-BE6F-41ACC251D5DC}" type="datetimeFigureOut">
              <a:rPr lang="en-US" smtClean="0"/>
              <a:pPr>
                <a:defRPr/>
              </a:pPr>
              <a:t>10/14/2021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DD91F1-E720-4A74-8CBD-47F2CDA022CB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75991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1F16DD-3108-4D2F-B116-DC38D0BBA6E4}" type="datetimeFigureOut">
              <a:rPr lang="en-US" smtClean="0"/>
              <a:pPr>
                <a:defRPr/>
              </a:pPr>
              <a:t>10/14/2021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E0CF83-A4CE-4EAB-801F-FAD4A26FF4F2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8318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 dirty="0"/>
              <a:t>‹#›</a:t>
            </a:fld>
            <a:endParaRPr lang="en-US" altLang="en-US" dirty="0">
              <a:latin typeface="VNI-Av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982256"/>
      </p:ext>
    </p:extLst>
  </p:cSld>
  <p:clrMapOvr>
    <a:masterClrMapping/>
  </p:clrMapOvr>
  <p:transition spd="slow" advTm="3000">
    <p:random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4880B1E-042B-4349-8781-EB0D42ABC356}" type="datetimeFigureOut">
              <a:rPr lang="en-US" smtClean="0"/>
              <a:pPr>
                <a:defRPr/>
              </a:pPr>
              <a:t>10/14/2021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58B22B-2CFE-4A39-9248-8EA986EC9603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82126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5D1F331-0D9A-4AC1-8A3E-8D4FED67A148}" type="datetimeFigureOut">
              <a:rPr lang="en-US" smtClean="0"/>
              <a:pPr>
                <a:defRPr/>
              </a:pPr>
              <a:t>10/14/2021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005924-A0D3-4FB3-9292-B90CAF3A8226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815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06F364D-D164-41F7-8816-FCBD3563DAB2}" type="datetimeFigureOut">
              <a:rPr lang="en-US" smtClean="0"/>
              <a:pPr>
                <a:defRPr/>
              </a:pPr>
              <a:t>10/14/2021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ECE948-0819-4CB5-BBDD-714403EDFE3E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1701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72538BC-2554-4897-8330-FA7774AEB1C0}" type="datetimeFigureOut">
              <a:rPr lang="en-US" smtClean="0"/>
              <a:pPr>
                <a:defRPr/>
              </a:pPr>
              <a:t>10/14/2021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31DA95-C2B2-4088-9051-DDF5002252B6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81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0B730CE-5A4F-4343-9E02-EB81B12B1D4F}" type="datetimeFigureOut">
              <a:rPr lang="en-US" smtClean="0"/>
              <a:pPr>
                <a:defRPr/>
              </a:pPr>
              <a:t>10/14/2021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A464D8-B663-4B52-BE62-AEBB93EA8322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1231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A6CEFCF-F92C-4CB3-9012-3609B09C493E}" type="datetimeFigureOut">
              <a:rPr lang="en-US" smtClean="0"/>
              <a:pPr>
                <a:defRPr/>
              </a:pPr>
              <a:t>10/14/2021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4C962A-907B-498A-B686-F4B0E8970F7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69728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A3BC4B8-B566-4A98-81CB-0032C93BE521}" type="datetimeFigureOut">
              <a:rPr lang="en-US" smtClean="0"/>
              <a:pPr>
                <a:defRPr/>
              </a:pPr>
              <a:t>10/14/2021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BC2645-F471-4DEB-A0FA-46AF3C9084F0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8703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434A6C0-487E-4385-9748-5678E2D46D7B}" type="datetimeFigureOut">
              <a:rPr lang="en-US" smtClean="0"/>
              <a:pPr>
                <a:defRPr/>
              </a:pPr>
              <a:t>10/14/2021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E51147-03AF-4AEB-BCF0-FC725C2181D6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0278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968C554-F84F-441C-8B7D-82EA0B20EDE4}" type="datetimeFigureOut">
              <a:rPr lang="en-US" smtClean="0"/>
              <a:pPr>
                <a:defRPr/>
              </a:pPr>
              <a:t>10/14/2021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00F18F1-D953-4CE5-8099-2A6E0F2925FF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1614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  <p:sldLayoutId id="2147483846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video" Target="../media/media3.mp4"/><Relationship Id="rId2" Type="http://schemas.microsoft.com/office/2007/relationships/media" Target="../media/media3.mp4"/><Relationship Id="rId1" Type="http://schemas.openxmlformats.org/officeDocument/2006/relationships/tags" Target="../tags/tag15.xml"/><Relationship Id="rId6" Type="http://schemas.openxmlformats.org/officeDocument/2006/relationships/image" Target="../media/image39.png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6.xml"/><Relationship Id="rId5" Type="http://schemas.openxmlformats.org/officeDocument/2006/relationships/image" Target="../media/image22.png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7.xml"/><Relationship Id="rId4" Type="http://schemas.openxmlformats.org/officeDocument/2006/relationships/image" Target="../media/image41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video" Target="../media/media4.mp4"/><Relationship Id="rId2" Type="http://schemas.microsoft.com/office/2007/relationships/media" Target="../media/media4.mp4"/><Relationship Id="rId1" Type="http://schemas.openxmlformats.org/officeDocument/2006/relationships/tags" Target="../tags/tag18.xml"/><Relationship Id="rId6" Type="http://schemas.openxmlformats.org/officeDocument/2006/relationships/image" Target="../media/image42.png"/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4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Relationship Id="rId5" Type="http://schemas.openxmlformats.org/officeDocument/2006/relationships/image" Target="../media/image22.png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7" Type="http://schemas.openxmlformats.org/officeDocument/2006/relationships/image" Target="../media/image4.png"/><Relationship Id="rId2" Type="http://schemas.microsoft.com/office/2007/relationships/media" Target="../media/media1.mp4"/><Relationship Id="rId1" Type="http://schemas.openxmlformats.org/officeDocument/2006/relationships/tags" Target="../tags/tag3.xml"/><Relationship Id="rId6" Type="http://schemas.openxmlformats.org/officeDocument/2006/relationships/image" Target="../media/image3.jp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Relationship Id="rId4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Relationship Id="rId4" Type="http://schemas.openxmlformats.org/officeDocument/2006/relationships/image" Target="../media/image4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Relationship Id="rId4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mp4"/><Relationship Id="rId2" Type="http://schemas.microsoft.com/office/2007/relationships/media" Target="../media/media2.mp4"/><Relationship Id="rId1" Type="http://schemas.openxmlformats.org/officeDocument/2006/relationships/tags" Target="../tags/tag5.xml"/><Relationship Id="rId6" Type="http://schemas.openxmlformats.org/officeDocument/2006/relationships/image" Target="../media/image8.pn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.xml"/><Relationship Id="rId6" Type="http://schemas.openxmlformats.org/officeDocument/2006/relationships/image" Target="../media/image15.png"/><Relationship Id="rId11" Type="http://schemas.openxmlformats.org/officeDocument/2006/relationships/image" Target="../media/image20.jpe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.xml"/><Relationship Id="rId6" Type="http://schemas.openxmlformats.org/officeDocument/2006/relationships/image" Target="../media/image13.png"/><Relationship Id="rId11" Type="http://schemas.openxmlformats.org/officeDocument/2006/relationships/image" Target="../media/image20.jpeg"/><Relationship Id="rId5" Type="http://schemas.openxmlformats.org/officeDocument/2006/relationships/image" Target="../media/image17.png"/><Relationship Id="rId10" Type="http://schemas.openxmlformats.org/officeDocument/2006/relationships/image" Target="../media/image18.png"/><Relationship Id="rId4" Type="http://schemas.openxmlformats.org/officeDocument/2006/relationships/image" Target="../media/image16.png"/><Relationship Id="rId9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Box 1">
            <a:extLst>
              <a:ext uri="{FF2B5EF4-FFF2-40B4-BE49-F238E27FC236}">
                <a16:creationId xmlns:a16="http://schemas.microsoft.com/office/drawing/2014/main" id="{923C3536-B262-441E-8C92-52024B9C58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5999" y="185015"/>
            <a:ext cx="7855744" cy="142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en-US" sz="2000" b="1" dirty="0">
                <a:solidFill>
                  <a:srgbClr val="000099"/>
                </a:solidFill>
                <a:latin typeface="Arial" panose="020B0604020202020204" pitchFamily="34" charset="0"/>
              </a:rPr>
              <a:t>BỘ GIÁO DỤC VÀ ĐÀO TẠO</a:t>
            </a:r>
          </a:p>
          <a:p>
            <a:pPr algn="ctr" defTabSz="68580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en-US" sz="2000" b="1" dirty="0" err="1">
                <a:solidFill>
                  <a:srgbClr val="000099"/>
                </a:solidFill>
                <a:latin typeface="Arial" panose="020B0604020202020204" pitchFamily="34" charset="0"/>
              </a:rPr>
              <a:t>Cuộc</a:t>
            </a:r>
            <a:r>
              <a:rPr lang="en-US" altLang="en-US" sz="2000" b="1" dirty="0">
                <a:solidFill>
                  <a:srgbClr val="000099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000099"/>
                </a:solidFill>
                <a:latin typeface="Arial" panose="020B0604020202020204" pitchFamily="34" charset="0"/>
              </a:rPr>
              <a:t>thi</a:t>
            </a:r>
            <a:r>
              <a:rPr lang="en-US" altLang="en-US" sz="2000" b="1" dirty="0">
                <a:solidFill>
                  <a:srgbClr val="000099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000099"/>
                </a:solidFill>
                <a:latin typeface="Arial" panose="020B0604020202020204" pitchFamily="34" charset="0"/>
              </a:rPr>
              <a:t>Thiết</a:t>
            </a:r>
            <a:r>
              <a:rPr lang="en-US" altLang="en-US" sz="2000" b="1" dirty="0">
                <a:solidFill>
                  <a:srgbClr val="000099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000099"/>
                </a:solidFill>
                <a:latin typeface="Arial" panose="020B0604020202020204" pitchFamily="34" charset="0"/>
              </a:rPr>
              <a:t>kế</a:t>
            </a:r>
            <a:r>
              <a:rPr lang="en-US" altLang="en-US" sz="2000" b="1" dirty="0">
                <a:solidFill>
                  <a:srgbClr val="000099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000099"/>
                </a:solidFill>
                <a:latin typeface="Arial" panose="020B0604020202020204" pitchFamily="34" charset="0"/>
              </a:rPr>
              <a:t>bài</a:t>
            </a:r>
            <a:r>
              <a:rPr lang="en-US" altLang="en-US" sz="2000" b="1" dirty="0">
                <a:solidFill>
                  <a:srgbClr val="000099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000099"/>
                </a:solidFill>
                <a:latin typeface="Arial" panose="020B0604020202020204" pitchFamily="34" charset="0"/>
              </a:rPr>
              <a:t>giảng</a:t>
            </a:r>
            <a:r>
              <a:rPr lang="en-US" altLang="en-US" sz="2000" b="1" dirty="0">
                <a:solidFill>
                  <a:srgbClr val="000099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000099"/>
                </a:solidFill>
                <a:latin typeface="Arial" panose="020B0604020202020204" pitchFamily="34" charset="0"/>
              </a:rPr>
              <a:t>điện</a:t>
            </a:r>
            <a:r>
              <a:rPr lang="en-US" altLang="en-US" sz="2000" b="1" dirty="0">
                <a:solidFill>
                  <a:srgbClr val="000099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000099"/>
                </a:solidFill>
                <a:latin typeface="Arial" panose="020B0604020202020204" pitchFamily="34" charset="0"/>
              </a:rPr>
              <a:t>tử</a:t>
            </a:r>
            <a:endParaRPr lang="en-US" altLang="en-US" sz="2000" b="1" dirty="0">
              <a:solidFill>
                <a:srgbClr val="000099"/>
              </a:solidFill>
              <a:latin typeface="Arial" panose="020B0604020202020204" pitchFamily="34" charset="0"/>
            </a:endParaRPr>
          </a:p>
          <a:p>
            <a:pPr algn="ctr" defTabSz="68580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en-US" sz="2000" b="1" dirty="0">
                <a:solidFill>
                  <a:srgbClr val="000099"/>
                </a:solidFill>
                <a:latin typeface="Arial" panose="020B0604020202020204" pitchFamily="34" charset="0"/>
              </a:rPr>
              <a:t>--------------------------------------------</a:t>
            </a:r>
          </a:p>
        </p:txBody>
      </p:sp>
      <p:sp>
        <p:nvSpPr>
          <p:cNvPr id="6148" name="WordArt 9">
            <a:extLst>
              <a:ext uri="{FF2B5EF4-FFF2-40B4-BE49-F238E27FC236}">
                <a16:creationId xmlns:a16="http://schemas.microsoft.com/office/drawing/2014/main" id="{CCBA7816-F599-49B2-B27D-38E2F274BBEC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524000" y="857250"/>
            <a:ext cx="9144000" cy="5143500"/>
          </a:xfrm>
          <a:prstGeom prst="rect">
            <a:avLst/>
          </a:prstGeom>
        </p:spPr>
        <p:txBody>
          <a:bodyPr wrap="none" fromWordArt="1">
            <a:prstTxWarp prst="textArchUpPour">
              <a:avLst>
                <a:gd name="adj1" fmla="val 9461420"/>
                <a:gd name="adj2" fmla="val 62991"/>
              </a:avLst>
            </a:prstTxWarp>
          </a:bodyPr>
          <a:lstStyle/>
          <a:p>
            <a:pPr algn="ctr" defTabSz="685800"/>
            <a:endParaRPr lang="en-GB" sz="2700" b="1" kern="10">
              <a:ln w="12700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C0C0C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TextBox 2">
            <a:extLst>
              <a:ext uri="{FF2B5EF4-FFF2-40B4-BE49-F238E27FC236}">
                <a16:creationId xmlns:a16="http://schemas.microsoft.com/office/drawing/2014/main" id="{C20276AB-2FF9-4D76-9FDB-9C3945A3A0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892" y="1711137"/>
            <a:ext cx="8615958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en-US" sz="3000" b="1" dirty="0" err="1">
                <a:solidFill>
                  <a:srgbClr val="FF0000"/>
                </a:solidFill>
              </a:rPr>
              <a:t>Bài</a:t>
            </a:r>
            <a:r>
              <a:rPr lang="en-US" altLang="en-US" sz="3000" b="1" dirty="0">
                <a:solidFill>
                  <a:srgbClr val="FF0000"/>
                </a:solidFill>
              </a:rPr>
              <a:t> 7: </a:t>
            </a:r>
            <a:r>
              <a:rPr lang="en-US" altLang="en-US" sz="3000" b="1" dirty="0" err="1">
                <a:solidFill>
                  <a:srgbClr val="FF0000"/>
                </a:solidFill>
              </a:rPr>
              <a:t>Hình</a:t>
            </a:r>
            <a:r>
              <a:rPr lang="en-US" altLang="en-US" sz="3000" b="1" dirty="0">
                <a:solidFill>
                  <a:srgbClr val="FF0000"/>
                </a:solidFill>
              </a:rPr>
              <a:t> </a:t>
            </a:r>
            <a:r>
              <a:rPr lang="en-US" altLang="en-US" sz="3000" b="1" dirty="0" err="1">
                <a:solidFill>
                  <a:srgbClr val="FF0000"/>
                </a:solidFill>
              </a:rPr>
              <a:t>vuông</a:t>
            </a:r>
            <a:r>
              <a:rPr lang="en-US" altLang="en-US" sz="3000" b="1" dirty="0">
                <a:solidFill>
                  <a:srgbClr val="FF0000"/>
                </a:solidFill>
              </a:rPr>
              <a:t>, </a:t>
            </a:r>
            <a:r>
              <a:rPr lang="en-US" altLang="en-US" sz="3000" b="1" dirty="0" err="1">
                <a:solidFill>
                  <a:srgbClr val="FF0000"/>
                </a:solidFill>
              </a:rPr>
              <a:t>hình</a:t>
            </a:r>
            <a:r>
              <a:rPr lang="en-US" altLang="en-US" sz="3000" b="1" dirty="0">
                <a:solidFill>
                  <a:srgbClr val="FF0000"/>
                </a:solidFill>
              </a:rPr>
              <a:t> </a:t>
            </a:r>
            <a:r>
              <a:rPr lang="en-US" altLang="en-US" sz="3000" b="1" dirty="0" err="1">
                <a:solidFill>
                  <a:srgbClr val="FF0000"/>
                </a:solidFill>
              </a:rPr>
              <a:t>tròn</a:t>
            </a:r>
            <a:r>
              <a:rPr lang="en-US" altLang="en-US" sz="3000" b="1" dirty="0">
                <a:solidFill>
                  <a:srgbClr val="FF0000"/>
                </a:solidFill>
              </a:rPr>
              <a:t>, </a:t>
            </a:r>
          </a:p>
          <a:p>
            <a:pPr algn="ctr" defTabSz="68580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en-US" sz="3000" b="1" dirty="0" err="1">
                <a:solidFill>
                  <a:srgbClr val="FF0000"/>
                </a:solidFill>
              </a:rPr>
              <a:t>hình</a:t>
            </a:r>
            <a:r>
              <a:rPr lang="en-US" altLang="en-US" sz="3000" b="1" dirty="0">
                <a:solidFill>
                  <a:srgbClr val="FF0000"/>
                </a:solidFill>
              </a:rPr>
              <a:t> tam </a:t>
            </a:r>
            <a:r>
              <a:rPr lang="en-US" altLang="en-US" sz="3000" b="1" dirty="0" err="1">
                <a:solidFill>
                  <a:srgbClr val="FF0000"/>
                </a:solidFill>
              </a:rPr>
              <a:t>giác</a:t>
            </a:r>
            <a:r>
              <a:rPr lang="en-US" altLang="en-US" sz="3000" b="1" dirty="0">
                <a:solidFill>
                  <a:srgbClr val="FF0000"/>
                </a:solidFill>
              </a:rPr>
              <a:t>, </a:t>
            </a:r>
            <a:r>
              <a:rPr lang="en-US" altLang="en-US" sz="3000" b="1" dirty="0" err="1">
                <a:solidFill>
                  <a:srgbClr val="FF0000"/>
                </a:solidFill>
              </a:rPr>
              <a:t>hình</a:t>
            </a:r>
            <a:r>
              <a:rPr lang="en-US" altLang="en-US" sz="3000" b="1" dirty="0">
                <a:solidFill>
                  <a:srgbClr val="FF0000"/>
                </a:solidFill>
              </a:rPr>
              <a:t> </a:t>
            </a:r>
            <a:r>
              <a:rPr lang="en-US" altLang="en-US" sz="3000" b="1" dirty="0" err="1">
                <a:solidFill>
                  <a:srgbClr val="FF0000"/>
                </a:solidFill>
              </a:rPr>
              <a:t>chữ</a:t>
            </a:r>
            <a:r>
              <a:rPr lang="en-US" altLang="en-US" sz="3000" b="1" dirty="0">
                <a:solidFill>
                  <a:srgbClr val="FF0000"/>
                </a:solidFill>
              </a:rPr>
              <a:t> </a:t>
            </a:r>
            <a:r>
              <a:rPr lang="en-US" altLang="en-US" sz="3000" b="1" dirty="0" err="1">
                <a:solidFill>
                  <a:srgbClr val="FF0000"/>
                </a:solidFill>
              </a:rPr>
              <a:t>nhật</a:t>
            </a:r>
            <a:r>
              <a:rPr lang="en-US" altLang="en-US" sz="3000" b="1" dirty="0">
                <a:solidFill>
                  <a:srgbClr val="FF0000"/>
                </a:solidFill>
              </a:rPr>
              <a:t> (</a:t>
            </a:r>
            <a:r>
              <a:rPr lang="en-US" altLang="en-US" sz="3000" b="1" dirty="0" err="1">
                <a:solidFill>
                  <a:srgbClr val="FF0000"/>
                </a:solidFill>
              </a:rPr>
              <a:t>Tiết</a:t>
            </a:r>
            <a:r>
              <a:rPr lang="en-US" altLang="en-US" sz="3000" b="1" dirty="0">
                <a:solidFill>
                  <a:srgbClr val="FF0000"/>
                </a:solidFill>
              </a:rPr>
              <a:t> 1)</a:t>
            </a:r>
          </a:p>
          <a:p>
            <a:pPr algn="ctr" defTabSz="68580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en-US" sz="2400" b="1" dirty="0" err="1">
                <a:solidFill>
                  <a:srgbClr val="0033CC"/>
                </a:solidFill>
              </a:rPr>
              <a:t>Môn</a:t>
            </a:r>
            <a:r>
              <a:rPr lang="en-US" altLang="en-US" sz="2400" b="1" dirty="0">
                <a:solidFill>
                  <a:srgbClr val="0033CC"/>
                </a:solidFill>
              </a:rPr>
              <a:t>: </a:t>
            </a:r>
            <a:r>
              <a:rPr lang="en-US" altLang="en-US" sz="2400" b="1" dirty="0" err="1">
                <a:solidFill>
                  <a:srgbClr val="0033CC"/>
                </a:solidFill>
              </a:rPr>
              <a:t>Toán</a:t>
            </a:r>
            <a:r>
              <a:rPr lang="en-US" altLang="en-US" sz="2400" b="1" dirty="0">
                <a:solidFill>
                  <a:srgbClr val="0033CC"/>
                </a:solidFill>
              </a:rPr>
              <a:t>. </a:t>
            </a:r>
            <a:r>
              <a:rPr lang="en-US" altLang="en-US" sz="2400" b="1" err="1">
                <a:solidFill>
                  <a:srgbClr val="0033CC"/>
                </a:solidFill>
              </a:rPr>
              <a:t>Lớp</a:t>
            </a:r>
            <a:r>
              <a:rPr lang="en-US" altLang="en-US" sz="2400" b="1">
                <a:solidFill>
                  <a:srgbClr val="0033CC"/>
                </a:solidFill>
              </a:rPr>
              <a:t> </a:t>
            </a:r>
            <a:r>
              <a:rPr lang="en-US" altLang="en-US" sz="2400" b="1" smtClean="0">
                <a:solidFill>
                  <a:srgbClr val="0033CC"/>
                </a:solidFill>
              </a:rPr>
              <a:t>1. Bộ sách Kết nối tri thức với cuộc sống.</a:t>
            </a:r>
            <a:endParaRPr lang="en-US" altLang="en-US" sz="2400" b="1" dirty="0">
              <a:solidFill>
                <a:srgbClr val="0033CC"/>
              </a:solidFill>
            </a:endParaRPr>
          </a:p>
        </p:txBody>
      </p:sp>
      <p:sp>
        <p:nvSpPr>
          <p:cNvPr id="3078" name="TextBox 3">
            <a:extLst>
              <a:ext uri="{FF2B5EF4-FFF2-40B4-BE49-F238E27FC236}">
                <a16:creationId xmlns:a16="http://schemas.microsoft.com/office/drawing/2014/main" id="{FC910DD1-318F-4FB5-A4E0-D7B958DC02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1428" y="3791001"/>
            <a:ext cx="7684889" cy="2423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defTabSz="685800">
              <a:lnSpc>
                <a:spcPct val="150000"/>
              </a:lnSpc>
              <a:spcBef>
                <a:spcPts val="450"/>
              </a:spcBef>
              <a:buNone/>
            </a:pPr>
            <a:r>
              <a:rPr lang="en-US" altLang="en-US" sz="1900" b="1" dirty="0" err="1">
                <a:solidFill>
                  <a:prstClr val="black"/>
                </a:solidFill>
                <a:latin typeface="Arial" panose="020B0604020202020204" pitchFamily="34" charset="0"/>
              </a:rPr>
              <a:t>Tác</a:t>
            </a:r>
            <a:r>
              <a:rPr lang="en-US" altLang="en-US" sz="1900" b="1" dirty="0">
                <a:solidFill>
                  <a:prstClr val="black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900" b="1" dirty="0" err="1">
                <a:solidFill>
                  <a:prstClr val="black"/>
                </a:solidFill>
                <a:latin typeface="Arial" panose="020B0604020202020204" pitchFamily="34" charset="0"/>
              </a:rPr>
              <a:t>giả</a:t>
            </a:r>
            <a:r>
              <a:rPr lang="en-US" altLang="en-US" sz="1900" b="1" dirty="0">
                <a:solidFill>
                  <a:prstClr val="black"/>
                </a:solidFill>
                <a:latin typeface="Arial" panose="020B0604020202020204" pitchFamily="34" charset="0"/>
              </a:rPr>
              <a:t>: </a:t>
            </a:r>
            <a:r>
              <a:rPr lang="en-US" altLang="en-US" sz="1900" b="1" dirty="0" err="1">
                <a:solidFill>
                  <a:prstClr val="black"/>
                </a:solidFill>
                <a:latin typeface="Arial" panose="020B0604020202020204" pitchFamily="34" charset="0"/>
              </a:rPr>
              <a:t>Trương</a:t>
            </a:r>
            <a:r>
              <a:rPr lang="en-US" altLang="en-US" sz="1900" b="1" dirty="0">
                <a:solidFill>
                  <a:prstClr val="black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900" b="1" dirty="0" err="1">
                <a:solidFill>
                  <a:prstClr val="black"/>
                </a:solidFill>
                <a:latin typeface="Arial" panose="020B0604020202020204" pitchFamily="34" charset="0"/>
              </a:rPr>
              <a:t>Thúy</a:t>
            </a:r>
            <a:r>
              <a:rPr lang="en-US" altLang="en-US" sz="1900" b="1" dirty="0">
                <a:solidFill>
                  <a:prstClr val="black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900" b="1" dirty="0" err="1">
                <a:solidFill>
                  <a:prstClr val="black"/>
                </a:solidFill>
                <a:latin typeface="Arial" panose="020B0604020202020204" pitchFamily="34" charset="0"/>
              </a:rPr>
              <a:t>Hà</a:t>
            </a:r>
            <a:endParaRPr lang="en-US" altLang="en-US" sz="1900" b="1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algn="just" defTabSz="685800">
              <a:lnSpc>
                <a:spcPct val="150000"/>
              </a:lnSpc>
              <a:spcBef>
                <a:spcPts val="450"/>
              </a:spcBef>
              <a:buNone/>
            </a:pPr>
            <a:r>
              <a:rPr lang="en-US" altLang="en-US" sz="1900" b="1" dirty="0">
                <a:solidFill>
                  <a:prstClr val="black"/>
                </a:solidFill>
                <a:latin typeface="Arial" panose="020B0604020202020204" pitchFamily="34" charset="0"/>
              </a:rPr>
              <a:t>E - mail: truongthuyha0501@gmail.com</a:t>
            </a:r>
          </a:p>
          <a:p>
            <a:pPr algn="just" defTabSz="685800">
              <a:lnSpc>
                <a:spcPct val="150000"/>
              </a:lnSpc>
              <a:spcBef>
                <a:spcPts val="450"/>
              </a:spcBef>
              <a:buNone/>
            </a:pPr>
            <a:r>
              <a:rPr lang="en-US" altLang="en-US" sz="1900" b="1" dirty="0" err="1">
                <a:solidFill>
                  <a:prstClr val="black"/>
                </a:solidFill>
                <a:latin typeface="Arial" panose="020B0604020202020204" pitchFamily="34" charset="0"/>
              </a:rPr>
              <a:t>Đơn</a:t>
            </a:r>
            <a:r>
              <a:rPr lang="en-US" altLang="en-US" sz="1900" b="1" dirty="0">
                <a:solidFill>
                  <a:prstClr val="black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900" b="1" dirty="0" err="1">
                <a:solidFill>
                  <a:prstClr val="black"/>
                </a:solidFill>
                <a:latin typeface="Arial" panose="020B0604020202020204" pitchFamily="34" charset="0"/>
              </a:rPr>
              <a:t>vị</a:t>
            </a:r>
            <a:r>
              <a:rPr lang="en-US" altLang="en-US" sz="1900" b="1" dirty="0">
                <a:solidFill>
                  <a:prstClr val="black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900" b="1" dirty="0" err="1">
                <a:solidFill>
                  <a:prstClr val="black"/>
                </a:solidFill>
                <a:latin typeface="Arial" panose="020B0604020202020204" pitchFamily="34" charset="0"/>
              </a:rPr>
              <a:t>công</a:t>
            </a:r>
            <a:r>
              <a:rPr lang="en-US" altLang="en-US" sz="1900" b="1" dirty="0">
                <a:solidFill>
                  <a:prstClr val="black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900" b="1" dirty="0" err="1">
                <a:solidFill>
                  <a:prstClr val="black"/>
                </a:solidFill>
                <a:latin typeface="Arial" panose="020B0604020202020204" pitchFamily="34" charset="0"/>
              </a:rPr>
              <a:t>tác</a:t>
            </a:r>
            <a:r>
              <a:rPr lang="en-US" altLang="en-US" sz="1900" b="1" dirty="0">
                <a:solidFill>
                  <a:prstClr val="black"/>
                </a:solidFill>
                <a:latin typeface="Arial" panose="020B0604020202020204" pitchFamily="34" charset="0"/>
              </a:rPr>
              <a:t>: </a:t>
            </a:r>
            <a:r>
              <a:rPr lang="en-US" altLang="en-US" sz="1900" b="1" dirty="0" err="1">
                <a:solidFill>
                  <a:prstClr val="black"/>
                </a:solidFill>
                <a:latin typeface="Arial" panose="020B0604020202020204" pitchFamily="34" charset="0"/>
              </a:rPr>
              <a:t>Trường</a:t>
            </a:r>
            <a:r>
              <a:rPr lang="en-US" altLang="en-US" sz="1900" b="1" dirty="0">
                <a:solidFill>
                  <a:prstClr val="black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900" b="1" dirty="0" err="1">
                <a:solidFill>
                  <a:prstClr val="black"/>
                </a:solidFill>
                <a:latin typeface="Arial" panose="020B0604020202020204" pitchFamily="34" charset="0"/>
              </a:rPr>
              <a:t>Tiểu</a:t>
            </a:r>
            <a:r>
              <a:rPr lang="en-US" altLang="en-US" sz="1900" b="1" dirty="0">
                <a:solidFill>
                  <a:prstClr val="black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900" b="1" dirty="0" err="1">
                <a:solidFill>
                  <a:prstClr val="black"/>
                </a:solidFill>
                <a:latin typeface="Arial" panose="020B0604020202020204" pitchFamily="34" charset="0"/>
              </a:rPr>
              <a:t>học</a:t>
            </a:r>
            <a:r>
              <a:rPr lang="en-US" altLang="en-US" sz="1900" b="1" dirty="0">
                <a:solidFill>
                  <a:prstClr val="black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900" b="1" dirty="0" err="1">
                <a:solidFill>
                  <a:prstClr val="black"/>
                </a:solidFill>
                <a:latin typeface="Arial" panose="020B0604020202020204" pitchFamily="34" charset="0"/>
              </a:rPr>
              <a:t>Ngô</a:t>
            </a:r>
            <a:r>
              <a:rPr lang="en-US" altLang="en-US" sz="1900" b="1" dirty="0">
                <a:solidFill>
                  <a:prstClr val="black"/>
                </a:solidFill>
                <a:latin typeface="Arial" panose="020B0604020202020204" pitchFamily="34" charset="0"/>
              </a:rPr>
              <a:t> Gia </a:t>
            </a:r>
            <a:r>
              <a:rPr lang="en-US" altLang="en-US" sz="1900" b="1" dirty="0" err="1">
                <a:solidFill>
                  <a:prstClr val="black"/>
                </a:solidFill>
                <a:latin typeface="Arial" panose="020B0604020202020204" pitchFamily="34" charset="0"/>
              </a:rPr>
              <a:t>Tự</a:t>
            </a:r>
            <a:r>
              <a:rPr lang="en-US" altLang="en-US" sz="1900" b="1" dirty="0">
                <a:solidFill>
                  <a:prstClr val="black"/>
                </a:solidFill>
                <a:latin typeface="Arial" panose="020B0604020202020204" pitchFamily="34" charset="0"/>
              </a:rPr>
              <a:t>, </a:t>
            </a:r>
            <a:r>
              <a:rPr lang="en-US" altLang="en-US" sz="1900" b="1" dirty="0" err="1">
                <a:solidFill>
                  <a:prstClr val="black"/>
                </a:solidFill>
                <a:latin typeface="Arial" panose="020B0604020202020204" pitchFamily="34" charset="0"/>
              </a:rPr>
              <a:t>số</a:t>
            </a:r>
            <a:r>
              <a:rPr lang="en-US" altLang="en-US" sz="1900" b="1" dirty="0">
                <a:solidFill>
                  <a:prstClr val="black"/>
                </a:solidFill>
                <a:latin typeface="Arial" panose="020B0604020202020204" pitchFamily="34" charset="0"/>
              </a:rPr>
              <a:t> 80, </a:t>
            </a:r>
            <a:r>
              <a:rPr lang="en-US" altLang="en-US" sz="1900" b="1" dirty="0" err="1">
                <a:solidFill>
                  <a:prstClr val="black"/>
                </a:solidFill>
                <a:latin typeface="Arial" panose="020B0604020202020204" pitchFamily="34" charset="0"/>
              </a:rPr>
              <a:t>ngõ</a:t>
            </a:r>
            <a:r>
              <a:rPr lang="en-US" altLang="en-US" sz="1900" b="1" dirty="0">
                <a:solidFill>
                  <a:prstClr val="black"/>
                </a:solidFill>
                <a:latin typeface="Arial" panose="020B0604020202020204" pitchFamily="34" charset="0"/>
              </a:rPr>
              <a:t> 528, </a:t>
            </a:r>
            <a:r>
              <a:rPr lang="en-US" altLang="en-US" sz="1900" b="1" dirty="0" err="1">
                <a:solidFill>
                  <a:prstClr val="black"/>
                </a:solidFill>
                <a:latin typeface="Arial" panose="020B0604020202020204" pitchFamily="34" charset="0"/>
              </a:rPr>
              <a:t>phường</a:t>
            </a:r>
            <a:r>
              <a:rPr lang="en-US" altLang="en-US" sz="1900" b="1" dirty="0">
                <a:solidFill>
                  <a:prstClr val="black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900" b="1" dirty="0" err="1">
                <a:solidFill>
                  <a:prstClr val="black"/>
                </a:solidFill>
                <a:latin typeface="Arial" panose="020B0604020202020204" pitchFamily="34" charset="0"/>
              </a:rPr>
              <a:t>Đức</a:t>
            </a:r>
            <a:r>
              <a:rPr lang="en-US" altLang="en-US" sz="1900" b="1" dirty="0">
                <a:solidFill>
                  <a:prstClr val="black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900" b="1" dirty="0" err="1">
                <a:solidFill>
                  <a:prstClr val="black"/>
                </a:solidFill>
                <a:latin typeface="Arial" panose="020B0604020202020204" pitchFamily="34" charset="0"/>
              </a:rPr>
              <a:t>Giang</a:t>
            </a:r>
            <a:r>
              <a:rPr lang="en-US" altLang="en-US" sz="1900" b="1" dirty="0">
                <a:solidFill>
                  <a:prstClr val="black"/>
                </a:solidFill>
                <a:latin typeface="Arial" panose="020B0604020202020204" pitchFamily="34" charset="0"/>
              </a:rPr>
              <a:t>, </a:t>
            </a:r>
            <a:r>
              <a:rPr lang="en-US" altLang="en-US" sz="1900" b="1" dirty="0" err="1">
                <a:solidFill>
                  <a:prstClr val="black"/>
                </a:solidFill>
                <a:latin typeface="Arial" panose="020B0604020202020204" pitchFamily="34" charset="0"/>
              </a:rPr>
              <a:t>quận</a:t>
            </a:r>
            <a:r>
              <a:rPr lang="en-US" altLang="en-US" sz="1900" b="1" dirty="0">
                <a:solidFill>
                  <a:prstClr val="black"/>
                </a:solidFill>
                <a:latin typeface="Arial" panose="020B0604020202020204" pitchFamily="34" charset="0"/>
              </a:rPr>
              <a:t> Long </a:t>
            </a:r>
            <a:r>
              <a:rPr lang="en-US" altLang="en-US" sz="1900" b="1" dirty="0" err="1">
                <a:solidFill>
                  <a:prstClr val="black"/>
                </a:solidFill>
                <a:latin typeface="Arial" panose="020B0604020202020204" pitchFamily="34" charset="0"/>
              </a:rPr>
              <a:t>Biên</a:t>
            </a:r>
            <a:r>
              <a:rPr lang="en-US" altLang="en-US" sz="1900" b="1" dirty="0">
                <a:solidFill>
                  <a:prstClr val="black"/>
                </a:solidFill>
                <a:latin typeface="Arial" panose="020B0604020202020204" pitchFamily="34" charset="0"/>
              </a:rPr>
              <a:t>, </a:t>
            </a:r>
            <a:r>
              <a:rPr lang="en-US" altLang="en-US" sz="1900" b="1" dirty="0" err="1">
                <a:solidFill>
                  <a:prstClr val="black"/>
                </a:solidFill>
                <a:latin typeface="Arial" panose="020B0604020202020204" pitchFamily="34" charset="0"/>
              </a:rPr>
              <a:t>Thành</a:t>
            </a:r>
            <a:r>
              <a:rPr lang="en-US" altLang="en-US" sz="1900" b="1" dirty="0">
                <a:solidFill>
                  <a:prstClr val="black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900" b="1" dirty="0" err="1">
                <a:solidFill>
                  <a:prstClr val="black"/>
                </a:solidFill>
                <a:latin typeface="Arial" panose="020B0604020202020204" pitchFamily="34" charset="0"/>
              </a:rPr>
              <a:t>phố</a:t>
            </a:r>
            <a:r>
              <a:rPr lang="en-US" altLang="en-US" sz="1900" b="1" dirty="0">
                <a:solidFill>
                  <a:prstClr val="black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900" b="1" dirty="0" err="1">
                <a:solidFill>
                  <a:prstClr val="black"/>
                </a:solidFill>
                <a:latin typeface="Arial" panose="020B0604020202020204" pitchFamily="34" charset="0"/>
              </a:rPr>
              <a:t>Hà</a:t>
            </a:r>
            <a:r>
              <a:rPr lang="en-US" altLang="en-US" sz="1900" b="1" dirty="0">
                <a:solidFill>
                  <a:prstClr val="black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900" b="1" dirty="0" err="1">
                <a:solidFill>
                  <a:prstClr val="black"/>
                </a:solidFill>
                <a:latin typeface="Arial" panose="020B0604020202020204" pitchFamily="34" charset="0"/>
              </a:rPr>
              <a:t>Nội</a:t>
            </a:r>
            <a:endParaRPr lang="en-US" altLang="en-US" sz="1900" b="1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algn="ctr" defTabSz="685800">
              <a:lnSpc>
                <a:spcPct val="150000"/>
              </a:lnSpc>
              <a:spcBef>
                <a:spcPts val="450"/>
              </a:spcBef>
              <a:buNone/>
            </a:pPr>
            <a:r>
              <a:rPr lang="en-US" altLang="en-US" sz="1900" b="1" dirty="0" err="1">
                <a:solidFill>
                  <a:prstClr val="black"/>
                </a:solidFill>
                <a:latin typeface="Arial" panose="020B0604020202020204" pitchFamily="34" charset="0"/>
              </a:rPr>
              <a:t>Tháng</a:t>
            </a:r>
            <a:r>
              <a:rPr lang="en-US" altLang="en-US" sz="1900" b="1" dirty="0">
                <a:solidFill>
                  <a:prstClr val="black"/>
                </a:solidFill>
                <a:latin typeface="Arial" panose="020B0604020202020204" pitchFamily="34" charset="0"/>
              </a:rPr>
              <a:t> 10/2021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17233">
        <p:circle/>
      </p:transition>
    </mc:Choice>
    <mc:Fallback>
      <p:transition spd="slow" advTm="17233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403EA3D-E159-41C5-BF23-A36C5572AA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3172" y="471986"/>
            <a:ext cx="2743200" cy="27432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3EB96DC-B3AD-47FB-B7CA-3C11BA9E53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7732" y="1218089"/>
            <a:ext cx="1466011" cy="1447800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6DD2A74D-ACD5-4FC9-8B86-A48FC81FD52E}"/>
              </a:ext>
            </a:extLst>
          </p:cNvPr>
          <p:cNvSpPr/>
          <p:nvPr/>
        </p:nvSpPr>
        <p:spPr>
          <a:xfrm>
            <a:off x="1025110" y="1254584"/>
            <a:ext cx="1418806" cy="1371600"/>
          </a:xfrm>
          <a:prstGeom prst="ellips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DAD33D40-3D9E-4F7F-A921-16D9C6115027}"/>
              </a:ext>
            </a:extLst>
          </p:cNvPr>
          <p:cNvSpPr/>
          <p:nvPr/>
        </p:nvSpPr>
        <p:spPr>
          <a:xfrm>
            <a:off x="2771349" y="759284"/>
            <a:ext cx="2362200" cy="2362200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5784353-F284-4EB0-97DA-9C35809F4915}"/>
              </a:ext>
            </a:extLst>
          </p:cNvPr>
          <p:cNvSpPr/>
          <p:nvPr/>
        </p:nvSpPr>
        <p:spPr>
          <a:xfrm>
            <a:off x="381000" y="351453"/>
            <a:ext cx="5334000" cy="3077547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7F92319-46D0-4ED9-B2AB-92273AF0A74F}"/>
              </a:ext>
            </a:extLst>
          </p:cNvPr>
          <p:cNvSpPr txBox="1"/>
          <p:nvPr/>
        </p:nvSpPr>
        <p:spPr>
          <a:xfrm>
            <a:off x="3665400" y="4495800"/>
            <a:ext cx="409919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66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Hình</a:t>
            </a:r>
            <a:r>
              <a:rPr lang="en-GB" sz="6600" b="1" dirty="0">
                <a:solidFill>
                  <a:srgbClr val="0070C0"/>
                </a:solidFill>
                <a:latin typeface="UTM Avo" panose="02040603050506020204" pitchFamily="18" charset="0"/>
              </a:rPr>
              <a:t> </a:t>
            </a:r>
            <a:r>
              <a:rPr lang="en-GB" sz="66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tròn</a:t>
            </a:r>
            <a:endParaRPr lang="en-GB" sz="6600" b="1" dirty="0">
              <a:solidFill>
                <a:srgbClr val="0070C0"/>
              </a:solidFill>
              <a:latin typeface="UTM Avo" panose="02040603050506020204" pitchFamily="18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DD2A74D-ACD5-4FC9-8B86-A48FC81FD52E}"/>
              </a:ext>
            </a:extLst>
          </p:cNvPr>
          <p:cNvSpPr/>
          <p:nvPr/>
        </p:nvSpPr>
        <p:spPr>
          <a:xfrm>
            <a:off x="1020024" y="1218089"/>
            <a:ext cx="1418806" cy="1427948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AD33D40-3D9E-4F7F-A921-16D9C6115027}"/>
              </a:ext>
            </a:extLst>
          </p:cNvPr>
          <p:cNvSpPr/>
          <p:nvPr/>
        </p:nvSpPr>
        <p:spPr>
          <a:xfrm>
            <a:off x="2771349" y="759284"/>
            <a:ext cx="2362200" cy="236220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023350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3.7037E-7 L 0.525 -0.00278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250" y="-139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7037E-7 L 0.50208 -0.0055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04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6" grpId="0" animBg="1"/>
      <p:bldP spid="7" grpId="0" animBg="1"/>
      <p:bldP spid="8" grpId="0"/>
      <p:bldP spid="9" grpId="0" animBg="1"/>
      <p:bldP spid="10" grpId="0" animBg="1"/>
      <p:bldP spid="10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6671CA1-E4E0-4884-9FE5-C6EE978CD4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1" y="914400"/>
            <a:ext cx="2529113" cy="221297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5805304-7130-443C-A42A-60F5499B21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13110">
            <a:off x="4089004" y="1284826"/>
            <a:ext cx="1747410" cy="1988160"/>
          </a:xfrm>
          <a:prstGeom prst="rect">
            <a:avLst/>
          </a:prstGeom>
        </p:spPr>
      </p:pic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1B5CFAFC-F97F-46D2-87CD-0730C621CDE4}"/>
              </a:ext>
            </a:extLst>
          </p:cNvPr>
          <p:cNvSpPr/>
          <p:nvPr/>
        </p:nvSpPr>
        <p:spPr>
          <a:xfrm>
            <a:off x="840839" y="838200"/>
            <a:ext cx="2621644" cy="2212974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ight Triangle 7">
            <a:extLst>
              <a:ext uri="{FF2B5EF4-FFF2-40B4-BE49-F238E27FC236}">
                <a16:creationId xmlns:a16="http://schemas.microsoft.com/office/drawing/2014/main" id="{4B824E61-6D78-40D4-8326-72604F4C4135}"/>
              </a:ext>
            </a:extLst>
          </p:cNvPr>
          <p:cNvSpPr/>
          <p:nvPr/>
        </p:nvSpPr>
        <p:spPr>
          <a:xfrm>
            <a:off x="4114800" y="1489215"/>
            <a:ext cx="1524000" cy="1524000"/>
          </a:xfrm>
          <a:prstGeom prst="rtTriangl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9198DBC-419C-4F18-B10A-0DC7CBB2AD0C}"/>
              </a:ext>
            </a:extLst>
          </p:cNvPr>
          <p:cNvSpPr/>
          <p:nvPr/>
        </p:nvSpPr>
        <p:spPr>
          <a:xfrm>
            <a:off x="457200" y="533400"/>
            <a:ext cx="5410200" cy="2895600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B82C9F7-9FA1-4C8F-8381-F413A547053E}"/>
              </a:ext>
            </a:extLst>
          </p:cNvPr>
          <p:cNvSpPr txBox="1"/>
          <p:nvPr/>
        </p:nvSpPr>
        <p:spPr>
          <a:xfrm>
            <a:off x="2693293" y="4302204"/>
            <a:ext cx="634821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66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Hình</a:t>
            </a:r>
            <a:r>
              <a:rPr lang="en-GB" sz="6600" b="1" dirty="0">
                <a:solidFill>
                  <a:srgbClr val="0070C0"/>
                </a:solidFill>
                <a:latin typeface="UTM Avo" panose="02040603050506020204" pitchFamily="18" charset="0"/>
              </a:rPr>
              <a:t> tam </a:t>
            </a:r>
            <a:r>
              <a:rPr lang="en-GB" sz="66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giác</a:t>
            </a:r>
            <a:endParaRPr lang="en-GB" sz="6600" b="1" dirty="0">
              <a:solidFill>
                <a:srgbClr val="0070C0"/>
              </a:solidFill>
              <a:latin typeface="UTM Avo" panose="02040603050506020204" pitchFamily="18" charset="0"/>
            </a:endParaRPr>
          </a:p>
        </p:txBody>
      </p:sp>
      <p:sp>
        <p:nvSpPr>
          <p:cNvPr id="2" name="Isosceles Triangle 1"/>
          <p:cNvSpPr/>
          <p:nvPr/>
        </p:nvSpPr>
        <p:spPr>
          <a:xfrm>
            <a:off x="861515" y="914259"/>
            <a:ext cx="2590800" cy="2175015"/>
          </a:xfrm>
          <a:prstGeom prst="triangle">
            <a:avLst/>
          </a:prstGeom>
          <a:noFill/>
          <a:ln w="5715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ight Triangle 2"/>
          <p:cNvSpPr/>
          <p:nvPr/>
        </p:nvSpPr>
        <p:spPr>
          <a:xfrm>
            <a:off x="4114800" y="1489215"/>
            <a:ext cx="1524000" cy="1524000"/>
          </a:xfrm>
          <a:prstGeom prst="rtTriangl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487356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4.81481E-6 L 0.49857 0.00533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922" y="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7.40741E-7 L 0.5 0.00509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0" y="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10" grpId="0"/>
      <p:bldP spid="2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EC40B1B-5609-487D-8D40-E360ECDB67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0577" y="886407"/>
            <a:ext cx="2664305" cy="1905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AA2D944-2041-448E-98AD-966E15010205}"/>
              </a:ext>
            </a:extLst>
          </p:cNvPr>
          <p:cNvSpPr/>
          <p:nvPr/>
        </p:nvSpPr>
        <p:spPr>
          <a:xfrm>
            <a:off x="3110576" y="886407"/>
            <a:ext cx="2650684" cy="18288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26" name="Picture 2" descr="Tranh mành Chăn Trâu Đọc Sách - Hiếu Học 45cm x 55cm - TMT058 | Tranh Đông  Hồ">
            <a:extLst>
              <a:ext uri="{FF2B5EF4-FFF2-40B4-BE49-F238E27FC236}">
                <a16:creationId xmlns:a16="http://schemas.microsoft.com/office/drawing/2014/main" id="{0EBF3307-9994-4203-9E16-76A290CF7A5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34" t="7778" r="23333" b="4444"/>
          <a:stretch/>
        </p:blipFill>
        <p:spPr bwMode="auto">
          <a:xfrm>
            <a:off x="829834" y="671804"/>
            <a:ext cx="1755708" cy="2446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0AF1B10-A22E-410D-A3E0-7AC6D84E4702}"/>
              </a:ext>
            </a:extLst>
          </p:cNvPr>
          <p:cNvSpPr/>
          <p:nvPr/>
        </p:nvSpPr>
        <p:spPr>
          <a:xfrm>
            <a:off x="817516" y="681911"/>
            <a:ext cx="1755707" cy="243439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B00F86A-00BB-4A21-B7C8-FA7FB4834CC1}"/>
              </a:ext>
            </a:extLst>
          </p:cNvPr>
          <p:cNvSpPr/>
          <p:nvPr/>
        </p:nvSpPr>
        <p:spPr>
          <a:xfrm>
            <a:off x="304800" y="457200"/>
            <a:ext cx="6096000" cy="3077547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B88492-D6FF-40B9-9BC0-DB2F7CAA5746}"/>
              </a:ext>
            </a:extLst>
          </p:cNvPr>
          <p:cNvSpPr txBox="1"/>
          <p:nvPr/>
        </p:nvSpPr>
        <p:spPr>
          <a:xfrm>
            <a:off x="3110577" y="4648200"/>
            <a:ext cx="624562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66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Hình</a:t>
            </a:r>
            <a:r>
              <a:rPr lang="en-GB" sz="6600" b="1" dirty="0">
                <a:solidFill>
                  <a:srgbClr val="0070C0"/>
                </a:solidFill>
                <a:latin typeface="UTM Avo" panose="02040603050506020204" pitchFamily="18" charset="0"/>
              </a:rPr>
              <a:t> </a:t>
            </a:r>
            <a:r>
              <a:rPr lang="en-GB" sz="66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chữ</a:t>
            </a:r>
            <a:r>
              <a:rPr lang="en-GB" sz="6600" b="1" dirty="0">
                <a:solidFill>
                  <a:srgbClr val="0070C0"/>
                </a:solidFill>
                <a:latin typeface="UTM Avo" panose="02040603050506020204" pitchFamily="18" charset="0"/>
              </a:rPr>
              <a:t> </a:t>
            </a:r>
            <a:r>
              <a:rPr lang="en-GB" sz="66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nhật</a:t>
            </a:r>
            <a:endParaRPr lang="en-GB" sz="6600" b="1" dirty="0">
              <a:solidFill>
                <a:srgbClr val="0070C0"/>
              </a:solidFill>
              <a:latin typeface="UTM Avo" panose="020406030505060202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42152" y="669518"/>
            <a:ext cx="1755708" cy="2446791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3110576" y="886407"/>
            <a:ext cx="2650684" cy="1828800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08801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85185E-6 L 0.50469 0.00093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34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0 L 0.49245 0.01528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22" y="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2" grpId="0" animBg="1"/>
      <p:bldP spid="2" grpId="1" animBg="1"/>
      <p:bldP spid="7" grpId="0" animBg="1"/>
      <p:bldP spid="8" grpId="0"/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F5AE79A-8D37-49A1-A48D-4BC21DF0B55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750" r="625"/>
          <a:stretch/>
        </p:blipFill>
        <p:spPr>
          <a:xfrm>
            <a:off x="0" y="72954"/>
            <a:ext cx="11658600" cy="144775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5F7B41-E52C-44D9-8F6C-35C2FA0A6B3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5820" r="79111" b="54956"/>
          <a:stretch/>
        </p:blipFill>
        <p:spPr>
          <a:xfrm rot="10163615">
            <a:off x="9503160" y="1007491"/>
            <a:ext cx="2546808" cy="15819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8BCBB25-3A18-4A41-98FA-E1C30555AAF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1250" t="71114"/>
          <a:stretch/>
        </p:blipFill>
        <p:spPr>
          <a:xfrm>
            <a:off x="7772400" y="1230562"/>
            <a:ext cx="1641212" cy="161310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EF6E1DB-D9E9-4FB3-93EF-BDBFB2D13C4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3750" t="13402" r="58750" b="47859"/>
          <a:stretch/>
        </p:blipFill>
        <p:spPr>
          <a:xfrm>
            <a:off x="2334659" y="1078326"/>
            <a:ext cx="1348472" cy="1325381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69465C4B-CDA9-4DD0-A132-EE2B6FC517B0}"/>
              </a:ext>
            </a:extLst>
          </p:cNvPr>
          <p:cNvGrpSpPr/>
          <p:nvPr/>
        </p:nvGrpSpPr>
        <p:grpSpPr>
          <a:xfrm>
            <a:off x="342426" y="713282"/>
            <a:ext cx="1642465" cy="1614851"/>
            <a:chOff x="2491426" y="1052046"/>
            <a:chExt cx="2114051" cy="2114052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78673D57-E177-411F-BE40-FF2DE75B18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79375" t="23255" r="8750" b="50000"/>
            <a:stretch/>
          </p:blipFill>
          <p:spPr>
            <a:xfrm>
              <a:off x="2491426" y="1052046"/>
              <a:ext cx="2114051" cy="2114052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583C9546-B3B5-4307-912A-B36D98189E6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116986" y="2856683"/>
              <a:ext cx="285750" cy="247650"/>
            </a:xfrm>
            <a:prstGeom prst="rect">
              <a:avLst/>
            </a:prstGeom>
          </p:spPr>
        </p:pic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8F844C1D-C4D4-49CB-B4CA-56F98FD0AEA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209" t="68070" r="86250" b="3565"/>
          <a:stretch/>
        </p:blipFill>
        <p:spPr>
          <a:xfrm>
            <a:off x="2348140" y="4285493"/>
            <a:ext cx="839769" cy="94606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44F6479-72B5-4158-A357-FA13049D4A3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5625" r="31875" b="47372"/>
          <a:stretch/>
        </p:blipFill>
        <p:spPr>
          <a:xfrm>
            <a:off x="446059" y="3859454"/>
            <a:ext cx="1527917" cy="149611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CFB5D76A-5E2D-4E5B-8250-E45A17AE60B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0312" t="61929" r="56875" b="5211"/>
          <a:stretch/>
        </p:blipFill>
        <p:spPr>
          <a:xfrm rot="16200000">
            <a:off x="10202775" y="3999484"/>
            <a:ext cx="1576007" cy="95035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2919E06E-69CA-45CE-95BF-F0E728706A0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5625" t="71635" r="31875" b="3718"/>
          <a:stretch/>
        </p:blipFill>
        <p:spPr>
          <a:xfrm>
            <a:off x="8207280" y="4285493"/>
            <a:ext cx="1858656" cy="85234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459A21F5-D7E0-47FA-A112-2202B67BB0B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4562" y="2491023"/>
            <a:ext cx="3461244" cy="1039445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0E63B4D-6884-4E61-82FD-37BA8ECE239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757615" y="2885951"/>
            <a:ext cx="4249221" cy="106139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9674B493-CD23-472A-99D9-19E508D7928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3053" y="5459724"/>
            <a:ext cx="3100078" cy="112344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4A655C56-0519-492B-8351-EC24CD0BF0A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641376" y="5355572"/>
            <a:ext cx="4575645" cy="115582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65875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Khám phá (1)">
            <a:hlinkClick r:id="" action="ppaction://media"/>
            <a:extLst>
              <a:ext uri="{FF2B5EF4-FFF2-40B4-BE49-F238E27FC236}">
                <a16:creationId xmlns:a16="http://schemas.microsoft.com/office/drawing/2014/main" id="{EDA56AB4-9726-42D8-BD99-8B91BE705FCF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3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4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 Chèn bài tập 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25351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6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Bấm vào các </a:t>
            </a:r>
            <a:r>
              <a:rPr lang="vi-VN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nút chỉnh sửa đối tượng này 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6329349"/>
      </p:ext>
    </p:extLst>
  </p:cSld>
  <p:clrMapOvr>
    <a:masterClrMapping/>
  </p:clrMapOvr>
  <p:transition spd="slow" advTm="3000"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971800" y="2286000"/>
            <a:ext cx="8191500" cy="1156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defTabSz="685800">
              <a:lnSpc>
                <a:spcPct val="130000"/>
              </a:lnSpc>
              <a:spcBef>
                <a:spcPct val="0"/>
              </a:spcBef>
              <a:buFontTx/>
              <a:buChar char="-"/>
            </a:pPr>
            <a:r>
              <a:rPr lang="en-US" altLang="en-US" sz="2800" b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 biết được các dạng hình trên thông qua các đồ vật thật, hình vẽ, các đồ dùng học tập.</a:t>
            </a:r>
            <a:endParaRPr lang="en-US" altLang="en-US" sz="2800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2301FD8-D7CC-4F69-AB18-B005BE8A48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1800" y="3657600"/>
            <a:ext cx="8763000" cy="1212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68580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en-US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Phát </a:t>
            </a:r>
            <a:r>
              <a:rPr lang="en-US" altLang="en-US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altLang="en-US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altLang="en-US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lực: </a:t>
            </a:r>
            <a:r>
              <a:rPr lang="en-US" altLang="en-US" b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 </a:t>
            </a:r>
            <a:r>
              <a:rPr lang="en-US" alt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so </a:t>
            </a:r>
            <a:r>
              <a:rPr lang="en-US" alt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alt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alt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alt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alt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alt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alt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alt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en-US" b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en-US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0" y="793569"/>
            <a:ext cx="38090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5400" b="1" cap="none" spc="0" smtClean="0">
                <a:ln/>
                <a:solidFill>
                  <a:schemeClr val="accent4"/>
                </a:solidFill>
                <a:effectLst/>
              </a:rPr>
              <a:t>HOẠT ĐỘNG</a:t>
            </a:r>
            <a:endParaRPr lang="en-US" sz="5400" b="1" cap="none" spc="0">
              <a:ln/>
              <a:solidFill>
                <a:schemeClr val="accent4"/>
              </a:solidFill>
              <a:effectLst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0855399"/>
      </p:ext>
    </p:extLst>
  </p:cSld>
  <p:clrMapOvr>
    <a:masterClrMapping/>
  </p:clrMapOvr>
  <p:transition spd="slow" advTm="28785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Khám phá (2)">
            <a:hlinkClick r:id="" action="ppaction://media"/>
            <a:extLst>
              <a:ext uri="{FF2B5EF4-FFF2-40B4-BE49-F238E27FC236}">
                <a16:creationId xmlns:a16="http://schemas.microsoft.com/office/drawing/2014/main" id="{283C1FD2-9312-48FD-A13E-216608E4723D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3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0" y="152400"/>
            <a:ext cx="10820400" cy="648698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67068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 Chèn bài tập 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25351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Bấm vào các </a:t>
            </a:r>
            <a:r>
              <a:rPr lang="vi-VN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nút chỉnh sửa đối tượng này 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6">
            <a:lum/>
          </a:blip>
          <a:srcRect/>
          <a:stretch>
            <a:fillRect l="-17000" t="28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uc tieu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4668"/>
    </mc:Choice>
    <mc:Fallback>
      <p:transition advTm="346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59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F5AE79A-8D37-49A1-A48D-4BC21DF0B55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750" r="625"/>
          <a:stretch/>
        </p:blipFill>
        <p:spPr>
          <a:xfrm>
            <a:off x="266700" y="180311"/>
            <a:ext cx="11658600" cy="144775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5F7B41-E52C-44D9-8F6C-35C2FA0A6B3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5820" r="79111" b="54956"/>
          <a:stretch/>
        </p:blipFill>
        <p:spPr>
          <a:xfrm rot="10163615">
            <a:off x="9395381" y="1466557"/>
            <a:ext cx="2546808" cy="15819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8BCBB25-3A18-4A41-98FA-E1C30555AAF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1250" t="71114"/>
          <a:stretch/>
        </p:blipFill>
        <p:spPr>
          <a:xfrm>
            <a:off x="7278669" y="1245686"/>
            <a:ext cx="2133600" cy="209706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EF6E1DB-D9E9-4FB3-93EF-BDBFB2D13C4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3750" t="13402" r="58750" b="47859"/>
          <a:stretch/>
        </p:blipFill>
        <p:spPr>
          <a:xfrm>
            <a:off x="641528" y="1250913"/>
            <a:ext cx="1676400" cy="1647694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69465C4B-CDA9-4DD0-A132-EE2B6FC517B0}"/>
              </a:ext>
            </a:extLst>
          </p:cNvPr>
          <p:cNvGrpSpPr/>
          <p:nvPr/>
        </p:nvGrpSpPr>
        <p:grpSpPr>
          <a:xfrm>
            <a:off x="2343648" y="846320"/>
            <a:ext cx="2114051" cy="2114052"/>
            <a:chOff x="2491426" y="1052046"/>
            <a:chExt cx="2114051" cy="2114052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78673D57-E177-411F-BE40-FF2DE75B18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79375" t="23255" r="8750" b="50000"/>
            <a:stretch/>
          </p:blipFill>
          <p:spPr>
            <a:xfrm>
              <a:off x="2491426" y="1052046"/>
              <a:ext cx="2114051" cy="2114052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583C9546-B3B5-4307-912A-B36D98189E6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116986" y="2856683"/>
              <a:ext cx="285750" cy="247650"/>
            </a:xfrm>
            <a:prstGeom prst="rect">
              <a:avLst/>
            </a:prstGeom>
          </p:spPr>
        </p:pic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8F844C1D-C4D4-49CB-B4CA-56F98FD0AEA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209" t="68070" r="86250" b="3565"/>
          <a:stretch/>
        </p:blipFill>
        <p:spPr>
          <a:xfrm>
            <a:off x="2758124" y="4178742"/>
            <a:ext cx="1285097" cy="144775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44F6479-72B5-4158-A357-FA13049D4A3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5625" r="31875" b="47372"/>
          <a:stretch/>
        </p:blipFill>
        <p:spPr>
          <a:xfrm>
            <a:off x="471828" y="3915697"/>
            <a:ext cx="2015800" cy="197384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CFB5D76A-5E2D-4E5B-8250-E45A17AE60B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0312" t="61929" r="56875" b="5211"/>
          <a:stretch/>
        </p:blipFill>
        <p:spPr>
          <a:xfrm rot="16200000">
            <a:off x="9452197" y="4194733"/>
            <a:ext cx="2114528" cy="127509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2919E06E-69CA-45CE-95BF-F0E728706A0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5625" t="71635" r="31875" b="3718"/>
          <a:stretch/>
        </p:blipFill>
        <p:spPr>
          <a:xfrm>
            <a:off x="6973869" y="4329256"/>
            <a:ext cx="2743200" cy="125797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459A21F5-D7E0-47FA-A112-2202B67BB0B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6035" y="2980797"/>
            <a:ext cx="3461244" cy="1039445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0E63B4D-6884-4E61-82FD-37BA8ECE239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62800" y="2958846"/>
            <a:ext cx="4249221" cy="106139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9674B493-CD23-472A-99D9-19E508D7928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86035" y="5796913"/>
            <a:ext cx="3100078" cy="112344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4A655C56-0519-492B-8351-EC24CD0BF0A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30320" y="5795701"/>
            <a:ext cx="4575645" cy="115582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08520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48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28800" y="2667000"/>
            <a:ext cx="860363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Sau bài học này: các con hãy vận dụng kiến thức đã học </a:t>
            </a:r>
          </a:p>
          <a:p>
            <a:pPr>
              <a:lnSpc>
                <a:spcPct val="150000"/>
              </a:lnSpc>
            </a:pPr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tìm những đồ vật trong gia đình có dạng hình đã học.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845860" y="4191000"/>
            <a:ext cx="841768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Chuẩn bị bài học sau: </a:t>
            </a:r>
            <a:r>
              <a:rPr lang="en-US" sz="28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bài 7: Hình vuông, hình tròn, </a:t>
            </a:r>
          </a:p>
          <a:p>
            <a:pPr>
              <a:lnSpc>
                <a:spcPct val="150000"/>
              </a:lnSpc>
            </a:pPr>
            <a:r>
              <a:rPr lang="en-US" sz="28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hình tam giác, hình chữ nhật ( tiết 2)</a:t>
            </a:r>
            <a:endParaRPr lang="en-US" sz="2800" b="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334000" y="762000"/>
            <a:ext cx="26853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TIẾP NỐI</a:t>
            </a:r>
            <a:endParaRPr lang="en-US" sz="5400" b="1" cap="none" spc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3595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rimary School Background Photos, Vectors and PSD Files for Free Download |  Pngtre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01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772571" y="1676400"/>
            <a:ext cx="703429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0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TIẾT HỌC KẾT THÚC</a:t>
            </a:r>
            <a:endParaRPr lang="en-US" sz="6600" b="1" cap="none" spc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752800" y="2951202"/>
            <a:ext cx="711194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Hẹn gặp lại các con!</a:t>
            </a:r>
            <a:endParaRPr lang="en-US" sz="6600" b="1" cap="none" spc="0">
              <a:ln w="0"/>
              <a:solidFill>
                <a:schemeClr val="accent6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66639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0"/>
            <a:ext cx="12166599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38466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510" y="0"/>
            <a:ext cx="12204510" cy="24384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87C1CB2-4543-4E5B-9B39-E171815F49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600" y="2773864"/>
            <a:ext cx="11365437" cy="289559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87CB051-2156-4D6A-8BCA-1F54936644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192000" cy="263633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622514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3357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hám phá">
            <a:hlinkClick r:id="" action="ppaction://media"/>
            <a:extLst>
              <a:ext uri="{FF2B5EF4-FFF2-40B4-BE49-F238E27FC236}">
                <a16:creationId xmlns:a16="http://schemas.microsoft.com/office/drawing/2014/main" id="{FE020BE7-EDF7-4BBF-BF9B-FAFD49406C8B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-7620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83095165"/>
      </p:ext>
    </p:extLst>
  </p:cSld>
  <p:clrMapOvr>
    <a:masterClrMapping/>
  </p:clrMapOvr>
  <p:transition spd="slow" advTm="5827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3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F04828E-34E1-4248-B58E-E6EFBEF9A8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9281" y="4114800"/>
            <a:ext cx="1755993" cy="22828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C226B16-6605-4B72-9723-DDAE205D29E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57731">
            <a:off x="9030466" y="117237"/>
            <a:ext cx="3046591" cy="219313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BBA0D89-4955-46B9-BF29-7DD873D7E8B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33757" y="-152400"/>
            <a:ext cx="2638128" cy="297491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1814CA2-42CD-4F9C-8BC9-D8392D4710F0}"/>
              </a:ext>
            </a:extLst>
          </p:cNvPr>
          <p:cNvSpPr/>
          <p:nvPr/>
        </p:nvSpPr>
        <p:spPr>
          <a:xfrm>
            <a:off x="1827622" y="2667000"/>
            <a:ext cx="842006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PHÂN LOẠI ĐỒ VẬT</a:t>
            </a:r>
            <a:endParaRPr lang="en-GB" sz="6600" b="1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54A47BA-41A2-49FF-8CDC-99AD0D5DD45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1930" y="4038600"/>
            <a:ext cx="3083663" cy="274038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34063" y="1171702"/>
            <a:ext cx="28071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Trò chơi</a:t>
            </a:r>
            <a:endParaRPr lang="en-US" sz="600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73030943"/>
      </p:ext>
    </p:extLst>
  </p:cSld>
  <p:clrMapOvr>
    <a:masterClrMapping/>
  </p:clrMapOvr>
  <p:transition spd="slow" advTm="11533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6580" y="3740904"/>
            <a:ext cx="1219370" cy="120031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5526" y="238053"/>
            <a:ext cx="1981477" cy="198147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2844" y="3673442"/>
            <a:ext cx="1676400" cy="14696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9003" y="914400"/>
            <a:ext cx="1104762" cy="110476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505200"/>
            <a:ext cx="1752381" cy="175238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4731" y="3486040"/>
            <a:ext cx="2353003" cy="162900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383952">
            <a:off x="1022690" y="866413"/>
            <a:ext cx="1383401" cy="1557582"/>
          </a:xfrm>
          <a:prstGeom prst="rect">
            <a:avLst/>
          </a:prstGeom>
        </p:spPr>
      </p:pic>
      <p:pic>
        <p:nvPicPr>
          <p:cNvPr id="10" name="Picture 2" descr="Tranh mành Chăn Trâu Đọc Sách - Hiếu Học 45cm x 55cm - TMT058 | Tranh Đông  Hồ">
            <a:extLst>
              <a:ext uri="{FF2B5EF4-FFF2-40B4-BE49-F238E27FC236}">
                <a16:creationId xmlns:a16="http://schemas.microsoft.com/office/drawing/2014/main" id="{0EBF3307-9994-4203-9E16-76A290CF7A5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34" t="7778" r="23333" b="4444"/>
          <a:stretch/>
        </p:blipFill>
        <p:spPr bwMode="auto">
          <a:xfrm>
            <a:off x="9296400" y="717733"/>
            <a:ext cx="1400412" cy="1951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346409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1" advTm="31681">
        <p:random/>
      </p:transition>
    </mc:Choice>
    <mc:Fallback>
      <p:transition advTm="31681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4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 Chèn bài tập 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25351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6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Bấm vào các </a:t>
            </a:r>
            <a:r>
              <a:rPr lang="vi-VN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nút chỉnh sửa đối tượng này 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8406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197" advTm="11399">
        <p:random/>
      </p:transition>
    </mc:Choice>
    <mc:Fallback>
      <p:transition spd="slow" advTm="11399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289090"/>
            <a:ext cx="1104762" cy="110476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965281"/>
            <a:ext cx="1752381" cy="17523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600" y="1323016"/>
            <a:ext cx="1219370" cy="120031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7800" y="850732"/>
            <a:ext cx="1981477" cy="198147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4190999"/>
            <a:ext cx="1676400" cy="146962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383952">
            <a:off x="2826836" y="4110587"/>
            <a:ext cx="1383401" cy="155758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9200" y="4252799"/>
            <a:ext cx="2353003" cy="1629002"/>
          </a:xfrm>
          <a:prstGeom prst="rect">
            <a:avLst/>
          </a:prstGeom>
        </p:spPr>
      </p:pic>
      <p:pic>
        <p:nvPicPr>
          <p:cNvPr id="10" name="Picture 2" descr="Tranh mành Chăn Trâu Đọc Sách - Hiếu Học 45cm x 55cm - TMT058 | Tranh Đông  Hồ">
            <a:extLst>
              <a:ext uri="{FF2B5EF4-FFF2-40B4-BE49-F238E27FC236}">
                <a16:creationId xmlns:a16="http://schemas.microsoft.com/office/drawing/2014/main" id="{0EBF3307-9994-4203-9E16-76A290CF7A5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34" t="7778" r="23333" b="4444"/>
          <a:stretch/>
        </p:blipFill>
        <p:spPr bwMode="auto">
          <a:xfrm>
            <a:off x="6959600" y="4091478"/>
            <a:ext cx="1400412" cy="1951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ounded Rectangle 10"/>
          <p:cNvSpPr/>
          <p:nvPr/>
        </p:nvSpPr>
        <p:spPr>
          <a:xfrm>
            <a:off x="533400" y="533400"/>
            <a:ext cx="4114800" cy="2514600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7010400" y="584170"/>
            <a:ext cx="4114800" cy="2514600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>
            <a:off x="609600" y="3784765"/>
            <a:ext cx="4114800" cy="2514600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6477000" y="3810000"/>
            <a:ext cx="4953000" cy="2514600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76494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99" advTm="29765">
        <p:random/>
      </p:transition>
    </mc:Choice>
    <mc:Fallback>
      <p:transition spd="slow" advTm="29765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3658EAB-E78C-4BA3-8979-326AC14F66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23296" y="744587"/>
            <a:ext cx="2429704" cy="240928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449EB51-9659-4E5A-843F-AB960C9316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5988" y="1036095"/>
            <a:ext cx="1582265" cy="158226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A714192-52CB-418F-BA2E-552E525D969C}"/>
              </a:ext>
            </a:extLst>
          </p:cNvPr>
          <p:cNvSpPr/>
          <p:nvPr/>
        </p:nvSpPr>
        <p:spPr>
          <a:xfrm>
            <a:off x="724445" y="1036095"/>
            <a:ext cx="1498625" cy="1581847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9A1B173-17C0-4109-8656-87567EDADD59}"/>
              </a:ext>
            </a:extLst>
          </p:cNvPr>
          <p:cNvSpPr/>
          <p:nvPr/>
        </p:nvSpPr>
        <p:spPr>
          <a:xfrm>
            <a:off x="2591690" y="837280"/>
            <a:ext cx="2266915" cy="2211639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BD00103-392F-4634-B7D6-713ECA5A12DB}"/>
              </a:ext>
            </a:extLst>
          </p:cNvPr>
          <p:cNvSpPr/>
          <p:nvPr/>
        </p:nvSpPr>
        <p:spPr>
          <a:xfrm>
            <a:off x="381000" y="609600"/>
            <a:ext cx="4870579" cy="2743200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7DE8BF6-FE86-4864-AE8A-8B86D52C12E1}"/>
              </a:ext>
            </a:extLst>
          </p:cNvPr>
          <p:cNvSpPr txBox="1"/>
          <p:nvPr/>
        </p:nvSpPr>
        <p:spPr>
          <a:xfrm>
            <a:off x="3352800" y="4343400"/>
            <a:ext cx="511870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66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Hình</a:t>
            </a:r>
            <a:r>
              <a:rPr lang="en-GB" sz="6600" b="1" dirty="0">
                <a:solidFill>
                  <a:srgbClr val="0070C0"/>
                </a:solidFill>
                <a:latin typeface="UTM Avo" panose="02040603050506020204" pitchFamily="18" charset="0"/>
              </a:rPr>
              <a:t> </a:t>
            </a:r>
            <a:r>
              <a:rPr lang="en-GB" sz="66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vuông</a:t>
            </a:r>
            <a:endParaRPr lang="en-GB" sz="6600" b="1" dirty="0">
              <a:solidFill>
                <a:srgbClr val="0070C0"/>
              </a:solidFill>
              <a:latin typeface="UTM Avo" panose="020406030505060202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05988" y="1036095"/>
            <a:ext cx="1557524" cy="1582265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597791" y="837280"/>
            <a:ext cx="2308012" cy="2209800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7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81481E-6 L 0.46667 0.0224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33" y="111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3.33333E-6 L 0.47057 0.0141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529" y="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  <p:bldP spid="5" grpId="4" animBg="1"/>
      <p:bldP spid="10" grpId="1" animBg="1"/>
      <p:bldP spid="10" grpId="3" animBg="1"/>
      <p:bldP spid="6" grpId="0"/>
      <p:bldP spid="9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OJECT_FOLDER_UPDATED" val="1"/>
  <p:tag name="ISPRING_PRESENTATION_COURSE_TITLE" val="Bài 7 Hình tròn, hình tam giác, hình vuông, hình chữ nhật"/>
  <p:tag name="ISPRING_CURRENT_PLAYER_ID" val="universal"/>
  <p:tag name="ISPRING_UUID" val="{F5304B04-1833-40B2-8BF7-0FC3ABD28038}"/>
  <p:tag name="ISPRING_PROJECT_VERSION" val="9"/>
  <p:tag name="ISPRING_LMS_API_VERSION" val="SCORM 2004 (2nd edition)"/>
  <p:tag name="ISPRING_ULTRA_SCORM_COURSE_ID" val="3B75342F-D1B6-4CB5-9300-67686566A2FA"/>
  <p:tag name="ISPRING_CMI5_LAUNCH_METHOD" val="any window"/>
  <p:tag name="ISPRINGCLOUDFOLDERID" val="1"/>
  <p:tag name="ISPRINGONLINEFOLDERID" val="1"/>
  <p:tag name="ISPRING_SCORM_RATE_SLIDES" val="0"/>
  <p:tag name="ISPRING_SCORM_PASSING_SCORE" val="80.000000"/>
  <p:tag name="ISPRING_FIRST_PUBLISH" val="1"/>
  <p:tag name="ISPRING_PLAYERS_CUSTOMIZATION_2" val="UEsDBBQAAgAIAClet0zWo37aRwMAAOEJAAAUAAAAdW5pdmVyc2FsL3BsYXllci54bWytVltP2zAUfi4S/yHyO3ELY1yUghhStYcxIXVse6vc5DTxmtiZ7RDKr9+Jcw9pN6RVapUcn+/zuXw+rnf7ksTOMyjNpZiTmTslDghfBlyEc/L0bXFySW5vjo+8NGY7UA4P5iQTvACwmDgBaF/x1CD4kZloTjoGF5mJkyouFTc75D5H7man0ytyfDRBF6HnJDImvaY0z3OXa0SIUMs4K0i068uEpgo0CAOKlmEQp8Zem7+j8ZtIQc0uBd1Bpub9G1ckDceL5j2S/MyVKqSn0+mM/nz4svQjSNgJF9ow4QNxsJITW8o187cPMshi0IVt4pVBLsGYIghrm3jmms8uhaOVPyelwyoBrVkI2o1FSGjjV3PWBCWmtq6YCFaCPfOQFbmtdOVlW9SS6Egq42emQm9ht5ZMBavG3vH36EjE3iZmOqr4dC8Xy7/lVTLWb1W8j8ZiM8rWMdcRLnUhrXU8Cdrf1Utsja1sn2rZLgom4ij4nXEFgX393pyA6YyUGzYyt3G6OvdxAZ8WzDdS7e4RhtKtZOM2SnFLpbgW1HC4ze7LloLU2W6AmUxBXaqJ98wDkF+ZUrZfN0Zl4NGBscLSPtijZcpVk9qGeJFJ4vN/6E3hN2jNL32oMxbwPxrzGYmamnARwMuCo4+BBGtqAItd2FyTxm6xZxuTztZJ5zD1TO1JwKZgIo5hKgQ8+wEzjLZ2ug8Kiml08TM1wHYW9oIjHkYxfs0ow3B1L03C1HaUobOwFxxLfzsCbcx7gWslc8xQZ2mKA+Bt8d6uNx2hw5YMdNmI0aMj49DzM21kwl+t0ntz0lxbSR84vcdHzr5PDbpLeQO5mB5CDCZBL656LmwOEeBceOaQL3s8J5XVTXGIj8z64mkw4AvTYzFj6ulcGFZpaRnOcTBZWnrV5zhLBz4BbFgWm/tuQv3Lw0IHCY/fG2NcP/CsynzJX8HJeVD8NZidYamdCAq9z8nHy7MOA2oRJ2Nve2vat+NGiroOrkvtW/lr21HfUJVWSpntk5RX9aLElPPgE8oxVDITwUAAtmEVvY5xHt8pYE4MG8xodorHQ6Zz8gEfqpyvzq/alC9mVzXWxvVYblzG8o7rqAq4lR+tDlKTiFfNNXz8A1BLAwQUAAIACADoTE5Tf2Ttp/oEAABiEwAAHQAAAHVuaXZlcnNhbC9jb21tb25fbWVzc2FnZXMubG5nrVjvbts2EP9eoO9ACCiwAV3aDmgwDIkDWmJiIbLkinTSbBgEVmJsIpLo6o+T7NOeZg+2J9mRkh27bSApCWAbIuX73ZF3v7sjj07ushStRVFKlR9bHw7eW0jksUpkvji25uz0l98sVFY8T3iqcnFs5cpCJ6PXr45Sni9qvhDw/PoVQkeZKEsYliM9ehgjmRxbs3FkB9MZ9q8iLzgLorF7Zo1sla14fo88tVA//Xp4ePfh4+HPR+9auT4wdIo9bx8IGaSP73sA+SwMvAjQiBf55DOzRvp3mFwwZ57rE2vUPgyTnoXkwhrp3065eRgSn0XUcx0SuTTyA2b2wiOMONboStVoydcCVQqtpbhF1VKAHytZCFSmMjEvYgUTeS26lDnBFLt+FBLKQtdmbuBbI6qK4v6tgeV1tVQFqCtRIkv+JRWJ0QkRY96vClGCal5BRCH4VEsJ/1QZl/lBt+pL3wuwE+HZLJoSSvEZbC7bLgqQ9uBvZbWEd4lQb0HFbZ4qnqDrQgBgQBFfrVIZN/+UdFVoC2cpv++0IsSXrn8WsSDwaER8ZzNjjUieIKfgerEDUUJMSQgABS9F8QTZyMS6EUc4TYchTNyziQdfpk2YyMUyhW811I4ZgUiYibxLCiKVhBDjlF4GoaM3DVQhjla8LG9VkexF6a4/u4Bd3w6ACDbbAWcaYwMM8SEhexWFiKtuMLASm/hueQVLhQCMmEkGmlJZXVZAm2yVikoYa6VeCo9NSH0R1wr4lQq+bmIftBuydYa5h+e+PYnGzIfHMQG/erzO42VPOSDnD/mxy4YawmQ35jttatGicfAZsgskw2CIRHAOOfB8iMQVobDJhHbJ+PjCPcPGS5D3Nklpk/RirnNMeo94HIOcjqa1VHUJM3pLIDUZj5QHw9RQ8mkOUexi75Hc2qBCOJjRQq4F2FEkouhUBOneJo4m1ae5+0d0il2POD8IPX6PclUhnqx5HgsItphrn97Du0Qm5p0Oe6P/ay3/RrxqU/2btkr4Dvn8Zqg9e4XlEUbwqhLZqupSrTesNf8pVmiKP2pCn6U/TT+1iY9DN3gZz5Qyq9OmAj3bP1vLhvqo04hn7lR/b720JbQpNQQaFl0cocdI+0tNtNqxG+iKmIj+cq5/CjKzpm5BYXPza9Vf2g9aAF+hp2LQCeyxsZxCq5NBFeovewGr3jP/QheM/vKXZExdBlXnUnwpZdWp2fC5d301dH56Yd3pWfeKDXOZByb7ALho+8ESpTID+5MemPMp2exAUyL2VnKp6jQx9E/ljSkTsLd1Jr7vhq8LlZnZlJeb8G/K1MlzrGgWFzZKZwP6qS2De/tnh8BP9xIlOIQ2xsa+rXsfW7M97SkE9NFb4TG6aZ2ARxmv4iWU42tV50lPoOYI5pBTDGDtmqngRXcX1gJ8Y0Yzi9rZ3weB6I4OkijZgv3pq0qUfw0G0cvYYtDm4Cfuqk4ghsf7BphBH6n24LuR63kOZi7E8oscMHlT4jKVwdRBt16gSut6zBi2J1NgEzXkUXUBLeQQhCkOzyEjmsORNZry4gbSKVMqHYRitlqHcTVM+8PdQ12lMhdDZJ9XzPSCmTuLsOOYixigMJyzb5rancBBL25vZFK16A1mT7AP2fobPJHIaihgSMj2okVfJpiDu6e4vtP6759/u+RNgdzkQkg3zfgh2ay/r5fbUWluw47e7VyO/Q9QSwMEFAACAAgA6ExOUxUeYBujAAAAfwEAAC4AAAB1bml2ZXJzYWwvcGxheWJhY2tfYW5kX25hdmlnYXRpb25fc2V0dGluZ3MueG1sdZBBCoMwEEX3nsIbCF2HQNelRagXGHGUQJIJmVHw9k1EbWnTZd77P8OMYhQxfmJd1bWCWegpEEVLnFE173e2DAtevXEghnzCgrznSiY3LFFoIzJ62ZQewXLK//BjeGthPT/iI14w5UJnHOpLqbCZXPKwmGlj3RpQjxHTgC+Yc+iht3jDtSeIw+MM7Bv/1bmbNpsd3mlAHSK5IKr5QFW613H0F1BLAwQUAAIACADoTE5Tg2+r58MEAAAJGAAAJwAAAHVuaXZlcnNhbC9mbGFzaF9wdWJsaXNoaW5nX3NldHRpbmdzLnhtbOVY227bNhi+91MQGnrZ2EmTrA1sB64tI0Z9mqW0DYYhoCXa4kKRmkg5da/2NHuwPcl+ij7GTkJ18bBuF4Ej6v+//3wQq5dfYoZmJJVU8JpzfFRxEOGBCCmf1pxrv/36rYOkwjzETHBSc7hw0GW9VE2yMaMy8ohSQCoRwHB5kaiaEymVXJTL9/f3R1QmqX4rWKYAXx4FIi4nKZGEK5KWE4bn8KPmCZHOAsECAP5iwRds9VIJoapB6okwYwTREDTnVBuFWZthGTllQzbGwd00FRkPm4KJFKXTcc35oem2jltvljQGqkVjwrVPZB0O9bG6wGFItRaYefQrQRGh0wjUPT45ddA9DVVUc95UTjQO0Jd3cXJ0YzzWOE0BXuBqISAmCodYYfNoJCryRcnlgTkK5xzHNPDhDdIeqDkt/9brdlrubX/gu97tld/rGh0KMPnuZ78Ak9/xu24Relv44cj13L7vjm7fdwYFOeyVWvO4vUanW5Dnk/ve6/hFJfUbvaIsw6tB346nOegNG/2bQqpd3QzdUbfT/3DrDwZdvzNcc0HybuVetbydnFVIYpGlAZHrZF0W9TASSjzIWUkUNBWG0ynxRZtCzUwwk8RBvyZk+lOGGVVzqKMK9J47QpKGTEigRrpGao5KM+Ks4QwgqAbC1hVYOVtV4LvTLevLRvyGZfsVrUJTSTCfd8X0H9f+7Hyl/cn5+dPq71OzipXCQQSNBgKW61Ytbx4tyag2GweKzqCNkQdWTjLGvCxJRKrqWutc9ObhSoVHYKoTwbealX5GY8HClcNIPCZhH8dkoz97d5S3gfLYQRNIUgauHCSEIw9zmAlUgXuDFYDMxlJRlc+C9oK6kVLMEODB0CKo5+24O4hwCj6Um+eLyOo+HNR/7gtF5C/G2eboUVKPUZCia8OK3o0xZTaEn8hYUkVsSD1CUCxSK9or0NZKvMhYiOYiQ4zegX0CQZlkMfwXEbQ5s9AkFXF+CnNVIZm7Y0bJPQkvbQTdgIg4A06dyIwoI+G3jH5FYzIBqxAjeAYjH86pNPhHhYATLOUaFC91fGUmUaffcj+/0gbicIZ5UBAcyorEiToIPp4jLtSSD9wR4EySPCghDfN3NrYdfXsYVpUNcX6haGzhSxpnDL8k/MohG9AHDPlhpBQJ/LMaWIuN8CwvdF28OTSUOIWQGEx4EUBXpjwjtoAB5khwNkc4gM1A6rYxoyKTcGIahIGW366h4Yc0zZ+mMEFAYhqS1Aqycnzy5vTs/Me37y6Oyn/+/sfrJ5kWO9OQYS3OLE3NR/dfO64HW/AzTI/uwtZ8RdV8Yi+25tyzglrzPtyRrRl3NuVnOJ/Yl5/hfGJr3uFtizTW3SPcyYT9H10W7B1tbqPpdz52/Js9AHlK7y481bJexvbvZvmK+m9dzTy3MWpeIQj0ddf3LmzKvC+go6oggkYx0V/6NjyDax9i6lrB69DZEEJ2frQChCBadUQ7sf2BlcEfbKhGZgccbux/VirATJ+aGQVTndEYFtvwu+jQVnX5ws39YE3v+2g/f/vT0PSvA7UfgtMgOljq/j8GxCED9J9yu3la3bltXbKtLq62b471m5hyGkMw9HK8um6un51WquX9r0olQNu+vq+X/gJQSwMEFAACAAgA6ExOUwdEliiTAwAAcAwAACEAAAB1bml2ZXJzYWwvZmxhc2hfc2tpbl9zZXR0aW5ncy54bWyVV81u20YQvucpCOaSXsxGdqsYoATIkgoEdRyjNnxfiSNy4eUusVzK0RPk3DdIj0XeIDmmL+I36ewPxaVEmooJA96Z+Wbn55tZOC4fKQ+2IEsq+CQchdNXQRCvKymBq3vIC0YUBJzkMAk/PH/7WgXJ87d/eBr89/ePLyJQeBBBIgjPAp5m9Pn75yJ4c0dEsM5+/Fv8EkbWn2BC3oFSlKelltSygCaTcFUpJfjZWnCFl55xIXPCwunrP8xPHBnLIZTAHE7FbMgammt+G727WpwEcXdcXI0X88s+wFrkBeG7a5GKsxVZP6ZSVDzRoZ3rrw+W7QqQjPLHwYgYLdV7BXkrpuXb5Wg5Og1SSChL0CFdLmaj2e+DKEZWwPbZjy/eXcxOxDRXvdyYA9iWllQZ2Hg0Ph9f9MEKkkK7yPPl4u3ivN+eo/d2V16MywIUfFKDmeOk7ED+lHNRVMXPcKSQItUFPcCM9TeIYYIkOH4IWFzqbxCgE9IXDRKyZDTBNgiZWCr+qr8+475auj/9JRHr2ZaC3eomHGwPzZAVg6mSFcRRfbK6MhNPHyuFwwTTDWElGviixugWM7wlVVm7acsau7/gifLE9+UkjcmDYFUOcxuw564tb+zn8yuzWHyne5kXoYStE3ohNsLG8gbremTpCRvLO92uj5ztjiM4VFlQzYgr4tr5cv1RC5zgMXHa+lRr9U3Xes5LL1QnqG1ykcDUEOue5qD7FkdGZkOKjmKKOdnSlCh8xj5ou9XOJFPG0YHCca2bWbGiikEX4UyMuNP9kPVxmI72BWlSs+dA4cKfhDmRjyDvhWBlGDjcJDQtsW/nMUTvVHzxQL7nG3EqiAsFJ98g7KScak6UIussx5h6b4gjrwpx1F3l2N3bVX5e5SuQS+wahZo2bZm1y2iaMfxVDxSeIKmVjuM9WgtVGfrjhLK9uSdxJAAi11lNAXuwmrxiijLYQj38nsCk3JdbXCJL+wg3U9ewUR7lnOCAkt4Ee5x0q6LhSnuFePIO+weMquX4QDNMe0VWpcmrNff1Em5Caa3leplptvp7zJwdk1qOUd9VP+xUq5ikUuJOEVnXsjm73MkWZpzmZk2gwru+Q2MxTIjCVcUo62odyZsQ9OOyd7anWYemD6KX4XTUBTGaw014j/M53UgAfwsa4StvT/8Ju5UgMrnZm7QWd4faojFHfNvMUsV1nBcqjjyRbc6+Dfg3/qcx/R9QSwMEFAACAAgA6ExOU7f1sDuuBAAAmhcAACYAAAB1bml2ZXJzYWwvaHRtbF9wdWJsaXNoaW5nX3NldHRpbmdzLnhtbN1YW2/bNhR+z68gNPSxdu5rA9uBayuwUd9mKW2DYQhoiba4UKQqUk7dp/2a/bD9kh2K8S12HKqIV2QPRSrqfN+5Hx6rcvktZmhKUkkFrzpHpUMHER6IkPJJ1bn2r96+c5BUmIeYCU6qDhcOuqwdVJJsxKiMPKIUiEoENFxeJKrqREolF+Xy/f19icok1W8FyxTwy1Ig4nKSEkm4Imk5YXgGf9QsIdJ5YLAggH+x4A+w2sEBQhXD1BVhxgiiIVjOqXYKs5aKmVM2UiMc3E1SkfGwIZhIUToZVZ1fGm7zqHkylzFMTRoTrkMia3Coj9UFDkOqjcDMo98JigidRGDt0fGpg+5pqKKqc3J4rHlAvrzJk7Mb37HmaQgIAlcPCmKicIgVNo9GoyLflJwfmKNwxnFMAx/eIB2AqtP0b71Ou+ne9vq+6922/G7H2FAA5Ltf/AIgv+133CLytvSDoeu5Pd8d3n5o9wsi7I1aYtxuvd0piPnsfvDaflFNvXq3KGTQ6vfsMI1+d1Dv3RQyrXUzcIeddu/jrd/vd/z2YImC4l2rvUp5vTgrUMQiSwMil8U67+lBJJR4VLOSKJgpDKcT4osrCj0zxkwSB/2ZkMlvGWZUzaCPDmH03BGS1GVCAjXUPVJ1VJoRZ0lnCME0ULbswMOzRQe+P13zvmzUr3i23dAKzJQE81lHTP5z68/OF9Yfn5/vNn+bmRWsFA4iGDSQsNy2Snn1aC5Gtds4UHQKY4w88nKcMeZlSSJSVdNW56pXDxcmPEFTGQu+Nqz0MxoJFi4CRuIRCXs4hgIcXHEHjaEqGcSunxCOPMzhDqAK4hksEDIbSUVVPvuvHqTrKcUMwXyHS4qgrrcR3yDCKQRNrp4/pFIP3qD2e08oIv8w0TVHT4p6jIIW3QxW8m6MKbMR/ExGkipiI+oRgmKRWsm2wFor9SJjIZqJDDF6B/4JBH2RxfC/iKDVSwqNUxHnpwxLhWQejikl9yS8tFF0AyriDJC6chlRRsPXjH5HIzIGrxAjeApXPJxTafhLhYgTLOWSFM9tfGOunnav6X55ox3E4RTzoCA59BGJE7UXfjxDXKg5DsIR4EySPCkhDfN3Nr6VfjwNi1aGPL9QNtb4JY0zhl+SfhGQFeo9pnw/Wook/lkLrNVGeJo3um7enBpanEJKDCe8CGBgU54RW8IAcyQ4myEcwCog9diYUpFJODEDwlDLH7fQ4KFM86cJbPSgMQ1JakV5eHR8cnp2/uu79xel8j9//f12J+hhSRowrNWZLanx5MJrh3q09j4DenL5tcYVNXPHImyN3LJzWmMfL8XWwI3V+BnkjgX5GeSONXkDeyXSWE+PcKMStv/KsoC3tbv1ht/+1PZvthDkJb258FTKevvavozlO+mjXWz085Yxz60PGy0Eqb3u+N6FTWP3BMxQFUQwGsb6x7wNpn/tQxZdK3qdLBtBqMdPVoSQNqsZaKe217dy+KON1NBsfYOVjc/KBLjFJ+ZWgnuc0RhW2fBVzGSrTnzhcb63Mfc6Bs7WX39058QxM2pPA4fgNIj2Vqyv+BL4eTn5X0XaPC2+na19LFt8gFr/AnwA5+vf02sH/wJQSwMEFAACAAgA6ExOU0vs6EaWAQAAIgYAAB8AAAB1bml2ZXJzYWwvaHRtbF9za2luX3NldHRpbmdzLmpzjZRBb4IwFMfvfgrCrouZyIbupsKSJR6WbLdlhwIViaVt2sJkxu8+i1NLeUzbC/3z6//1PejbDZzDcBPXeXZ2zXOzfmuvGw1rTYkS37d10qMXWnclyVP8kReY5BS7FlKdtp7l/YWAjF3amMb1u7aVhp/L9JsVItLEOWAhAE1CmysA/Aa0LbT55ywOjLyOORmFjkulGB0mjCpM1ZAyUaCGce9emmGmaMGswuIKukIJbpk+epN52EteHP15EC6mJpewgiNaL1nGhjFKNplgJU3/4o/1NOl1zbE4fPJNX1iSS/WqcGEHjkaRF3n9JBdYSvwXdxrOvNkTCBMUY2ImFPgTf/YP2jLuFtSiq1zm6kQHXjAOfJPmKMOdKi2icBSO2xg9eHWq2Ql+5BTeqr5kOEE1FrdYMV7yGz4gFyzTFemigZ4gShhKc5oduXCqJ8jpw2rbvn+j6RnDmIn0/Fc86GkynWK0rhmzrtkauqJFX3+BmoOlKfh6SyvuEthKoLNAcRmgQQ2t3UVPR1F2p9HrT+frSoO1zAb7X1BLAwQUAAIACADoTE5TdqHmlaQ6AAAqUAAAFwAAAHVuaXZlcnNhbC91bml2ZXJzYWwucG5n7bwHVFPptygeB8VBmoqOokgXBCkalA5RVIogqKhIRyWUgRAMUiKQiKBYkE4wUqITFB0FlJIYWiijJIQqIwgBIhKaIYAEgiEk+ScW4FfW/6273n1v3fvWZS2F5Oyz27fbt/d3zu2TjjbSG3ZsAAAA0na2R08DAGvlAIBfkn4VF35D0Jj5Ivy1Juy0jRWguE1hQvhhrf/hE4cBgFcpkksX1gk/S4TauoYBADKNon9rmqBPfQEAJ6Ld0cNnoryYA8yS4J5YJTY/cvNa+o0zW+FHjh3zyjx99+HEuvjKa3v+Fv/FzlZH2eVa0PrHFz9ctiNcTkq9dUHzyYM9Z2OHd1w/Znjj0ngfardL9rnHpN+U/rz/9wHacFXxtgVP1svRllwaOtZS6eNdgzKMX3uuWaIHrTe6HYlbI+Tp/kMH4f+AJ3uEogCuaTWvFf7yuQP8dumP/9il5ivomamq6ZBB+FheKxVKrOEMySL3qEaac9xTiRIcqhCmX9oZ3JCCXBpuzYHWmiicvEUacOQb0qHC+18inMHXsZuO+rrMGv0CAJwnPgNeOBC1cdOEGADwglbRnCAbM3PEvczj3FE9I+xCFAXmKiTJy5RQLV310fG0hk7hXdIiVsjetSp7tLKqzTG0kG5kNvDw0eRvvE/pga/fUtgKFtLo92xeu8lEW8T966risxq3bumIiGGEsI47fmCHvRPezih02JiWIVzm8yDhzbkHAIC6RS25o/QCIb5uJyEVTWmRACJsgULC884at0h2/5dQ+XUr8TqVbt8S/the9vuGCh3eoqQHAHy8IoQ8ne8qku/pYyHsbMtpDQDgkK6QcKY/SqSM37Xk6C/gnBEXQ8xVfleOvyX7S+t6y6+PntPZz0sQ8NfV/a3L9+SayypZ9vcTBTdaE0GznZrrGvZo7bBmUAYoOiJl/n1ag2Q3O96JfQ77OFgzdvNNPa4gajvEaeqckCkA4CEKeLg4q8crOpaFbkeETJ/6lTrbIOmtEOKyCuBJV7JVFFsOo/DbWgPyvJx1ikrk3rJMCQDgpHAp14/Vx693sVFJOh7HULcxSlJ0mnJcvjNCw0al+uu77MEFiFSh44Y7nZcoA+RlvvZxPr+NeTwcMIP8TL8qiY1Nrcr4qZVUTbLRXvr1W2PmGy64x5ygD7Qt3/X+EP9JstUHlDmCivE4ovLYurjz43O1aeufRIeSNeLnuAvE0DkX03y1ImNS+A4Ua7Z1k5bCaSB9S9IWacqYenbOT0Kvj5iMuJgqZphPFWOVT28pj7WYs72dm355ejDMheFHPX6T0vKTcn8cvTwu5pLVm1O/wlvMIwTzKQQLN8M3h9w1bJSSUCYH4P2ZUiaLqjTroczb1LyfBM4H9rmYntt1IzVuqfiudkgV6RLSt56gtxYda18/VCmF1/ypyZelvqG5cbMBG2OnfGcwaxZV4llbdmEhvjQq0ORPn/IWwqdKqXD0Y5ELuTUnbFWPX5Bqa5+349f6AvLrFwJouN1c875zjk6kU1urUIQJejikB3w/Nh92flkx1zPimI+2aZuHA+sc4zrF+U2+1NqFQpszeU9e7YVP8Q4q0xeX8UvaWxa1a9K32qiU39XK/zwjyBTHNtnFvYSiP8/ZnCTNG9iLHLgiU2Jbeszm/CNMGzFqWGHs42ET8Xb5zBTFMs9IlRQCBP2ZTkoaYaUNA5fBUxUkQrvEPpt76V37ID4/1oy7e2z01YKuc17uk07QNhPLn+oIXUMgO+8AHhqcz0oudEx+vZ1pkx/mrgFuDhAitU3jE0hflpl1z8/Zbuv/ETEuWnFqczo/R27WtIBO2iQp/xftprPSIlaTfnUVdBhKorD6/qfw9CDZYCqxc1aXkG/FBh2zRdVMQBGvyWrG3cvu+XqkN2JH3SvyNW6l90TUZ19va+4DhTIMvBV25sjxmwpvQou7joYc2VSG+umQDevolYlz/rwYGOYwO4CLVyGcawygOXHuScgv+UcXmp69OLcd5rG8Jr+kO32wie+NJV/jeIgI0G2vd4aR0rZgR5yyPDT/yNNOsxrucN69KHm0eZXOU6WibMT6TgFJNbdLrpjb4HZpnbx89JiiwbEWnGqTkUmu4bIWVcgfww88hZALP/PwSh4XT19PyncfwWsE74WdBiahslctTHrMccsdf4/aJtgLfS4Tsi2nZZMkdgSqarLuYrlTLXmofMU2miGm0h89eiNar/9Zz8V1KcRkNAauMJcJKVxDz9lhTfG+OAuRxI7d7zK2pmDMqF6szlJYzIo1wnY6iRmHz7bKCUHO5Lbtrzz35oHXNDV9WfUv+3FdgLY0hRv7riab/H6hfMnEwLTiL6F4K0ZyoTdC5e1B6VBW0RYhlrsnklEgF9yu3ac4zM1BrT8d1+M8sG5ACFcR8/wIbKeeIYGZo6CdnHo+emUVMiT1ksUJQYt/xVDxe/rpbzTwu9Z9ylFwxCwzUxfM/SvmxDbxfrZCRufsGAlnpWaTKNLgiuAPPEA+Bzpa58WForvhPI1UCM/UxIS6aQX/jOp6B0ygSJOOE7MnfsWO6O8mTB3Jp+KCNNSNzmok1Zo0CkVbDgehj8gPo006IIS/JPePLq6l1m6GoXO0hcE3NqMn+LX9ymK04eoj2+aVdJHUdKgf6Zha5K4bL1tO5Pmlxu604D+uxmWjlmX4GFxVfKi4cJ8b31B9m35LoBTW+Vf27mMNJ2IP0nGShwb/PrUpUneZgSFCpuR+P6SMxb0L6MxfTWo+ajjRPrBPyGRHbSDv9l0WydzkhM+B8RrpbRdb6qLZB25aEj5cKH68r49NyJgVWg4WPLIqqrQXC6XJvN5pOuagaLCubn/hfnWTd6o2684ordm36GZLo4fWLjvSBuCOrxoEw/oATph64f5g7gFBqu8A9crvb8cDNvwjYLraGpQYjd4vZKFTzOSODzV8J3u3jb4vbW/yww9Zk+0ByNiMRs6yqe+1FSdSi+1DP0OVAoSIzXZc9C7FEJKFatjbuL9XKCGe+QcqqPmn+bxQpzruN37/iCPv4+/e5OWwf1vCi8r7n4JhV0njJv2jv9DfLZvAXjvxSuyaUNhk4FqTeypijEtOlz5E7n8zwnY+Q7+VqEBIndDap+0Y94FdkSrUy4GVaA6mGu1pUdyUOhKmXh/gnqhus2/StOZiBLfIlxRh0NGOa+dAZLHOxrN9yaisrmXdn8uEJI4pATe2pUn3mNy7QHuzpYyncDl0ko0fUdjdOG6blKn0j2R2i3FGlF+Dr9QiUcS2QCkt8dMbg3fW4ZlQs4ufcl1RUole0z7UoPtMoV2vooKSemgTPyRVTAVyzl1n5L5NDZfl+MVLfQortxL/5Fr4x5nzGtzUWLLliImO/c1OLZnbUJgx9KdvXQCTAYgD22tDYHNWyUDjN4Fre63ZBmKLmUrydZjFuUTnsQ61nfTXK4sZNhkoSfG9hqlHiPOxTSbhsDuHkQeEsdbZIpvhV06EVa6AZsR9DTgUE8D2dHilagJULtwxZ2OQxOYpTDhtSmOt8H8/13pfdN+hZMCH8P1vqA8imo861pP4mOHM21u2Y5tQXcvuee7BkRRH47mLd7Lv8zNvX9IHoC9+Mtz16FX3Msk7GWvmAq716z2JcllPNgF/SpU85PdAUn/QYVnckUBMiyYBElptwfwlVTfZ9jXh35V3RwvMlyso1ZGfC7R2k1b7T6u7ZQtfLqOONi9b2P+6cvw/iDq5haJPLOW0+IPwnBkby0pO3XrQlSx/0BfyUGlQi6R+zOUwYd3UCDfKMuff1Y+d+ByBsGS9SgFxPOkLs5+feyNos7KK5lE0IIVHM0J6e0Uz558jxeAQFKvPkDvHUrKMiZqPwnJERa8Lt1ufiFvW+ya726mHL4k/l6fv1tqGiu85WFjpQAoaBPF5XO+o0zrqRR4BC0oWV6+Eg4iFhkXttRxuepN9XBokeK8cqmuxYB+J+LyzetJ9JChWbtkbyL4+2XEXLG8otkLJmq3yZ3B0BIgobWwQ1cqUsi5jFpxwlwmmmmrpLoYvgvuGcX9gkf3B+gtl064agZgovFWBLjW9KYAyR66sEn/dW/KiKiYXNcLoeseOpC3CJzv5OF8eAoCBTPbRPFllRS3T3gyEWzpQjZsP8b1KRDwpDBgvnCeHUZYQXEpBwHaeYvdy4rvvID5BtTwcQn74MtYqz/chmsvz2S824ACl0G0TdTIg+EDXJ6A+lQWD862FH9AYDO/ZVvlyHNwOxVw4uJDBv2xwq/WqHY42fSkHhYG42VP5sKv27OfIXHM8Yl8uB+Jd5qGoiadeYrqBwLYo2sHXbRGLPRrcyucxH4xA3Ae8wIWw6LlpZSqZz+4qxVR5PdchTtPOoMiWSaNFKj9Nax/asG5XaxC57qVSlAalfgy2L/edD2fiSvfE+keU8NLgJxCz46rxwy3QhbKikYcHxabYMSixzwryHbIkrm8eRIwefIngle+9Ia6/LYyEmG+vQE7GMvyJi2MHj3tV6fRM+XOk3rJ2jEVUIceXJoNGwbSMSW+iQBeuSEEqMTkarlCCw5QmHAEh9E/hMRD6FyqvYtmNNQx26Ohl1PuII3nlhg8ns13b2nHcQMoaLizPlwCSv+bnLp9aaDzeQy6l8D73eMt8CquSnsl2nXLHjFhWlPc83uXaIYtinYfkCTny2vubtXzWJlcjqqelX7QFu9XJ7VHaBHVDLoQ7WLjrYKcX9UUGk21zzXcnLwKoz/0wVaK7oqIYt5rp1DnDcWbhCAK03UNGygAU34xwE8/glXf6lCpVj/pb1rTxR5w5I5pfXSMI3rxFu+72ugppL259OGakdt41pGw3NSgFExtMGdlznf0ajYfyPFPy1lwd1V0wY7ALk9R7HaNzY1nupRjeJklKMHUBPFsV2H6hvG2cdoT9ikh8suxAvsDzrddgVGUzcmELJS4QeR9RqrBd0U1DR8mI2lJXLs3nqkmUtvIvlxYZ3p8unBfrlZqkav1SdTxDyAb5aq81SJebFxt447BlL5SbUT5Brp1nfeCxfg+0UU9CGKHzx/52okT0hdGMQGTLx7YkhD6SqEvpCXMvddi7uy+Cy6EgZZkByQj0weVFSrYVzyfDfAbTDzNhofe5POUwk30eMooZOjQniinvGl56H/WQOZ7bOM26zxv2dafEeskgyooyd2PBXJ2FIif2BZOn7YgFCr5BOaVzOqwUynuRMfa+nXZWXd2VqB83a3DMIXoyluWsWM6B3wOW6B9yQ5X4l3roUVtwbl8yuFiap6CqrZTqNX3QdxVHmfJS/oAPhUpH/RDiufKA0bHZDLYOjQYqdyCVSz0wqFFK1YAn8feXBQuM0bUlDgFdpQgQBI1jgvvY1LTtveeoNMOTUFZZzJMxeDmVtwRhjPmjplNkAlKIDoL+vmkdajMum5gBYbnXv5NlC/M6ooKr6xrJuerXy/ZIN387+4oVHZxicbWmdAmWt6Kq4jQpPYOoEKEZK1+hVl9Kr/dD+KWiIex4KgrnhIUn+sG3vAl/l48E7WurMxEb5stxW9qVr3Lc7nU7AWe8FXmXbfvYuBpL7qhSDp/WMGt7A8WuskexTvsFu0OlV2qz43vl2tBSASxjSj1XK8NpgKum7XZaQ8H0VnvdVXh5nVuG2s7umDNWKzuGTOE+inPA3EbN9xDyT+xm3OM81dSmQHIgwKTPp3wJV2B7nlU4rwvPH9OJDDmyUvcDTZd4ZwITh2h/f6y28KJ4Gjccwv03T4z/FrWRl0bMx3ilymZY5a0XIOqgYAXE6DcRxRfxQjIhOiLU59cL8fWfFwG8lBHyRHgl6uH57GpuTjiFotwhjfjNKUJd9cyWWYKhkgaHdSlg/2/8dt/LllBVpXxnragsWwJK5LFDZ5RV0+nQv75LZxr9rQ0os36jqqod33oF9Mtg9DRk8CqjaOiQ1dEpv1kjFeTO5EffJRAC5ab/kPHaXewPjX38tOe7kta8Nv6hF4Be8n8aWLgauKFqurYKPpYXaSgSZDQRtPToVv8XOvQwX4MObdz/TY+MyX/bs1wRN3Sy81fQ13pZQxqnLdKQxmfjXbKmEQtVjWN7YS4ZxE1ly2gCZkJta+eLoJDBqOF7rQu1CzVnd7fvBdm0u9KL/b6v8UAfcEhWMCNrhOSPIWsrza/Ojf+pLm/hn1b1YHl7NbRH7mj+cqOqP1S4TE7LJhIiFC6tcNmmjBTA10ldy863Mxl4mD6xHK2VifPusje7nDatAnquI8ev5+kH1/L7gqZzUFx0PlVLkl8V3V4DRWBEXdjGicJbK1iKzqIktDagbLbNrWuIrGXlFTbftBRykPNjV1yZAbZCZlrNtnshwCwQcebNczq71CHqy5vs/BbvkEjDVcyec9coAJDqiLsX3NEd2yRNjg81KnHGR42QrPfPJyhAFUbsZ44TqNcR1WoK4QevEroI5xDF7nXy4gUHLhgQ9eVO/xYzaoCJpi3GolNnH2Ky50XRU+MfKemsX4qN66CFFOrPUdhgqxD/XsuqYvxL/X9Qnn7Ml9geJ1sUuCHcMei8NVp59sp3v+3O05er/XIv8VvLdEG3J1vCZJ1qodUci8q89IfDRrjp9zUPygJbJR84n3+nAxnfOEtVgH15kylJFgZGhaxUq0et0N1/vTqlccv8Rw+vohk4ZGizQkQYw25iV5AJd8qNq6D/U+1AehXZ7iJduVoeEwrlf00RfP089mC2FYoIY/Gmkcivucemfl+BSpeq7EEpLX1c3zimDcv+QSokHB0ayKmhcRcaJ1RLzZZ5b1iamkbEGnsejVhm0XG7kKfLyzzJWaNnXOBfZ4ZG32TXlhOQAsmc6IV86oP2GHaYC6WG3cdoZJIGSD/lzd3XnKAU4oXgZD1P/yimtNRxJZ/zoankzo2Y2NEAaungsnASYdmUhEyAEp9kk7i7Prg0T6Hz4ZnXZit0R/VQEiYWQ71OMbDzGzyMTE6r2JgmKbp0Z/3UtPGFKTd0ahz/WbL1hyyFx/uuxrg6La9RAsEe3CBqlxvPgFy2bGC0rTAY+diB9EzawEadfuXGCN5YHW3phnDPnX25mrdtzQkxI8Mqx6y4fjd1QH2O9qPtMWIJJake/qsoSIIbau/qPgkwZv96Pdf0FZSrpRVDaVxcTpGaLRj+BEamsGS3fvXMmyEAcfexulq1Tezdx+r9LbmEIbY7EFle7BGynHVkjh+/3llXu9tGPXf2VlxsoYV51IzP63wPvxWI5mLsutPquYtu4loaEZ4P94MbAywILctZabK1Fru5bV5XUmuPdUoPbMBZm85eLnF8obNFUtj6GNiU2tqIXZsuC/jbbjJII+CV6xGxjQ0E4p/7C82SFI3IiHvdaZSVQcJgkvgs+YQn/qNzO/Lq16+3S2572Kzq9dMe7Nvxl6YJT1h/PssIAiYpgr4UyTCWDYPUNlnp1UBwuhzQG67yNkf7AL16OQn3ord5ff0UuhGThAK5WKdgfAXWFAp4hS//TAmY3Aq0PPh6/9EVysIIYJS2PDrII0jTCl4yfknqJXaawlxX0fD0loY7i8G9pQn8VfoK2IiJEUYw2WxQuCWrt11aCQSfG+8M3UV4sQqoDPOVHqosGEqJmbMWZ8FzO4dBwp2tbHb2avWIRh034zl0Pk9fqsfkbIQnYLY/Rdcoe5m1GpEbhe6jpUuqJ3dXhcD+bsRhN6eHWRT3x6xa4Jrodun1c3aO8cZNEzIEjcbxL+nmowG7Vi2yQqand/v93MqTH8I739DfuxDNPZz0DFZmMpo9e7ZLT7rDjjeEO1nYqrxiXk/RNTl+8R9Nra02aLs6GiNpmNxNy1aAvCyxNT52QQWvv4zGmXwI4f0otWCL8dyZhPWyipPVllaYbG8E+LU0YXKZFwfNeEHnIWSmKOQ+ZyjR9ypmkwPl0CA3aOYLgz4lwtIK11kKKvt2zGD2aqlbc1VWGUYnOVAKGyd4lqG23TpFn7EyIapID9ozWRXw6RW5Qj5mHX0lyJDs0hnySRviLmVIAkepatYpuxkr60BOr0c62m3PEkvU2H29BFEdvWwCJvDT2nTbG0eIz1QKDei/3JVVslQIcepe7vKmZuy22dKCGLiEOaf92rFh1QytIqNeIFoXyeuXMqw+CQPhgRhzV+9lZSa3mRDJj94YmfbfW1HM2JZtbrn3oJHnI1dGaenYTck1Gg3hGdgtiuZR+/r1V2lSIVekXGMSLdvD6YK7NWXavlbrYjkSRljhfw9h+6cAH9BxRzvSbCLi/SWU/am0eWvqzt2Frkm43dnoFUszKbAlaf0q/1HJTTnYvvhuqppsaU3n8NypPS+WW8zKZmG2aalqG4rdVXXCxo8pxsbSTZdDV+lBzvG3nYDaEY1a3P5tHv2R9Tbeu+CcZVbkNWzEJ03fK4stxZQ1Bgw4a3JnJzUtTfpT1LlwZ67q2KoxX5X4NDp7DT+gJgzs/ejkK6eVFt518ywPwOUDPk7aKb98cNkTM1qG2VmsiQctczhtf+d65yELgnShXIHQ2KXX9Ti9XnGDav0qSw5RV2w+9kZi1y69Fct1KmXM3aRGbKgvLnnR4nI8uTuNujzxS31uHvM1lIE3opdfp34N/LaqC0ZfmDLZWSsgdFJ850Nz0Qj2JuOM5jpSADJjizQ2nB7htzyg/fw0vvOaOfmUBDY8xD4iS1lW0Xx7sdoq99lmoUwLv3oTK6e30tRvysBujvDcK4yQkLvCC6CVC2UM900hjIrNqN5wZgKVrbsFuFJBfKGPx3cqm9vsTUIRizh/szCKlil0Q4TcjeoVBIkZJU4K0rUZ3AXiPo8x3KgoKMQo2iXXbi9SWxkyhiaWMdzETMJ9hAy04bA6eiN9spEmq64yG+62Iz5lNI5Ao2EH3oxz1E02XCpP7k9ezoy7Wnc4SZ7vCty5alJgU4ZzVnDL/RyKXk7eZg8q8j51fDqTuGp+Wv+CcwVA+weo+9/C/su8b2mubTd4rjpdWFvs1NOfXwXjZCGYGPIxk9dFBtoF7rsaYlJxqbz67+VyZcoH+EERrEuLmpmllEhhvD9VSuAN/mtsIqeueMXOU3JEQp5VtIwx9rBuW5kofRQJzYqTRYxrt8dMDn8rqkSJCCrqiw7N4nePfSCy3ZJGIfZ3El50NSd0AmEGK7t1R9C1NoDFgrNGzFc1pZr3mFJ/gXVXScal5oQtv2pdsGbR/VYGU7mdgMVOrI1L17eqjMtBX1QBGUS1mUII27wX32U4jVDnULiYdKcZLkyVgoP3WuPel2SDnUPKwYtN1cJ6rxG7JoLpFIL39YoOiQWWIHX7wtoiqGGuUwxRFfMceIETxQtTskCtGszVu8o8dAcWSSeHfT4i/gaNqg8ze/NRWMnNkg+Zii3x5RZf5HAgh/LK5/uerek998SfgKjLa7IvbcWFmJ1WJV91JbYGMZh9GENdKhnHjUNSZitIvGA1m9/Lm37nZnF6x/qhKb04NIdJqAifLYO4tGWsqFVnfYedeAMvcK28lL5TNOmQafxkBIjMO7fBdydnCxFDS6+PRLbG90+t58OrX9CmNIvuk5idltNUzIuc8NO+c5Q5+SwJ+CCvFqdaMAAFH67C9OxhcbHbYGZdiz1OqyaCH8vXXMFIJXPXzI1nzDsEdbkvjgBvtR8yB3HjwqOrETXqXYsQf0IE8UQQ1Utmkbrkye2aWmDolPWHTOn3uOqV9U/hmiYWjq1mPUl8lOKrnDuC6uoDEJyIHpZv2jeJMw9ccwhKwXuUtEKpihZe7n7l7Vx24cB0j6sfYaC/3TBSNwPCpuhM48tj3R2zV6YZesbYOA5Q/lf8Ybj98esRzGux5DQJrS2l9zoDAZQkxRKlpBQ2nMb3HYiN54xEhCFdpXSyXVHrTTarFfqWc3UpDCvSxGobqotBd360XMjukRsvy82PQ+xs8Y+mBKnOyVt4PdGlJPB3rOWyx540J2Sqa8ks8kjMSWrxL8eKMasXpgmbJL5gV7X9wqgmYQBF4Snc6xgFXxsQ7+L0tkNB1IiwaE4Uujt7jWthUY/4VNU3dAVZ6yGgUgz1uIyJ53LpLaMZT5d6mcHPWFA42PFEk2dqh4KwkuUD8PPZtNSXEKT2O3Yj3rjf4b9Hp+j/JdTdvZQEPA0RbRy1cZPdrNHF7yjyahyiFgYiE8V+3ZSmjlRbAY2arlkwhNbMd4cqq6hGGnByUonSTSe/NTB2CoEc7X7wWPfm1He2fgm9/IMTgIfCD+KAbTb/aWCVr4BDA5G0gWpWm1mOUBCuNmhpSPYxJQday6FXkBlz25BftqV4E4ZrOG3ROfpEfmMrz5s7NcrJri2Dj/KNjJQ40cjXf9LhFdWzZkgcfHh9D3LgNe97r8m6OUEq2UYsoDdvi1QTaoPWpu7zipP2+SzJEsT0l+d1bstqkbppIwY2MTf585K15SMl6fLp016Ln5FRS7+/tP7eI2MDh4rwgztkUsF6Qg0ODrtcwSuk7dvhQXtTcOZC3kpny0eHRa7YwiYf3Dz16Zl01acdGxgFy8c4art2wQIEAYdiszPuOpVa/nTUh3QrVJU5N4y2Q+bpNGz2wcvlKy+DWYtKRAMFB4qSV43hi7s/I40OtVYbmMhKEX8nzPgHf5YKN8BXVN56RF0+cAtFPO6l1n3keyPCEz3z+bn3oLlw/wS1nKmXtSCLDq61igaGsZSBqoX+99XCzYZUIXGmYVvJ1AJVGOZaYO66FI5riTCUBgSy+ko5vShmmQdUA8T/kqJErEROfCiJj+E/njYfbOgqtCuHU+6a1s58XsjfcX9sp1xpjLtfT+A65mWcbhcurYk5sr84bO7YCj9n0TN9QSUg+WAQ97aT11YxTu8TMMKd3QFUWeAyC+4HfM+a4D52ipZcaY1NiqKFa4QLukMRj5y8NKskGEbGLH3mP27nf97ZuGaudg5sNXej7qmDbVpHgZRtn4s+29ue0zy91JvBOVGFgbs+aaUsQrzegSJ8q5Azb1OKQ7zHqNqo9izKk2/Lgv/TIUCML6p4Fk5AxeZaoF1A5en1TMoExYlPfWjJ4k7YPUnBVUAQVMwWCQ4H3Y6YIpdWNSfgWsJZ3e5QC0S4ALbPcoe5UrphXYjNjjmqm6gN+CBzA4RQsFWsaM94l04hPtx63WEz7UdZkna1WY+ytjY92arkYfnd+g+CGxoTZTFSlVy1jekxs7RRMMGhShrcIJqzAkuYrBOZEnZm7y8cuAY6ULSPpAUoOhlQuFmHkhCxqVGnB6pGTtu0X9vwwcicJ9gq+oVCWirvfBvIkJe21cNwGX/t4cicHvEJ/CMHUrtCVioVUiXk35KqyOgod941xVvCSK1vSyzYKi7/YQF8OBlwHiWBxa5DUW+PVPuZ1GRJ1OCY5gizCpXTEXRSwoihXwZE1DH/Zp9fnVxDomlLtQ6kU3LMK4kttLMa9FfuKBvvltFWI1p1t5aMnbcGHbHzY6Hx62dAlXYVfMbIqd8ItAK6MbtvY2zfMKz3u+d0Z0rw3myjPpPSxToruwW+1AH0zeVoy8FAtANpXM5vd4TSUQefze4lzvOGrnE6hPIrjHSUq211Q3c4btq+dXuVY1wAqov6sBaCdIcdOMzVuInD9NhRXfRyvjeTHwBVAr0lCNWAS1WGh0fxga4aXYvvHoKOK3vv732iOaYjlx7xhcRWCPnD4euYYOyLd9Z9IYmCXdIdeuc+iHN5Wr/w1m0PO261V9za+1SvTuG0thxqm3t/OL1xf2BP4kfYj06gttxpQHlcpPiI/NcFb+nebWs5v78xtKDshihjrB7RQmC26NSm36nH+05thPCLgY/0pRfB3AkeroT1PlUXOaMJ2i6Dkm196kBSrlUKXojn8cvjX2SUv1NhJBUHdQitCPgI1KpCrjb3w2Vj7KKTDAWVgTamoYTvGjyXJWEnTmOOX0f1Q+NZljy8VnnBye2eKQ+lPxukere5h2AfW4zO8oV+0vdmOxdMHdYr81j4sIT3Nuc3JGCBKhNO684rmuxbtE7w0Ll8Rl29FXZVMUydZZ2SNsLFbi3O4Nuu18v4rsxKoAp5YoN8Ap7ODyCo9ziPZ+/SLRtdyijhT4TWxbQVGJOuVYPLW8K7QG/Da19ddO/rlPHQ+G6NWcJNdz4j/3Ooi4HpYhzl0c9zMnTk1yaaosx9cDSMLpa9fLqHVOLJct819Tus6CdxLblz6f78eiXp9S2lFo7hrz1+nvq0sxTMwvUSXo8avx+C/TwbspvDRAqEFuMa4U91OQOr+vn9MU4Jgp3TuKYsuF2US4aRzzw2/zx8tEdAf440VdhHYZuHCXJSBI9hdj8PjP6xVI9Z8jH2QQ3AZ7hQC35P8+OTP3N3f9QggstsNZuuLoMLE6+S4PF97HLWFiUzAudLCnLpa8mboeXE/ph8asN/seKkmZJgNBh1iTVfgoxlVZTEQlhZJTHHjp5Lry5kDbZFx8wNTq9ACrOGB/OvSCJ3oDUFMae2ydVuNr8t2mz6S2c08QcZbX25WYnRAGVVVYbt4DB2AYFZ4bvMWoSIgf0P/lnE4S8QiZwsb05Wq9PSX07mZCfe304QBK8HGft6ac+36Z4SuEEiPe59y8fj9M2zRdDYIFaPYNGbtlRBZPfc5LgjGVDpHvfvKMM6wQ36/E/6tdBQVheI1+WCKUhGWfjPBjKJHCOBn7ETfXPGwqnm69Uls5YMmouWPOyKVXT7POOe6Oz/tXnCB+BQkDe3772PRvxXGreGFg0zZgf0hmliBpOf3PX43e0UvkhnnHKzepsNpfzbjDFWD+dA8tG0WZs0upszd4BSrjNWmECak0ooDTY78WigzUeLxe3a1mfo7FZQRypfanmoTfF3h0RDdqXZt9CWcpCsP9UZKbbnn2y9yk12FNlf3aJHMDr1MELcnCpuprUDSGr/iORMBI6CH2YKt5Yobi+G1/scrrUBaNx8od/OvUQ3B4OmHb+51LKIzob4ek3hmzYT/qJblD1/EWTia/JtUNr+BiXB3MeQ+sT9Q5l8jaj0kR5htk7VRp2O2KtyWtz30N/F8FSg8gIXK1nKy5TFqsmcVp4DH0s+Q+KNwFSzM48cv05PHfk2XLXc5q6hrrW2z6eW6GVldl1ZbClTjEC7c23LRt6bzWUO3dAR0VjMHvcqtzs97swonts7qBK/L42aWy27uPBmD1wJjIZM3/s+vm0/li2hyyTFScWk97dds7R71iF7CyVWEFH5F45jJ36OuUOC4svh37phPlhbn0WCOPF3jdEivDPnydEFW2Wogzt1v9kG5qwwpYof1NoasUs+FS4PmO9aVJO0ZmUER5vokpX/1FdN9/B/9Nl991FH9Lnf6BbvtgUzabGju11DXOvmT31Xty86td4BeeBQ8zWFe6lU9GDy6QAWtRSy8e9RcAcGTH2zJQx55czhbrvOl7n5I9mYfr9oLPiYni4cU6AQ9Li+eFJ7yw/duGrQM94hlDPqEcin4eJf0fkjwJKsdXbiFmgUBp0PdutNnV8EC7f1EH3GyMaZztleRxR1XquI9PixZ3n5Y16V0+XuwXgyzurwd1NOA1ulzyrbAILNNjxsZaT42AI/kOdqY4zVe9uKm+QIQeTop/pbYNFztad/mo2y6nzgjQacqsp3yfbIHaW/+N/6MzNbQugNPcURFw8Itx4Ux0EqPCVlkBv7PdScg6Nn3u6EBtcuvi/xir2qpco4/i8AyqrA/wJ7sIE7wCEuTcAfjaxlV+V4C1r1ofyJvYIYlj1xaa8q7BE52nh6RBQUFWvGsn/QHQE3YG2gwYihN96D1TOSgru3XujAoWMWllenF1ZAngs+7208fOvWC7V/Evzj07Vp4Zr/FD2t42U3ubpYT/MsV+T0bx+voa2ogD4pX7PAXREh1+Kf4qz/StTOlPBv1q/9SgxBzGd572xzH8UI3kJlCjHavSmT7QH5pBO+K7B6Txy+vitZKmtVimW5r5ftEJQIuAuGgvZIxRp9dD6mSWqQ9RU7ITqUl9JLU9xt3RUJJoB4hihWcmybamHzCo+eR9GpcTMCbs00lL8E0kWOP4yiAhY/OE04+yY9gdp7K0+aHVf5cXuYZ5uzhm34isAM1eYEJIfIYzzHGMR/glBGb90wfNnOlJojsqtKLOSv+XtNaUJ4NMHbxlbBAlbJE2LAKIdUJHWT289p+CKIg0Q+DckgzxJ2QbyoGFTnpk1YXmDKe1w2F+KGYJe8gfLY0+a9/PGDm03+iShq5GGUC06X6tTOjACJ8aVKw9YendIkYEZgZpR5aqCJbx4/ovn6ljVatsBYV42Cv20Pd+AOXu1HROvyDBepdqhWU0IeZHQ/DESuVQgruElyWEEf9B5sJS7cTMxhPuIhwtD6WYVcZ8ko5+q6WlL0CjUTX3TR2nwsbX6bo1gjRvckjAyXw2OtuV36PTTH0uDoNi1ZXKucySqjYLQpoV96PNkVmOo0TdUSd9WgsCnzvXhHZFWeV0f3iT90exy9x7v0qSh3Ryj1/KAQSXcgaxGiySyXTQsDr7YOd1z2hPwH/4d5VNeIcg8MhDGHd1bXKanaCCF0npKhJLELIZfgZhMYf+OiwyGmK3YW3gm2Sv6FFCjOA+pSwDZd2RTf1AHxPk5vrYWqa75iR2lQXjCoi0vtHdPp6m6vDlgwKNmllcq8l7xjO9OJeC/Axladx2rR+s0k/Y/WoK5jbegVJ6h8ClTBjC/EMzofVoIJkwGLMHR/W13VYyLucIh/3+zT6xCG71V3HDGPbioN4YykbXDFWZwrjalGjfDpETnZpQ+LMFxXDWorc8sWHps7f7Qt6x9wHz6qZ/D/5y+qMHbSspeKYkhb/sr9wvBC6jVYcW/R82rRK+vyvNrh641tSLjx141p4er/5NlePBdveZlDR313kf+prrJJGQy9cp10PGMhYnXNdNZLQx25VASFevEraNtlrI/SgRkLVwap2IUl4A87OCfiF/9/o4dldF+4MYd865xXn/JDIWc+1ocuPkvnkfhJo7c9jH7w050tIV83KHpWria63XNENMZmzQw1DpXGAl+HMNR73wYQchyohZ3VpxZHFoq4cbKIAONYF1TJJeK9kWpzNkFSklD1g6ltpzRE46roWa3YkMKT23Wp6XEz3/oYz0sQnN8BS7OUkv47cTO1Vj5oBCfWRkvBWUPHu4l/0E0YT0gmPw9lxKJftqiIzeqwWposLXOzC3yjhm7oe+0+diQnf7NoynjloEX8hGFU2xwu5p3sn2F/HRFf5C31Q1lUthuOGX3nOs6BihB4GBBBlarcAVQ7s9bh/FT77J549ccOG7KDiRC8xTmqsKIK5PSCpvnw+a5jyT/mcpWvgSpiA7E2Gr778uJg4tUUuHzmt/4HRDP+Y39I/JBUkgGpjVeQ9QvkZF6glmopE+FFdAzRRAsDFRfitTN3gYxgUyp4bUxcDLLKgsgn3RVuuxkZ1x9Cgubu89huixCdlCukUldNfFnrOZw6j6EC+9GN7T6WJcFJqFH6e+q4OF6+2v9hTvpD6QhqHVG3x9KznalDfYIviDmvOJIKKV+DZGvGLxrqU0Pi56ReG3QotTIywKKHSRcoC3jWh6KXAYHxAvaOe6Pz8kzKI3DDbPjnsdsKPxrq4fuFUY0s/1ebjFuZl/gg5GV+HDRkzN9+54yS6fiU5K0WxsIzb0RPNfj0Rl/i6UPlXZsXR7hU3jC+PLYdBs8rDcYgenH9sMVHYKvReapjhGf7YV/vnyJkSpj8qSzG5Dvz0b48Q+O2Ojwo/aETylWxGBPHm30al2vVoYTuEO+1A9l6W3YHAIgOKDv51Ho4MQZpdswKyUsosCDq4Ptpp6y577b9ymOqU/zyDKEc09semiu2WmRL+mgR34tyaD+EPLPP96rADo4KLNSmRyBbb+j0iL81uX6BcxuZ3gR9fAjViuvrFOMpm5GZhkKK53A1CnWavX7URByPbU6d5THNI5Cfj43OxwtagtpB1J27DqaGowr36lAS2AoZfDi7EK4OqSS9+mHceOFaXjMX6wX3aS5Q1nwJyJMa564JF2/gLSE+Cs0lJ5/pe3VUuAY2O+m/xiGohAGlg6lU3lWK2ob0ETZ1fuMiRBefA6kYybbR9u3lw5MUDQIp5RzCwOh8yakpf3SwET67xJmYT9q/Qm9j2vz/9N//B/X/oP4f1P/NUGeBPFRFP6ezp2Ono1ME00uh/1uvHDB5mzNdjYdPPBdcYC3Z03pFk5i+GPo0b6jIiW3AzeG18cUAjBnRTOE9cjjDfwoZ9lWwphS0gOA7FXs1consgVal6i/YppKp6iVkt2i2RJ72nTsPzGa7jYbXtAmatL+9jmD+rSz/0yfBkTxeOwsA0HMXr8MKuinzrI8LtKtL2kp6uxOsxqrJjOjgXuy3Nxqc6/vcqYSzt89fDwglwI42jBO/wB74dpgyyoiLb0PdYX30cMubIjEfuAYF5qRwZNUBodHGCfwlOC+FBl/6XcmvXNrEKfnR99cjjKf0PhYHvPZwvGyM9HMK3w450pZxac83xg4uXop4tuZz7qJVsV7phsgUNbk2JRuN/kGFI6IXMbS+6FQqs5c+Ody/DdaK8/Td2u2EDuXvkQuB/gPqp5fltsHC084KtdvAwTq8rjH5wRsW5Jf9ICxqbrxzFLlExvTFDO+UVXLqnZ4W8DC1biUL70v4Si5UjhlyjEhsBvEKiYtRMoXs+RIkjxyUh+FNf/Jeuovk0CNnQLzJdkhs+6TbVAdE5x7f03fAe+kNcsk3mke8q5MT3ldtXpIWSxnZX4rpnQ4j3JYkVJK0hXYwtHTqn2RpfQY+ySYLFom9S/eIX7xDdpF0H18hmdrLqz85SZreQ12sWw86cPZk6Oul2lm3sfA2Rn5chG/HACLb7s7NTkB0Dywx5FIglXj3RQ6knAlGm1v7Ep0P+F7Nd1KM9O2B9Z7DYZh+6DD5GqX2TT4DmRJjKcAh9uj2bzbqd49/3/N3R12xsg/zz2ZOW66xpD+NR0Ngr5fagFFTsXSQQL94cCeFdgJU1/6wShoXqYsPGtSjioStPdMMdDUUmuPUCLwCmaGlMjvtT4Nx0ODZ/kyJOkihgzEyUwJv1HRS5AIGQXNNk6fD9AzEBIahA5oYxYV4W8dLBwJCiMTO6f02t44ithUlfKjoL4ZXBXMjX3ngae1Lk/PtujeO3LkeSzmIDSw8cBWUr1ZXmVfqML6+lWDhNqpnjQ6NaeNBP6+SRNM+sc3sWBv4wDUFcuEbZuqi5+wEa7YrTERqav0YhTb89FchlUfUceZi5OVgdIdCZX9An9a9wRRuekmMwglahYXPgONZjeqZzwuK0C/6RFzEKON3b04eqGrHHg1ZhKDoOfGsHfFeNEig6YSy6wMSTgYTPaYWKBX0/aUeVaDKqZZsb8HQ+2rRNNCptcqxtFUeC/HQ5DGqYkKY4a1ASF9xz74S9ypi/7kpPJwT+T4Eak+cwtEju5FnL/Pz7qHMDFcpzNTV9MqgFkwPu4Zui4ziGHKOwk2+Dl+xjh9FhNYuWQweRb9k0N546sj1CZYg7lDq3NrzeOdMCflUtt/6YeZ012nxNEgHhtf/ROnXQp/tgfE97Cw8BfoX+WHFBOW2sy+VRfUrv8coQC6ZCxBe0Z5URsZktDTrahPMnVnRuuRJLHniHekyO/0sGwnFjiST938LXS07ePurHFEyeZF3cikBAMLfei14e8tHbSazTUv5xg7iTArWUobgZwUV2SW2d2H604cgjQOJepHuzQlLsp6CZ46gkgEoyGZNN3MLuOFboHKneuxy3efm59LnY2Qj7vvxg6yfgS5lLr4L5zB6sAgQwPDDlDra77yGiwulhthztftf9DiBjoU4ozfC7/VVsyuTmxMgJRc25J9TKIdUhAMtWBk4L+Tfx4k17KhEdUHxA2d+8qrYEF56Zbzame4hoyXXpxyac07d10yXp5zeRf5YWYOTP4N3mjLQFeOyLQNp1zfKz41FbqlCUQ9CfWnEuy3TlBQ2VB1Ys3VbL5FfKdnb43DXk3IwC9ygRxlZxGABDEOzp+5PpFWxoHQfDchLqizM/VSHOKG3/YluxgEmvJw3sb4ptm/Tr709iKs7X+ilnDc+hornxFpTXzv2DeMxWDXLxZ4gWtD9cuy60iL+mYTOU1pURKQBmY9rusWnNYfDpL6lijJrZEtxxuMjY3mqY+n1H2vjkOJZkFCj9DVMYJU4WkGfmCj1krVjzF9QSzoUO7fof1UgIcCNXOypfhwr0FM9dojqtfeAKjePiYfziPX90HUNxSMPgvE09jOhI+hWlXOwIlEi8oCPlNTfvqL+Ht9/Ct2RfGW7tC03kKImNysBD8HPcbuTCwLEaFJnci41p8YGtk+fFBk680vYGWukttVoRU/oGY3Jq9IZ5+rKISFm2uC5KjMNXsRFAqiJ/i8Oe20HduESRQ/CHx/bU1fp6X+oW3zkFUQZbiu0h/h3/VPraUzbuJFDpT2Y0g7xBnv0ICowcQC/JpybyTNtv+CyOBZ2q9OwOIP9FS7dF3Zvy75vnsY54tXoCy9KgvQAx5GRWI5B4Drr3E9XElclmTydXabTW9b8nvSPYg+Z0j52+B/40Mbu8wH1ntPQKYkVkqWweNxYCtMWnsZl7rkVlvsptf8J8BEREweP9rQBNwj9OrAHE7BIc8Gwt+9/gAyY/cp7JlP41e9/RRAVNzhegwxw/GJ3eWe/30maeDGlSxol9s7wY+vHUm/cien1TdhyrHbpgOEhiyYtGbtoROIOyLBpYAqtOYF/63pEQcNThw/zO9jUAErT+HjCyPTUh3Kaa+7nPen/Qhg9z4Qio1nv7PUhiFF/xGgsubxFTMbgKgg3WepRLDDZ8DJEfvzeIDdRQ2yG3/XJ0CePDHtp1hxwqE88u0xsqEDAvnlecSi0uXws8qlI4Z0MarJ2QI/Z/VhpKqNbfL7oTPPcSGnhHrk+yzelhyod/9XpTmptOL0jhs/C0JbYUAF7dCft61vubFZJDJgVKZii1bhZPwNwhVaInROI/carjiDyFNadxzNQEnZIRUSwWSTC3Tp+AGwt9s7ccS+wT2WaQoS3wnxy6wNKPJO+KPy0QmxPpOsv8yXttT0vW6fXz/PYKGKTEAfv1MbLzbT3/xLGFD4x8bRa7Q2nt0+mj7g9S6XWRWAXhnF0JL1PQL83Cs3JF5rFHaBKYM+uWzGmFizyl4CXVS24NYFVIUf4b0dyF2PFhiyZXXMvqnIjl3UDKYGamaot9vj3BH3wxvvA793G1bCrArpKnDXotFNmG1QdY9eS/w0rSjws8kr4jsZHiIlsRCBLVjAE6hedRVJ93pKCmHMRXLryopN72WUW5IsVoB0jILLCkJ8lwdnZJYNOgWwbrrr7TE9Oz4R3TJE1HfSkwFR9df4tc3K8QEoTL0PMaiJhrGn+AHGnzF9Hu1MZO77XBsLMR2L/cyXlh1FISw1S1xl5+deSrMM7ZMUZFlTAJA4sNegvNYRu1Ci96dEzzotKBjCe/JuUX9ZeaDn/TPRMHb/U50qtO7IY7JuH+Xobs12mQUTZrTaxbeu/r0rY8CnCmCJtcS+WqW6P5AqJDik7+EoTip0xRqbHFcXOG/27yi5WqNJhj55Z7b4xW+RjqE/ev0UtnzfaUStZ2T5bKeEYlloxVtl2+SzDkrK3TIxR8O+kcKr9DXZlzVu+8/vOQgwBgC1JzDw4tmV2gDq2/VffHN7CVTHG438rPaOEWMtZGgMJvg4OlTp2rwO02fysVvcL6wwem9pYH3/LNp24qSzkU0OgUdoR/TbUxY97vTnNw9FccO+lDb8CfNpOeCBHiv3Zma/8kVPujUxSYEYPZ7vzt8ckzRQO3bqlztm5P0hXMGQ59ymYwD9cnDezk/hlZ0ph0uP7ZCCWoQMAFBotVvqZeCbLv9SOCtFI5CMn351BbxQdHRv9do5M/Sg9RAMpN4sf2j5WG9p3wpf9KVhrPYyXQBe56PAz5OM8mTTOnbWA1yaifcZNQVE2Y6x+mjj/9axl/w4+6AvOny24FN0F/qXuWR5DJAjDI1d326UlNIaDfl6SNJkRiJU8+AtgbH7UbJpzYOkv8iaJpi0SrbsFyE+Q9nA+yFC0owLUbRFtzgD7vr0eDuAgmuEBAM7/wUsfgvlI6+cykrvGfpMXfWF3zPFosZXP9f8PUEsDBBQAAgAIAOhMTlOD/chlUAAAAGsAAAAbAAAAdW5pdmVyc2FsL3VuaXZlcnNhbC5wbmcueG1ss7GvyM1RKEstKs7Mz7NVMtQzULK34+WyKShKLctMLVeosFUysrDUM4AAJYVKWyUTIwS3PDOlJMNWydzEECGWkZqZnlFiq2RqagYX1AeaCQBQSwECAAAUAAIACAApXrdM1qN+2kcDAADhCQAAFAAAAAAAAAABAAAAAAAAAAAAdW5pdmVyc2FsL3BsYXllci54bWxQSwECAAAUAAIACADoTE5Tf2Ttp/oEAABiEwAAHQAAAAAAAAABAAAAAAB5AwAAdW5pdmVyc2FsL2NvbW1vbl9tZXNzYWdlcy5sbmdQSwECAAAUAAIACADoTE5TFR5gG6MAAAB/AQAALgAAAAAAAAABAAAAAACuCAAAdW5pdmVyc2FsL3BsYXliYWNrX2FuZF9uYXZpZ2F0aW9uX3NldHRpbmdzLnhtbFBLAQIAABQAAgAIAOhMTlODb6vnwwQAAAkYAAAnAAAAAAAAAAEAAAAAAJ0JAAB1bml2ZXJzYWwvZmxhc2hfcHVibGlzaGluZ19zZXR0aW5ncy54bWxQSwECAAAUAAIACADoTE5TB0SWKJMDAABwDAAAIQAAAAAAAAABAAAAAAClDgAAdW5pdmVyc2FsL2ZsYXNoX3NraW5fc2V0dGluZ3MueG1sUEsBAgAAFAACAAgA6ExOU7f1sDuuBAAAmhcAACYAAAAAAAAAAQAAAAAAdxIAAHVuaXZlcnNhbC9odG1sX3B1Ymxpc2hpbmdfc2V0dGluZ3MueG1sUEsBAgAAFAACAAgA6ExOU0vs6EaWAQAAIgYAAB8AAAAAAAAAAQAAAAAAaRcAAHVuaXZlcnNhbC9odG1sX3NraW5fc2V0dGluZ3MuanNQSwECAAAUAAIACADoTE5TdqHmlaQ6AAAqUAAAFwAAAAAAAAAAAAAAAAA8GQAAdW5pdmVyc2FsL3VuaXZlcnNhbC5wbmdQSwECAAAUAAIACADoTE5Tg/3IZVAAAABrAAAAGwAAAAAAAAABAAAAAAAVVAAAdW5pdmVyc2FsL3VuaXZlcnNhbC5wbmcueG1sUEsFBgAAAAAJAAkAvAIAAJ5UAAAAAA=="/>
  <p:tag name="FLASHSPRING_ZOOM_TAG" val="71"/>
  <p:tag name="ISPRING_ULTRA_SCORM_COURCE_TITLE" val="Bai 7 Hinh vuong, hinh tron, hinh tam giac, hinh chu nhat"/>
  <p:tag name="ISPRING_PRESENTATION_TITLE" val="Bai 7 Hinh vuong, hinh tron, hinh tam giac, hinh chu nhat"/>
  <p:tag name="ISPRING_RESOURCE_FOLDER" val="C:\Users\Administrator\Desktop\New folder\Bài 7 Hình tròn, hình tam giác, hình vuông, hình ch_ nh_t"/>
  <p:tag name="ISPRING_PRESENTATION_PATH" val="C:\Users\Administrator\Desktop\New folder\Bài 7 Hình tròn, hình tam giác, hình vuông, hình ch_ nh_t.pptx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OUTPUT_FOLDER" val="C:\Users\Administrator\Desktop\Baigiangduthi"/>
  <p:tag name="ISPRING_SCREEN_RECS_UPDATED" val="C:\Users\Administrator\Desktop\New folder\Bài 7 Hình tròn, hình tam giác, hình vuông, hình ch_ nh_t"/>
  <p:tag name="ISPRING_PRESENTER_PHOTO_0" val="png|iVBORw0KGgoAAAANSUhEUgAAAUcAAAFACAYAAAAvTL7TAAAAAXNSR0IArs4c6QAAAARnQU1BAACx&#10;jwv8YQUAAAAJcEhZcwAADsMAAA7DAcdvqGQAAP+lSURBVHhe7P11dB1Xuu6Nnr/uGPe79xvju+c7&#10;9/DZ5x5oSNKBTvdu2t2dpCHdAcdsSzLbSRwwW8wyMzMzM9uy2LIky2JmXOLFDNJzn3fWWrbsyEEn&#10;ne5tJa9rVdWsOWfNqvmr560J9W/0Pi/+8c3jt0HbvH4bvO3BPp9mQ+37e7TA+XzGhgj792g8j0aX&#10;GzUuF2r/ga3GLeak2VDn0qzeaUeD00lzo8HhRf0TTPY127xosstvD4/zoM6pxVut4v1sev+arI7l&#10;Uevy8B7yoBPAlbt38W/khvrHN95QygZtY2EoG7ztgUlF0yrbP4YFzmcoGyr835/V/sNXbqdaqmum&#10;ABkw/zap2Apy9iEtcHydMjd/iw2Vzr9O0+DoZVkF4JiNfzNUwH8dFrhBBltgn9xI2s30j2GB83nc&#10;hgr7mPlVxWD7xwfR99GcrMBupfwa7QHlp6kdqdTaUq6pjdfHTgBqJr/FatwOVHocqKJVE6oqrP86&#10;1lNBKhXpV5L/Gu2zcKRyHCrgvw4LADFwgw2G4zML2ONgHGxDhX9m356J4mtQUPQrfrkOso9LUYQB&#10;UCoVyXCaZyTrGjyV0iQwa1wO1BGWKt4AFJ/BkUspo38gOMoTL/Du5Jk9yQIPgMftix8IQ0HwGRy/&#10;O9NcYP7mPV7jdKJalJ/XrwA9ov6cqHc40Mww9R4xqkqvBw2ydGvHKoDyeHk3WU9rlCWPq+OyjmEk&#10;XpUWf4sF0h5sT9r+j2JPFY5fXFiPV8SHFgDaUPZ4PIEL97h7J9sePU7yM3R6g+PTXA95ag5l/rQe&#10;2FBxfTmTwv5u7dHyeNR40w95jJjsG+qYL7InxzlUeTy0oeJ6aI+W/78+e7w86uW+9i+bCME21ged&#10;zwtdP5R1DADdXPb6BtA94ENHv0dZJ8N00XoGaOD2gX40MWwrK34brcHXjwavl5CUa8L7nvEqiAYs&#10;UO8kT//gYBQL3LdfC45SQDW8SNW8SNVc10wiE4k/lGlyfiirZcUSq3nc/MdqaWgmmVXGJ2G1Mm73&#10;pxmIR8UleZG43b7PmLYvELfkm0/ggNG9kPcxmsshT1ktnhq3l/t9D6zG3f8Zq32C1TB8rXOQDVqv&#10;c/V/xgbv10zK6EnhZZu2r+YR4/k9ydR58RyVS+V/Qc9zrlPKQ/bznHlzaG6YZnKjPASegPBRq2ce&#10;H+Rd5SlwLp8toxp1DQImFY1xsozrJB3Gpa1rFrhOkq8HJvkfVFn/Uewz0BkERVGMCogEWGv/ANpZ&#10;YQVwzdxX1NuHmw2NOFVWjl05eVifkooV165h6flLSDh1BnEnTiL+1GkknTnHbRex5up1bEhOwc7c&#10;ezhRXo7rDQ3I6+lTKrKzv59QBdqZRpMAk2kOhrNYrUPgOSif/4D2leEYaOUV6V5HtdYINwvTR5PC&#10;7OfTyY0On4tPMj7N+rl8YB609ctF9WpLhmsTk+1c6h6YPOW8jI+mfnvQzu2y1PGJJ9YhTz1wHVzn&#10;b1m2DzCchJVwzE87n5BttHb+1vEGetzaGc8jxuM6+iUd5qFf8m7jNrv2e1D+OpinToaV/HXxqSxP&#10;5sCyUwwsg4EBxtNPk3LRtss5dTA/cryYis8biI/b5bwk3KCwOrpCShH45Hx4HnK8lIsKJ+nwXBi/&#10;/O4A05SlSoPbaF2sRGJKMTBcN9PokuOZZhevURevSzfPr0uM10usW22jDbi59KCb+exh2B7uE+tl&#10;nnuZr17GIdbjt17GK4qki9eli8tuSY/WxfLQjOtiso+mlaGY3D9iWt7EVNnwWHVNGbad5yv3idw7&#10;ray0zVRE9YRqvUPAyocjTYAqjQ3SsKBArgA79D38XVsd64tAR0FFIC/5U8vAfrrDDFNFMFbxASz7&#10;62W7086HFR9aHpuqL32soD08/2qzFbeb2rA35z4WX7qJOQePY9LmLRi1Zh3eWbkKb9H+snIl3l61&#10;Au+tWo8RqzZj5NqtGLluG0at2oJhKzbhHdpby9binWUr+Jvh1qzGhC1bMXv/QSy/cBVH79xHWm0z&#10;07Kx7DUQtwooBd7MV63Tobr/BACiCRcBCR9kvAaDPa5HoMr1v5fXL9q5iSjiffql4EiFUc2Caaac&#10;N7r70NOeh97c0+jJOgFdzin03D2G7uzj6Mk9ib77Z6AvPIe+4vPoK7oIQ/EVmMuuwlhyGX2FF2iX&#10;NCu6BAOXxoJLMBVe4fIyDPkXYMjjsXln0XfvPAz3Ga7gIu0S45Tf2rq+kMbjZdn3mPUWMA3ag33q&#10;eM16GUc3lz1qP4+XuPLPoffeWXTfPYnO7GPovHMcXbTuOzwnv/VkHUFn1gF0ZO6HLmMfdLKkdWTK&#10;toPcd4jHBOywsm5az50j6M6S9YMPjfF0c9mdzeOyD6Ej+zCXDJ/NsP5ju3hcJ5c6HtvBpezXTMJr&#10;x3TcPaoZ93dkHEBX+j5l3emMO535yKAxb13MY1fGfnSm70Vn6h4al2nyey90KXtou/1L2cZzStmH&#10;jtuMK3mvZvKb1p2yH92pzDutM22QpTN+SSOL55N5SDOVf+18epjfblqXGPPbk3MU3blyr5xATx7v&#10;nbwzvA94PeRe4X3SR9OXXYO+/Cp6y6+jtyIVvdVZ0Lfch8XUBhNh2ESwlHl8qqI2Oq3qvZso6HrH&#10;3wccBRSaInRRoUmFdKLSwTrGY1roFfVRdBj4sC3t0+NkYSEWXbyI93fvwYg16/HXFWvw9rJ1CNqw&#10;HZ8SaqIKt9xMxvHsPFwvrEBWVR3yGpqQ39yG/DYd7rfrUNDUipy6JqRU1+BSSSmOZuViy41kLDp7&#10;AbP2HUTw5q2E6ir8YflyDFu9Hu9v34eEsxdx7H4xCqhO2/kQbufDrpnl3Ej1WM+HULWcF6EunoOs&#10;i3D6x4TjF3XlcVt5E7phM5uRc2glzn76Fupi/4KW0B+gMex51M//OeoW/AwNof+MhrBfoJ7WEPFL&#10;NEb8Gk3htIjfPFwOsmZZhv2acfyKx/4SDQtpC3jsQsYT+gtte/hDa5SwsoxgmEiGjZR0GFbZzxmG&#10;y3Cmy7QaGbdYg6QbLunzN4+rfxBeO6Yx7Ge0V7U0F/C4Bb9C04JfooV5aeHvFv5uWsjzC30FdQtp&#10;XNaH/pT5+ynqud6w4BU0zX9ZswUvo5nbmhlGrJG/B1uThKU1L/wpz1vi4Ham3ci4xGRd4hVrXPgy&#10;7SWmzXi5LuGbuF+sOfQlZU2yf4HYi2ie/wLz8ALqF/B60OoWvqCsPvQF1IY+j9qF3K7sOZ4rjdvq&#10;5dqFaWHqQl+mvarOrZZ5rVvA8wsY81C/8EWeq9hPuE2zOrXOtLmvkVbPPEk8NVzWhEl8LzMtmizl&#10;XEPlHpE0NKuT9TC5Dr9EHa9lfdSvUBf1G9RG/RL1Mb/g79dQH/kaGuJ/j7qVY1Cw+VPU39oNq6UF&#10;jR5WOAJR4FLL3w3yKoW/tfdlf3tIDgaDZpKnh65qlcdLk9cSNrS4zFT2VO6sjNJJ+1pVC4F4AyFb&#10;tuMvS5fhL4RW8NbNiDp1HHvS05FeXo0qXSc6rRZYGIeHihtUehTpGPD2w+d1wkvF72OcPq+D2zTr&#10;H3DBQ2VOEQ46OXBTievNDtR0dON2VSV2Z6Qi/PhJprsbby9fjbeYdvDGTUg8fx4XS6tQa3Wgh3kU&#10;VS8PqAaHjWanOdHEB1ODY/D58jzFHimD7799Dbfahh5ezK6cy7g16w3EPv/vkDrjbdgSX4cl7H/B&#10;GPZDGMJ/BFP4j2EWC/sRLFxa1JLbud/MpTXyObVd9su6KYK/I3/MJdclbOA4bjeG/xBG2c5wYrLP&#10;xn228OdgDWM8rNiW0Odg9psplPGFMq5QLS11DONRJr9lG/cHTIVf+EO1NIdp2yyM1yrx+83GdTG7&#10;+v0C7ISILG1hP4FdLPwnsEX8hGFfZDo/+YyZGUazFzVjODFL+MvcL8bfkVxGvsSy+wnP9wWW4/P8&#10;/YJ2fpJ+xPOwcruZ8ZkimRaXDoZxcL+TcTtoVuZLzKaMxzyw5zXz59kWGjDGyW0Sl+TdKvmI4DlH&#10;/oB5YZlE/AAGZbyuNDOvg5SjWUxdH5a/f91KU/nhNrtal7ASz/9m3rnOspOwEu7BdZD7gWZa+AMu&#10;ZZuUvVyfHzJfcr/8iOXA8ljIsmP59Cb8AdeDfoY9r/93ZH76GjqS98DoM6l3z/IuuYE3cyNVZDXd&#10;UU2h/O3hOKT5lWTAZFsLidZJZVbc1YND2bmYe+AI3l2+hkBcgff37MW668m4XlCChtYeWB0+uAk1&#10;L8nmpYpzuKxw2I1w20xwW01wUVW7fAxD6DkJSZvNDbvZCbvFCRfB5jLbGd4Op8MCu9UMp80GD9Xe&#10;AFV4v1eDq03c5a5uXCkuweqbNzFz7z4MW74K7y5dh5l7jmFbVg5yCGY989HDtOoJSek3qZSk/5wG&#10;vxd+/Hy/7/Y4HC9/kXKs4hXp9dKdOZ2AtqhfI33G7xH2P/4zauaPhjH21zBEsVKzghuiXoaZZomS&#10;Si8Vzm+s1JZIVvjAun+bMfqhmWjmaMKDJr/Vtig5jtsFDgIMLuVYK+FiozKxhr3E5UtqaZV1gY7A&#10;h3mx0mRplrQUkMR+ykr4CiskLeKnrHg/JXA0M0a/BGPMCzDFMH2akWaI+QlNW7f482aOIchixWQ7&#10;8xb7Mpc/47m/yjh+xrw/NGO0xPvKQ5MwKtyr3M88sOJLeYmZYrg/5mXu8xv3GaNe4XbmL+ZVGGJ/&#10;zrL+Z2X62J9BH0fj7964f0Y3rSvml+iK/RW6ua0r5udcauud0VxG/4r2a27nktZJ03G/TpYBY9iO&#10;uN+gPf43aI37NZrjfoXmeCrn+F+jJe5faL/lNs1a43/3wNri/wU6WgeP6Yr5NboZVx/zoheL/QX6&#10;mDfJo1if5JfWx/JSxvIx0LTyepXl8CrL+Wcsl1d4/XjtWS4d0X8iFH+EpS//F1TMeQ29ET9DxaoQ&#10;6LtKUd8v7+t89Gq8aLbzt8f6vYGj5OMRV5LACHSyFpe6i5XQTMAUdvVh1bUUBG3ejj8uXorRa9ci&#10;8fQp3Couhk5vovJjDaUNuAfg4TEOmxU2gtDktMJIMJkdBKSNoLNbUN3ShNzqOpRU1qGipRlmpuOQ&#10;dBwOgtABn9UFg8kIgxxP1Wei6jMTkBa7DWarFVabgNOGfj5k4PUqddlBoF4vq0HCuUsYtWET/rRk&#10;BYI3bMaaKzdxr70DvcyevG+Xxsxy5ked+yA4iv09w/ELlWM1b8AeVx9qT0TSnaNSS3oDR/78E6x9&#10;/QXcSRyBnNjXkBf7Ou7FvYHChD+iOOENFMe/gRI+8WVZFPe6ZvGaFavlG7gf9xry6TLdp+VzW8Du&#10;0woYR2ECl/GvKStMEGNctDJWyjJW0rI4WQZM1n+PEh5bzHRV2pIPlRctzWLGU8SwhWKMr0DS5e97&#10;sb9FHpc5jFcs17/MfmC/RybDZyT+nvY7pHNbasLvNaN6vs20knk+msnvgL1O+/1DY3ix28xHKs8t&#10;jZbOeJUxnjSGSeVvzd5guDdwi2Fucnk97g+4GvsGLsW8hrMs61P8fYrlfZLpHKMdjf8jDsf/GfsY&#10;bg/D7Il5nSa/xf5I+xN2R/1F2a5osb9iB5cPLPItbI98B9uj3sK2qL9iW/Tb2MLfm8UYdlPMn7Ep&#10;+qFtjnlT2RZu38q4tzGNXbF/wn7aYe4/xm1n4v6MK3Fv4irzdTX+T7ga90euv8HlG7hGu8G83or9&#10;A25zewqXGVxmMWw2t+cTtPeW/QFnP/0XbHztf6Ip8i+wEbbWhc+jlml1lF1FW7+4p6Je6Oax8lV5&#10;bFrD4fdOOVIxCjgIjUZWOnGf6yxW7EnLxMQt2/DHpSswbtN2rL5yC/cb2xXQQLfY47bDQzp6CB+9&#10;2YKuPgNMjMdJQHpMDnjdVHp2L1WgjUrRg5tFxQjbsQ/Fbe3YeOY4zmSmQU+PTxq+egg+B8sqnWEy&#10;CovhEuZ6BuDl8W4qSzeVpUMBkrAkSO1cd1voitNV7iclbXTRy3Ut2H4tGZM2bcUby5dh3OYt2HTz&#10;NsoI+D4KzzYq+TqGl4eAqMi/x54FXxmOtQxodBpQc5RwXEj3OPwVNLPyrJ7yO4QuGI7QiPcQETkc&#10;0ZHDEBv1DuJYyeIj30Y8w8RFvYvYCG1b7GMWQ4uOfBcx0cNosnwHUTHvIppLtY/HKuM+zbRw8VGM&#10;+4G95be/Mq23tLh5TFyU5EWWNB4jFsv9MQwXE/0W430LUZF/RSShECUW8TbPgca8RtIiIt5FaPg7&#10;WBj+Nm0YFoSPwPwIWuQIzKPNjRyJOVG06FGYFTMSs6JHYFbUcHzKfZ9y+yxuny37ovk7SvYNtuEq&#10;/KdiXBeTcNpvOZbGOD/l8Z/EjMYnsWPxEe3DmDH4gPZRJNdpH0aOwcxobosehxlR4zE9OgjTYsY/&#10;sOmxwZgeF4JpcRP8Jr9p8cGYGheEybHjHtjUGG6PZpgYWuwETImbyO00HjeZ4SclBGFKwOLG+W08&#10;42E6/D1dLccyzdGYHjMKM5j395n3j6JH42Ouf8zz+ThmOO09tVTnzuWs6PdYhu9hLq/XfNpC3j9h&#10;LP+wsHexgPdTfPifcD3xTXQl/hbW0JdgX/gS6iOogPNPolPcOd7I0s2nkfepdIz+/sBRq2RatxwN&#10;jq3SY4KguUyXdebe/Xhz2TKEbNyITTduoUzXDSdh5fP0w0XX1+60o4+wKmlowrXcXNwqKkKFrgMm&#10;1kU3z9dosaGkthFdJhthSrfZ60JBazsi6fq2ObzYeOUiNp+/gMySSuy8fB0Xs/JQVNGIs+l3UVTf&#10;hur2bpQ0tqKhuxt6pwM2qlwf4SYK00aFabc5YbbTCFUbgem2OwCKJK+vH1U9vdiWko4Qqt2/LF2J&#10;aVt34iDdbXlAiZKs53GD4fj31D/yK8JR609ocBjRfGghOhb8DzgW/gRdCb/D0YQ38UHcKAQtnoQJ&#10;iydjwqIJtBBMTOQyMZgWRAtRNimJ25MmPrBJyiZgEo+ZtHgCJi5mOFoIf0+Qdcaj4vKvh/B38KIg&#10;BDOekKRJCEkUm/zAgpO05QSmPTEpmHmgcanlQZbB3M+4eKxYSOJEFc8EHjchaQrzMUnZRNoEWsgi&#10;iXOKMol3EtObSpvM8JN4rgGbzHBTuF1sMuOfzHOV5VSe11Se42SmEzBZnyLmLw85vwmylHNSeWPZ&#10;MJwy+U2bxPQmLmIeFg8yphmw4MUTMY42nmGCFk/lNsm7lv+ATeC+CTwuaNFEZQ/C8PyD/abKVGzw&#10;cXJNedyERVNp05g/LpVNY1imlTiVeZ1KcNJkKfsYLoThg3l8kOSJvyVfstTyz7iZX7GgJRNV/icw&#10;T1Luk3m+kxOCCWOWSSKvScJ0fEzIbor4HaoSX4Mx4iXYwv8Xmuha90jLt5tKUXUjkQooLYxD3b/f&#10;vg12oWWpzW7DCkY4VBNyzXQ5jaxo9wmVBAJr+MrVeHf1Giw6fR5ljToMUCh6eB5Om4XKTXNvxRW+&#10;Q5WXWVqJBdu3I7OpRdiEC7fTcCEjHT1WO+J27UZmdRWBRXXpsqOsrQML9h3BjfsluJyViTa60Mkl&#10;pYg9cgCdhJ3F6sHKY6dxs6QcN8vKuf0ILpQWYPv1K7hRVkzlWYRek7y7dMHqccFNSJgdPM7OdabX&#10;RxfebLfS7RZIAmUdvXSvb2Ds2vV4d/FyhB47hfTWNqUiO5xu1NNF1/oOS7cf6S8s4Pn88vtbmwbH&#10;L9uVR06OT2Sjoxsth+ZCR7daGgq6436BvXShplIVTFzCSuS3QAUOlgotFeLBUiqMZmpdKhcr0EQF&#10;VA0MqpKwgk5UQPBvp8lvbV3CCLxk+XD/AxOIDrLgx9a1YwUWg+0hDMWkUgdzXZZa3sUYjpCcyDxP&#10;fLAM2KDtDBfIq8Bds4f5n6ggIDZ42+fbJMJj0meO0fIsy8DvgAW2PbSHx4Ys5gNCmb9MuO8hSAPn&#10;+vCcP7tNs2C5vv5rrB4sYoSZVkaD7JE8DDYtP0NdQ7VPgK3KfCJV7EQspdtfnfAvymMxhT+HhvBf&#10;oPfucXRLf0BCRbrNSLeS73oiDHmPpjrWP1a5BY4KkA47dNIK3e/D+cIiTN20BW9Tab2/+wCulFfC&#10;5iRhXP3w0H012wlGmjSSiGsr693dfQBBs/7qFWxPTmFVBZIrKhG+bze6qQ6XnruAQ1lZqoHGI309&#10;2zsxa6e41R0YoCstf+dz7iPx+Em4qUhtdjdiDh1CdkMjjqVlYOetFJT2GhC95yDudXUh8vBRZFVV&#10;obW7Bzfu3UMZVauBkHOJm0+42lW+7HS7qVYJcp/HDQpJ3KlrQtjhk/jrklUYs34D9mfdoar3orff&#10;39WKqlngKB3+B5dfwP5+4SjvSjxOKsdOtB6YDd3C53mTvoCu+F9gT8yfefOOxiRCcaJUYlEarBSD&#10;K5IGnsDvh/aw8kiF8ENElKRSS4HtARsKNEPbZyqcgqJmDyvrk21I0PjVpSi4Ryr/46bCP6z8T8MU&#10;HGmPbGM6g5Xu59vD4x4pF7VN4tXCyfmJKgyci7but8B1e3w7bfD5P77+ePpfzuQ6857hdZtIT2Eq&#10;XfzFhGNt/G9gD/8p4fgyGiN/BX0u4eiVkT68ocWUcvzu3nFJmjJ3orxPlLHN1awnWt9G/zs3igrp&#10;oK9jmE3XU/HWstUYsWIdtl64ivYeA9wDA3DSbMyzxWaGg0qth6rRwkrp5LkIIF0ODwEEpFZWIubA&#10;Prq/XrSbrAjdsQV3m1uwJeU21p4+BbvPDZvPjka6yKtPnUVVXzdsFDTSAp1yrwL7bmaCUaLT0IeE&#10;Q/txr7ENyw8fwS0qyKv3i7DyxFnUma2I2HsA+S1tqG3rQinDrLtwAdkVtWgjQJs7uuGyeeBi/uyE&#10;vku1dpuU2nUSIjp6mLtS0xG0ah3+umwZIs+cQaXBDBP3NTllzkkzrxHLiOWhTY7x/bSv6FbzicSC&#10;1ts70LJ/FuGodWvppHLcFfMmpiWMJhhZCZTCESU2GI6ipB5WwIcm2wP7HlYM5WYrOD5dwDy0x/Px&#10;tG2oNL+ZDQVHzWTbUPZ4fr7ooTLouAdAewqm1L/8HirNLzKBI/O9OEi9K10a81fC8V/oUlM5hr2k&#10;+kX2ZB9Br1dcNq2y/S3hKJ3QxX2Ubi3SSbrZ7lQVK5dAiTp8DO8sXYFpO/fjWmkdHFSKYFgngVhS&#10;XQFdT6dqhS5obGBFzMa6SxdQ19FDl9YFm4UQcvSj02JD6M4tyCovpyIEUkpKcI7qrICudk2rTgHK&#10;bDfQ9bVAb3HCSBfYLi3YFgtMVht6nQ54qPysBGBNby86zU4UUhXqrA7czC9A+v0y5NXVYSmBeTYn&#10;DxvPXkBufSvm7dmNnMZWXMi/j/gjB3HpXj7quG5iOdvpXpsdTNNmgJ3p9juoMKlyMxubMHf/Aby1&#10;ZCk+3LUPyTWNCpAtXhuqqSK1YadDl+n3wR6H4xd05eENx4vfZ9Ohae8nCo6W0BfQEfsLbI3+E6bE&#10;j9HgyAoWgKNSFeq3VLrBN/1QlfehfX/hOFRcj5vk+cup269iT4bjk0zCBsJLfgbn6eHvwLvOh/uG&#10;Ou9vYEr9f93r+BCOM+InDYIjlWPYi6inW92RcRA9vC/VNF3Kvns4qpEhSjlKPpi2U2bi1jpzpzV2&#10;4IOt+/DnJUlYcPQQyjulqYJetNsHm9cFB6F+JTUVKWUlsDv7kXWvFNW9RoQeOYwV587ALu8gCVmH&#10;zcX9bqRUlqKkpRkD0rpMFWihW+3lcXD54LVQcdoJQ4cNPsLZR+g5aDarEzaum5gnu1lan11wizLl&#10;usfng5W/9W4C2E2Fq+9DXU8XrhYXYMOtGzh25y6iDxxEhdmGpL0HcbWoFG1Us3er6rAv+RYMZju8&#10;zKOb2zwGC9wMZ6XLLe8BdFS3S8+cVw+FoA2bcaawFF3c00A3vFZGMbGcVGPN98SVHmxfSTmqOd8E&#10;jtZ2NO76CO3zpSP2S1SOv8LmqD9hctwYVt7JCoyTFgXewwVUYaByBmxwBQjsf7hNg6Nmg7c/PQuA&#10;46vaUHH9PdngaxA4n8FwfPx8n4YNTv+r2kM4To+fqOBYl/Bb2CPkneNPCMefE46H0EPlqI33pxrx&#10;fLdwFBMVpMQDlaCMO5Z8yEw31+ob8cGmPXhvyRoknT+HRrNoJ8BosiC3rAxZxcXoJfSazWbEHDuE&#10;G2Xl0Ovt2Hv+BjIamjFr9zYUVFTA5/VSARJyNGs/YSatyYSSjcrQSiXo5NLpb9k2eewwU5lZCUlR&#10;cmabGyZWcofbShhaYbN7CFABrhVumoRzcenksVZC1c2l2+dVbn270YS7FdW4V9+E8/n3sHjPHhjp&#10;4stfcYsO4YcOUH3a0drZA12vnoAkxKWDucMBn83KfPdD7/JiR/JtjFi5EiNWrcXBu/lqdI1MoRbo&#10;96gUpL9F+/tiX0k5BuBoMLehccdMdAgcQ1+CLv7X2BLzF0xOGKvefU0mGCctmqbBUakHqXjBD2zS&#10;YlkGsUIG+fcF9gcqhCjGABwDlfbzTKuA2ruzL7JH43v4vm3wNsLCH077/XDfUCat7ENtf+Q4Bfkv&#10;cy6fZ4Hjvy5w5PjAdZA45MH1cL92HhLmm+YzYIPjeVKe/deO1znQW+HRMn8UjstiBY5UjhEykuh5&#10;1IX54cj7UrruKOX4N4BjoMuQGkPNZTsr06XqOkzevB3vLVuFLTdvo48VjSINnb09uJV7F1UdHWjS&#10;daFR140mgxmZFbWYv2sXblbVIOnQEZzJyEJGfS0BZVCqz0q32EbouOkSu62EnIswJBCtBKZ0CDc7&#10;6DoTchbZZmdY1bDDJWFpsVTAUH8MprrThGITbG4bHKJG6abbZOihQ7rpELwML0rTQ1XntHNJk1Ez&#10;zDYqO3Wo6NLBzvMboMK8w/xGnDyGu2VVyCoqQQeVo9Mu6taJdosR9X09cPChIa8K7FSRh/NyMGbt&#10;GoxZvhZHs+8p4DQQPDU8N83F1q6ZNuzzb29PUI5D31hy88nkmQZzKxq2vU84ynC0F9VIii3Rf8HU&#10;+HFKOU5eLO+r/MrRD8cJ/tbRibRJ0k0ncTyCEwWOUgH8lVYAQhdsgnpnKb8ZlhBVlUfCSCV5EF6r&#10;zAFlqbVay3GyTyoc1xVYmRbjDlHHyTGyTYOyarVWL/sFFszjEgnL/eLK0x6Cc5LqvjORpoWnCbi5&#10;lHglv2Ja3uQctTByvNYlaSKCGW9wgpy3VvEfKDWGfXgO/m1c19LR8i/vcGW7tFRLfJI3AcbDVxX+&#10;cLKfS60Bwx8ny1vSk/OeIA+kB2GZd9VlSMIxHh4jcU9QZSHG7RKP7PfnT+zR1nINaFIGD9J8EFbC&#10;SV6CEaziDWzT9qveBGq/xEHjuro2qrsX98tvlQ+Bo+QvhHCcQDj+BTWJv1INgcbwH6Fe4CgTbIhy&#10;lPsz4FYPcf9+E/v8FlRWIMJROp43umzQsyJdr2zExI3bMZxqaWfKbVg8/XRzB+h+DuBcRiZuFRTK&#10;YBf+DSC/oRFL9hHwdH2337yBTdcvo95iRktnJ/p5LjamIcCTPobirnoJSY900nZKa7aoR7rIdKdt&#10;dj0BaSZEZZigg0pTRtB4CCcTbIYs9NbtRm/OxzCWr4TXZ1CNPA665FYCV0/hY2c8LomXQJTjpSVa&#10;gCsAFnN5PbB53QxvVTmX94+he3ejrLYRXrr04vI7pCWaUFxx9iQOpKagpLaBwLTBxfjdPOYa3eoJ&#10;6zdj5IoVOJiTq147SPcm9XEwwkhm91GfcfgeqEgNjvKgfQSOzJwKoJFTTAXkyTfwYpnMzWjYOg2d&#10;oc/DHPk8WunmbI76C6bJO0eqEQWdJf6GGIGiVAipJEtYUZcIDCZj+tIZmCr9EgmMSaoRh0tW+smE&#10;oxwjFVnUgnrnyG3BS8Zr2/0KI0QqOtOZRmAFM1wQ01P9BpPGIUTAljARM5aJgg3mvvE0OU76I7LS&#10;LR7LY4PUcVpfxfEqrSCa5H1Kgqhewozrkwj6SYT05IQpmJw4ldsEKCE8LphpyflMQpBUdp6bqGZN&#10;FUtaTFvyy+3BTHs8l9OXfoAZjCMogekSFMEsi/GMT855EoEgZSQgl/MLXqIBYSLzJscLJCYnTkHQ&#10;0vEKeMFLxjGP8jCQcFIWPCceF8T8SB414IZwneVBuIgCl2OnsMylD2GI5J9lNymewE+Q9FgeErcA&#10;icdL2tK9R5WZpMP4FGDV+0M+/HjNtLKUblICOQGzXKtAeHm1wrDq/AWevH5cKnjKMTw/uX5ybpOl&#10;/OSclvLhGjcJH8bPxIR4nhOvm4BUjpeHz1RuWxLzJmrif6XGapsitK48Ascu1SBDOCpADt1N5JvY&#10;43AMuIKyvZr1QipQjduCXmqszNpmzNi4D+8sW4fNhJ1NurmwTjkIHFGO+27dxtpL56imAA9Vbjtd&#10;8DUnTuHI9WT11cTmnl7Vmdstx1DVyRhoOwEmSxtBI63XAkoxGfZnJdRklIzd3kv3Wa+UpHK36d57&#10;3T64+wpRW7oGLl8Zeu9NQcftXxFYRXCZ2+lO62FweukqW9QoGI+FILVZlIq0091X6RDGMvLGJmqV&#10;+eg29uF+ZRmu3s0hCPvgHGAaRrNypW0DQCqV5OKjp2DmuSYXF6KwoQpeuvPi9otDfuF+IcbQvR6+&#10;citOF1TBzG0tPjsqCaJq5wAaGM/3F45CbhXgMTjyxmtgYZtNzajfMhUdC5+HKerHaI7/LTZF/xWT&#10;YkdhdNQ42li1DKYbND5uDEZGjkJI/HiMjxyLUTHjMD52ApL2JODynVOsoFMwjpVpfNw4jI0Yg0mE&#10;0PhY/o6TPpMTMC56PLfzmLixqqJMFmXKMMExwRgTOQZBkg5BOTqKcGP8k1VH76k4cOsgNl5ciyAe&#10;JyAYyzyNDyf8YqXyCwxDMC5e2zaOx43jflEy4+OYHreNJ2xGJIzAiLiRrKSS/nimMRpjY5lHBQjC&#10;m8AZL/ljPqSDuSgjAUYw4Tc2bDzjHcl4x/ABwPNgPhJ2xuFG7iV8uPIDhiGwCaf3eK4jo0cjOFYA&#10;qCmpkFieD+Mcx/MewzIZG0vwJRIeYYQp4T+RQAlmeY5hvsdGEjoKtgJVUaiTMS6WaUeMZt4EjDy/&#10;6GCuM76ksQiKYDmxzGasmoGL9y7gWOpRlukkHiNxsYwJryBeo3E0AaDkfUw48xcjoNKAGRQ3QZXF&#10;mOiRqgyCCK1RPE9Rx2P5e1zsaCpAQo3XaFwk8xFFIIoiFEiy/MeEjcZo5k2uiahXKaNRLIPh0SOw&#10;5NByZFRkIXRbGEZwfTTzFEzFGEKIh4SPwZKov6Im7ndq0hGZrERmX+pMP6SUYzW9GrlHtXv10Rv9&#10;adqDd2T8rfVtlIrsQI+vH2V6E2buO4A3ly3H2svXqMjoSjNPVqeBbrVZKazyNh0+3LYW++5mopMq&#10;r4fubXpJKXIqqmAd6CdMPQqADrrIDgeXhIUoN6UcBVB+MIqJslOuMMEmQBOF6aarLErS5TGjt+0y&#10;etvPwmI4D2frAXRd/xlabv1vmPWnYGxPgantKpUlmD/CS7oRMT9Wm1vFZWNcyi1nOgJHBUjCWG82&#10;ok7Ga5udqgHHJGClim3saEdxcxOaDBasOnwKzR19KKitQXkrlaWHLjvDGckWG2F6+E42hq1eh7Eb&#10;duFudbNqxa6UiZZl0hBVpp8t9+/atPvocbf6c+DYJHA0NqGRcOxe+IKaRacl4XfYGP0mprOCLj64&#10;AmuOrcXKIyvwydKPELUtAsuOrcTsDbOwcv9SxB9YhKDoCYhaE4Ermaex9shqjCHYQreGYenBZZga&#10;Nw0xhEjM3lgERwQjansU1p1ei+hdMaxgVCZUhJMiJyNyQyTWnFmLmP1xmLFiGlYcWIbFe+Lpqofg&#10;/aWzcOzaMcxdPRvjY8ZiCtXI8gNLsPHkOsxeMQdBBJGMAAndGopVB1Zh9ck1SNgdj4mRIQjbyG1H&#10;1uPTNR8jamcU4vYnIoRgWLghjOmtQ+yuaKWKggnqEC4Ttsdi9eEVmLliJis6K3DieHy8+gOsOLgS&#10;a46vwMrDy/Bh4kwCZDyV9TQcvniY6S4g8Ebgg7gPseTAcqw6uwJzV81jOgQgYSNltvrEOp7TCqw7&#10;tg4xTPN9quBVO9fgg+XvEz7j8NGij7H8xEqsOMG0k96n4vKruxiWzWYpszWI3haFEMI7Yc8iLNm7&#10;GB+tmYklvAahm0LxAQF94MIh7Dy+E5MJrYjt4VixZzWmMI9xLOs4lodA8JO1n2LFsRXcH8G8BWM8&#10;4ffpyk+x6vRKXutETI1mOW5ciJUHVmLakqlYsH0Br0kkgplu6OZwrDuzBov2LMP0xBnKXY7cEsby&#10;WolVx1Zj0d5FmLZoOhbtTsBS5nHhxvk4euMwzqdexMFbB5jPBaxkK/Dx0k8xf20oVuxbTLf6PTV2&#10;3hz5nJqpKeBWK+Xoh2PttwzHB6YAKe8aHWrC5lZW7Mgj5/BHuoxxl86ih/uVW0wXWXXspvvoIbRA&#10;F7usrR3rTp3B/uupyMgvQFO7Dg6vT737E5Uo/QeVUhsEw8fBKKagZTcRila6wXRtrW7VYu2UGXiY&#10;N4P+LgzGZLgqtsNw+l9guvh/Qpf2I9j7bsHUchLteTNJRj3dYUKR8YgKNdtFMQqMNTgGAKnSk+3M&#10;m4vwkhZvu8XOtC1UwA4U11bjVsF9NVZ7xekzOJGVxV+Al2rSTkUsI2qMTiPcDhPD+LArOwV/Wb0S&#10;MzbtxF2efxs01VjpsUH7GuJj5f0d29eCo43KsWnLNPQoOP4YTVSO66L+jMlUfyWt5cguvoOs0gzc&#10;zL2Oo9ePocnUhhmL30d1VyUL7waStiegUleJ9cfXo6KtHJsJgrXHV7O43NhwaC3OpJzlTbMXq3av&#10;RGUP91/ZSCl+DlPopolakYpewbi2Xd2GiyWXMGvtLFTrypBaegvvhI3AyqMb4O53YfPpzRi+cAQu&#10;51zkkzkVx24fQTnTnbliFoZThWy9tJVP7S5sPrcN1X3V2Hd+N9YcWYsuhwHzl87BhYxLLJDrSNgQ&#10;y7zX49DNQ7hVfBUfrPgQI6h2Fp9chcr2Up5rKg7ePIBhC0YSmuPx4dL3oTO34UzGSdzIv4bM4gyM&#10;onoO3REJ+4Abe5P3MOybuJR8DneLs3A07YA6n4+Xf6JU9+nsE0itTEeroQWXs6/hQu45bDy/Vt1o&#10;y/YvI/DH4V5NAU7dPY3LhReQWZFOqE2hEhuDtUfXory9HDsub2fZVWDlwaU4d+cSSttKMHP5R6ji&#10;eW46sxHTkqah29yHO3l38O78t7H14iYV//pjm7Dv2n6cvXsewxeMwvxNC9Hp7cLOi3swKnwUZq2f&#10;jVKe8+HkQ8irz8GJW8ewhg8Y+dt3eQ+2nd2Go+lH1DUq6S7FVl6jlMo0zFk/B6PCRmHf1d3ocndg&#10;6+ntaLI0Y8uFzbiUdRalDUWI2xSFTks79h/bi9Mpx3Ho2j4YPN24lncN6w6tx52KNCREDEMh7zdT&#10;FJVj+I+HhOO3rRwDphQkAdRIt1jH89+QnIl3F6/FvEPHUGfSw0clJK3FdrubKtALPUFi7/dRPboB&#10;hw8uVz9azVYYCB8ZMigK0TlIJWo2+PdnzUnF6LSaYXKaYKIClZErAkyLRboJeanoqqDP+QT6k/8T&#10;xsv/Fj03/x16i8ZiwNOA3vIkNN14AZ7eW4SdV0HOIp3P7WaqRoJS+kMOAqOYgqP8lu2iJEVd8hiX&#10;NOrQFc6tqsZFQiThwH5klFXjSkkxNlw6h5yaWubFBw+P8VKhwsLz9fiw6PJV/HbVJsw+ehz1Jis9&#10;AKgJK4Yq7+/avhYcrVSO9Rsmo2e+Nj9fU/zvsC76L3RHhyOj4A5yC+4hpzwbV+5cxI6jO9Ha1Yrw&#10;LdGo0tXg7JVjuJh8GkVNJfjzx2/j5p1kFLKSxW+ORktfIyqaS3Hu2lmqzGUorS/BubTTGDb3Xbwf&#10;975yzUbEDENaVRqyGP97c97D1NhpdBMn4n5lHi5knsVIQu946hmU15Xj6t1rmJpEhevswqrtKzE9&#10;ahr0bgM2X9yKd+YPw6pDy6DTtyJ44WQcvHIYzd21WL5nJeFSg0kR43Hk5jHsuXYQ1/KvsmLexej5&#10;I/Fh0nRMoWIcEzmOymkZbP0W3CnKxPoD6/DpqtkYkzAGc9bNha6vBYevH0b8hnj02nuo4iKw8/wO&#10;lDVUIKcuGx8umYbG7jos374Mk2KnosfRje3XdtGVHIPp8ZMRuzkW7cY2hK2Iwsz4D3Am+xQqm6oJ&#10;kkuYt24Oeh16zF46m0CJhN6rx/wNCzA84j3cqc5ETtFdDP94GG7nJyOzLA37LhxEbmUOJsdMQQkh&#10;uXhXElZTzd8tyaNiacCMZR8gaVcCOo3dKO+owuHLh7Dr4m4+WEbioxUf001qwqq9qzFs3nCsofru&#10;MvRg8oJJ2HtqN5p7m7Byxwo0tvOe6K3HqcunsOHgJuUa3yq8ieFzR+D92OmYungyxhLq6+lVtJta&#10;sevkHj5YKhC9ORKHLu9HdkUuz/sD1OobcT7tMlXlEsymmr5bk4t6fT3Opp7FkSsHELnwbeQnvQaD&#10;TCkncAwdQjmqe/bRG/2pG8Eo33ORiRWk3955usSjV6/FxPVbkFfXCrgHqOCMdFfNBIwbWXnlWHT4&#10;CDbduIw2GVHCfIracxMy0p3G4YeaAs4gGH2+EUpmF+FIoDnMjI9QpPtu4lJm83Gb89GdPAp9p/4b&#10;9Df/D7Sl/N/ouh8Er/M+IVWI9utvQHfjP8LSthEemfNRwGwzEXgG5pmAlNbrIdPVTBvaKDP38DwI&#10;eWlNNxMk5a1tKOvtxdHMu5i3ZyfvhUqkFBSjuKYeIiutDoKRKnfA6UUrVe6sQ7vx6bKPkJ+2B9Z+&#10;s78xTWv9/1va43DUuvJ8Dhyb6RKYDQ2oXz8RfQtkktTnlFu9IeYvGBP+NuGYjrK6KizevwiTooOx&#10;+/Q+6HrakUR3uqGrCWeunsSltPMobCjFnz8hHNOTUdCUi6W7FuPgxf24X3sPej51l+1bgqrmauy/&#10;tA+xW6NxrzKfru18vBvxV8LlLpIpyeevnoOcimws2BiN7NIcnE05RUDN4hMrHdeouGoIuXkM023t&#10;wYptq5Rb2+voowraibcXvIt1dHk7ewnHsKnYc34fWjqr6B6uQmlXLcZHjMBBQuJIylEkl1xDclEy&#10;4fCumplmYvwEfLjofdykKqxqrUFNay1S89Kw6cRGDIt+DwuotroM7TiVdgYx62LQamzB2mNrkFGY&#10;hgspl9Bp1WHR9iTUddcgYTPdeYK/19KDHdd24704qs/IMephoaPinrcsFFF0k9PK05F6Px11unos&#10;2pmELks35i+ei6j1YTB6LJhH13Z47LvIr7+H7Py7eIdwvErVm83yOXL5BPJK7xL4k+jOlWHjkfVK&#10;TZ9NvQA9lXM83dolBObRa0eRW30PvaYepQBH8mH38YqZaNW3YN2udRg2Zzg2nd+Crj7CceFE7Dqx&#10;Ay0CzkOrcPTiCSQX3lYqQuCYU5mLS+kXEboujA+uXCTsjcew8JFYd3QNdMZ2HL5wDDW6KizdtxQH&#10;Lu7DnbJczEiYiRrC8WZ+KpYeWo7Za+bh4LUjuJh5CRafFSdvnkDowrdwd9HvoY+T1uqh4fhdKEfV&#10;cZmA7OgfQIXegJk79mL08lU4dCcXTvqRXio6h9kMN/OUUlGMlPIKdJotWH3mBHbfug67b4CAsKsR&#10;LQ5RYUqRaWa3y/vDh+tDgUnMSqiq336QOSweAs4IG9P0OXTovjsTXWf/E4zX/i90pv0T9NWJhCDB&#10;7WlBZ8Z09Fz6r+hL/W8wtq7kdhevnQZaaeVWqvFz0hZz+EEugBS4C5wFmDIrhn6gH2sv02NplU5N&#10;QIOuA1VNTegj9A6lZqC626BUcv/AAOob8pByZCQKjv0eHc3n0cZj1YS5qqz/dpAcWjm6pFuEBJCM&#10;afZAOfIJYyQcG9ZN0uAY9mM1+am41cGx77EwiulmZuPdhcMwLPRtnMo8gw5TO92+iYRjPZILbmP1&#10;wTVUI61YdngFlWIFtpzdTNtCt/cEYjfFq8JcsX8FK/UxlOhKcfTWUVg8VixcR3UU/i72XtiHOiqe&#10;XRd3wODuxrwNUShvq0Ry/nWcvHMc59PPYMW+FbAOWLD1zGakEtipdG23XNqCGgJw3orZeDfsXSq5&#10;jTA6e7H04CoUt5fgxNVDmLNiLuoNbdh4Yi1S8tPo/u3ApkMb0Ey1s+7selwoOI8ZS6YjbO18unw9&#10;OHL9FMoJcYfPhQMX9mB04lhMWzwNXTznQ7ekr9oZpBXfxrH047hN1z5x1zJYBqw4l3oO17OvqH07&#10;L+xSZTN7zRyMWSSNQ6OwbG8SjP0GxO9YhCtFVxSo1+5fBzc82HV2J4obi+l6nsSZzBNUhfmYRDf5&#10;3Zh3sP/yPrQR+IsPLMX9piKs2bsGm49uQ21XNVYdWY38uns4k3oKWRUZCFsdjua+OlwruMY8bMUp&#10;5jFp8yJV/gfo0r4z720s2DAXRlcPDp87hONZx7Hv5m5U0wPYdYWKoDIDZ7LOYM3ptbhw9zLmrV1A&#10;YeDAPsJu1+ldqGirwD6qPRfsCN8cgXfC38PuyzvR5+7F+v2bUN9Th+2XduB8xlmUN5Ygem04+rzd&#10;2EdFeiz5IA7d2IebudewYNlCqv9u3C5Mxuy5f0JW4mvoi3tRvdKpD/3ZIDjKvRqA49OtVNJAoLnR&#10;su7kuoNelBvdrNzLr17FW8tWIenUOXS76MoybZeF0JP3iwPArapihO/fznu2k8pdh7PpWVR2dDHp&#10;PtodBAwhISDSYDSUCYQC7xsD6373mWCUoXsy/6LDImrUoqY7c+vS0HnhJ9Bf/z/Qkf0S1eEhDDCv&#10;/bZGGDJnovvif4Q14/+J3rT/H2wdRxQcHVYPlaioR4GcxOVXs/58CPgCSlLAKA0/sl/gKNskvChf&#10;H91jp9PNe7QZeUUlMEnLubRil1dh7s5tfECcQa/RBJdDQOwhTL3ozF+OnIM/QNWV6Xw4NKDZp32Z&#10;Uo1NZ5nL5B1yXesdAisp/0evz7dh2n30ma48QwXkktZE5WiiWmhaPxW985+nW/1DNMX9Cusj3sL0&#10;RSFYf2EjVp5chal0GydQZSUeSMKWi1swd+NcbDizASuPr8KEmElI2LcI265up2u6BOMjgxG3Lx5L&#10;jixFUPRErCSY5B3VxNhJWH16Nbby+JVHV+L9ZTOg+gnGT8LyIyux7fJWrDiyHB+t+gTrzzLuYyuw&#10;/tw6RNKF/WDpB9h2aTuS9iXi/aQZ2EAQbrm6hRV4tmqkkC5E0XuiGGYbNl7YzPhWYGLMRIyPGo9F&#10;e5Jwu/wmK+42TI6fyu2TsZT7tzO/S5jeZLrqk+O47cAS5m0rgZeIzcc3YvmhpapV+6O1HxPEm7GJ&#10;tp5A/XDJBzynFUjcm4gZzMtWqq/VR1fho0UfYvNZ5ovQXkBVHBIr3ZkmUUkGI3TzQmy7shWxu2Ox&#10;/tRaPiyWUX2uwq5LOxGzLZou52ye/zZsObcBM5d8iHEJ0p0phKp2ClbsXUEXtxa5tbn4ZOkn6n3v&#10;0mNLsPnaFkTujEbsngTCfyMBvAQ7mP91J1azHJdi2bGlPN+JWHF4OaK2RCGI12Xu2nnYdmE7Np3d&#10;hK0sj4+Wz6SCZ95u7OB1Xs28TkTkrkisOr2GaU/C4kOLEb41DBOiQ7Di+ApsucxzZfwzlryv+nnG&#10;7o3DtovMN9NdRdd+6qIpWH5sGfOwjmlGYMv5TdjG8pF3kUksr41n1qseDVIOiVS4C8LeQVb869BH&#10;s8KHP6fgqEvb/63CUXXXoTUSZmIiHipdVjXKI62yASM2bsKEzVtR2tQJH8Fkpxr0EFImus/VbW1o&#10;pRI8kpHOe34/TqRlodNgRj/zKAAVpW1TSlEDzNAmXWvEBFKEl4yXJoQEiGbCVfo+egTGVhP0Lhtc&#10;FDCW6m3oPvdfoE97Hg7jBfXAc3ZmoDNlJDou/AdYUv89TBn/D3Tl/QleRx3h6NU+o2B1MT/Ml4pb&#10;0pH0BN4yW5DfjaYJHAPKUZn89kNSzM7fLl6L9p4e3KmsxtKTpxC2dz+O38nB/cZG2Agdu4Vp8TgX&#10;1ZnbUYWKq+NQsPtn6CzZASOozO0yUQXLmw+icl7bRrsPzTYvKr1WBcihrtXTtK8IR7ciupmuT9OG&#10;KeibJ3D8ERrjfomNUe9iUuw4jJKuJ1FjVd+9Kbzxx0aP5bZRqt/hSC7HRo9RffxkOTpiJMbGjFH9&#10;4aTryDiGlT5yoyNHIThOuspMUN1kxobRuAxJkn51E1WXHrU9XLoMjWXcISqNMRJn5GgE8VhpGR3N&#10;vASxkoawAkvXGNkvra1aH73JGB87HiPDmAfVlWcc1FRpicE8j4k4lHIQn679VOVLxjPLsWMjpfsJ&#10;wcr0pdvOGOnaw3SDmIcxYaNUl6Ap0meT8YyUc5M8cpukL9Adz3ATJa90L8cynxPig9Xx0iVpfGww&#10;y0X6CGrzQgZz38hwxh0ThJHzhlNlL8HhzMMYvmAEzylIdf0ZEzFWdXMS0Et/QenfGCzlvGA0Ercn&#10;4nrhNaw5tVr1YxwVORKjqEjHMb7R4eMwLXEGzuWdxScrP8EIxildpsZFS99JxitlGBNMcPEBF8tj&#10;eW7SzWos05uQMEmVmypvhpNzDeK6XHMB+5golrm6dlI+co2le5fWtUf2y/mMChuNMbx2Y6XM+bCT&#10;e0He4QbHSFpjWI7jeW7jVB7GRMixIar8xkUEITR6ODIJR0P0K4SjjJAhHDP2abPy8CaWB/jThmPA&#10;RMU0+RsLGvs1VRN+4CjeXb4C+zIzqIDosRJceul0Tde2opUeyNkLWH/iLHR2F/JlcoguPb2MfoJB&#10;us1I48dDNTa0ibqS77yIcvQrOAUoOVYmmSDQzB54TD7lVgu8PB47+mqXoP7a83B2nAC8vTCVr4Pu&#10;yivQXf3/QJ/+n2BL+T/Rc+snsHWdg9fbzvzUEW5GmJwEG1WjS42PFnf9YV4k3QAcB28fyuRYq8MM&#10;n3eA6v8+Dqeko5PQvtvcTKFyHh2WXjhdRp6XBzZzP/o9XlgazuP+0d/g3ul3YTHnMzx4PQknno98&#10;gKzBLq3ZXlTTi5SH4LdxjQebdh99xq0eKiCXAkc+YQy9dahbMwH6BfLxKA2OGyLfoes8XlWKB6Mo&#10;WNEEhJOlE7LqKCx93WjS2Vl1XNZGzQhspCOwCsvjZam6pcjxal1G3cjoFAGAv5M1909OlE7GMt+f&#10;xD1BxSMdi6XDcGBdQDhBGcEnHY9pWj4kT1peBc6Sb8mz5HMKARNCqErXIdkvozVUWFZuNbJDOjb7&#10;8y/9JbVRJVqH6MDIFy28nIOWfykL1Yl9kElHdjHVmVry6k8ncLwqSzGCPDghWPUFncTzFTCrqdS4&#10;XSaglUljpQ+hlh8pdwEWgULlNyFe1rmPcct+yZM0KE0k5ASUMupHjVzxpxs4HzXSRs5L4lVxi8k+&#10;7ZpqZcd80h6M9lHr2jUUGGpA1LZr58SluifkASDDTGU786TilmvJfPmvlSxlQIHkS+2T0VYJUzE/&#10;egTSE95AX4x8++d51IcH4Oiguvt24SimvqrHeiCV5cj9QgxbvQbz9+yHzmSiGhQlJC3HNjX34ZG0&#10;TNxt68C5wlKcKijCkqPHsen0efRIw4dTVJmMRtGgMxRgAibvAJVaVKAUSErfRgshJY09BKcCrZtq&#10;jW46w/VT5XY0bkdTSSxz2Yu+0lXoPfk/0Hfp38GY+u9gTf7/Qp/5z7C3H+N+N3oaDqG7Zgdcbovq&#10;iynq0WOWd5BGlZaCM81JlSeKVYPz50PSYbGrCShsDhOc0s2J+Vp/+Trmbt+NrMpKpkuF7bZRXYta&#10;lbHhHvS7etGQvRA5e15Ea0487D4Lr6koN6vqFSDfKdeGGAZe+3279hXhyCengmMtqleMh2GBfKjq&#10;x2ggHNdFvYNJ8dJxWCqZBgq1lEoplU1g4K9cqqKp7fLbD80kP2BURRtsWsXShprJCBYxLT5teJkf&#10;CIPj9JsoTbWU4wP7/RVZDSlU8XB90PGSpqrQrNgy4kQDr8Qhnaxlv4DjyWlqENBAI+BQHcPVUuLR&#10;jlPh/Merh4PKh5aeGmbn3yfb1PkryAbi0yzwAFDA57oagif5kvwxvzKqREbVqIeCKmOtzCTMZH8+&#10;1XH+uFVZq7HugfPzlx2vi3ZeXFflwIeC2i/H+8/Z/1vLmxY2cM6B/AaGCirgcqlAyW0SlzxsHpyr&#10;LFV82rpcL21OTZlxfDpmUzmmJfwB+thXlXKUiSd0GQeUcqwWt/pbhKO4ctIPr5kKqJoVes6BI3hn&#10;9WqcySuk8oF65ydD8TysTDJJzsG0FCTu3oedF67jQkEx2pinK9n30Nanh9Mp7/ak4UNc6ie71aIq&#10;H6pLgaO4swIqq1KeAliH26AA5OADwk4we12gd1dBRVYLe99ltF3ig+T8v4X55r+F4ea/hz4vBE6z&#10;9EH0wt2Xi8Zbv4Gp9FN4nBYYqXjtkn93vxq2qLoVKfeZaZqtdN81l176LIo7P1SexRTERXkyfz73&#10;APLrGrD32jUUNetwJa+AoLmHLsZlJSBtNplije61zwVL+22UHvojSo/+GTbmrZ15rCIcZUq4OqeP&#10;10Dmgfz2XWqxrwzHRq+bcKxGzYpxfrf6IRwnJtDFUyrDXxFYGUXpKQBIhQkooYAJOLiUiqDN1O0P&#10;K8eJqvLHE6jcmkk4bV0qslT2J5sGuoBN9pu4tqJKB+dTTNbFBldoLV+D05Nj6ZYPdS40pdL8AB6s&#10;qLTK/thxEp7bNCUo6XzW5NjB5xCwQLyB/ZOZlgxpFFPDENWxfjhSrWvnp52DZjzuM3Fr5aL91vL6&#10;QL0+yK+WZqDMAiZxK9DRHlzzB/ZoOQ+2AGAfyYuk8SBP/vNYNBXBSdPUt2ZSCUdj3M9glW9tK+X4&#10;KBzlhn7acJRZdtTcAoRPByvK8fxSjF6+Rs1X2CgKiQCw0gXUGY2obmhER2cv2s0WmhXlXT1YefQE&#10;9l26ioLqOvXZAQGHgE1Uk7zTGwowYgJFcWVFrQmUBI7ybReZvszj8dE1HYCB4OogcNt7O6G3CHg9&#10;cNNNpfxDX84s9Jz7TzDd+I/oufEfYLn/PuFdBZf815sJXfJwdF76f8NeMQ8DLDMzXequPua9z8B4&#10;Har/o13eYXKfQNzDB4AoSJW/wHIIUy3pNJdFU5EewraHynbFiVNYdvo0jmRmI5WKWmYPUsewLCwE&#10;oJeudnPKQtzf81O05C2GeUCvPi8h73rrFKjknfLQ1+hp2+NwfOKsPJIhmTmjiRdW312J2lXjYJj3&#10;HF0butXxv8TaqHcxgXBUY4/FeIMr8//WKrFUrkctUOFkXO6DYwL24FipQFKRGFYqu9ov4GEl91fm&#10;oSv7w0oW+HZLcCzd2ES6zqz8kr5WaWWctQBDIKDFJWnLULmH8GJ6DPsIHFV42actxQ0PjptAd3Ws&#10;ei+nuYZafFrcAeBocSpXXkz2PQinpa25wtr647AImHyf5uG6lEcgf1qZyKQS4xO08cmBB4GWhrZU&#10;x6l1yZt2jDov/3Ytvw+BrvKsLBDH4HW/KaWq5X2wBfZLOQoU5bWElLtsG3zuD4x5eLCPeZB5QYMI&#10;x1mx76mvMRpjCMfQ51EX8SraCccun13rykNV8W0oxxpRLlw2eexoZWUJP3YKI5auxtm7+VSJA4SA&#10;A27Co8ugR1VtPcoIwVt0H3dmpOJCSRFulpfi4p1s9AoI3HZYHEYNIH63UoOKHxTq3aIGGTGZqkwg&#10;KY0cbj4AZHyyyetDeWcX8mobUEbr7NQzLrrCDoGpTCrhhaM3Dx0Xfgn9uf8buov/Dn33guj6N8M7&#10;YIKlcQ9aLv4E3Zf+X+i69U+wth1WM5BLFyQbAagz9KKyqQn5lbUo1LWjnVCSiSO8fADYCTyrg+dA&#10;oA3O52CTb82YbYS0uPw2PV1kL+7WteB4Tp4aU15hMmLntRssLwtcvFZOqwlmutZ2JmJtu46iI79B&#10;8em3YegrUd0HZRo4bc5HUZAaj4a6Tk/TvqJylHeOHui7KlC9fAz0858nHH+IBsJxdcTbdKvF5ZJp&#10;sKTyP27azf4Z5UB7WNGGOk72aUpHrUtFVWlolVImPHgw6QFhJIpJVc4HJpVV2z95yRQ1wkMmcJCG&#10;BVXpGYdATlVgBYgAMCV//jyppahKv0KSffLuVPIl+Wd4pX5YiWeu/BhLjy9H9N5o1aiiKjfzocKp&#10;OOR8tKVM9qC5xdo+CSvKVuVJweFhuShVq97XBs5LS1PKQPKjKVytPNT5ygOA5TRzxYfqvWMAepKP&#10;B7AadEyIetenlZe27eHriwdLv/v7EJYBeNLUNZHJJvxl9gSTtKV8Vf5p2nXVzklL96HJNrVfwVGU&#10;I69fzHtIi/+DapCxLpCJJ36u4NgprdW8ib815ShwJHg6ZGKJ1nYEbdiEj7bvQVOPCR7ud5rMsMi7&#10;OQwoeBU1tyD+1AnM37kbN3IL4Hb71IfyXVRRMiu3zWYiYKRRRYbfyWQPVJEWt6Yi5T0iVZnDalcd&#10;ukUtyuzdAzxe7+tHZkMdzuflIqWqCrUmaeBx0a3vh8vWT+DStXaYVSd0V3cKzOnjYc1+G/qcEKAv&#10;jzmjoJQhhWnvw5n6Fjz5b8JRGUUF2kTgynRoDvjM8h0aD6wDXrRbzciuq8WZ/FwkV1ehzeGExyff&#10;zXbxYSAt5KJ+pUVbGoqku4+oYIGmlXmnwuU+r3Tt4T759MPFO1lYdfokFuzejav3imFnYcloHJez&#10;j641lSvp6HN3o/72TOTvfQXNRfvQwzKtUaCSLjzy8NMAOdR1epqmwXFwa/UTlaPceF40+XzQd5ah&#10;ZukoGOQbMlSODQm/wbqYt9XnOQMKMHDTf7FpsBhqn1RmrTLRXZQKSpdxTPQ4jA8fj3Fq8oIRGB0/&#10;CqOiRqhJHkZHj8bYRWMxMnoURkbyNwExkuGDI4MxKnYUxiYF4cjtU9h+cZdqER8fLZNVhGB82Fju&#10;G48gKt8gaf1lpRwbO5LHSpwjEbSI6osQC2Z4aVkeFTECI6KHMy9Mn27eGKY9Imo0lhxZhOSymzid&#10;eQaxByIwbP5fEESlKmOhR0W/y3OSxpdgjJcJJaLGYHzieIwPHU+1SeN5qskiwkepSTAEyEEMr1rY&#10;I4JUa/aEpZOonkIwgumNTRzHcx2H92KYv8WMh3GMiRqG0VGS33EYlzAaOy5uQ1b5HczfGIqgmPHK&#10;5Q5exrQTZaKOMQw/FkHxIVS6MjnIWMJHZs4JwXCuSy+CkCXM11KZICOI5yut0yzn8OHMJ4/jNZAJ&#10;KYLiGR/zoCYHiaISlC8GyrXzX8NHTbs3NCgKRMWGCqfZo3CUd45TlFudEvcG9DEvqu9WN4X+Arr0&#10;Q+jwaJ9mlRf334ZybKBr10Dl0tIPrE5Nx7ClK7D3aiort0CJ6odwsNF1LKULve7CJUTu3YezObno&#10;Y+Ui07RO0oTig+F3VgGk5n5anFRWBIfT7OU2GbInDSyEIlWcwNPXT5d2YACpjU3YmJaF4wWFakoz&#10;YgR2lwW9xm6YCGc7XWAnK7IMTxQwFeuaUdRRhfu0gq5m3O/qRV5nN/Ja61HcVoFSXRUKO+tR19tB&#10;19lNgNPVZn77BbJGB3SWXhgdfQqUvczX5YoqrE1Pw6XqShiYlnx2UKBnU/0dpauP9I2kErb5hx/y&#10;3LRXBtwn5+e0odtgRHJFBa4Vl6FK1wkjQWenKnTIpxwIWoGpz0cY1Z5E8d5fo/paCPTuDtTboMBY&#10;7bWrkUnqQ2pDXKenaZ+F4xOVowbHBm8/+nQlqF46HIbQH8Me+RwaE3+LdbHSWi1q49Eb/JsZFZws&#10;qWomJ2hKaN35jdhDuO08tw3brm7FogOLsP30NuyRvngnN6vhbmuPb+C2XQjbGo7NZzZixe7FSKCS&#10;m5YwBQfOH0JqYTJC189HtEwacWI1dhIiH6yYiUgJf24jJsRNRvTmcOy8uhtbL2zFR8s/RkjURCza&#10;lYS91/Zh1/md2HF5B+Nej41Ma/OJjYjaFo/LmZdxLuUcTiafQ8LWGOy9uJNxxmDx7qXYdH49pi6d&#10;gqmE3pbTm7D21DrM27JAdZiO2h1FyEzC+uNrsO/aDsTvSSTMxzEfE7H62Arsv74L8btjEUTQz1k9&#10;C7subcf8NbMxd80sbL6wBdPjZyBiXST2Xt+JnSyHWcs/xYyE6TidcRrXc29gA/MnXWHkPey4hLGY&#10;tXY2tl3Zhu2XdmLhhlAsO7AYO87twsfLP1St9GsOb0DS1iQF5PEs97krmeaV3dhxZgfLaju2XN6M&#10;jSc3YDfPb+GWeVh2YgnWHlmPFcdWqklA1KdwP3Mtv64JSKk6k6bzXpiMWXEjkBr3B8LxJ4TjC2gM&#10;+wU60g6jkxWnSuDI+1Sblfuz9/A3MqrG1n4fKixWzNizByHrNyG/tg0e6XBNl3CA0GszGLDu9Cn1&#10;waqUglI06rrQQhjIR/QfzKpDSDwcOy0Kyw6X2UMoyCcMjOglQCx0jx2EkdvjBJNEYbcey1JTsOFu&#10;Jsp6e9Q8kKIQjb19sPf0wGU0wuOQ94NuDW4EeEF3NyafOI7R5y5h1PlrXF7HqLPXMOoMf5+5ijFn&#10;r2DsuWsIupaG2Du5TFdkLRWhuM8e5s0rwxGNMPfqoe/pJqiNzIsPzWYL9t/PQ8yt67jZ2gGZ2dHd&#10;z/ACdCpEhyjiB1C0EXhyrjI3JLcJIKk6L+XfR8KxI1h+4hjOZ2RAPj3rJGBlfLYcI/NCus2VqDz3&#10;Hu4feQPt7VfRToVZyesrn6GQ735rXXmGuE5P0TQ4er4cHGscbjR4fA/gaAx7DraI59S09auiqRzF&#10;rX6qcKRqVMvJmBI7gZX3I1zIv4Ks4iw1ouTsnfM4dP0wdGadf9RMLQ5cO4Tb926jqbcJs1Z9ihpd&#10;JWq6KnD53gXcvHdTTWKw5cxmlDeXobStDHuT9/ICm3D97i2s3rkGKeW3EbM9AY3d9dh6agcu5l5U&#10;Qx9HLhiJg7f240TGCXRZOnEx+zLO55xGQU0hK0ku4nYkwsQbY8mWxTiachz7z+yG0a7Hkv3LcTbl&#10;LIrbizEujq5pTAgq2stwu+AWPlnyCcz9Vqw8vALHbx2j+3IXKwnIekMTYnfG4fi1E8irz8NWwmh/&#10;+j6MpVqeufhDdDo6UNpchPj1Mcgsz0DStiSeYx22X96Dy3euYOW+lTh5+yTPJQ2rD61kWdVi0Z5F&#10;VK8jMGvFLJTzvA/c3o/DNw5h07lNOJN7Dg299ZgUOwkfL/sYZrcRxbWFhONEjIgdS7jH4GreZWSV&#10;5TDdchzLPoGcmhyqiT7MXT0HKSUpaDV0ILvpLqYtn6KUcKDF/pvbIDgmCRxHIjX+jwqOlgXPf2dw&#10;rHHZVUPM1cpaDF+9ChFHj6OPbrDMmC1Kz+K0oKfPgC5aL2FQ3dmJ/Ooa5BYUQ9fRqT5BoAFRMw2Q&#10;Agw73Cafckd7PQYFEWnAGPDSrSXlDlfUYOaZSzheWAYHoSfqzmDohkVPN5QAFRj6mD8P1ZR0upal&#10;fHgrjwp27KGjeOv4ebxz/AqGHbuE99TyMt47dkX9Hn3hNobdSMX81AwY7ISjsx8OgsdKADm8jIvA&#10;9BKYMptQr6UbfXod3V9tTsabjW345MJV7MwtUF9C9NG1d1oNqjO6vEcVBSmt7NpoGweVLMHIuNup&#10;Xs9l56iWe4pB3L6bg/rWdjgIIGl4ktcIZpapx2VF890o3NvzCzTfi2MN9aKc+ZPv5tc8GN78LTwE&#10;B9lXhKMHjZTSxo5iutXDoV/4I9VaXR3/L1gq8zkmyDvHoW7wr2+qG06S9hH8aYmT6YYG49T1U6ht&#10;rcTEsKn4aOmnaOprxCmqpIqmEizevwSnCIb7dXkIIVCLG8pxNvM8K/F8tBg7CasVGBMxHl2mHpwg&#10;fD5d+TEKG+6hy9iHM5fOYv+VvTiRfZoQKEbQAqrVaKa7dCpdzCAEx4/FjGXT0GFpZzzL8N78t5CS&#10;n4rbJTfw6ZpP0WnswNHUI1h6chlmL/oEbfpWLNwejoOEUEZFJt10uqiRQcgpuYO8ilxsPLoZnZYe&#10;LN4aj5rGUuy9eQRvzh2FWl0TrqafRXVdJQ4mH8PbC4bTVab7rxqS3seN4hT0uPU4d+ssDl3djz2E&#10;YnVvDV34yZgcOgXT46ajpq+KCnM3xswZyRuyEWczzuBP8/6Mbae2s1J3YebS9zE5jG42XeFjd1le&#10;tfcwYv4IrD+7FumFKajvqcbcDXMxctFITFo6DqPDRxK8V5Fdmot35r6L9UfXo7WnDe9ToV6/exP5&#10;5cWYt2GemmdyaJf669pDOE4gHGfHjqBb/QcYYgNw/Gdt+KDHrs0i7Qzc1E+x4kjXEcKiYwDYcP02&#10;3l6+HPuzsqkayRMqHjNdSLOLKknex8nnBZi2nSrLLm4njw+MJHl0tp2AiXoUlWYhFCzwEg7irrYT&#10;LsvTM/H+qXNIayWUWDkthKGBKtHN8B4Cy0IgGfvpilOwuPlAcBLgLkLFQxe5g4A9X1yJQ+VVOEJI&#10;H6mqwrGqahyrrMJR2vHqepyk8jvY0Io7dS1quJ+XcJXO61b5LIKD2SCNZbvDw7jlfSRVrdGgh5Hn&#10;3M+yKO7TY/alq4i+nIJqg4Xb6NKbTVTCdrrLWid17dzl9YAVLocdJslXTi52ZKRi7ZVL2Hb+PMWN&#10;Rb0OkHes2oS6hL0b6Ku/gIJDr6LuyiiWcSevL1DLHWp0jGqc+XbtK8FR3GqBo0FXrJRj34IfEo7P&#10;oTLhd1gc/RbhGPxU4Sgv/SW+4KXSsCGVLgSjCbYTt06gvL0EwZET8NEiwrGzERmlGeg0d2D+6lA1&#10;4UFZUynhGYRSLpftXo6J4RPQTSis2r8SQeFBVDqtWLJtMdXlJzh56zguplzlTWDHkVuHcSrrDIpq&#10;izAraS4Kmwuw6eJGjI0dhWCqKBk+12PqxHKqs+Gz30HavTSkFN7CnJVz0G3qwr4r+7Hk4FIsXDIP&#10;PeZuhG4Iw6FLh5BXl8s4CCPCMbs0G3dK7zAvq9HNMIu3xaGisQRHk0/g3TljUNfRgHNpp1BVX0F1&#10;dxgjqFqn0CUPoov74ZKZOMRtxy4f44PejstZl7Dnwl5UddRi5rJZuF9fgD2X9qry2XNtL0bPGYWW&#10;7kaczDiFv857C1tPb0WnqV3N6JNKhX0m/Ywa/11YcR+TQicR9Ck4k3oePdYO7D23U021FsLyHx4x&#10;GjezbyOnNAd/mfcmVp9cjTZzK6ZHT8GNvFs4nXoW7y0cxmvkb/h57Fp+ffuScJSuPFQV3wYcZZKJ&#10;pgHe+wTW3AOHMXrdBuTUt6lZtqXyW6mW5Hsr0lKsZsRhJfcSENL4Ii6mzH8YAOPjgFSuJt1yaaBx&#10;Eo7S97DCaMbci8mYef4KSowGbvPQ7TXBRHh55UuDrLBOAsJFWNll6fDRrfeqhiGrl9u8Eg/VKMOt&#10;S85A2KUbiLyRgqib6Yi4lUZLx5JsuraZd3Gqslo19MgHtZxuK5UpVSOVo5sqT2YiV8Yy9VAYuanc&#10;vFSTMuxRb+tFPyEsX1gMvZ2J6aevIFvXTYgTcgJ8ixNmaaDyw1HeOcp2JxlSy/M7TvV4nA8YcdMp&#10;dGExMt801dGcUOWpwNpTj5Kzf0L5sd9RkKWj1evlNeZ1VtdXrs2361p/dTiyEA26IlQvIRyVcvwR&#10;4fhbLIp6S72MV63GQ97kX8/k5X3wUmnIkG4fQVRHwbhK17rZ1qCGt4WuCYPJY8SWQ5uRX1mAu3RD&#10;d5zYhebeVuy9uB33G/IQxjBBEWNwq+Ay7hSn4iChkdtMFzB+BuL3JSC1Ipku+xy023S4UXgDMZvj&#10;0dhZj4OXjkDv0WPd8fUYEzYWIZHBiNwYCeeAA9vP7MT4eeOQW3WPyjMfS3cth9Ftxvojm+iKX8PK&#10;vSsI6GKczT6H1PtpOEzoSiOIjEwp0ZUhufg25q6ZA7PPiBVHl2Pv9QPIZ163ndiIso4yzNsYhuO3&#10;T6j877+xB0fS9zMPIzF37Wykl6dgQdIsVLWX417tfcRsiEdddwOheQQ9zl7sOL2TCvgg8ppz1bvC&#10;Yl0pwreEqaGKs1Z/jIruCpy4TfXdVo9beckKsHVtDdhxagfyGwsRvjaagK5BNdX5NKpQmWlc3okW&#10;1JSgtKUUw6NGIGJnOBrNjdhyagsyqjKpONdhbNxo9UB7+nDkPZU0g17EJMwiHFPj3iAcX1BwbCAc&#10;dekHFBy/rVl5pH9jJ6vwfSq40Rs2YcauvXzgUL1ROloItkC/Q23iCHGVpeFFln5lKEAkNAdDcbCp&#10;2XkIVmo3FNAd/+D0Bcy4cANlRiu8VKwWm1E9uO0ElXxutd/uVsCSz6rKpLM+qjsSkSDzEo7czrCi&#10;LAV416vrsO1uPnYVlmNzUQU2FFZgW0kV9nP77qJi3Gd6PpkhiG68fF51gOfrYFkKYL1UoQLHgJqU&#10;+Rh9VMYuASZBKq3qXj4w2siFCAIy5MQZXGlvVW632+oHIh8UYtKS76A5mcfk4jLsuH4Th1LSsefW&#10;LWy6dB57rl5EF8tIGmecqvuPi2n3oSrlE+Tv/jW6y2W8taYatZbrb9elFvvqcCS9jYRjzZL30Es4&#10;mqKfQ1ni75AU9TbUVPhD3uDfwOQd5mL5Noyss6IkTULC7jisPLgE05ZPx4erZ2LF4ZVYuH4BZq+Z&#10;i0UnFmP6sg8RQzW27tRqzN+0AOPiJmKcwHVxMNbuW4NVx1fj/fUfYGzMeLqCC7D00GIELZmAeZvn&#10;IGZrJMZHhSBiU6iaJGPR/kX4YOUM1XIcnDgOn677VE3MsGDLQkyimx97IIFh4rFwYziWHFqK5QTd&#10;yiNrMZ1K79OV72PlyZVYtC8RU3gewYljMXXpZIZfRigvZlyzsObASoRtnodxBO/mc1uQWnwd81bN&#10;wngq5MmMP+lAEtadXIMFm+djbPw4vL/mAyw6shgzFs3ArDWzEbUrRrWiy/mvOrEEixn+o5UfICQu&#10;GEl7ErH++CZ8vHaOGiM+jeAKih+D2WvnMuwaLD60HPPWz0PMjiiq3RVIPBCH2H0xLOOJSNgVy3JZ&#10;ianL3kdI4hi61hOQuG8Rz2Uppi6eqsZTR2+LUYp90/GN6tMOIUl8iD11OIoJHLV3jp/64aincrQu&#10;fA5N8s4xQ/vAVuAzCXJDD3UPf1UL9KeT/o3yIajzBaV4Z816RJ06D6OJECE8ZPywS7rPCBwJAQ2I&#10;MrRPGxqoWp3Vdm1MtDZUkOvcpkaY0I00EXgynK60R48ppy5iMuFYZDARcG6Yunr87/58XBLChJIM&#10;u3PzHOVb1S5RjoSZLKWzttPTT8B51QzkDvnkAmO+VteATXfysamgBOsLyrCrshY7SytRaNQr1Sbv&#10;F71Ugf1u+QiYxEF1SPfVxzScjEc6lHsIYVGVLoEXy1i+tS3f0+7TG+AmMHUE9MJryRh19Cyut7TD&#10;16+1ZEt5WERVi2o0mxXQs6lWj6Rl4OidbBzJyMTRtFRkVparuSAlvIRTs/t4jWgp2o57hGNr5gJY&#10;+w1qrsc6UZ+DrtO3ZRocv1RXHnFZPEo5mtuK0LB4GPQLf6g+sFWS+HvERhOOdPs05fgU1SPBKK6a&#10;dHiWdfktXV3UxA2EpQxnk2450qVkXNw4jIodiWBW0rExY9UkFGNlvPeSKZCPQMmomzFR0q1mNMYk&#10;jcWEpYQFVdGYmDEYz/1jCQ7pwC1jlsfGBWEk0xEbnxRCeMoHsRg+KRgjot5Tk9pOIDBGxY/G6JhR&#10;GMd05Jsno2JHM36JbzzGJY3BSO4bTUUl3W2kP6TAXibjGMN0pIuMTKwgDRhjCZd520Kx8fImlceJ&#10;Scwz4TgqehzzwHzJN2eWhGAcz3lkzGj1LlbObTTTm7BUvoczntuH00Yyj1R6fBCMiWa8EcE8F+m3&#10;KX0Qp/LcJir3XvIo8YxNGMd4xmIEf49hPkfR5ENoY6KkO9QoVZbSz1T6OUqe5bs18hAUm5Q4Ebtv&#10;7MTcdXMQJBN0MG8CxqcPR62fY4jqBE44ysQTMS/BFvocmqkcO9P2q+9WP81vyAgQBYzysf56/m4d&#10;GMCajDt4a/lq7LqRDDuBIZ2znQSDpgqppJRJAwTXRQX5XWj5vou03oqLrVpypWWWMNVTLbp4jHxH&#10;QMYef3r5FkYcuYBUuqfyJ9+ANrsEgAQNXXuXUopcElxeqlYP8ybq1UvVJy3V8qkDr1cg6vS7+na6&#10;zB7sul+Id/ddxIhjlzD83FWMuXEHE86nILtDh37WZxvzId2MZCZymShC3pnKB//l419uwtHlcFFV&#10;csn4JR/S6ONgmTiZpotlbWQ4gWylyYYZZy8giHC/12WmZz/AMjBC77TQzWZ8dKHNdMfltYD0b/Kw&#10;TH0yjRqP9TDfD8uO5UQ4egnB3sYUFB74BeqvjofBWYdazwDqHH8rOD5ROXLJi9HEwjQ1F6Ix6R0F&#10;R0sE4Zjwe8REv4tJhKP29Tnp8DvUTf70Tet0HFgXF2zwPrrl8mGq2HG08VRTBIzfZNYfzbhfjHDS&#10;fovrLvt5TJx83EmWAfP3SYylCgwYwaNM3ieqOAbFy22iqOS3fFgqJIbqijaB2x4awSPhCaix0SMx&#10;MmyYP02mrUyO96eh0tFMXi+oNAPb1FLy5P9Nk4+aSbwhjE8+NCYm56E+OhYfzDgkHoaNH3QeNFU+&#10;ypUmpAeVqeroTrg/ACABKRCVRhg1GYU/3NM2GVsdQrAHLZqO2TEjkEY4GqNfgV3gKJPdpuxBj0/e&#10;Oco9Kver3NRPx+2SPnUN8puAiLhwCe+tXIcr+YXw9GtwdNDFHQzGwfbgPSPBaBOjohTTOk5Lh2k7&#10;QWGHiWlE3byNN/cfwaX6VhS167Dt5kXGLy4u4cj0BYxuwsktQBIYUulZCLU+o4Eqjvu4Td5tGk1m&#10;mCxa53Kj0UhVa8Pttg6MOX6DYLyOcbfSMC71Hj5JvY9Gpi9K0GgwqLyaqdhMJnn/STDRQ5TROAbG&#10;bzJTxRLCqquQUpDSH1LedToxIO9d+wdwMDMVaVU1yO/uw+hjx/HJpRtoMjng7SdIpWHGpH0j2+A0&#10;qunQtA+CfbbMxJTC5j63ncDsK0bZ8ddReuotdOnzUU+IfrfK8aFb/bnDBwNwNDYVoC7hbdWVxxL+&#10;Iop5s8ZQTanPi8poiW8ZjoO7iQwevzzYpCJPSAjG+0unIXTrfIRvWYCwTVzSzQ6nyxy6eQFCuU1s&#10;IV1W9Vu2qe1zaHN5HE0t52Dhltna9q3zuFxIV5jxyXG0heo47bdsD/wO2MItYhI+YNzObcq4Ln0F&#10;Je4wxh3G9BaqdLR0Q9W+wXnz2+Praps/PYlT7Zur4pN45ffDePlbhX2Yp8FxLWQ5Ldi6APNZblOX&#10;yPfHpcx5Xf3dtAJwFNOgKG4v94k9dh2ehj2E4zQFx/T4N/xwfB5NC3+O9tu7HoGjdlN/czhqHcpd&#10;aGaFrGTF/uTgYYxftwV3axrU5LDiAkr/RNXCOqhyC2gGN7xIn0RplBAYqE+tSidp/vbI3IkDwM78&#10;e/jTnoNISstWbrD0ZTxTXqzmUxygUvQSYKpRRJQh1bHBrEdXbydsdOtlVnZdd7fqBuOhK2tjnrv6&#10;9OghJLsMVG0GPSr1Jkw9cwPvXLiO8WlZCLp1FzF3imD2ydysBvT0dCuQ9vT0KHD5fPJ9Gxe6u7rQ&#10;zX2iSLuZpz664aJaZXZz6Q8p5uVDw0kmXKkpRnZrE6QpaH9hCYbv3odlaTkw8fwGBKTSqk8lrJd+&#10;nNJIxfN/0CH+MdNePUjjjI/quRHVF0cj//DraGm+giY+BOT13lDX62nb43D8UsrR0ChwfAuGsB/D&#10;EvYSinizRkcNp3KUVsVvH45f1kQpfrr2Y6y7uBYbL27AxvMbsIm2+RyX5zby9yZsvrCZJkuarIud&#10;20LbyjDbhrCt/rAbH4Z/3M5pJvE/brJf+hY+3Cb5YB4Yt7KzWhoqnfPbuU+Wnx9nwALpP9h2lvGI&#10;+ePT4mQayiRN/zk8Hu+FjdhIW3N2LT5c+aGaD/LzwKdmzvHbUPu/qalZedTwQcKRbnUAjuJWKzgm&#10;P4SjjJx4Gm61mEw2IbBto+tX1NuHqdt2YfrWnaig2+t2S8WW1lh5f/j5cNQ+RqW51mqGcMJRACD+&#10;5J22dgw/dAKTTp5Dbns39t64icyqKm1UjbjQTqtSd/L+URpMvISTTFGmJ6zc0vFbYEiotdNFNlL1&#10;qfeDhF43gdja0Y0e5rub6S64kop3qObGZ95FyI1MbCqqItR86OOxOp0OXQShqEMBo5nub0dnh4Kj&#10;qEMv4xTIioIUF169f5T+kPKukunLUEL5q+rowKqrF1FmNCH8Zgre3X8c5yvrldsso1+sdhdMVMPS&#10;YCWNM4+PIX9oLE9RlzZpHe9G0+2Pce/Ar9FSeQBtPoHj07m+X2RfHY79HhibC1Ab/xcFR3PYiyiM&#10;ex1Rke9hYrwoiO8PHMVC6FbLJBDj6c4GRdOVjKbrGEXXUX7LtkEmYcTUd54Zbnz0BBU+iEv5/WB9&#10;UFgVr98Gb3t83+NhHm6jmx/DPDLuQJrSIDTen66k93nxBWyoMBLHOJVvLb6HcXKbpMm0P3OcDKnk&#10;+YdE0WXnclKi/3p+S6rwy9gT4SgNMn44dnvlc55PF47KCIc2qp877e0I2bgFs3YfQksv3Uy6tE+C&#10;42dMKSEJR3eUCkq+FigtwD2sdBGXruIPe49if0GxfFEBeXXNqKFac/nc6CdMVJcahhXF5mJ4ef/n&#10;JOysRgtMvUb09ujR0S2A60Q73eeezh71HlRGyRhMVkKzW/WPXE1V+t7F6xibmY2J19Nxoa6FMHTz&#10;uHb06fUKiuKy98qMPDzXDoKuq7Ob8RvQ12uAkcC0OZ2wszzcomKlpZ55DLja4oZ3Uqmm11ar87jR&#10;0IJ3Dp7AB6fOK1i6eA6BMnDLA0KNhhkajnalLGXOSj4/3FY03YlC7t5X0VG0Eb18bGit1UNcq6ds&#10;XxmOzQMeGJryURP/JoyhhGP4T1AU93tERw6jchQ4frfvHD/PApMZPDpqJ5BHLZ+q8vtNTfwqphSQ&#10;9K30T1E22AgJDRaTaY8dr7ZLHNxHk9bsx+0z+1Q+pIWXaSY9lh63qfRUvgYd8wQLpP8gTyoexinx&#10;KgvEKWlJOdDkODk+UB6B49VvyRfDDCrTv4U97lan8WFsiHoZ1oU/fgSOVVRaTwuO0n1HlnWEgXwi&#10;KrmpCaPXrMPC/cfQZZa+f/KJA6ng8k7xsxV8sEm3HlXZCSkba7zDQlgwzqOl5Ri26xA+PnMRVX0G&#10;XCguQrO0UnOfS+aFJAjdhJBAS0w1kCiTzuVeZTbWSSuhZSYI9QRlt64LHQSlmW61uNk9BJbZbMOJ&#10;+6UYcykVYzJzMJnK8V5HL8xWcaW74CPYpDFGFKSAUdxsE5WitBjbCVr5/rV8d9pBgDqpSt2+AR5D&#10;15t58kk+mb7N7YCP+TKy7M/k30MRgRt/OwN/2XsIm7LzeL7y7lTKSgApUKSSVOXyeHmxfBx2OO1m&#10;mC0+9FOdtuavUBPgduYuhfHBJBRDX7enaV8Ljj11d1EV9wcYQ39EOL6AYoFjBOGolKNWyYa6yf8W&#10;9tmuRRr4JiwO4j7pl8ml/H6wrrXMqneWgXW1jetqu5iE9YcPHPvI8YO2fZE9cowsxSStQek/fsyT&#10;7DPh/XEFtg/eFziHR9YlTGCbNlPQQ3u8HL87+z7A8VpdLYavWoPoY2egt1HNOcQ11rrrfLaCP2qa&#10;SpJ3beJSEiKMt4Pg+eDsWfxp9xEcLS6mUgQOpWehrKMJ7n4CUFqFvW4MEDjyJ2rMQlC2mK2oJvDK&#10;CJ8igwFlhGkj1Wg3K7G9fwDugQECzUF3uke52fIO0kiVe7u2ARMuZGBsWi5mptxFHZWn3tSn3H8L&#10;89bd3Ut33YoBQk/+BNAmTz/aLCyPPjMq+pgmFWQF3fR6sxl9bq8a4016qe9zO912qk8vmpnmlpSb&#10;6GSc6c1tePfIaUw+cg6VXd0YGJAhhWY1KcaTv5tDOLJMHVYZSskHAsugvWgz7u19CR2ZEdDTra5x&#10;+nht5Pp8bzqBcylwpFvdW3sH1XRtDOHSCfxFKkdxqwWOoqq+X3D8rGlwlJbVBw0L8nvwujJNNQ1t&#10;g8IFjh0qvi9j6phAvI8qtgc21HFD2ePpPxL3E+yxYx8tp789GDXT3GqB45zo4UiR1upIcat/hCb5&#10;wNbt3U+tQUY+phX4sp3c8/KdGBlTfamyEsNXbEDs6QuqC46H6kZrZNEq9Gcr+UOz2syq8UFcSifV&#10;EvmFEyUV+POeQ5h64gIqCbgmfS9VlwP98k6R7qpP4RDoIFDTWzuwh253zK00fHDpBiZduoVJV25T&#10;AaZj6s0MfJicjYg797HmfgmONzSikIAyD1B1iRvO8zD1W1HU0YqPr+Vg1K08hObloVdG7RDQMjxQ&#10;hh8KDC0MX6brwdmqBqwuKEUY4/w0OQ/v38zGlFvZmMSlpPdBcgZCqQa3V5Qhv6dXzfNIqlLR2mEl&#10;LE08wXZubyWkw66k4u09x7H5Tg5czJOarUcpR5nD8smvI1x046XhRmY47yo5iPt7f4a2rHno6bfx&#10;wQVen6fTG+Hz7CvDsaXfjT7CsUaGcIUJHF9CcfwfECWt1Q/g+Ld3xZ7ZP5LJ64KHcEx+BI6v+uHo&#10;eCpdeR6HowyPk4pxqaISI1dsRuxZwtFpUyND1Jf6VGX+AjgSQjLLjkwq4aNr2cdj55y6hNfpUq/K&#10;yEGL14PE00eRUac1xOi4P6+lDTsy72L6+UsYvv803tx7Em8duYo3T9zAm2eS8c65VLx37jZGXUxB&#10;8NVUTL6WjZDrdzGG8JqcfBtLc3Jxu6mFIFfoQh/zEZGaixFXbyOhIBsOQgwsJ/nTUTGera7Bwju5&#10;CEnOwtjrWRidfAejUjMwLj0DQel3EcRjg1LuISgtH2P4e/TtbIy7ehfTaGsLylDcZ4Lb268kbo3R&#10;iFVnTqJZb8CJsiq8s/cYph87rxSvjwAVF15GwAxVVgGToZfSAu8mb3pKD6Fg/z+j9c589A3wIUiZ&#10;/d3B8Ut1AueScGwVOFZloiaGrk3oD+lWa3CM4U07OSEAx++zcnxmf3/2eXD86QM4CtS0zttPVzmq&#10;ilFVjVErNyH61Dn0EY4y67fMPqNV5s+Ho1KMFpm9xwAwn1l1zRi+6yj+su8IbjU0K+XVJNOPKTXl&#10;wM2qSuzIyMTO9FzszC3C1vz7WJeThyVp2Qi9no4PLyRj4umrGHf8It47fgnvnCBAz17DqKvJCCbc&#10;JqXmYfytHIy+no0oxpHZ3goZoX20sh5ht7NwvbVZQbjV4cSR8lrMSk7HGKrQUSm5GJteiLEZBQjK&#10;vIcQxhNyOw/jbuVi1M27GHUjC0E372DS9UzM4O8ZXE5jeiHXbmPmlZvq3WJOWxvVrgXtxj646KKX&#10;9PVhAt3qt/acwpGScqbqgZOq1WWRc31yucm8jjI/pHSZ6i7dh/v7X0Vz5kL09vM6fwdgFPssHL9A&#10;ObbSre6rTEdtzO+hD/0BzKEvoyhB4PiemnNxot81HPomf2bP7Kub3E8Bt3puzAjcjntDwdEaKnB8&#10;xd+Vx4Faj9ZpW7418jTgqEbbECBqqjIqq9GrNyP8+Gn0iKIR5ajc6i9oqabZbW44zISBg8CguFh7&#10;KxOv7TiMYMbVbLKSFx4qJBdcPiccTis6ejuha21HT0s3OjqkH2MnOmhtPV2o7+5CSWcHMgm4y3UV&#10;2F1SjMSsu/jo0mWMOXEaw0+ex/BLKQi6XYDgtBJC8h6mXL2J7WXVOFzbjLlUlmk9elxpbMFHVIbD&#10;b+RgHMOGpN7H5JR8qk6qx1t3MZ5gnXwtC5/ezkFkZiHWFFRif3UDLje1IUvXhfyuXtzv7cH9Pi71&#10;emQyX9damwj7WtRxm6d/AAMeutheN8KvJOO1fecQStVqpXKUju82KsOhyipgFsLRyIeF1+NEZ/F2&#10;5O19Cc13oqgceV0fXJ9v176yW91Kkusr0lEf+xqV4w9gCXsFRVSO0dHvEo7Bz+D4zJ66PQmONgXH&#10;n/obZLSJJ+rdMtzv63cSHgzHGoIxAMdb9Q0Yu24r5h86hg6LdOWRkTGf/95MM9lPF5KV3eU2o8lk&#10;xIyj5/DbnYcQc+2G+oa1T0aZyNhpGdtsd6OloQn1dXWoaa5DBYFT36jjtg60N7Wjs7kdXa0d6Oro&#10;RFdvN7r0feig+1rZ3oNLZXVYk3UP0y9co5o8i2GXrmCcQC81HyFUetNS7iI4Mw9zaJOvZmFcCl3x&#10;tAJMJhzHE4ojkjMwgSoyNj0PewtqkNasQzVB12m3w8r673I64aLak0ky1NcTua4m5bXa4WEYabWW&#10;adtcfGh4Gd5HCMo4wZ137+P1A+cw9vBplHV1anNVPnhf+1mTjuiyXz6Z0E+Ytt9fh7t7XkRLThL0&#10;AwO8Nt9uQ0zAvjIc23yEY1kq6qJ/D1P4D2ENfxklCo7SlSfkQTeQoW7yZ/bMvo49hON05Vbf9rvV&#10;9rAfP1COGhwJRsKx7mnAUZas7KpBZkDr5zhuwzZ8sns/mkQZseJYlVst8Pt8QEpFl5ZtabRIr2vG&#10;X3cdxms79+BATq7qIC3jk93OAZDtyhqau1Fa24QyutwVDS2opTXwdwvVXhuVW3tTB1qbutHSTHA1&#10;69HR0oO27m60GXrQbjCivLMbJwvLEHbpOt47cxGjb93BhEy6ynSRx6flIThFLB8TUgsxiq7zqJvp&#10;+JTg3E51mNbejUarzC2pjftWLe1WEywWI9WcUY3ZtpodsJjdMFldMHNpNdD0NJMTejP3O0x0qXm8&#10;guMAblJxvnXgKN7eexTnma9+Ak4mvx2qrJQF+o3aXeh3WdCSvRQ5+16E7v5qdMs7TV6X7wKQXwuO&#10;vaUpqIn4F6rGH8EW9hLh+PozOD6zb82GgqMp6qd+5fhtwVHi0d45Sifwgr4+TNm2DzO27EKlrl3N&#10;5ag1yHwxHKVhwSIfvWI8B/LKCMYjeHP3DtyuLNfgqKYAoyIT95rgkP6GNWVVaKiuRnNVIZors9BQ&#10;norGsltoqEim3UZjZSqaajLRWleE1uZatLXXol3XiM4OHXp0RipKG6p7DDhcWI5JF65g+LUUTEst&#10;xlSCcRKhOJaqcezNO5ibnouj1c2o6hXo2eAhDJ0WA+zmPpgN7TD21MHUXQ1zVwUsNGtXJay91bAZ&#10;GuDW6+BmOCdhaHeaYaaqNJrskC8fenkN7C6HGgVUpOukajyMv+w5jLXXM2H3+KhEte5NTzbZ70C/&#10;04C61HDkHHgJnaXbofPC71b/zeEo7220ACoQT7jN54W+5Dbqwn8FU4R8t/qnKI3/PaJjhmFCovRz&#10;DMBR7Fmr9TN7CpY0GcF0qdUImej3cCvxNZijXqRy/BGaw36Ktls70UP3S6D2TRtkBpvEJcuWfhlb&#10;bcEnew9j/NptyKitVR+9ckkrNO3z4ShfEGRFJzz6vQNYmpyt4Dhy114UtzZjgGrSTrA7KRm93O82&#10;VKExOxrNNyPQcnMhGpKD0ZIyCbr0T6G7E4H27Di05cSh9V4C2vKXoD1/Gdrylihrv7cV7cVX0NZQ&#10;Rlg2Q9fXhQ6DA3lUvYsy7iDkQjbGpeVjHJXiJ6mZ2FdFdao3QW/th52K09hdRxWajJ7ivejJWYnW&#10;uwvRfnc2OrLmoitzHjoz5/P3HLRkzEBL+mR0J09Ez+0P0ZUdiZ6KFbC034CjjzDtLYeP8JNp1QZ8&#10;A+q73lOPncebe45g/olL0HHd7XhymUnrvkx466Cr7rJ3ouzGBNw7/C/oqD2HFvJH6+f42ev1tE27&#10;j57YIPNZOLb290NfxCdY6C9gJBxNEa8+g+Mz+5aNcFw8FSGJUzAnhnBMeg2WqJ/AGvYDNIW9gtab&#10;O9AjylEpiqcHR2V04eoEurS4sxcwfPk6nLp/XzWsuCzaZK5fBEcZCeKjmyoNM/PPXcXruw8i6MBB&#10;1PR2wTfgpJIy0Z2mC+pxoLfuLKrTQyhAImCvPwlHVyq81krA2Qr4uqk+e6nG+ghVLtEHeLl0dsFt&#10;rIel8w566o+qTtOteVTThdfR3VgHO91sXVcvtuZUYPyVdKzOyUeZrhdGowm2rlp01VxER8FWtN3f&#10;hNbKNeirPwJrx00CMxs+Ww0GHHUYsFeh31EGt7UAPnsJnIZ7VJE3YWw4iN6ixehMD0L71eFovv5X&#10;1KVNR7++mS6xFwNuL7odLnx0+gpe33MQwfsPobizQ3UclxE4Q5cZTTqCO9xwmmtRfOavKDnxJvo6&#10;7qKe5V7n7B/6Wj1l+wI4islNpkGyhifa6vOh6/5V1If+M8wRP6G9irKE3xGO7yowPhwh8wyMz+zp&#10;mMxBGbx4Mh++UzTlmPQ6LJEvqdc6DQtfRtPVrej22Hh/aq7W04RjPSuGKMgW+sSb0zIwbOkqbE5O&#10;hoVKz20NTD02ROV+xCyEnwNthNHUE6fwWyqooCOnUGewygAT9SnUfrrvLhmvbNdTcXUTHgZYLDr0&#10;U7V63ISwvRtOey8c3Oahi97TVIbOhtuw6gtgMZfA42lj9aUbSz+232uAoycP+op9aLq3ErrK89B1&#10;1qGhqw9pdKEbdSa6yM0wVpxAR+F66GoPwNadQRDqeJYmAljeFZK5rh60N6Sjq+k2eltu090uQXNt&#10;CrqbsmDRZaCv+TpslgoeQwjKzOF9VTA27kZ39Vb4zL08ZxcjYfnw3OdfvITf79+Pd3fvRXptA6He&#10;P0Q5PTRRj+QSTLpsFB/+HWrOjYDJXI9ar8Dxu1SOX+Kdo9xsNQyo49XsuX8F9WH/DFP4CzCH/wxl&#10;8a8hJvodv3J81s/xmT1dU5MaE5ACxzmEY3LiG7BGS1eeH6Mx9BU0XdtMOFofKEdt1pZvDkd58S8z&#10;88js0zKE8GxpOUYsW4Wok6fQI33wZJSMVcZMP7nlVUxNA0YYlHZ1YtyB/XiNCmrKsePQ0VWHx6u+&#10;CyPjlG1kCasYXXYHnLYOVFccR19bFWrzD6CuYD3q83eiNG0lTC2paC89gYqsOJRlLUXFvfWoKtmB&#10;qrKTBGubmuC2n8giJmFvP4qGy79GU8486Jqy0dvRAX1NBjrvLCRwfgZ942bBoLBQTVYh81T2++zq&#10;k7BOSw/aik6jrWAvKtI2obsmHQ663rUFx1F7fw0qMtdSmaaqrx16Jd+EGQb4o99KoHtgd/VDZjC3&#10;uH0Iu3gdv91/EH/YuQtXSquF4Sybod87SnmZzXZ4BijEKg6hcPfP0Hr7I/U5lBo+QOT6yjUZ6po9&#10;TXscjk+cz1FMvu6mk07g9y+jMeznaj5Hc/jPURb3OmKj3sHEB/M5DqUavw/D0J7Z36fJWO8JmJQw&#10;GXMJx9uJf6ByfBUW9ZmEV9BycyvdalGO2n2qfZr16ShHMQGk6LK77R0IXr8Z03btQU2PAf1MT74c&#10;qHXp+WwlD5jDTEXnBu41t2L0rr34094jmHL0GOotRnh8PNbngH2ASpTAUIChDcCObrq1Rn0LTJ33&#10;qVKzYDemo7HqCEzdRXDbdbBb6mDWN8DUWwVDdwk6W/LgcbarY6VFeIBmL1iKvrP/DYbz/ws914Og&#10;y12Atpu/Qc+F/4a+8/8EQ/YswtQC94BMSE7gk5B0Dgk8maXby/zIR/bl07Lt8PpktknBLs/LWU+Y&#10;N3MbAc9jxWS8DfkOMpGQlw922dVXC80EWtSZ6/gjFfOfduzByXulKrydrvNQ5aVN9ybvYPVovhOD&#10;vN2vQseHg54p1KiGMoHW0NfqadpXUI58krqcaGcBduac4RP7VYLxebrVP0dp3GuIi5SZwGW8rrQu&#10;DnWDP80PvT+zf10mE2JMwmQqx3kCxwRxq39KOP5YNci03tqOHlZccavrRO2prh5D38Nfx0SlNJMY&#10;DQ4XZh08jPfWb0R2bRPdVxesdhMh9flD4eSdpJdS7HZDPd7dsh+/23Qco3YeR7nFriZv8AqIqIp8&#10;jlK4jRlw6uiuNuyGvWo5LEVLYSiMQ1/BQugLZnP5MXqKIukSb4C1dg887RfgM+WQTE2MyR3glDKf&#10;uw99t0fBfP6/wnj5v6L36guwFn+EvuSX1Lrj7H+G4dLv4DZXqHy4iTb1wQP+P0AYusxpcHSehbVh&#10;H0yVq2AojkFv3lyYcufAenc+jPdjYCxKhLV8GRy1O+BuuwRXXypB3oB+PqBEwRKv6PX6MPfARfx+&#10;8wH8est27LiXq0boSIPLUGUl72ntVNMeex2qL4Yg//Dv0dlwFe39Whce9Qnex67Rt2FPgKO28dGn&#10;r4xdtTOQEz25Z/jE/pmCo+lz4ShqUaAYsME3/DN7Zl/eJiyajMnxUzE/ahhSEqRB5mXC8Ue8D6W1&#10;WuAobrWDqsJOc6j7dfCN/k1N3j3qWMlX3LqJN1etw5GUHLqODlidRtgs0iH8CSM+rHQTCQGBz5WK&#10;SkzZcVB95/l4fgb0hny4Oq7AUr4SvXdmoPP662i/8BJazvxvtJx6Du1n/xc6Lr6I1mu/ptp7E+23&#10;RqA9eRx/j0DLrXfQfOMvaLn+Fvfz981h6MiaDlPpcrrSV6gg6V6jF513J6H33L+F6fJ/QO+1l2Ev&#10;DkPfrV/CcPm/wHLuv6Dn5l8J5UYMeHvh7LoNc8UWdGZ/jLbbI9B49W20Xh2GdlrHzZFa+invQXf7&#10;PXTeeAvdV/+EtksvouHif0fzqR+g4wTtLPN99XX0ZUyBrXg5bLpjsJju4nbRPSRdS8H4PYexMyNH&#10;wVtmD3owbZlqnNEat2RiCvlujkWXisJDr6Ho4kiYzLVo8Np5HZyo4rX4W7jVnw9HUlvnc6Mn5zif&#10;2IRj2IuE4ysoi/894iPfIRwfB+BgOA7e/sye2Vc0eV2TMAXzI4chVabLi/opTKE/JhxfpnLcQrea&#10;cPT3fZPPG2hwlPVvrjJkLG8160PXgA9XayoxfPV6hB86i26LDW6XVGpN7TwORjXSg5VefQjL2YeO&#10;vnLUN6XC1HoAlmLC8Nov0UAQNp3+L4TiD9B183UY7n4AM5WYtfEYXD034bHcowqrwYCnhdaNAXcv&#10;l12EWTv6Pc3wOcvg7kuBsf4QuvMi0ZU8Ci3nf4/6S8NgrF4Ge8sadF35ISyX/yNMBK8++TfQX/vf&#10;hOU/oefcP8FaHQl77UECdhyaz/8WbTdGQ3dvDvS12+HqykS/tZw+cj3TbWWaHZSjPVSE3ej3MX17&#10;PbyWIjioFi2tpxjXCujzPkJ3yttoJ9R1J/4nIf8/0HH5JVjvTYWlcRNaW5PR0lUNl90Au9uEPheX&#10;Vgu8RpaRUT7s74De6YCz343Owg10qX+Oxsww2Pq1h18Tr2uN+kzCt68eNTh+ibHVYiJnu+gedGUd&#10;5E35KsH4ExhopfG/o3KUT7MGq8llh7y5n9kz+9omDX20xEmYF/Ue0mP/iD4Fx+fQGPoyWm4KHC1+&#10;OLLiuOWGfvpwlCn662wWfLR7L8as3UrXupnurI8KSN47PgpG7b2ZHQ5WMI+hFC3p02G8+yasV3+D&#10;3qP/Ex0n/z2V4s8Jk/dhqd8PT282FRxh4zMr11be33mor+QLfTLZjbwHlKVMtyjmo/QKrGt/ok1N&#10;dPU7mF4u9KUr0HhtNPrK16A3YwQMF/4zTFf+O0wZv4T56vOwnv8n6G/+Gn1ViahIfRtdBZHwdF0n&#10;CGsZj6SuvGuVjk/SGZS2l0nJqwAvHxZeyYfffDyi32vGgKONeSiEteUYDIUL0Hvzt+g69d/QeeKf&#10;0Hf55zBl/hltyWOomjPUEESbzaRmLJKPgsmoIwuvncfdgaqr03Bv/6/QU3MKffRY5RpId8IG9U55&#10;6Gv1NO1Lw1FedstN0t3vRUf6PjQufAXG8Begj3iRcKRbrRpk5N3QUDf3M3tm38S0uScnJE7GvOjh&#10;yIgnHCN/CrOa7JbKMQBHt1QagaMH1R67/959ChXJyXuf1uBxsJIMYNPtdLy1fBU2X78Fp8v3mXdn&#10;ohi1pU3B0dWbjoYbv0XjuX+Pnmu/hT4/kurxKNzWCkDezRE8HsJFJry1yff5ySaKI3g8/er7LfI5&#10;A+0TrF5lPhmPTVrKZ1UdFCsOwRjDQCag5U9pFKGjD7etFsb2DJgr16Dj/P+C/up/gDH1D7DRFZZG&#10;GmvpXJh1N+A0SwMJQcfj5FiHAqGkoX3+QEvTp+zhuiwlXzJbuZd5H4Cd22zcZiMj3NLczXADPic8&#10;rmZYOy7CWBwP/a0/ovvYf0bbqR/BXn0W0sYjjVoGlx56t1lNODHgdcHUdh0Fh95A+fkR6LPWo5Hp&#10;VPPalrv7CUfNQ/i27Us3yATg2MVMdqTuRuOCl1VXHkPUSyhNfAOx0e9iQtIzOD6zb8nkPXbiRCyI&#10;HoYMutV6KkdpkGkhHNseg2Mdb+Yat81/7z5NleFAR38/MmU43JbNmL5tG2q79OpzBYGPammKcbCK&#10;pAqiMrLrstBXfQg+UxEhZIOZ6swsrcHM34CD4FFjq+U7Llq3HoGOzIKtlgTjYDgqE1hRxvn6CTAC&#10;qJ8wI5MUZQeYR5vXg24CS74G6HU10NUdg57z/wOW5L/CfO6H6LzxOt3ZfLVfuhB55Js1Cn6aUu0f&#10;8KgO6v2MS2wwGMUkbY98bIv58hHM/VTpPkJLvkntccrXCwlIt1OdC1fB06O6dKGf6thYfwL6+lMs&#10;lzZtxiJR2JZAqz8z47WiOTsWBbteQnNePLqoGqucQDVhVcUHVAPdbu16fLsK8nE4PrErzwPlyIvV&#10;eXsXmghHY/jzCo7FiTK2mnBMlCn5H7upn9kz+4amfbIiBJOTQhBKOGbF/ZH33auwLnxOg+ONzehV&#10;7xzlhiYceUPXPmU4Skdwcdtb6EY3ssKHnziBYctW4mhWHpyESQCGAdU42GR2GSvVoJsBfYSBz2Ul&#10;UF1Uif1q6KDb69A+kM+K/8ConuT71PKx+6HgGFBy0gdngECUMdlOqlofFSD6ZQq0fnTY+tVQO+nS&#10;7ag7gJ6zP4Q1+dfovfg/0VuxGL3EdBWVa6vdwnOwKqgOyOSSBO0AVaDA8qFilPQHqVcFRzH5IiLV&#10;nsuGAaddQVI+xi+QdPEaOLnuYh4YBDxV7QHA4+1uH4y8NkaHfKRMRhs5YbVYYed+u6EMRaeHoewg&#10;Xer2a2jmudWoUTGiGO2oZzpP65XJ59mXVo5iAsceXrQOwlGUoyHsefRG/gTFCa8hJlI6gQdj4mK6&#10;QIO+K/3Mntk3tRD/N3Wm8OErcMwmHEU5ilvdvPAltCo42lSn7Xre0GriCfdTdKtpWgs4fxNiOrqx&#10;Z+8XY8Tydfhk70E0mS1aJ+4nwFF1dpbvzRACdgsVFcP0S0MNgWGXvpI+GVutQVFawD2skF5Cj14t&#10;jYpyKOUogBJoEWjSN1HcWHkHyJB0jV0EJYHc70ab2woD4eKzN6Er+XXVjUd3/VewG+9C1z+ARqeL&#10;+30MT/edx3jp4/eLBCW8pD/3Qzhyn7JAPpiu3+V3ewlAOQdeAyv9ZOm36WBYF+Evn46VrxPK5xrs&#10;dpf6hozV0Ufr4boJVoLZZCcYHQ4YnCYKXxfaitYjd+8/oyH1E5g8vVSMAwSVfB7BzqWT1yJwbb9d&#10;+9LKUUzg2MuT7kjeqeAo7xx7ogjHuNcQGzEYjs9GyDyzp2cP4JgQgjCBY6y41a/AEvqjx+Aos+h8&#10;e3CUzuVl9Jxa+qkgjXbMOXgaf121DifuZFFJaTNcfxaM2uQUDvkcK8EgrqN8U0YaIRzy6VVWdg0g&#10;4lLTlGtNTAl0lEvtVAB6FI6aiyvqzUuQeakU5T0dD6Zo5DrdaRldolBJcNkZRhpL9CUr0Hrl1+i+&#10;N4vAMxI8HvWOsJ9h+xnfAIE3oN41UuXRzfb65DvWBKv//eJDOEr68j6UKcj7Rq476Y7LbDsOnoOo&#10;Q5+LwCbYHSw3h9MIu8MAm5SBKhM7zFSMDiuhaZG+ovLbyvAuOIxlKDszHIWHfomu5ovqNUYN4djo&#10;tKCOSrSSZaG9Phn6Oj1N+8rKsVea2JO3oTH0RZgiX4Ax8kU1E3hshPRzfOZWP7Onb8H+HhDyGY6w&#10;6Hdxl3A0RL7sh2PArbaohhPNpRZ7ui/tNcXiQQVh1cAKb6ArfbakCsNWbcCn2/egtbuPIKJCJATU&#10;/I10nwUEdkJQJrq1qDkdqZqkH5/6aqFFmU3eUzoJEHE/CTeB4AMwEkTyzlEmafARCPLBrH7u9wkA&#10;BZbcJypPGQE2QKU2QMUps/+QKYQe/xHwUSFKx0J3Xz4aUj6Epe0Cq7ocx33c/6C5mUpRZtFRQGQ9&#10;Vyaw9FBNSuOQANFv8hnWABylQUZbMu/Mp4eccDtEKWrDKuUj/jLMUn3q1f/JCAGkxdpPKLrhtBnh&#10;NDvF54aubCPydr6M2tSFVKEdqGe5VLJc6um2y/Rx8tpEgDXUNXrapsHxS3blkbHV3ZTM7TfWoWnh&#10;87BFPAd72Iu4n/gGYgjHKfEyBlbeEX32Bn9mz+zrmrxvVGP2EyYjgsrxXtzrMMqkJzLZLe8/UY7d&#10;BFO9uL4KXlKBhr6Hv649VBGspA4b2gmDJq5HHDmJt5eswdaUHDgGqABtBrqJbhjsPkLBzIpPOAY6&#10;Oj/JqDjlE692+bYKISwfzZf5Ij0CHzfBE1BrhJyHsPKIMpSlqEdxewm5gPurtWSLa6w1zMg7SIGl&#10;UoSuTjSVbSWQ6rVuNwqsBKqEJfCkUUdG8khjTz/Tk/g8Eifz0c/8SB7csk3Uq6hbAaECOI2/Rfkp&#10;95mwtzxhaKBmFoLTAAchabc6YeIDhaIcrr4yFJ19D4VHfoee9pvolVFPLIsKqt8aegINDi9NrkPg&#10;nePQ1+pp2VeGYw9dio7rhGPoCwqOtvBXkEc4RkW+o9weeco/g+Mze5qm7qekSVSOkx7A0RD5E1jC&#10;fohmejDSlafbZ6WyYIWhyhA4ylDCpzmKQk32zKXqP0lANjoc6GaFuVXXhOC1GzFu81YUNLRQnvVT&#10;HdpgdtJtVqrRpb6/PDQkHprWYdxKoFJF2p3qk6keUWgi6LyAlRXVSDVmZD6MDu73iLqj4COwBGQB&#10;E6ApKArUAqBkHPKpV6/HiB5dKgGsV12HBsQd534JL8rTSxMXWkzWJQ7Zprnymlvv4brbD0RRrz66&#10;2h6WtdMpk9za1ScURClaRS0+4aGgZjGyG9UXBgWOvXTxPf1mtGQsQu6eV9F0NwL2/h402qXBCKgi&#10;mKWngHyTXL4wqXXT+q7g+KXdasLRa0f7ldVoWUg4hj8HC+GYk/AaIqMEjjK11CTezIEpy541zDyz&#10;b24BOE4hHCOjCEf5ftEDOL6M9lvb0N1vU5Xnu4BjtbSEEwYNTEvHSrPu2jW8tXI5og6egs5I9Ui3&#10;0k4FqYbCEYzWL/jWTACMat1KYBCCFrqdXb19aGrXoaa5FbW6ThQ3NCK7tBSFNTWobGyE3mQhxAhJ&#10;Vl55/yity4FuN2KyTimoVKZrgMCDNEUbCFVRiAJHrvvdcjXJhIyFJuxkqUGS8fiBq95xylJUorjP&#10;dP1dAkXC0GGXKdWoBkUR8jztCvJPhqOYvGKQrzdarYxrwI7ehqO4f+B3KDkzDBZ9NnRUuzXSfccl&#10;34zx8sEncJRGGemQ/31858hA3W4L2i8uR+tCutThzys43o1/DWEyfDBxEkIWTeGNTFs0mfYMjs/s&#10;m5sadUU4To2fiEjeZ/diCEeZLs8Px7ab2+jRSOXhfUr3rkHd0N8WHEW9SNxULwRlO8FSYrZg5q69&#10;+Gj5AqTnnKHSs8Js8yrAOehai2lQGKrBRkaFyHYHXU0nXVI3Onv6UNfUhOb2dnT26mHh+bT0dONe&#10;STG6THo4vIQnAWQxmQlAeQeogSvQJ1EBUt4nEmzyBUAX8+gEwSd9GftdPIZgFFeb8QwQcuJKcw/V&#10;m8BQVKPmXquuPPJu0Q9KeZfoIbidzKeN6lVTgNItievyWkBNUMvf8m5xyHOVMNp2OdbkIGCZDw/d&#10;6YpzI9SnENrKd8M0wHJ2+lR/1TqWtXT6lr6Nqn8jy0dGyTx+fb4N+8pw7HVb0XFhOdoJRxtvUGvE&#10;K7hD5RgW+a4a3vUMjs/saVsAjtPiJyGK99m9WO2doyX8R6q/bdsNDY4yOYQ0xjSwEj9tOAamQ3tg&#10;Kn6nes+po4uaV5WDW/uHo/jIX2BuuEDIyJyMAgMTTVTUZ0GhmQZGNSckodPU1o7GtjaYpKHG7SUI&#10;B9BmMOJGVhY6TVSjPhdddipNpw0WLs2i2pg3p5i0ahNk0hAjJqDDwAD66O6W1NXS/fUQjtLhm9sF&#10;oKIKaVxDeUujil8abrxMV+Jy8oHgJCDsBGMZj+/s7IHbKg0tbpj87r2VsCqprEaX0aR+myw8J7vM&#10;UjQ0HMVk5JCoRrv0jfR2ojUlFvk7XkV56kcwutrRREFb46IrTSFW77IQim5/LwTNtdYaZL599fg4&#10;HD+/Kw8D9THDHeeWon2BphytEa8Sjq8jlO6ODO8KfgbHZ/ZUTRr5tO+hT4ubjOjI4ciPe0MpR0u4&#10;9HN8hXDcrhoKRTF+W3CUd10Sn7SY1lM9iXsn9UE+Byv7HbCgr2Q5Cve8hJJz4+HokLHSdqpHAkS1&#10;2gosAsB4HBwyBtuFFoKxvasbBm7rpEvdZ2CcJhsupmeirqNLvScUWMnXCm1MX2c24n5VOfpkdAlh&#10;ZvPQzWU+HcyPtBQ7adKAklJagsKGZmm4Vse55NMMhK/DIS3TQENnB27m58IkQKSac8gH9/0qVjq4&#10;V+p0SL6fT6XnYfo+5smKOyUlMNM3L6mtR05pmZqDvJF5rGtpg4Nq02IRl/rR8xS1qIFR3G8ZJmhF&#10;Y9FG5O37OSrPjoHNeB86atgqB8HIvNVLh2/lSvejiu61NMrUUZxpYPzu4fg5ylG7GfrcZrSfWYS2&#10;eT/S4Bj5M2QlvoEFMe8RjlOoHKdiwjM4PrOvY0kTMCE+BBMS+Fu+YqnunxA+cLmND94psZMQFzUc&#10;hfFUjvJKJ0xGyPwU7TcJR69MVeZGHSu4NivPUPfw1zdthJjmXtcTGlIfqunCyxcPBZRNVFtmXzfK&#10;0qKRt+fnqL70AZzGGtg9/XSx3QqSJlF6MiLEJv36xN2Wj0g5aW60dfegsrUFTb1cNjejj652U08v&#10;LmbdQVlnFxrMVpzOyMLl+wW4RRhdyb+Pi3l5uF1YxEqbg/M5ubhVVIy8ukbcKChAdkkZXeMBlDS3&#10;Yt3ZczymCvdqWpBT04Cs0mJk87hOkx3tFgt2XjiH41kZyGlowI3cPGQWlSG7sgYX07KRwfAbr1/F&#10;scxMqkPp7A1cyMzBtmvXkF5Tj63nLuByQRFSqR4v5xfidkk5MopKUd3eCQshJ592ldcKCoxcSgu+&#10;WSay7bdDX3Me9w/+GfdO/AL6tpOw0J2upxqVMdS1hLBW9jILTz+3+VjeWmPY49fm2zINjl+qtVqD&#10;o95rQeupBLTM/SHdaro2UT9HBuE43w/HiUlTnynHZ/b1jOpwQhwtahImxkjXHa1hL3jxRITwnppC&#10;5Rgf9Q6K434LU/hzMIf+GK2hr0KXvAPdVBTVVE4aHOWd1LevLAKmhhZScbXRBbZbCYZrwcjf8yKq&#10;b8+Hy9IM8hQWqjiLdISWd4sWD4FBVeUwob65HR3dJpQQTPebGpFaVIia1nY06DqRW1OLG4WFKKei&#10;TL1fgst5BbhSVIIjhOT53HxcJYwKm1qRQhCeYMU9m1+Ai/eLsZPgymmoh4vK7johejIzG5dz8nHh&#10;bh7SK2pw6U42yhtb6MJ6kF9Xg1NpaThHKJ7JySF071FpluJiTh4uZOXhcFoWDjPuKzn30Gdm+Xbq&#10;cTQtE+fzi3AwJQ2nCeYLefk4xThPZt9lPLnIKC1Hu95AdUr1KQ0z6rUC1aiF507lKOPBjW23UHj8&#10;beTv+yV0ZTtApxzNhJG8X6zidRRFLg8jefA8Wt7f4XX9ynCkcmw5Ho9WwtEaQdcm+mfIoFs9L/pd&#10;3sBUjVSOQ8Px2ZyOz+zJJp9BUPdL4kQCkssYgpFKUdbl+zEhSZMxmeBMIBzla5dm3nsm5VZTOSb7&#10;P83KClUnRhX33VUicd/dqGTdqHXa0N1vQXdXKorOD0PB3hfQkBILt6Vd6+hNMDhNLjitHrqXdLWd&#10;drR29qKc6i6nqlJ9qjW7vBwNBGZdg7RQdyOZ4CmvbyJcpXVYPi3gg9nigtnOukg31+zrh5FK1sBz&#10;biV4bxWX4E55BawEo0z/pbfboKf66qNyqyNkDcyzQfohct3B8AazBWZCso9xdFqtaOropPtMeNld&#10;FEI+dBDiZtLdSbVnsNgIzAzU9fXyfLxUtxbGZWNYMTt6uG5k3EaqUVGLLpuecZm5TV4veGAx96Pf&#10;RxWtu43SU+/RnX4Z9QVLeQ4WNDqBOnGnFRytZM2331Xni+wru9UGtwXNxxMIxx/AStfGTDimJryG&#10;OdHvqKf7Mzg+s69t4kpTLU5OmEIQ0qKpFmkT+TskYSqmxk9BUsy7aub53oiX0R32EuoW/BzNN3ag&#10;g5WwkhVVGkrqVb+47xaOVVSstR7mgesdrEim9tsoO0ZltPcl1NyJhMfWArd9ACbp9+jQK5faaZKP&#10;dDkUvArq69FiMKC1T09F6VH9G3sJqeyKCjQb+tDQ1YEquttVzS0oqKxCHgFYXFeH+k6den/oZdjS&#10;qmq6ztWMn+6vtCgTgHZpTaa5bDSmpVqLpWWZ+5wEo1u1Mmvdh2S0jpPhpCHJQRhaxOXnMT6zHT6q&#10;vvauThQ318Eu3X3kA1hUhC67GW6rSaWhuvFIWpImt4kLreZolDHV4koPME/dmSg7Oxr3dz2Hlqwo&#10;mD06NHg9qCKEKt3iPnsIpb89GMW+Ohw9FrQci0XbPFGOfjgmvoa5McOewfGZfQmT2eHFtN8Tkvib&#10;6lCAOC3hQ7wfNxsfRM/BzKi5+Ch2Fj6M/RDTYmYQltO5fzISY95BQdwbaIr4BRrD/hkVC3+Fhqvb&#10;UdOtw73uTlSygkoXkMH3rnwga/DvwTY43DczcecFlA6aT00FZmpJQcGpPyL34I9RlxYBt7kONi9V&#10;H0HuoiITOCqXk25ka2cXquobYaSiNBMmbb163MzLw/3aarR0tEOn70UPVdm92hoUNzai12KFwWBC&#10;e0cHbGYjPGYrzFbCyK01xri4bvP3nRSF6KJqlfHL4tZqDSUEn4V5UOOdCTBx9wk1m0UPp8UIB+Nw&#10;UHk6zTZ4pIGG+ZLWaAfPU/piOpi+i+froiqU96dav0YZEqk1vsgna2W2HZvFx3McwACYTscZlJx/&#10;D3f3voyGzHB43R1o98pUZNI/1YpyDyHJB1uTg2VJtTp0OX939pXhqHcZ0XQkEm3zf6Qpx6ifISVe&#10;lOMzOD6zL2cTeF9MSJIPZk3DlPgPMD1+FmYmhOGTuAR8GJaEj0ITMS9yMUKjF2FBYhTmJS3Exwnz&#10;8AFBmRAzFjfjxyAzZjjyIt5ETvifcPf0JtzMz8GZnFxkNjSi1EgF56CbzUqnZgdnRauhmpKhaLKt&#10;ihW/mopGKuDTgyQVj2NAfYSrziWzktM1BcVE2zWUnX4H9/e+iPJbH8PRmwcv99npZkp3GD3VrjRW&#10;uAmErq4+tNKVrm5tQ1ZREWo6dKoV2s26J5PJ3i0rRzbd74beXrT36NXkDnqTmaCkemP6MpGFQM+i&#10;AKi1FhsINwGuev/H7aqzOdWgzJtop6mRLDxWplUzyXHSmZsmfTTtAlAeKzA0sPxkhI6TCtJJ1Wjz&#10;eFHf1Y3G9k6lOgWmMqu3icfJ+1UrXXCnwNcufSR5fNNplJ54E7l7fora7Ager4Ouv1+9q210gOZE&#10;Jd3pSj4omhwyjvp761ZLxuSGGXzTuFFNsuvdAscIKscfwBL+HExRP8ft2NcwO+o99c5x6AaZwWrh&#10;mf1j2hddY22ffNN8StIMfJA0B58kROKTmBh8HBmPDyOSMGV+AsbNjMK0OQmYE7EUs0MXYU5YLOZF&#10;x2JBAoEZH4coQnRtUhjWJyzE7vhPsDNhJtZtXIHErdsRu3EnNhw5hxNpuUiva0RuWzvuNLYiq6EV&#10;mXUtSKmqx63SGly9X4or94uR2diMcrqWMqpGOo9/M1BqdabeSWhwvVp1Q6GaGyBQeu6i7Hwwcva+&#10;gtLzo2Buug6ZoFbe5Vmo1tRM4qLsPD50c1na3AQD4xKgGfVUcdxeVtOAjLz7MBCAaXfvo5eA6iV8&#10;CiqrUdfdrd5bCnDtVHkWpm/xMF0Cp6S6jmFt8Elna6bnZj6dVLcyPFFA6ur3obqxBRUNzXB4+/3T&#10;ixGIDGenuyvDA72MR2Bo9/qoGG1qXe+04lp2NjoMZkh3Shu391LtShcgrVO7TJ7hQb9Ph5bC9cg7&#10;8Dvk7v8NWu6t5vZudBA4NYRqlWqZlo77DpZ9YCalvz0YxT5HOQZukgAoJZCXcDSg8VAo2uf/EPbI&#10;52GI+SluEY6fRI1AsEAxYA+GEAYqxjM4/mOYXNMn2VDh/VDk/km8J6Yv/gizV0Rh7uIkzEtYjNmx&#10;izArKg6fRsZi8rxQvDd9JkZ98CkBGYr354big9nz8fHcBZgbHYPZcbGYFReDeXHRCIuLRGxCHELj&#10;EvFJZCI+CE/A+2EJ+DR6OeLW7MDa/aewZs8ZLNt+DGv2nsaGgxewYucpLNt2Aou3HEPCxgNYf/wc&#10;zucVIrupDQXdfUpxVlHFSeuzGm3zVUwqtqrcXlZ6Gd1BT4uqsE4UIXx0eStQfesTFO57HoUn3kB7&#10;6Q74bB3op2KTqbscqpGErmWjDq1Ug7UdrdDpOtDTZ0Z2TS2uFRShm/A6m5mNk6lZKKdyTC2rwM2y&#10;Upy7l8cHQgo6mX+3ZwA1PO5eQz3u1zfgdnERSlpacLe4FPeqqlFOFz2nqgKFNdUKdg0E2vn0bKSU&#10;ViKvoQk38guQU1OPO+VVyCirxh1ur2lpI3wbkF1cAD1h7SQLUorvI7m0BLm1jcipqEdecSV0HZ3w&#10;CFhZhjLdmdNShvrUKBTs/TmKjvwBbRU7YYeJrrQHDUq5S3coH7lipdK2qNcSijO0R4XZ38Y0OA5u&#10;rVadwAOZkwk+tQzXunjBaXpnLxoPzkOHvxN4X+xLuBr9Bj6OGvuwA/gz5fgPaoNByIefzJSjltrv&#10;Rx6Igc/zLp6IKYumYRqh+MGy+Zi7JgkR69cgbPUahK5YhYVLVyB80TKExi/B9PkRGDPzEwR/PAsf&#10;LojAzHlhmP4x3elPF2JWKBVmWDRBSDjGJCA8PpEqcikWRq7GJ/MW4cN5iYRpLD5aGI+wxOVYEL8C&#10;MxYuwvuhSZgdvxKhSzdh4eLNmL+ItmQbPojbgI8T1yN+835sOX4RBy4l42xaHtKq6lBKAKjpz76S&#10;ihw6rGqs4bLFR6Vm70BT3krkH36VSuoV1KUuoKosoupyoaunDw26NhQ3tKCgtpkgq0WnyaRc6+Ti&#10;QuQSdlk1Ndh19SqOp2fSsnA26y4OpaVjx/XrOJFyG3WEk4UCJq+iCoev38Tpu7k4l5eDq/n5OHT1&#10;Jk5m3sUp/t5z/RrSCgrVh/xTCc8LDHc4NQOH0tNpGbheWo7bpRU4lpyJowTx2Xu5OJSZgsO3bkJP&#10;RdjebWJ6KTiTlYvTWdk4lpqCEzy+tsdAlWpCf78JvU2XUXphLHL2v4hyqmVj8zUY+mXaN00pah/m&#10;H1xmmlr8PrxrDNhn4UjlKBuF6pJhaVJXc6jJWEeekMHRhYZ9s6Fb8GNYw1/ww/EPCo7a0MEnvXN8&#10;Zv8wlhSi3GOxidIXMTEASy79oJya+CHeT5yDmUnh+CgpDp8sXYK5q9cieusOLNl3EIv3HiKYdiJ2&#10;/XbEr9pJ4K3DhFnxmDgnlgowCR/Rps+OJhwjCUdCb24iZnwaR2ASdmHLsDBuFWIJu6j4TZi1YBk+&#10;Wcj4o1Zgfgz3xSzBpxFxmBFOoMYkEYjLCETuW7wSYSs2IHTlFkyJWoOgucvwfsRqzGHa8yPXIDJx&#10;M9bsOIaLOYUopqKqorqRd5RDVZwvbXRTG+0ONBMqdXQ/+7x29NSdQfm5t5C792UUXBiJisLNqGms&#10;Rn5jD4o6O6nWauhGd6G8rglFDXXIpeucTIDVt3egj253l8WMdosVlV09OJOWgTou++jOyoza8oEq&#10;XVcfOvRmtOlNaDWaoDMQVlSn7XTF0wi+a7m5dOndcNJF7+P+TqMR7QYjwxrRwfi7zVb0Mf4e2Wez&#10;oJh5Opl5BzU9vbARFEa66V29ZrrUPE6vR4fRwHBM3+NET+c9NOQkIv/Q75G7759RlRFO1VyMXoKx&#10;0dGPBhn54pChgFKu37Bsv2Ub0q0eEo4MJCMPDPZuNO6djc752tjqnriXcIVw/Cj6GRz/tdgE9bEr&#10;gSOvr4BRmTSwTMWUxA/wwaLZ+CQhFh9GEGjzqd7mr+T6JsJxNxL2nMba0zex6ugVxG05iNiN+xG7&#10;ei9mRqxE8Jx4TAsnGGOXKjd56vwovL+AgAtNxMfzGdcnMZj5/2fvr/8kuQ4tX/QPeO/zuffNnXPG&#10;FjQXM2MWUxZTZmVBVmUxJGMxMzM3qLsltdBiSxZLFjOrpQa1uKVGtaQW2V5v7cguSdbRzNgztuQz&#10;t35Yn4gMjqja31gr9o4dhh5oHUMwdo+hZXQRzQOLaHAMo7FlBDbC0tQzgzprP11oFyM7HWnfJJpH&#10;ZuEYmaPm0Tm1G82jq3SUQyjTMo6bR7j9cTRYhnms3L+lEwNrB3DHCy/jBRb8/73nkE45y9PXUuPm&#10;I9/8Gef/8mdcPPs8jj1qwNMHQvHM/iC8fl8jXnr2Rrz/yUm8d/JjnD57mvH1a9H/LF48/gHePPEh&#10;vvlOdCJ7AV9/dUH6DMHbH53EK4ePQnyl8KLUFMdZESM6fxCvGIoKlS+4XzFPfMfltbeP4vEXXpLa&#10;PF4k9KUaZ8Lwa6lnnS+lDiREn5LitcOvOP0vhMLJU5/ioWeexbvvfQKIN15E85yLn3F9rvfVRYie&#10;y/8sDvKLT3D61RW8enMenl73x6vXJ+PU4X346ltCmvPFpw1Eb97i9cs3eYMQUfpfITr/j/T3wZHj&#10;Z788iePrWpy8BMdPOnxwZzudY1sh4ShcgwDkJhz/zxT/niI+d/9IBKNaaoNYj/oexl+6ROPAIPTd&#10;o2ggsDTWEahtU6juWETTwDocc4fQv/8uDOy7E22z16N95gbCax9qW0ZR3T6K2t5RNA5Q/YNo7O6G&#10;rqML2rYuRmq6T3sP9O0jMHVPw9Q3A/vQAhxDi4zN09zfPBzDe+gOV6Cxj6HGMQZL3yKBuQrH4G60&#10;jl+FjomrCeKr0TLI5dqmYHSMwtQxCWvvHJo6RlBGEBdo7dJxjBw4xEj6DJ75+BMcpiOTCstPCs/f&#10;KlGGDn/7OY5JzyC/xmFC5sM/A1//5VOcevsg3r5JgWfW/PHQVfF46p52uq/HcfHPZ3DhT3/B4Q9P&#10;4ekjh3H6q88JOvHK4WnqrNTl13nC7yuWTdFs5iKBJzULEhKv7AnoSTXOG+0YL+KTM2dxhkD8gsck&#10;1UpzOdHcRywjvft86fdF0QyHLvPrL77G+c8u0kEKiBLU5y9wmfM4T/h+KT4WJnrwuXgKZ4/9Hq/9&#10;vh6P7w3AEwcjcfjBNnxxWnzZ8CLeFbGUYD4mOqv9+jPpJiE+eyCm/dy1+lfS3wHHb3D024s488UH&#10;OLZSj0/NXviy2QcnO/1wO+FY35ZPOIrCswnH/9wi7OgIv5f4zZteOaUWYOzi37ZTqBLqrhpUdutR&#10;39mGJsZXE92cpXcahoFZurM1dIzsJdzmoG6ZhKZ1lssRZAOraJ+7Fv2rt9A13oTWyRtg7F9HE+Ox&#10;aWRNcpfmyTVYJ1dgGpqDtmscjR2j0PVMwja+gubJvWjsWkClfRK6zgW0T1yF9un9MA6tQtu3gtr2&#10;BZQ3T6Oha4nLzaGmZYZOdBGm/j2w9u8lTK9C9/QhdE/ug2NgHs2Dc+gcXyAgR1Bn70CFsRUlhlaU&#10;29phGRrH+m134eG3j+NlRkzRPOeIqNn+SSH6n0vA9VtGym9w/Gvx9sc3eFP6mt6fcAqineDL+OCV&#10;BTx/eyHuXw/CQwcy8NIDvTjy3G346Pjb+Pqb7/DNN+LVxO8Ir+/wufjuiqgRpov8grD6AXDOTy+I&#10;5jnO9oyivaFo0kPw0VV+TqcnPmQljUvNdcSH9EVFkLMnckkcl3rM+UJ8DEw0WP+ScfkCzos3XxiJ&#10;iQJC8St8c/5NfPzmPrx5bx2e3BeEJ/f7442HavHJe7fjwnen8PG33+IwF36T3DhMbrz57Zd4U7hw&#10;RusTXxCWEl9+7lr96+i/A0cxQzxMdj5QfvsSHI98+wWd43t4Z41wNHnhc4cPPu4McMKxXcBxwzkK&#10;MG7C8eclrsnfqp9b/+f09y7/P5MAo/hbis4fKjjOv2mPcIkVKBVQ7KiFprORLs9B8PSjwT4KLYFk&#10;onvTUdqeOUJrL3om9sPKOK3vmIKhd57LTqGufRKO8d3oXbgGbVMHYBnYw+kzMAwuoIXAap0SUfsa&#10;Osproe9bR2XLHKra5qEf2ouupd+hY+FGlNknkFHbBQ33KZZtnT2Amt4ZlNKplrZOoqJ9Dg09a6hs&#10;noLKNEznSjg7ZqC2TNLV7kbf0o1om9kPQ/8MrEOz6CIcu4dn0NFHuLd0oaSxCQVVTShraIGtcwaL&#10;19yOe156Ay+f/+xSg2UWnr8jaguXJPogFNHyqNSzjOgT8lu8zm28Qb1PkHzOwvclgfPB86N45cYM&#10;PLPqj+evCsbRuyrw6fN78cVHT+LPX50FV6NrA0Emvr8i3nRxduogNey+BMQNGIruzJz9KoqG5QJ8&#10;nCc5Q7EM4cj5Uq9BYrpoAC61jRTLiHeg6RpFVOf5fkPH+y2j8Nff0LF++CQ+fmYCr97K+LzHF89c&#10;FYrDf9DgzDvX4stvTuLMnwm/ry9KPeocEQ6R1+qwVBstWCLcorh+IlJvNNv519XPwvH7BQhIaaao&#10;YRIL8w5w9vMP8M5yAz61eOILuxc+7vLHLR2Jl+DIgiUVJFGgyqUC5nQePxT4v3Ill/RD4f5ricbC&#10;orD+1bKX9FfTNtYRz8Ik/bDc99pY5hIA1D/SD1DY0I+Xd+qHff33l9mYJ3qu3tAPyzul7iuRtFGD&#10;/9Pffz3t0nri0xMb4m9JP/r9w7ocvwS172uLJW0cn/iK3w8frFL/1TI/Xo4S59pdgvLOYoKwGOUd&#10;XL6d8bmdUGy3ED7taGQErm4eR6VpBE0c6jtm0dA6jfqWKdgHV9ExthctQ+toH9uHtok9XHYEJaY+&#10;mAaXYB/fi7qOeZSZJlBBiJlGVmEb2Q3bMKP36F40jxF4XYtQmsdRRKjV966jc+FWWMevQ1ZdP6IL&#10;7FBoR+g6V1HZNoFcQzuU9j6o2yZRRfeodiwgr2kEOQ1DyG0cJkz7kMvx+g66U7rH2t5FNPTNwz62&#10;gs6pNQzNrmNoahm29kGUVhtQWKqDssyO8upu6O3jGF05iNueeh5Pf/ARXj579vsmP9+Xlf+BpK79&#10;vxF9EQpgiPIknj9+jsPfiW3QQdJNiQbq7/35T/j8L9/iyzMv4uSL83j5zmI8fk0gHt/nhWdvSMFb&#10;D1np1g7gwqfP4NuLnzLSMtp+zXjObYo2jeKZo/h2i/iAlzQUjlDAUTTKFhLPICnRXZg0/aJYRrwh&#10;I177+0p6k0Z0WSZ9CVG0efzLRXx98SN8+cErOP38QbxzTyNevToCz61648X98Tj6gAOn37kFX3zz&#10;Hk7/BdL70eJcBDOEpDeVvj3H4Wc4TphL338hGN8gR0SPRv85njn+pCnPRk8Yzmp10RaJFpl/4CPf&#10;foUzFz7GsYUGnLK64Su7Oz7uDsahziTG6lwW1GIWKjoMUTi/L2g/FDqpIG/A6sf6flmnfgxUAaRy&#10;aqN21AldsQ8hLvPj9Td+fz//kvuhxKcbJPXzOKgfr7MBvg2V0vX+ILHexnadwHbKOf17SInPhwqo&#10;ETjf70PanhNCGxBW8xoJfQ800Vfhj39Tpf3FTl1aRxznD/u9JGkfAo4CpCrndkUlSY+G+xNNbMQ8&#10;51tJG9dO7KeE25U6j+U2fjjnjb/LpWslrl13MQztBRhpzcRUcwa6W4phceigb24hBHtg7BlFQ/s4&#10;qqyDqDH1osnShUZrPxotgxwOwdKzjNbxg9S16Ji8DvbhvVDpepFX0w6NdQyl5mGkadoRr2olwAYJ&#10;XDrL9lnouqbR1DnJOD3NKD6MIm67lNvT9iwSmvtQYZ6ELNuK0EQDMos7oKjphCy3FvGKekbhAQnW&#10;1Y4pKBvHkVzcTXUhrrADUfmtSFH3Ir9+DNlVo8iuHUGlY15ykq2T+9E5ux/NEytobB9DsaYN+UVm&#10;5Ch1UJTrUd5oR625Gx3jy5i95mbs/8ODuOeV1yRI/v0VNnROUrlieZIiOtenO5M+AUBgiunvM0Jf&#10;+NNXjLRv4+Q7N+Loo6144YZcPLknAM/u88cL16Xg8O+b8NEzUzj31u/w5YdP45sLR+nwzkkRXPSu&#10;LRp0f8Vye5Eu9Sse31cs5Bcp0UbxK8JPvAYodZArGnlz+T9x3p8unse3F07gy0+exCdHbsY7z4zg&#10;9Ts0ePGaRDy77ofn9oXgtduKceLZUXz28X248Ocv8emfgXcYuUWHEQL6zvP5W66H8znuv7J+1jk6&#10;G2FuwJF3OQmO4pnj1zh34SSOEI4nrZ74xuqOs53+uL49jnHpUoWMJFEwnQV3o8CLwlvaX/QfVPZz&#10;kgq1EyISSPpVP1pHjAttFHTVpeEloPxEG9M3lim+JHFs3+vSd5F/kHMf4lg2jvGH/W9ILKP8q2nO&#10;4/7hxuAEzwaY1NL3dcQ1+rF+bpp4duuU87eA4V9vc+P3D8AtF4Ds5TFxvHigEEVDeRzyuKT5oia5&#10;DJqeUmi6y1DZJfrcrIKqv4rDSi4jHoXQ7XeLTh+4flclqluKMNWVjTu683CzowCjphpYTO0SBPUt&#10;AzB3TKCxeRR11gHUW3sJyA5o9G2o0XejTt+PppZpGHtXoafj03etod4xi/zqTmSUNiO9xI5kpRmx&#10;hWbIqCROy67poascQk3bKModfZfUixLur1xAt2MSdS3jSC+1ISi2AsFRlUiQaxEr18ArLAsxmTwn&#10;fSeqrSOoIXyzywhEuRGRaXqEpegRmmZEdKadciBS7kB8XgfyqoZQbpqBtnOF8F1GffccgTlJIHYh&#10;t8SGggod1E0G1FgcPM9uaB0jMHROoHl0AdOE5J0vvkpACmf09wJyQ2IdIbos8Xz/2wt0lBfx2rd/&#10;wRtf/wWHGaE/wp8JoTO4cOY1fPLWjXj7oWa8elsenr06FM/s9iAsQ/HstXK8dGsx3r7PgveeHMVH&#10;L63hzFvX4fzx2/DZB/fj85OPEniPU0/gy0+fwBcnH8O5Dx7CmRP34NTb1+Gjl5dx4ok+vHVfHV65&#10;JQcvXBOF5/YE4vk1X7x2bQTeursIx57pwcn378AnXx3BKXyH9+gUj9GtHpfA+CUO8/iFgXqT+g+9&#10;pv8n1U/hKPUE/lM4Cuco3KT4oNDn50/g3flKvG/3wwV7ED5tD8KhtljUdhSgmIVQ3VNJsaAJB8Nh&#10;OVUhSUBCuBinhBvckCjsAgAbMNgAwY/lhMwPcHBu4xJ4LsHHueyG2xJuyKmNdQQgvpe0vlM/jthO&#10;CSgL2HD4/fqXjllqsrKxT04Xy1/ahgCRBONL0HXeGJyg/wH2G7H50m/R8QLX27iBbEwrl9oSOrch&#10;gC16w/6xnNsU6/EaiGMQ4zwm0bWXiq6yaEDcVAhNcezi+a/klrltnnuF6PWGfxPJXXeXo0Q8T5Qe&#10;h/Dv0FWC4o4K1LaUosOuwpBZgx5jEyw6O+p03ajR9sNgHoKNUdjWNgUdgVVtH0GxuR+FnF/S2IPK&#10;xl5UGwdRbBygg+uBuqEHRRUdyCq0IS2HQEutRmSyhpCqQmRGDaLSdYgvsCGTrjJH14G0egdyGtug&#10;aOyi0+tCHrehMvQjr64dsbn1CIguRGBEHsJjlQiIzIZ3eBbiMmuQX9UCjWGAQOtCfGYd/MOL4Bsm&#10;llFxHTX8CdSgmAaEJZoRmWJHfA5dazkhrJ8gACcJ1UloTMMo4HayKwwoarSg0tKGSt4Uaiy9hOMo&#10;DIS0bWCBUXwPxvbegBsefRrPfHQSb15kbP7WWW7+VjnbUDKZMY6K3q5FT9cidr5FQArAiMbjIoK+&#10;zvj9zp+/I5T+gvN/+hLnPzuGUx/ci/deWsbxh604ensBXjkUjxeuCiIwvfDMug+e3UNo7o3Es/tj&#10;8fw1CXjx2mQ8f3USwcchneAzB2LxzL5oPL87HM/u9sVTe93x3LWBePnmBLx9lxofPNKKU68ewGcn&#10;n6KDPYEzf/kcJwmII4T2sS/oFj/nUDxD5E3hezB++83/0XC85BwvPWOU3pDhyUqwJBz5h/ri3Dt4&#10;f7YcH9j8cc4Rio86w3F1ewKqOgtQNChcjoaAY4ETEq5IxD9CRMRQ4ZKKOS7knOdUaX85C7EzLjsj&#10;odjOBig3xAIsxVwnLEWklL6RzfU3wOiE6w8u0QkSARCxnBNeG+AUHR+UCcckbVPsz7l9IWk70rrO&#10;YxASx+ic7zwW6fg4TeprUNq28xyFBIyExDk5gUpAUdK6EqQuHYsEXudw47c0jduSxGP8K3Ha98uI&#10;7Ypj4DkoOgpR2JaHwtY8KFvyUdRSCGUr/x6tOSjpUnB/BOxACVR9CuR3cdnOUig6K1DYVcXxKhR0&#10;ajjU0DFWcHmeW1sFNI5GVOqsUJWbUFplhbrOQfiYkV9qRmVdJ5oIyCbzKMqaCK2GLmRpu5BW1wZ5&#10;ZTNyawidKgcSFI10atVIzW5AUnolktLKEZ9YjIiYfIRF5SIoMgeBslwExhYiLFmNmNw6xBTUQ0Yl&#10;qbRIKNQThmZOtyGp0EKYNSA0vgh+YXIEhCQjODwJARHxCImRIza9BJlFTSjUmJGeX8ftZ8PXLwnu&#10;PinwCsyCd0gufEKyERSej5AIJfwjShEeX4v0AgdUVb0E+CAqtCPQ8JyURsLc0ElnPA5t8yTKdYOE&#10;5KjUYLyhcxTWwXlYB5agbZ+BY2gZe269Dw+9fRyvi+eQouuyHxWw/7lEba6z3Z+I1u989QVOELTv&#10;fHERx74Un5sVPV+z/DGqineRRVkUXbJ9xDh7nu7ts+8+x9nPj+HTj5/Dp0fuwSevHMD7z4zi2KN2&#10;vH1/I966qxxv3anG4TvUePOOMkmH7yzDsXsq8d6DOrz/aCc+en4an7x5CB+/8yA+PvUqTn1zGp/g&#10;G+nTsx9wP0e/FvAWveeILwGKDmm/lI7N2bXYd9IxST2l/x8CxQ39XXA8TjieP/chjszW4lOrB76i&#10;PukIwvWdqWjqJBzoSIRbFO5FciUCFpLrEk7NWdi/f3bHiLehjYbEYlnJQXJasZCAAQEkgYEOp1xE&#10;P+FwKBEFxScZBBzEZxkE7CRwSrB1agNuG9ASKpOOQQDukvsiBKUIfmlcLVyZ2FYvnS+3LVTWL4Ya&#10;woiOi9CrEOC7BEAB8goedyWPXyO1/eO5dtNlUurOYlR0qlDRpUJ5VxHP4a8lpmmoik7neLmYdmle&#10;mVi+U+lUB8c76GS5nFpMF9tj/BXbrWnLRTdvVotXN+Lg78y4+fc23HGfHXc+6MBND3aiZZrusS0D&#10;qg4Oxx2w3bQfllvvgPnO+2C/6yG03nk/eu68Cy3X7OZ116K4mefZUgeN1Y6y2nYUlFgZM+3ILTcg&#10;PleN2MwiZBbXQUlg5qoJLQWnK6kSE6KUOkQptIgpbkJUfgX8E3PhGZEG/+hMhMZkIDIuEyGRcvgH&#10;JVGJCAhOgl9wAjxD4uEVnooAgjI0QYnwJAXCU5QISS5CQLwKPjIlAapEcEwe/ELl8AlMhG9gLPyC&#10;ZAiKkCE8LgVRCVlITCtBamY5ZIRtUAC37R0JT69oePknwTeExxGagoDAOPj7yeAdFE84KpCap0U2&#10;Y31BVTdKm0ZQappAiW1CitkdYwfR3LUi1cY3ttNZto+jsoOQbJ9CJV2mWjdG1zmC5qHdWP/dfXjk&#10;yAmng/xbI/bGct985oQjk9pRUaFx8S8sc+KzAN8SnOIZnmgGRChyvgDpmwTim9LydJoE1pvfAMf/&#10;JCL4nwi0r6UOdz/9ywWc/NN5fPT1J/jgq4/w/sUP8f6XH+ADMaQ+/PpjfPztaXz8589Y8L+R+qB8&#10;l9s4/i33/61olykivtgP97nxGrGI0CL+87hFLbv0GqCoZCEbNs5JnMNG4vzPrp+Ho3QHEA+JL10U&#10;sSCH73xzEafOvo/DM9X41OaCizZPnO5PxH5dEupVcWhvKYKFzsXUmg9jWz70HXkwtOVwPAdmFmJb&#10;WzasP5FFDFuzYaPLsbfkSEMrlxffpLGIIdcT6wvpOK/BkY2G5lw0cvuNbQWo71A41V7IofhdgAaO&#10;N7QrUNtegFouU3dJDW2cTkclVE+n1dCex3/6PDRxXCvE49ZzOQPXNXBZcQ5GujFjK4+B+zbxWM0c&#10;mtuyKI6L4+dxNrfnoIPL9LRmob81DQNt6Rhql2OEGqPGO9IwRc22p2K+Pc2ptjQscLjQxmmtKZjj&#10;cEMzXG6qPQWT7cmY4HCcy41RI5w+LMRtDXelY6A9EfM98fj45WHg5CL+8tEU/vzhKEsJdZL6eBIP&#10;HFBgxBSKQXsuZmZ7cOeTz+LQU2/h4GOv4+pHnsfVDzyJQ3f/ATfcdgj9/XqYjCVoshig0TZDUWZB&#10;dkETcpVNkBdWEYxKRMnT6eBykJJbzOhKt0dHGJ1Ri/C0KvjR/fmmqBGSUYaQlFx4RSfALTgSHqHh&#10;dG3RCAglmIIJtYBo+FM+AVHwpbyC4+AZnAjPoGT4hKYy/qYgKDadyoU3x93CY+AVmQDfKM4PT6Rz&#10;JFjDCDqOB0XROUanICwmHZFcPoIxOygwFb6EoodbEDw9Q6T9+IXEwD9QhgDuNzAoBsFRCZCl5iMx&#10;R4PUQh1yK9qhrB+CUjsGTbN4o2YfuqcIx8FlmLunoO8a441oCBUtwlkOIb+uCwqqwjDI/5dZdE3u&#10;x9ptf8D9h4/ghdNncZiQ/Glh++9LtCsmlCjR7Ec83xeff3XWcjvHJQCxsIr5os/DN8VnBL65wOmi&#10;/8jvCOVv8RphJfQGx8U3V96SPkpF1/edEMe/+zOhx+0TgOJ55pt0g29yOamj2YvONs1SExtC0OkK&#10;Rbx3MkCqaZdq23m8AhpSI24BD3H8Ypkf68fn9p9XTjj+uLb6P8DRebLirnWc08+fPYZjMwp8aN+F&#10;U73JuKc6Fppt/1+sl8fgmZ4cPNaRjEc7UvBgVxLu60rA/Z3xeKAzDg91xeGxrhj8Uag7Fo/18Lek&#10;WDzO3092xeMJ6nHqMbFst5gXj0e4zP1dMtzfE4N7u2Nwd1cs7uIyd3K7t3P7N3cl4nedSbi5MxE3&#10;d3BI3cT930w3e2OnGFI8ppsJmls5/ZZLupXr3Mp1hW6n7uhIxF3tCbiH69/HeQ908tg74nn8cRyP&#10;wYOdMjzQEYWHOmR4hOfwMI/v0W4eL/UMj/P57gS8ymUP81gPc9m3O6NxpCsax6h3uqNxoisK73SG&#10;472uSLzXHYkPOJTUEYn328NxooPifLGM0PEuqpvjXPYElznBfR/nNo5xW0e6o3CUw7c470hPMD4a&#10;j8Tp2Wh8OiPDRxPReG88HifGYnBsLARHB4LxDrf1Do/tLV6TV4eK8OxoJZ4YqMDjdNaP0OneQ2d6&#10;F28k1/PGNmCqRk2tBfkqI1KyqpAoL2UcViEmIRtRcWmIjE9CRHw8YcRhTBpkSfmITlAgMCIL7nSC&#10;bnSEPqF0hiGx8PIJgad3ELx9AuHuFQA3ytM7AL6+wXRvofDlPB+vYHhz3NMvHN7+MrpCGXyDIrh+&#10;FALDBEyj6RDD+DuCQBSQi0QgYRkSmYTgCM4PiyYg4xAmS0QYI3agXyT8vcLg4xYMNxdfeHr4cfuB&#10;VAB8fAMR4BeBUAI6KiYZssRsRNOlxqZXQV5sRVZlB3Lre+icJ6DrX4KRMvUvwNA7i7rOCVQ2D6PE&#10;2EkwmlFQp0dxkwHVRjt0jh7oW4dg7p/G+FU34ZanXsTzp05LzxT/Nhe58dKF6DOV5e2bLxhlv5C+&#10;p3L0onN9yVVKyzjdjFRoRftjgkwsK8rrYS4nQCfqB96SpomyK5ynaGMpgCYAe0kEqLPPhA1HKHoR&#10;EtsV0HNG5Q0GSMd2yUU5zZLz2agYd8ZpAdEvLsn5vPQ/nuN/Pv0sHH9YQFwIITHOC/Tttzh34QMc&#10;XqjEhx3BeFSbCM1l/zduLQjB593JOOcIwvlWX5xt9cO5Nl+cE+Mt3pQXp/niTGsgzrT546xQi5jn&#10;I+lcsy/OS/KTdLaFEtuQthOAs+1clts7zeGpDn+cag/AGepT6mRnID7pDLqkECoUn3aEcDmnTnPa&#10;aTFs5+/2YOe4mNceRAXidFuQ87iocxvi9M+ocx0BFI+lncfZJsRzaRPHFYzzLUFSR7+ftwXiQqs/&#10;f/vhs5YAjgfg8xZ/yg+fO3xxwe6Dz4U4/pndm/LBZw4fnqc4byFus9kL53idznNckph/SWJZ5zb8&#10;cIHbENfpnDTPeb0+4++zdPBnLO44Y+XQ6kX54LTNB6ccHryO3Aav9QUez3kOP+UxfGwLwAl7EI7b&#10;gnHEGoKnTNG425SMVZMKDXVa5NApJqVXIC5Ridj4HMTEZiAiKhERhFFkZBpCI5IRGBKHkPAERMpS&#10;EB6ZzIgcQ7iFwsMzEH5eoQj0DIX3TgJpVxD83ELo4gLg6uYLNzcfeHj4EI7BCPDhcl4hHAbDxy+E&#10;bjISwcGEYiDnBQRwGIYQ/yiEMwaHcRgWFIWIMBmiImMQFR1LGEYgOCwU4VERiIiOQFhYEEIC/BDq&#10;54MAD394uhDEXjwewtHTyxde4th8IhDoG4vgwBSEhmVy3XxEJarphuuQotIiq9oKla0XxbY+lNoG&#10;UN81g9qOGagdU1CbR1Bc14ySGhM0BKOmqQmaeh3qdA40GjtQqetn8ljAwqE78fDR43j9c2fTnL9N&#10;Py5rf6tYJv/q9/94/Z/tiu2SEXL+Ftv76TZ/rB8f44/39d8b/8+tn43VP7egdGfhhTz99QW8eeM0&#10;nmpKwqT3v+FORSw+78lixPbFFzZvQsCdhVn0Eu4hfUZBDC/YOU0MCQDxUa7Pm8U8d4LC7ZLcWeD5&#10;u8WD8iQo+LvVqfOcdoHA+IwgOc+CLiByzuFFaFB2bof6wi4apFMOT6kbtYuXJNphXrS5Ua64yP18&#10;6fhBX4j1xDFyv+IYvxDHxPEvhHjcXxDon3NfXxDen3PfFy5JHP+XXPYLHr+0vBg2u/HceB6tQuI8&#10;f9BnXFacn9jHl9ynkDhm0Yu6uCZi/gXpejiPX5L4cBmXEV/X+8zmwfP1JAwJUC5zhstu6DynS9fy&#10;0jmIbUrnIonr8FjOtXoSkB44xeHHvI7vOvxxxBGI120heN0ShtesEXjAkoJ9lhK06BpQrK5HZnYl&#10;EgjGxIQcJMdnIjY6CVEEY1RELMLDEhAcFEd40d0RXoHB4Qigs/MLCIavjw+8PbwkMAW70aXt9Ic/&#10;ARlEF+dHMPl4+cPb05tDTzo4X4RynYhAgo0uMTSU8AslBEMjKU4n6CJCQxFFIMbS6cWExiAuMhZJ&#10;sYlIjEtAjEyGyPBwRIRz2ahgREaHICoqANERvogO9UZEgD/CeYxi2+EEbij3ExrIYVAslYCQoBTu&#10;IxMyWQFikkoRkyIeEaiRWapFXoMdKRU6ZNfZUGLuR76ocKrpQHZVOxTlDlTVt6PR0I4qOsiSch0q&#10;axyo5TLlNb3QNAygfXgV1z3wGJ7+4EO8fuHzf0zvPpv6xfVTOP4PPuovrPrX+OjPX+Dk8aewoErA&#10;gRR3fNIjx0kC4pRjJ07ZXehiXOhiXCUX8ylh+QmHJ63CrXjiA8770OrGcTd8xIL/ocVN6vrspMUD&#10;J80cSuJ8swunueJT6hMu87HNCx9zGx9xex9xOyftXnRAdEYcniYUTxEgpzg8w22eIQTPECxnCYez&#10;dElnCO3TXPc01z3FdU5f0hlOO0uJ4Rm6rLOUGJ7hcqe5vw2dogsT+pT6RAx5vKepU1YP6S2hT+nU&#10;TnL/H1rdeYy8HtK5OXWSvz/i+XxkcsMnZo/vJZ2vJHENnPpIknM74rp8wPXe4+/3ufyHJs6jPuR2&#10;Prgk8Q0faZzrvS/E5cW4kLRNsR0e44c8xvd5jsetvnjN4o8nTcF4wByF31uScLstE7c5CrDuqEeH&#10;0Qo1gZCXq0a6XInkxBykJmVCnihHckwCYsNjIQuLJbDCERRI6AUQcv5e8PLzYlT2gJc3HaGXN+UF&#10;P29fBHlQbt50hh7w93FDMOcF+3ghyJ/jQW4ID/dGdHgggRdG2MUiISEZCYztsbI4xMVEIiVehvSE&#10;eKQmxiIlKRrJybFITU5AWkoyUhIZiaNjIGOcToyJQXxsNOITopCUGIakhGDERvpBFuqLmIgQKgpx&#10;BHt8hDiHBMgi6DrDo7luPPeXzm3nIzm1GLGJxYhLKUFGfj0yCpuQkFWJtKIGJCnqEJWhRkKOBnJl&#10;HQqrzKgiGBvNnSivs6CwrBHFVSaU1liRr9ZDUWlFtb4dfVNLuPmPT+HpDz/BqwTk3/cMclP/Cvo7&#10;nKPQNzjy3Vc4+d1neOfVh/Hy7na8NVyE473pONaVgreoNwfScHg4E2+N5eKtyUK8Pa3CkdkyHJmr&#10;xJGFeryzqsOJNSNlwrtrFry7bsd7ux34cA/F4XtrZry7YsCJZT2HOry73IgTS9V4Z7ESxxbUeHu2&#10;BIeni/D2pBJHJgpxZLQAbw/l462hPCpH0tuDWXh7IAtvDWRK428NZeGw0Ej293p7lMuN5uJtHueR&#10;8XwcpY5M5ONtIR73EW5f2scUj3+qGEeny6hyHJ2qwLGZShyfq8LxhTocX2zA8SVqpRHH1nQ4tluP&#10;Y+sGyojju014Z7cFJ/bYcXyvHUf32nBkn1NvX2WVdHQ/5x1owbGDLThKHbnaqXeu78a7N/XgxA1d&#10;OHF9F969oVsaPy6pE+9Qx6gTN/RIy0riMj/WiRv7cfS6Prx+sAvP7mvHo2utuHuxFTfOtmJ1vA1j&#10;Q93o6+uHrWUQ1XQ+CpUeWZklkCfnEU5ypCWkQh5HGEXHEzCEUVgUwRKI4BA6v2A3+FLe/q7wJPx8&#10;vAUkCUu6xyA/P4T5+tO9+SIs2IMR1gWhvi50cu6IDPVkLPZGXGwgEuPDCLoopKUmIjMzHdlZ2chK&#10;T0duZiqK8jJRosiFUpmBPEUicvISkZWdhIyMFKSmpiI2IYnuVo705FSuk4asjCQqBukphGRMKOLC&#10;AxAbEUT4RiEhKgGJsmSeQ4IEyjiCNZ7uMyU1AxmZhUjnOaekl0GepUF2Hp0zI7Y8swrJGWUIT8hF&#10;UIwcstQcZCrUjNVaVPJGUmUQMKwiSEtQoK6BQlOLzGI1skqqUVjRhFpTM8Z378Mtf3wCT733Ed74&#10;UtRis8D9Tc8gN/WvoL/DOTr11ld/5l3wL3j/T1/hzBfv4dTJ13D2wzdw6v1X8Mn7L+LUR6/i7MnD&#10;OHvqCM6cPoYzZ07g3Ln3ceazD3D68w9x+suPcObiJzjz5SmufxpnvzyHs199hrPfnMeZb8/j9Ddn&#10;Gd1P4/RXp6hPcZbLfvbFx/js85M4d+FDnPvsfW7vXZw98w7Of3oMn33yJvUazvM4Pjv5CvUqPvvo&#10;ZZz78EWc/+gVXPiY0z8S896Qlj1/SWc/derMp29Qr3P8DR7zmzh9mtPPHqV43GffdYrHf+4c9y10&#10;ludwjudynrrwMc/pE5yiTn/xKc9JHC/1Jc9P9G8nzvHiGU4/y99ncPaLs99LnPuZL8V3fc/h3Ffn&#10;pA+Xnf6G4vDM17wOX/OaiI4+qFPffkadxynelD797rxTfxLjF6TOU099w2W+FsOLkk5+eQEfnD+D&#10;Y6dO4oXjR3D/c0/j9kcexi3334/r77kbS9cfQvfCAvS9I2iwD6FG34tiTTMKFY3IyVAhM5kgSExH&#10;ejzBKEtAUiRdVrQMCTERdHYhiIjwQ3gkY2uUL4c+iOR4TFQQocd4GxaC6KAgyKjYiFAkyEKRHEWH&#10;GO2P+JhgpMSGISMxBpkp8dxXCgpys1BaVIBKtRLV5UrUqEtQX1UGXV0FTI2VMGgrUFtXhHJ1DkpU&#10;GVAWpiMvhwDNy0ZeXj5yc3NRkJ8DZX4GgZqEwqx4HruMQI+m84zluaQRmFlIS0pHkgA93WlGcjaB&#10;nEUA5iIzV4Gs3GLk5JehoECD/HwNt1mO3JxypKQUQCbAGJ+BlEwlcpXlUJVWQ1lRh5ySKiQSrCnp&#10;+cgrUCNPRcddUIC0PAUyFOVQVDRAa+9E1+g09t16F5549wO88YWI1z9frjb1r6e/0zl+LXVDJPqj&#10;e1M8Q6GLfPvPX+P4X77FMfwZR//8Hd770zd497tvceJP3+L4d19Lb9Uc491SvHooOq546zvGCy7z&#10;FueLLoze/PY7TvtOejAsGtAeFctSYp3j3N87PLB3vv0TjomvnQlx28cpMe3EN3/iOOd992cc/9Nf&#10;8I7Qd5e08ftPYh6XuSSxvJBY/12ud0KszwsgagKFjtEdH+dxHP+W+5H2+S3dMudf2v8x8VtqB/Yl&#10;j/1LHOY1EHqLNwvRNdPG2wJv8Hzf4Pm/zmVf+0Z018RlWDB+LOfD7+/oJvhHEI2Hue0NSU04OE/8&#10;cY5S0jFSosPhDUk1iLwGh78RXUN9i9cvfsMIdxFPfvQJ7n75Ndz8yJPYc8sdmDt4DWb3HsTk2j70&#10;z62ilQW2qb0bmibRoNsMDaOisqga2ZlFyEhinE4gTOLTCEbG3QhCMVLG3zGESgyjdiTjLSNvWiIy&#10;5IlITYmBPCkKWanRyKZ7y6YLlMcSTjFRdKBxyJUnQJmZiEIqn/NVWXJo8vNQkZcLTUEhGtXlMNVU&#10;w1ClhqFSDUdTA9pNenRa9Oiy6tBmrIetqQLamiJUVeRDrcqGuigHtSX8XayCqqgQCm5PmZsDVW4m&#10;lDkpyJMnU6nIz0lDPuGbl5OPLLpSOadlyDN4nnl0qZyWnY/0rDwJklk5BQRjEaFbRGAWQZ5B8KVw&#10;XgqXkRfQXXJ6djGdpoKOshCxhGJsah7SOC+T0+SZ+UhK4zVLz0QWt6MoqUN5tQ01ja0wNY9g/ea7&#10;8fiJD/D65wTkZsT+T6G/G45SIWeBP/6laAAqGquKZgJfSFA5woL6tuihWDRclSDHwkxQHOU6xwiL&#10;4xL0RAF37vRtFmrRM/LbhM7bAhCcLxV6AQEemGjGcIwwFq8pHb0ECtHE4AjXE28JHOVQrCMapUoi&#10;cA4L8IjlOE+clDRdHLvY9qV9CImPhwuoiKE4h8Pcn7TepaE0nbAU6x7mMTnlPG7RrEJ88tPZjEFc&#10;F44LSc0inNBybk8cF4e8Hk7YXdrnj/b7Fs/jLYLaeQ04/JHE9RTnKr67Ic5fDJ1NLITEuLhWPD4W&#10;NlEz+sq589IX9+567jnsvfU2LB28GnN79mBkbg69k5PoGBmFqa2HjqYLNTorKqrqUF1ZA41GQziq&#10;kJfNgp6UjSRG6oS4JCRFRyJZOLC4eBTIk1CUlUQIJUKVn44yRR5UBFx+hlwCYEFWLFSFclQU5aG8&#10;gHE4N4PQykBJUSZqy/JQV5aPmpI8NJUVwqIphlmtokrQQjC2NtXD3lANR0Mtei0WDDbbKRv67UZ0&#10;6Os4TwNDXRnqqpSoKs9Hg0YFfUUpmipKUFFaCLVSiWICqSgnDwrCV5GVjiKCMj8vAznZWQRhLoe5&#10;dJqEqEKFYro8RWExQahAJuGYJs9CenoWAUpIUqmEZWJaJpJTMrkuHSOVmV4IuWgXmZAJWVw6Iukm&#10;45O5bGouUpIzkUinnZSQgvRUOtu8QhQVVaC4uAGVFQ401Pegc2QZB+5+kIB8X/ri4RtffOH8f7lU&#10;rjb1r6e/G44bEm2fpPZTLLzCFQq354TPDxK/nXLCckNOdySG/H1pXLwJ4GzwKiQavwo5l5UAcUl/&#10;BY3vt+2E1f+0GQGX+/4YKGd7MDFvYyi2I+T8vTFvQ87pAmqEF+H0H8Xj4TJScwnhDKnvXd6l7f5w&#10;PBvjP2z/r3VpXXGO0jXgdeLvjWMT/Qq+efFLvM6oJr6a98Inp/DokWO47bEnceDW27G8/yBm19cw&#10;tbKIscU59M9MwNHXgxqDBWXVBsboRpSUVaKsrAyqYgWyGU0lOLCwy1nY01PSkE0g5mem0vnJoSYQ&#10;NUo5KlVyVNG5VRUpUKlg3C3IR2lBBsoKU6ApzUYjwddUWUKIKaEmECs1hXR9BGFdMawNxWjVlqLb&#10;oEa3tgw9TeXo11ehx1iLTlM9eqwGDLXYMNxmx1CrFf0OAzrNjWg11MFqqEKjthj1jSpYjFVoNtTS&#10;UVZCV1OKulI1yvJVUBJ0+XLCKT0VuTzmTII7PS0D8jSCLzMTBYRWMaFVUlyFYkZkhaKUkVyFHEbr&#10;HDrH7Mwcxm1CTi5HakYmnSbXS89DXgbnC/dIGCbJ5IiISEJouGjalITYyEQkxaTwhpIKeUIacgjV&#10;3Ixs5GQQxjkEcVEdbz5m6Cwd6J1awKEHHpGeQb5y/oJ0I//h/2FT/2pywtFpsv4uODpB5ITRBnD+&#10;Vm2AcUMbDuy/p5/bxo/1H4/tf6z/lXV+kFjXCcKf18+t87+nvzpPQlG4jtc++wyvUi+dPoun6Rbv&#10;f+013HDvfdh97bVYvmof5td3Y2ZtBUtXH8D6TTdgZv8eWLu7UFpTjyJRgVBag4KCUjqqPGQQIilp&#10;LNypjIQpWXSPjKMZaXRjmShV5tAl5qBCmYHKYoJRxWFRNuqKC9BYVoSGMgVq6AyrSrNQU5mPxqoi&#10;NFWXoJaqqS2DtrEcNm0VWnQVBGA5+iwEoqUEg1Y1xmwajDuqMeqow0hrE0bb9ByaMOgw0jXq0GvT&#10;ottuQIdDj2Z7Axx2AtFWA4eNLtNSDSsBqxNuktFamZmBzOR4pCXIpDifkZoEeSIjPt1cVlI68tPp&#10;ZLNyoMhRopDxuIDgKmB8zqd7zMsjGLN5Q0hLIhwTkJqezBjN9Xhdsgm7HDlvGim5SIvLpJtORXRk&#10;AsLDYhAaGInIwAjEh0dJz2RT4+OQlZyMTO4zLS5ZqunPzixAkbIM1TWNsNg7MLN+AH944VW8ePqc&#10;lEx++rfe1L+O/jfgSHCJePm/GA1+CsCfW+ZfV+Kf+qdQFNP+8f/sPwajuNaizZyA4svnzuHFMwKM&#10;H0rfL77+3j9gZf8+LO5ex55rr8ae6w5h7bprcfXv78LuW29F39Iyai0OFJZWIr+oDHmKEmRm5iMt&#10;MY0ROg6J8fFIT0hFNgt2TnISFISDKi8VJYpMFBdm0hmmobwoGeqCNFQo0lFTlIFaVRbjci7qyvNQ&#10;XUE3Wcn4XFmIeoKxnlG4SVsNs66Gzq8BXWY6Q3MN+szlGDSXYMhaimEbAUk4TrbUYbqjATOdeky2&#10;GzBMGA5atRiy6dDfakYXgdnZ3ISeVh26W7VoIxwtRjX09dwXoVxRkI7CDMIwKZIOTtSAxzDeJhKK&#10;cQRVAvISeD4EXxHdZBHdcSGBlUN3l0V3mJeTRUASjBmJSEuJJiBlHOe1SE9AdjqvRaqAbgZhl4Hk&#10;6DQkR6QgPioZEeExiAiKQpR/KGQBAUiI5H7jw5EaF4lUWSxSuExKDN1ncj5yCWOVqgrVVXTC3eM4&#10;eNsf8MfjJ/AG/5Y//Xtv6l9H/8uxekP/74Sj0AYM/zlQ/LHENRbPFQUYhWt89cIFvCzA+N57+MOL&#10;L+L6++/F8sF9mFubx/o1B3HDPXfjlocexA3334+9t96CrukpaMwWFFRUIUdZigxGyCxGyIy0NLqd&#10;eMZCp+vJTEhEQUoylIylxTlywjENSsKwgJBUZCagJCue0TUexdnx0OQkoCo/ha6NblKdjWrG58rK&#10;IlRXqugaS9FYL2qaa2HR0uk1MTYbazBgq8eQowZDdg0GrGXoNxVjwFyGUVsFplpqMd+hx1ynGWMt&#10;erpJHcabjRhpMxGQBvQ1aznUo7+NTrK5DnZzBcz1SjSK/eclQZ2TCEV6LJ2ejFBLRn4Wjz2D55KW&#10;gsLkBA7jUZSRymnpKGD0zkmhM5QnE1zJBGQSI7gAYxjdcyiSU0KRlBCC5MQIgjaWwI1FvCwOsogo&#10;xISGITo0FGFBQQgPDES0XyDiAgOQGB6E+OhAxIT5QRYcioTwJCRGZiBBlgt5SjHSs8rpRstRUm5E&#10;28AcDt37CF44dQrOx0E//3ff1K+rn8Lxf9qU5x+l//xw/OUkoCgqXAQYxVC4xifefRd3PvUk9t9x&#10;Kxau2YfZvcvYfd3VUlOdWx96CNfffTf2XH8DesfHoa6rh7ywCCnZdIrZuYyNmYydqVIMTU+OldxV&#10;Nl1jXkoGCuWMnxkZUGWL2t9swiONsTsRuckxKKYjK8iQ0YHJUEl3VZuTjKoCOSqK86BRF0FTWoyq&#10;MrrGilLoK9Ww1FXC3sBI3VCJLn0ZBm2VjM01GGmpojusxLC1AkOM2UN0k2P2OswQhLMdVkzQIY41&#10;NxCO9RzWcNkaRu16DLbpMNCuQw9jeJtBDVtVDvSKNOiVadASkvWM/nWM/LUqglqZB3VhOkpz6YB5&#10;rMrUWChS41BISOamxiOLw8w03hDSYpApj+X1iKbzjEBqQhgSYwMRG+2H6OggRMtCKLrDmDBEEn4R&#10;Ed6IDPNCWKA7I7U3XaMvZH6+iKV7jAoMQqifH0J9/DgeSlDGQhaeiDg6yKRUJRJSihCfrEJWQR26&#10;xpdx/+uH8Rr/nhvPuzf1r6X/bef49+j/lK6Mfklt1ERLzxmlGulzeOzoUfzu0Udx1a2/w+LVezG1&#10;ZwXrNx2ig7wHNz/4AA4xSi/vP4CRiRk0NBmQka1AcloeC2YmEhIYDQnCtNhkZMQmICsxAblJdFIJ&#10;OciKy0JmfAbSEzOQnZKJXCo9MZGuko4sIRrFKbGMpTEoyY5BFZ1jNR1bBeO2WpkNtSpfevZXV6KE&#10;rqIYFrrH5roytDWo0aVVY8BQxKhcTEdYQWkYp6swTiBOWhoxYWvARHMj4WjEbKcB012c3llJaTDa&#10;XoGB1nIMt1VhrK0eI45axvIKdDJS2yrSYFZnwM44b68sgFWjhI3O1VpZAp26ELUlmaguSmXsjkdJ&#10;DuFIqOdlRCE3SyYpS04gJkciLTGa1yRaascZHx2JuKhIusQwhIfRIdIRhkcGQUZIymLEq4p+BKQP&#10;woNdEe7vgjBfN4R5eyLCxx+hvoEI9AlAoJev1Ag+KiQU0WHcVqQMcbHpSIjPRkJiPpKT6LDr7bj2&#10;ngeYAM5IyeB/NYFt6p+nXw6OouZWqr39mXn/L5J0Df5GiQKz4RY3HONjx47hOvF88dqrsXhgD2b2&#10;Eow3HsJNhOJND9yP6+66C2tXX42R0WnYzK1Q5pYgKU6OhNg0xMekEACJSCEY5bGJkMfRORGO2cnp&#10;yIjPRKosjTEwBTExyVINrFzG5Viw02URyEuKQmlmDMpyolCeF41qZQI0ymSoi+WoLM5BfbECTXSQ&#10;hjJCivG6vbEUvfpSDBrLMGKpwLi1iPG5kG6wmCAswaRdjVk6wMVmHebbtHSMOkZqA+Z7tJjvY8Tu&#10;r+SwGuM91RjuqsR4WwUmmwlLxvEhxvEevZL7yEdzQy7adUXoMpaj21CFbn0VYVyFtvpi2Gp4LFW5&#10;MFZkoLFMjuriVJQXpaCMx1yqkkOZz0gtGo3TUaYQjnEx4YiJDqdrFHCMQGR4BEEYigjCMSYqGDIq&#10;lLE5NJRwDHVDaMA2BHhthZfbDvi6ecDP0xe+Hj7SeJCnD2QhYUiIkiFRFo/4WMbseDnkaQWM7goU&#10;FlRidG4dD71xWPrUgmh58HP/L5v69fSLOsdN/W0SN5ANML5BKArHKD7m9OR77+LWJ5/A6g3XYvnq&#10;A1ih9t1yE2794yO4mWDcfehaLK6tYaB/GNoaPVQ5KqQTjInhLJxhMVKD7sRIOiMqNiYS8QmRdJJ0&#10;S3ExiGUBlkXHIkYmeryRSbWvGbJopEeFI5OOqSAtBKVZoSjPDUeVIgpNZclo0MhRU5mFpkolLJWl&#10;MFUoYdTkw1GnRJdOhV66xWELYegow4S9DFP2Usy0FGOuRYXZ5iIstpVile5wpbsWi92NWOjSYrFH&#10;j+V+HVYG9VjsNdE9ajHeUYPxFjpOaykjeDEGbGXosVei01aONosSHZze11KH4XZR261lVKe7NJSj&#10;r1GFngYlOnk8LdXiGAuh1yjQUK5AdakClaoCqBWZUOTSRdNBJsUG8EYSiNTEYDrJUCTHR/A3rw9v&#10;DgmEZEwIXWRIACJCGJtD3BEetJNw3AKPXVvh6bITHu674OW6Ez4ubvB380aIdwhiAuO4bipdZwzi&#10;Evh3iE9BbFwaUlLz0WBq443tdjz81lG8dkH0zfjz/w+b+nXkhOP/Ym31pv55+rFjfOX8eTzz0Ue4&#10;79VXcP2DopLlZsbo63Hwjjtw2+OP4/bH/ijVTk/MTqO3txuGBj0jpALy+GSkRScgJYywC2EBDw9H&#10;YpQzOkbJwhFO6EVGs7DTEUURgjIZHZMsDNFRQUiKDmbMDkeaLJAR3BeF8iBUZAehsjAcdaoY6EsT&#10;oauUQ1udDUONEo7aUthrGadri+BoUKBDV0h3p8AwwTXeXM4IrcaUoxzzrWostpdivr0Yy92lWKdD&#10;XOutwSrhuNqtxzqBuGfQin3DLVgfaMN8pwVTbY2M4RpuqwQDjOYDjOZ9LbXoba1GDyN3b0sVBgnW&#10;sS4TJtoNdKZNGLdUYaSpGIOEY39dMbrqStDOmO+oUcNUqYa2rAyNpUV0vOL5ZDqKs2N5juHIl4cg&#10;l8pOC0V2SiQyk3iTiI1BOm8oyaHBiGfMTqDiQrwRG+yFSD83BHi6wM+DYHQnKF2uJBxd4O/qiwBX&#10;wtRLhsiAeMbzEIRHhyEyKhrhUbGIS8pEWa0RfXOruO7BP+LZjz52/u03n7//y2gTjv9iEo5RAFE4&#10;CdFkR7xN8eKnn+Khw29KILzpwYdwzd2/x8p112LvbbfgwF13Y/7AfvRNjKOlqw06fT1KlSXSO8Rx&#10;4XSK4dFICKZLDBbt8egaw6Mg47TwiEgEhwYiNMQXkWGiljUU8RHhVDCX8UVKpD8y40KRlhCE9KQg&#10;FGUQijkyVBVGokYRjSYFAVmcAH15OozimV9NEVoaStHcWIYWQqlTX4JeRuphayVhxXjcrMYkQTbf&#10;WYVFaola623C3kET9vYZKTP29lpx1YAd+4ctODBsw1WDrVjrdhCkRky2VGOUkXy0WYVxbmfaIbZZ&#10;g8HWSgy3NmBUPKvsNGOuw4T5FgNmrNUYMxZjRF+EIa0K/Xo1Ya0htGvQ0lgFe10pnaQSZjpJfUUB&#10;GouzUFPI2J2TAGVGPAqE5AnITxZNgeKQJ4tCZngw0iKCkBERRoVDHhaGJLpJWZA3wgNcEOjNeO2+&#10;A36uuxDg4YlARuwAL0LSh/LzRFCAD4KDgxAYwqgem4jSWi06xmcxc+AQ7nz+RekNp81nj/862ozV&#10;/0ISBUNAUTTTERKVL6+cPYen3nsfdzz9FG566EHcRpd44HbxauABLF1zEAPzM2gZGoCjtxdNZj2K&#10;GRdTU5KlrsUiA+gCAyMQ7R+B2IAIxBCSkVRYUDhCgsMRHOiP8GB/yOiIYoNCCNEQJBGYSXRFqRG+&#10;yEwMQ3pKOLJSI6DKiERtRgwq8yOgKQhHfU449IXR0BUnwlCeAVtVHuFYjHatmpFajT5jBQaM5Rg1&#10;V2LaXo2JFsKxrQILnTWEYy3h2IT1Hgv2DrRgX38z9ve34KAYEo77Bg2UjjLTSdqx1G3GbGcdoViK&#10;sWYFpltKsGzXYN5RhTFCc4yReqJNi+kOI0FqwmKLHrO2SoxZirh/RntTEQZMhLWpHF2marQZNGjT&#10;FqOtSYWWuiI0V6tgYdRuUuagOjcTpZlZKErPgDItFaqUFKiS4qGKj4IiJhR5MXSWUZHIiYim6Cp5&#10;k0mJDKCb9IIsxAdhfj4I9XJHsLdwlLvg67kNfr7bEOhFeNJh+vt4Sd27+QeFIauwBFpbF9qGp7D7&#10;1jvwx+PvSDfDTUD+a+incPzFmvJs6q+18YxRPFt89uTHePHUKWn8uY8/xgNvvI5bCMWbH3kYt/3x&#10;UVz1u5uwtH8/JpYW4ehugbXdAVt7KyqqqpCZnom4SBkiAgMR7u+HSP8gRPkyPvsEIoLjoQFUUADC&#10;gv0QQcXQDcUSjjKCMi7Ij2D0R2qoD9Ki/JCRHIr01GBkywPoHP1RLveHOi8YFQWhqOZQWxAGk1IG&#10;a1kS2qqy0NOkpDsrQp+Jjk008LbR4dkrMd9cyzhdTVViqV2D1a5q7O6sx17G6KsISMktDjlw1bCV&#10;QzMOUGK4e8iEFbrKpV495np0mOQ6k+1VmG2v5na4vU4NJjpLMN5RSvCWYbpNg9nWOjrHJsw66qUY&#10;P8U4P2Yrlp5VDprU6Dczihur0WuopCqkVxi7GzRorSqDWVUIbWEeNLnZKJHLUZKchAreaCqTE1GR&#10;GI3iWMJRFoKcKN4wIsORSfeYHkF3TaXScYvIHcFrGBboyZuOO0IIxSD33yLM6zIEeG+Brw9B6eMK&#10;H08f+HmHQhYlR0F+NRp0rZjacxC/f+ElPMeUIP4PNgH562vTOf6LSBSIV8+fJxRP46XTp+ggzknN&#10;PJ48cQK/f/YZ3Eo43vLoI7jmrtuxdnA/5paX0dM/ALPNAa3ehLJyDZLpcsLDQgg+upcAT4T4uxOQ&#10;Xojy90WUH6OfjwdCfVzobtwQFeCHODrF+NAwDkPpHIMQHxKClHBnQU+LCkVGXDiykyKQlxoGZWoo&#10;VGmBKMoMRHl+GKqVEYyiMphK49FckYreunwM61V0asWYsBNKzRrMtFRhoZUusb2RTrEeix3VWCbQ&#10;9vTV4kB/E92iDlf16XFgwIyDgxYJiAeHTbiW4+L3+oAJy4Tjci8h2W3hNkxYaNdhkVru0GKhow6z&#10;XdxPRw1m2uox29JAKDZh3taEBbsWc45GzNnqMGOpwqRJg3ETI7iplpCsw5CpisNqDOqq0N9Uha5a&#10;ArKiBLZSFR1kHqpzUlGVkUC3nIBqeSzUyRFQJgYiO94HGbH+kMcEII0uMjkqGAmRIUiMCkNslKis&#10;8ZT6sAwPdkOY/06EeG1FiMeV8Kd8vbbA39eVYPQkIH0R5BeJ2Og05BZUoGN4Btfc+yAePXZcesa8&#10;WXv962vTOf4LSHolkAXiJcLwJcbpV89vPGs8hUcPv4Vb/0jX+OBDOHTP3dKbMKOTY+jr60FbSwu0&#10;TUYUF5cjPj4JQYHi41UeCAhwQ2CAKwL8XFkACcgAb8KRBdZzB8JZQKP9diCecEwMZMGmw4yhw4zj&#10;MDkyAqkxEZDL6IiiI5Ati0R+bCQKk6JQkByGArrIoowQVBQyYpfFQ1+VClt9JjrrczGiK8K0uYww&#10;Kqdzq8JcSyXmmgUc67DSYaBb1GOlqwG7expwgJH5mmEdDg5pcRXHDzBGC4kovZ/Dg4MmDs1Y6ycU&#10;+40U4zXhuNZqxCKBt9BMtTZhrr0OcwTuXDvH2wjOFgvm7CbMWXWYtxKeNh0WrASlrYHTazBlYdRm&#10;zB8RlTWWaoyaanjcVRhqqkR/fRV6qhm3NWVwqAthUmXBWCiHoTAVddmxKOUNoiAxAJkCjnG+SJXR&#10;ZUcHID7SH7GM1bFRgdInGoRjDA1yQzCvfwhvQmHedJAejNeuW+DjvoV/DzcE+brD35t/J99ALhuF&#10;2Nh01OqbMbX3GtzyxFO8OZ6ROhb5uf+VTf1y2nSOv7JEfHr9wgXp2aJoxygqYUSFzKvnzuPJd0/g&#10;nuefk14DvPquO7By6ABG5yZha7XCYNGhSVuH0qJCpCTGIzw0BMEEXCChF0TYBfp5Uu4IZEEM9fdE&#10;BIdhHjsQ6bUdsT7bkUCIJgX4IinIG/GBXkgO9UN6DGN0XBiy4kKQHUMYRIejiKAsig1HYXIICjOD&#10;UJYbgSplLOrKk2Coz0CLNg99egXGjcWEUikWHGostTE+t1UTVtVYpKMTcFzrtlJm7O0zEYRGRmcD&#10;rhIaNlJ67CModw82cagnGE1SRc0Kl1siMJcH9FhltF5tI+gcBGIzo3N7Pea7GNcJ3DmCV7x2ONdq&#10;w0yzke6R7tKhxXKzAStteiy1NDLaV3GeGuOOMozxGEWnFxOE5AQd5Ji+CsNa4SAr0V1bjs7KYrSW&#10;F8JRmgNbcQZ0BYzWWTIUJYcjj9ciOzoU8ogQJIUHICHUBwnhvkiI8EZMmC8iQ0Xv5z4EoCeCvOjU&#10;vbwJRy9477oSHjsugz9vUKF09CF09IE+PvD3ossPjkKpuh49o9PYc8uteOLd9/h/wcL5v9VByqb+&#10;d+WE42Zt9a8mEaelHnboHEVljFRT/Rnj9aef4L6XXsAND9yHA3fdioUD6+ifHEBztx212kqUV5VC&#10;qcqBPCUC8Yx30ZGhdCHOZ4oRAWFUIB2jF4LpGP29XKUKgVBPV0T5uCKOzjKRsS8lxB1pYW6Qh7kj&#10;O8obOTJfDn2Qz6EyJhDFhGUJIVkaFwpNZgTqimRoUiVSydCr02CvzUa3QUEXVoxJWzFm7SoCsRSr&#10;7RVY76rBakc9gajD7j4Lo3QL9g400ylaKQMjtJ5QdA73DmuxPtyENQ73DGqxb0BHiBKGA01YHqwn&#10;HOsIxzosdRCGhO58Gx1pZyUWugjgTk7rJCy7GaHpIGda6gnJRqwweq916rHWxW20c5kWNd1lCabb&#10;VZhq5/G2lGG6uQIzjgpM2yoxbq7AoL4UvU0l6GtQo6dGRUjmE5JZjNpp0CmSUZOdCE1yCkpjElAY&#10;GY2ssBCkBfshNdgLqaGeSAr1R1yIeI3QF8F0hv7udIme/Bt4EoIuO+C143J4bPst/N22ItiH7t6b&#10;gPQmHH1DkJGSgyadCcOzC7jz2ef5v/D5Jhx/ZW3C8VeU89VA0WTHCUYByjc+d8LymQ/ewx1PPIar&#10;77wda4cOYnhqGM0dZujM9dDUlkJRnIPMjES6RhmSk+MRGydDZFgookNCEEvFBPohghEumDD09dwJ&#10;X0a7QI5HBrrT5fggLZrxMNobWdFeyI5wR064G/LCPFAY5o0ixsPSKLpERuryhBhUpcZCm5cIc3ES&#10;LGo5bOoMOCqz0dOoxJilFFPNzsbdM81FhJCKYCrHemcN1hl71+jqdveLGugWOkIH3aKJ0mL/SBMO&#10;jOuwb4zwHG3C+kgjdjNq7x1g1O5uoOqxp7cW6/3cTl8N1nrqpFpuAcMlwm65vQpLrRrM0QnOtpQQ&#10;jKLtJJ0r3eEyHet6ux57Og3Y3UHotnEdwnG+le62ncfYWYSZ9hLMtJUy/nPoKMWkvRTDZhUGjJSh&#10;FH1aJSGZj66qTLRVpMFakgJ9YRK0OSmokyehPDEWSvHoITQQaYE+SCUQU0PowIM9EBfowWvvigCv&#10;XQjwJCB9PBDouhPe266EyxX/Fe5b/w2+LgQk4RjuF4gwn3DIQpNQkF8KR1sf9t95N558/wPpnetN&#10;QP562ozVv6IEDMXD91fOn5PGpZ53vnA+f3zsyFu4/g/3YDej9OTcODq7HLDatWhs1EBVnAu5PAFp&#10;yQnISs9GpjwTsVHRiA4LZrQLQDSjcpSvK8K8t9IxbmGU2wY/r20I8N+J6HAvJMWyQMcFIT3WF+mE&#10;Y0a4K7JCdiKXblIV7oey6ABUxIahKikeDRly6PMyYFNlwlGWBlt5OloJxu76AowY6MRsasy2Eo4d&#10;dI6Ej3COKx10jp3VknNc7TZKcNw9aKHEc0WCkXA8QBjuG2nAXkl0iwTjVSOM2P067KcTPEjneXV3&#10;Lfb31GBvTy3hWE84OgG51EbottZgxaHBvLUIc3YFQanASqsSS83FWKEj3E33uKeVUZ1Ocp2wXGut&#10;YiwvxyKhON/JY+1SMYoTlnSTM1xnmnAfd4ha9hIMmUoJySL06wvQ25iBzpoUtJUnw0rXbFTE8UYR&#10;g5r0aJQmRiIvKgzykCCkBPpT7oSjK+KDRIWXK6P1Drr2bYzXOxDguhW+2y+Dx5Z/h9uV/wbP7VsQ&#10;zEgd4RdKRUMWnoK0NAUa9A5MX3UQdzzznFQ593P/N5v6ZbQJx19JbwowinaMBKH0Jgx/v/7F59Iz&#10;x2c+/AC3P/4olg/sw+j0CDraLbBa6qHTV6OktADpBKM8JQmF4rspCiVy09OREEn3QTBGhHgj2N8D&#10;Qd7bEeJ1BYeXI4AK8t2KcMboeFkI4RiBhPhQxBOOCVEeSI5wgTxiF7IivaCMD4QqLQTl8ig0ZDM+&#10;KzJhKslCsyaTUEyji8pEd1UehhsUmDbSrdkrGHPLCRqKoFloLSMUa7HapcWSeBVwwIL1QRuHRqwM&#10;MEJzeGBAPHc0cKjHQcJQegY56KyxPtBvxv4uArKrkXBsIBxrsaenijFdwK0Sqy1VEhhXW2qwzEi8&#10;aC8iEIs4j1BsK8MSneRyC5drI5gJ0WVCcZEReonzljvU0iuLC4zV811FdKECjgQlgT7LZWYo0fRn&#10;3FyOEQJyWK9AvzYTPQ2p6K1PRWdFIuyqWJgUMWjMiYQmLQyqxBBkRvpKjjGZN6WkYB/IgjwR5i8c&#10;I/8GnlsQ7kGX6PFf4Lvr/4L3zt8SjDvhtZ2x29Ufod5BiPIPR2JkEm92OSjRNKB7ch5rt9yOP7z6&#10;mvT/IH3a42f+hzb1z9UmHH8lieeKosmOgKP03FFUwnx2QfrcwX2vvIyDt/+OYBxFa7sZNmsjLFYt&#10;KivLkJklp2tMRlFRISqr1VBXlyCnIB3RsmAEBXsigI7F328nfDzoGF23IIiuMZS/IwLcERcRhETR&#10;sUJ4KKIiAhHNQh0X4YEUAjKboFQmhECdEomKjCjUZNEh5cthVGXDXJaNFgFFTRp6NXIM1eZivEmJ&#10;GQOjqrUaCw7GXTo10e5wqUuDNUJtTYBRNMMh9HYLQPY5tXfAin1CAoK9JhzsM+G6fgsO9VpwdY+F&#10;vy24qseAvd06QpHuj+5xb7doF8ntEmzrrWqstZRj1SFAqSEQ1U4RfMvthJ8AodSesp4xuhFzraI2&#10;u0yK0rMd+Zhqz8FsZx4WuhSYbVNiuk1EbBHN1ZhrFrXtdJJmgt9cgAljLoYb0zHUmInRphz012TQ&#10;QcbDViyDIT8KtRnhKE0OQV5sADLEo4pgXyT5eyPO1x0yb1dEevC6u29DhMd2wpFRetf/D147/x2e&#10;O7ZIgPTY6gq/XT4I8wqCLFiG5MR0FKoqYO7oxdjaPlx7/4N49uOTUqXdZrz+5fVTOG425fkFJP7Z&#10;xXNF4RylVwQvOF8VFE14RAe24lnj2tX70d/fgxabEc0tRtjsJqhKipGelo6CgnzU1Fah3lCLsvoy&#10;ZOSnISzSD34Eoy+jnI/PFsJxK/x37UKQOwupvxdigv2QGE7XyBgYExpEhylqVj0lOGbG+UCVGgJN&#10;hgy1mXGoyopFTW4iGosyoC/PhakyF210jv2adAzUpmFMm4tpPd2Xmc7NWksH10i3ZiRwarDUTZfX&#10;24j1fiPWBq1YHbZiD2G4v8/OyOzAnkEHp9sYtQlIAcMuMw71WHFdtx2Hum04yPF93SaC0UDANhG0&#10;jMXddIpdaix1KulSCwg8Qo1RfpbxeaG5XHr2uNguxOOhljo0WGirwZxo90gXKWL/fDvjd2chwZjL&#10;YT7mO1TcRjEmCNwpLj/bynW5vRU7HaalAAvmbMyYsjGuy8RIUwbGGrPplrPQU5tK9xwPa3EM9AUx&#10;qM6IQEmiqNkPREaQL9L8fZDq7YEkdxfEUzK3XYh030E4XgZ/FwHG/wqXrf8PXLddBpcrtzFmuyPI&#10;zZ8xnG4+NhX5BWWoNzrg6BvF/NXX4eEjR6THLZtw/OW16Rx/BW10Xivc4sZ71KJdo3CS97/yIg7c&#10;dgtGJsfR1uxAZ1sLOrubUVtbidycXOTm5kNTVY4mfT2ajPUoqVQhNT0RkXSCYUHiXV5XBLrtYIHb&#10;xaELC+UuFjzGacbtlHB/KgAJBGNcqBfB6I6UGA/kJntDleEPTXYoahgXq3JlqClMQKNaDm1NNvT1&#10;WWityyIYMzHYlIUJE12jlcARHUk0E0SMrksddVjoqcFiTx3WerV0iWZCUERqwq7PhgME3/5eglJq&#10;u2jifBP29YoIbSQgCUnOP9DNZTvNWG/T0yVqsbutCaudDYRijTMCd+RiqjUTk815GLcrMcljmLGq&#10;CUjRprIS8wThUnsl47NoX1lJR1tJ4InXDOkcm0s5r4LuksfL417g9FlG9ElGdPHu94yd6zmqse6o&#10;wrJNiTlTLmYtOZgyZ2LclI5xvZzizaFRju6aVLRrktFSnsqInYhaeRSKY4OQGeKDzAAfZHjzuvL6&#10;J7ruRKzLDkTy7xHKeB1IQHrt+jfs2vZfsGPLv2H7FZdj5+XbGbHdGK8DERUu442vmDc9O+otbWge&#10;Gsd1Dz2Ml86e/dn/o039c+WE42Zt9S8qEaMFFDeGApICjs9+8D5ufvB+TK8sobXVgfa2NgwODaCl&#10;zQqVIg858hSoinKg09fB0qyH1lyPCk0x5KkJUi211BO1lzfCXdwQJoGRjkU88/LZhpiAXUgOoUuM&#10;8EMWIZnBSJ0e442sRA/kyz2gyvaGJjcQdQURqFNGoak0AYZqwpFO0dAgR0tTJnq1mRjQ52HUWoIp&#10;AmdGah5TQSdWgfluurieeqz0GglAxud+G1YFDHsJxT4HHSGHXXSE3XSEvQa6SwPhaMQBAvIqLreX&#10;AN3DaL2HcNzTxm206rCP2tvGaN1Sg92E25qjACvWXCybCrCsU2BeV4Qp8dzTRjDaCEQxFK8rEpLC&#10;Ba7yGFeFE7SWYdFCMNqrCb4GjtfT8dZxWbpLRwNVRxASmlxmySYqeZzRes5egCl7NiGcgSkL4WiU&#10;Y1hLQDaI567paK9Ih12VAl12LKpS6B6jeG15E5L7uSLZczsS3LYh2mULIly3Ith9CwLcr4CP2+Vw&#10;2/VbuGy/DDuuvBzbLrsCrnSQ/h5eCPJjPE/P5k3PAa21E3XmNoys7sXDR49tusdfQZtw/BW08S2Y&#10;Db1+4XOphvrx48dx8LbbMDwxga6eHkxMT2N4ZAR1VVXIz0qFIicRmvJs2Gz1aO00wd6qR6VwjklR&#10;iAryR4SvL8K8vBDq4YYQj50IYQENZryO8NqKeMIxPcwHuZHBLMShKJCFID8+CIXilcBcfxQXBKJC&#10;EYoGVRT0pVGwVCSgpUYOG2OkvV6OTl02BswFGLEoMGEvkjqsnRK944hneh31mO9sxEK3Dqs9RlxF&#10;0O0jENfpBnd3WXF1j4OyE44EX4cRu3nsezgulhMdTVzVb8deRmwxbXe7EesteuxuoftsayAk67CH&#10;zm63TY3dFhXWTUVYMyqwTjAua1WYNakxb6ki8GoZhXksjPoLBNwKHeCanUOCcclSynklXE6NRUJ0&#10;yVaLZTNhatZgyVqFFW5/0UbA2wRoSzBnpXO0KuguFZh15GPakktY0kUa8jBhUNJBKjFQl4sOTQZa&#10;SlNhpcvWZkahNCEQOZFeSAt2RYL/Tsi8tyGKUIyhgj2ugL/r5fB1ZZTeuY2xeht2brmc7vE3dI+E&#10;Jm9owb5+SElKRYPeAnNbL91jOxzDU7j5iaekZ9M/97+0qX+eNmP1r6CNTiYEJKWITTg+f/IT/OHF&#10;5zG7ex2dvX2YmF/AwvpuWIwW5KXJUSDe8S1NR2NtHlqaazEw0o6egXaUluUiXhaMMPFWjKc7ghij&#10;gzy2I9D9SgS4XUFIboOMTiYl1AdZUcHIiyIUI8OgEG+/JEahLFMGjSISGmUYqgnGxpJYWMtj0Vad&#10;iL56OqTGLHQ15WCQTmrSocKMQ7RnVNE5lkq97czYG+m8DNKre/N0fYvdjMyE4t7uZqx32bHWKaKy&#10;FVd10RlyuN5mwu5WQrDNxvkO7O5pIRg5T0BTgLFdj/UOLddrwjLhuNRC6DHuzhNec4TbrLEYiyYV&#10;3WMxVgi8Zbq9RRPdnpFQNBGShN6ShfHaTviJnnsIx3mreD6qpIoIxhKCk47SQkdpLMGqqRzrVvGs&#10;sRSLDiWBWIg5Ww5mbdlcPx8L1nzuk9MIxTlDKeHLG4KpFCNNCvTyb9GpyUaLKg2m3DhUpIYhL9Yf&#10;aRGeiAt1RZQ/4ei1BQm+uxDutx2+dI7uBKPLDhds37ID2668gsPfYhch6bZ9K7w9XBEaEoCikjLY&#10;Ovph7RqAsb0PswcP4Y/Hjkv/Nz/3/7Spf4424fgrSPyTi5gkhgKOomLm6ffexS2PPoyBqVE0d7Vi&#10;fvduOsdFaIpLkZ0ci9KCZOiq8mBsLEK/6MZr9yL6xwZQkJ+G6OBIBLmFwXeHOwLdxLMtgtHzCsLy&#10;twjx2cKCyqgXIzqvDUZuTBDyYgKhSBA1rXGoTE9CQ57onzEEWsZpY3Ey7OoktNekoUeXiz6jEn2E&#10;0ai1CPOOIgKkBIui+Q4d2DzjqXiHed6uY4w1YrbdghkByC4LVgjCVUlmrNERiuFKB4cdnNdqIfis&#10;WG53cHozVugulzsNHGfkFl2ZdddirbsOS4zU8/YmzDICT9HhibdYxgi0ORPdILVCSC2bVYQjoWUo&#10;w4KRUDTX0AUyLjdXSZU2c62EI6E+byH4qBWex7pVRRfKmK4nHHUVWDNUErTcFl3xImP7nC2PzrGA&#10;yxOORoJSn00VcL8lmCUcJ3gMQw28LrUKdFUWoK00F7bCdFRnxEHJ65odHYLkcE/IArcjymcHb04e&#10;CPLfBW+O73IhFHfswOWM0ldcsRU7tmzFzm2E5HZCctcV8PbaiVR5Ehr1Zv4fDMLc0oPeiTnc/Mcn&#10;pHRx5FtRYH/+/2pT/1htwvFXltM1nsQf334bB++8DV2DXegj9BZ3r9E1mlEgp2vMTGK0LoRZp0ar&#10;qIFdncLeG69F70gf5OmxCPDxgs8ud/jspGNkfHM2/N6KIN9tiAhyRTKBmJMUgZwExumEYBQlh6E0&#10;LRwV8ijUZcdBr5TBWBQGsyoajrIUtDIudtVloo9wHKBTGyQMxgWEbHRtdFgLDro00QDbVkmHVSN1&#10;Dzbn0GKGUXi2XYvFTr0Eu5UuqtOI5S6jNE30prPUbsBSqxCn0SkuiHef23RY4XprdIy7Gc/XOqv5&#10;mw6QcBTz5loa6VRrMUaHN2FVSw5ywUxA8tiWDQrJRS7z9yLBtWAWrrGGjrNGqpSRXhsUcLQW8njz&#10;GaNzsWrLxZq5AKt0gyuE6rIE1QqK7pE3AvHMcdFaSgdaRDhyPYNwjozYhiJG6zKM6nlNxE2qvgg9&#10;NUq0qfNgV2XBkJuE2jQZVAlh0ttHCeG7EB3qgohANwT57USgz074uu2C545dcLlyF3Zczmh9xRbs&#10;vPIy7Nr673DZ9htG7sshiwhGRbkGze3daO0aQtvAKNZvvhXP8f/kyLebzx1/KW3C8VeSeLguXg8T&#10;FTHPfPgh7nv1ZcxdtQfd/T2YW1/C8MQoSvJz6BrjoFHnwtHciK5uK0anB3DVrddj3603wsZoKmOk&#10;9vNmoaNb9HP/DR3jf4O/N50jp4UHuCM2zA9poh/CpEioUhif5dF0ONGoyghFdRbdYn40LMWxcJRE&#10;0wEloLOCYKzORX9DLka0+Rg1lGCEQJiklhhBFwgm6dmcXUWHpSQc6aYIylnxaVW6NfHu81J7A+HY&#10;hNUuHcEoOoUQH8+iRDdjBORCKwHa0sRhA+Zb6zleKz1fXG+ja+S6q6L2W1SqcP4Cp81y3gyXm3TU&#10;MNZXcZ+M2GY1YcZoTXAtGhmX6QQXreUEm5A4RjpGapZOcZaOcd5WyJhcwGVyCMgsgjSb58N1CcMF&#10;I8/LROBzOM/zlFyoSS050nkCdEGI+5jRKXhNCjCoK8CAVkEpeZ0K0cHr1Vou4nUqTHkJqOE1Loj3&#10;Q2qMG2Ki3BER7IZg/50I9t6BUDdG5x1u8Ccc3QjHHYSjiNUuW/6N+ne4EZDBvl5Q5ivQ0sYb5eg0&#10;OkfGMH3Vfjz01lubFTO/oDbh+CtJitQXxauCn+FZwlH09D08P4+BiUks7t0Dm8OGnPQUqBQsdHRk&#10;g6MdmFgcw+7rD+LG++7BnhuuQ31THYKDPOHH6Bzo8xv4e/1XCY7ii3ii38Zofw/GO3/kxkcQjAKI&#10;sdBmx0OXJUN9VhjqckJhUMhgK05Aa2kyutTp6K3IQm9tNoaacqX2jKN6JUYYPyf1hIVZQxEidFYL&#10;orkLXZhwZAt2wsVWK9UUi2Y9K211WG0XcDRgudtIMOoxQ2c4Q9DNt+ro5ghJusEFumAxFM8VnXDU&#10;Yp1AXGvhNqillnosNDO6N9dJMF1s4bp0qaJmeZ5atpVL7m7OJCIzgSZVqhCInCZqm6eMeYR6LqZM&#10;BfwtICkieQnmjQQ7YbdIuC5IvzndwGmE4Jyey+kIfC2n6+mS6UoXjAoCshBT2hxeF9GcKePSMJuA&#10;zEEvh131mXTc6bzRpKAhJwHFScHIivZECuN1QrA3QoJdEUj3GOLuirAdLgjauhPuWwjHrYzVW6/k&#10;8HJG7MvgukM8e/REUkIa9OZmDEzNoWdsAkOLi/gdC+crZ85twvEXkhOOP66t3mwE/otIOADxZUHR&#10;h+NjR4/gqjvuQCcLwfjyCmPzbtRUV6MwLwsWix5j430E5jIO/f4O3PrYo7jh3rvpLtdQXVWFsCBf&#10;gnEbgrz/nXH63xDseQVCvLcjys8VCYGeSI8IgCIxEhVpMajPjIU+m8qKRGNOOHQFkYzScbCyQLeU&#10;ZqFHk4vBGhb4+gw6pAypAfSoaLrD+DpFKM5ZRKWHiK50aTYRs5VYpoNcJhylZjKOSqnTh1UBOAG6&#10;DiMjspnuz4A5QnGhlXGbWmrWE2KNdIC1jLzCOdZjlZBcI/xWHQQrIbsitsV4vGAVquU4YdvMKG6l&#10;2zQzNtOpLtFJSk13JLfI46NmCclZ0RTHIt5yycWkOZ9S8vhLMW2iwzVyn3qCXE/Q0ykuGukwCcp5&#10;ush5Uz4BWcB5AoycLipgCM1ZOsU5Qx6mDdm8Hum8LmkYa0rBaGMqIZmK/sYU9DQkoaUuHdbydOgV&#10;yahKp1OPDUBemA8yAv0QFuyFADr5IE83BLq4wHfnDrgRjNu3XkFtoXZg25bt0tBlF294fmFQVzVh&#10;eG4JAzOz6J2ewfptt+GRo8ekG+smIP/5+o9w3HSOv4gEHEWkfu6jj3H3888xUu9D1/AIZtbW0d3V&#10;A1VODuprKjA03IeVq9Zw80MP4N4XnsddzzyFAywkQ5OTUJdqEBkU5HyP2uO3CHW9HOHu2xHB+BYT&#10;sBNJoe7IiPGHIi0K5dlxqC+Ih1ZBOBbGwFQUDas6GnZNLCzlKWguz2KczsFgA10RC/tIUyLG9ckY&#10;t2RhhO5QdMggeq6ZsqkxI2qBm+kSqUXp/WbC0SFe6dMQYBq6vxrsphPc3UbgtTYSiIzZ1IoQ3eKS&#10;g4Aj8GatorZbVJ40Yo5gXLDTaVqbsCKa14jmOBwum0Wzm1qsWrWEJkFrNRCATZji+pNcd5IwnbLX&#10;ShLbmrVXEZLlklOcstDtEeLifelJHuOkmdNNhKmxyhml6Rjn6RTn9IWUgqJz1KmcYOT8GSPXo3uc&#10;4PRp8cyRAJ0yZGJKl4HJxjRM1qdgvD4Zw3WJGCAcO3jd2qrT0KxOgaEgBpWpwSiM9kV6iA+iCchQ&#10;f1+E+Ih+Ht2kD3F57NwC122XU6JSZie1iy6S2u4GT09/ZOcWYWhmAWOrq+iensb0gQO447nnpZYO&#10;mxUz/3xtxupfSRtwfOq993Dzow9jZs8qJhdmMT09habyMpRmZ6Cz1Yql9QXJMd770ot44JWX8XvC&#10;cc9NN6Ktpx95WYUI9wlEuDejmtsVCHXZQjjuQjThGBdMOEZ5IiOBzlG0wctnYRWd1Cpl0KviYS2L&#10;hbUiEraaGFirU2CvTGfBlqOvMQnD2iSM6hIxYRRwzMSwhdC0FWK0uQijLaUYZ3SeZnQW/SbOMRLP&#10;OdRYcJRgubkM6y1l2NNaQVVjt+gAQnoHWsRkukERlR0Ek1XEYuFENZgmzGYIx+kWPebsRsKR7pFu&#10;cZ3LrFsqsWauxpKZLtGm47oWxmoLphwGArsGg5w/ZKvGOGE72dzA7dQTtHWErgaTjMvjdJCT9jJM&#10;tJRjgmCfJDCn6SLnzASgSUEA0hHqc+kM6RibGKcbGKG1dKH6ck6rwLSunEfMvtwAAP/0SURBVDCs&#10;oDgkJKd1CswwRs8yRs/yJjJdm4bxulSMUcMEZV99PHoJyq6aZDhKY1CbHUjX7o2MKG8khATTzQcg&#10;xFf0r+kCH97ERAe4Xlt/AzfG6V0EpNtOV7jtcOO4KzzdfZCUmIauwTHCcQ3dU1MY37MX1z/8iPRt&#10;IQHHTff4z9UmHH8lHb7ofL/6j8eP4Np778H8/j2MzrvR292BkpxMVJcoMDk1guvvuh13P/0kHnzt&#10;Fdz74gvS1wdXrrkGbV19yErNQSgdRpS3J8I9tyLE6zKE+myla3RBcpjoUMIN2fF+UKRHQJUbjcrC&#10;WDQVxcNUnACbOoZuMQatlYyDhKKIhF3i7Q+9HEN0RuPGDEyZ5AQkIyTHR+kexwm+8ZYiSo0pwnFW&#10;fLeF7nGWYBRdhy3YiugcSwnIKux2NGKdWrPVY43ReYXQEo2tVxiDl8TbKOZKwpFgZLSetWkxZzMQ&#10;fE1YbK5l7KZj5HLLBKNoqD1HBym+BzPLOC4gOunQYtxUg1HG5FHOmxLbYMwWzyOlZ5J0pBOM/6OM&#10;zKMmQtFKt2spkcA4zbg9Y6ULpKucYYyeNuZixpBPGHJakxLzOp6LTu187qgrljSjpegoZ7SFmG7K&#10;wywBOdeUidnGdEw1yjHWQDjWJGGoPhH9DQnoqktAW6Vw6GHQpAdBkRSIlIgQxAQHIczfBwHedI6u&#10;2+C9/Up4bvkNXK74LR3jVrhvd4X7Dg9C0hOebn6ICJOh0WzH6MoaemfmMbi8ir133SV9gO3oJhz/&#10;6dqE46+kw19exMunT+O+11/B+s03YXJtCZMrS2hsqkN2WjwMDdW46vqrcc/zz+Dh114jHJ2u8br7&#10;/4DVQ1eje2gImZlyBPm5MqrtRJgv4ej3WwT7X8ZCuAPyCHekR+1EYYIPyjPDUZEfTdcYB6MqAVaq&#10;pTQeHepEdFcko7smBb1aOUYMWZjQ5WBcl07nJURXZEjCJOE4bVVhmlF3igCcslPNBI7o5NaeT/AQ&#10;Fia6MEuR1I3YGh3cOiPyGt3eGsG33myge9QSkg1YY/RdtdJNMhavWOuwTHjOctoUHeUU3eVUG4d0&#10;nZN0lBNmIcZhC2HsYIxubaILpLjOpACr9FZMI0UXa6qlG+XQShdprZe+DzOsVWOkke5RV8ZILGq4&#10;NZg1i+eS5QQlHbBRQcgW8jzpKMWzRQPByCg9bxQVM4SmNtspnWjnmEVQZvE3naZwj7yBzPI6zYiI&#10;zemjjZlS7z29dWnoruY1rUqFozgJBtE4PDkcWeF+SAr0RgydY5inKwJ2bYPv1ivgeflvsOuyf8eu&#10;Ky+TKmg86Rq9dnjCl3AM9AmGoliNocUV9M0tonN6Fov8X3nsxIlNMP4C2oTjryTR2cRT753A7U89&#10;ifmrD2Bofgb9E2MoLStCTkYS2tosuOHuO/DQ66/ioTdeY6x+Abc89giuuef3WL/hGnQOd0OeEQu/&#10;gK0I8L0SwV6ifeNlCPb9LeKCriAYtyJLtg2qRE/U5oahXhmNelUMjEWxsAs4liSjozQRfZUJGKhP&#10;wJA2FRNauqEmgk6fgRmjnABKxZSVALCJN0XEK3jC7ZUx/ooecQjGZrovB6FhzeL0QixZywm7GqwQ&#10;Xut2wpBgXLMTkK2MyozOEhxFhYtNwFFIvOJXwzhOdyh62WEcn2mpIXBrL33fhQ5QNLrmPicIxwlu&#10;Y8JOEaoCnvM2bsukxZKxgUCjeyQgpwnMCXM9xgnMCUbjsQau20QnaKjEAucvmmsYqQlgus4xUxlV&#10;yv2UMDpz/4zTooZ6Tp9Hh8ibgzYNU7o0AlDOeXI6TA4NvB4cn+K0acJxmjeTKV0Bly3CYFMhemqz&#10;0Ss+U6vJRHtpOhwFctQlRiI/yANpfjuQ4L0TUe67ELxrO3y20jnSNe66/P+R5LHlcvht34kAFw/4&#10;uXghgIDMyMjF0MIyRtd2o3t6DnOHDuHht4/gyNffbALyn6zNCplfSa+cO4+HD7+BW/74CBavOYDB&#10;2Uk0d7dBUZSD4sIMDE8M8o/xGB55+zAePPwa7nnxORy67x5cdectWLvhatg6TEhMCYF/wBYEel+J&#10;UI9t1FZEMVan0znmR++AIn471CluaMgJQZNSvDMtg60sBi1qxj6NHF2VaQQj46Auga4xhYDIxry2&#10;AAtNzkoKUeM7Y1fS2SkJxxKCpQyLhNqCeM7YosF0Kx1kK+Moo7Z47ijeWV4SFSgWRmmCcZVacegY&#10;p7XSVwNFcxzRPGdR9Hwj3n12VDN+1zJ+VxOS4jdhRwCK7Yju0OYJrxm6xknG8CkCd5pOdMrSxGmM&#10;zwSo6EtS1FyLN2MWjFyempNUxbiswTjj8ESTiMWl0nPEZSNjPaG5aCSAudwkXaJ4ljgjaqWNlKiM&#10;YXSeoROcbMrAlFY4w3TJMc7RVc8aMiVgTmqTMa1PISTF/Hz+LiSISzBEOPbVZBGOmegTDelL5WhT&#10;pkKfEgFFyA6k+1+BRN/tiPLcQQBuhceOK+G2/Qq4b6N73PJf4HLlv9E1XgF/Dzf4uHtQXkhOYGyf&#10;X8Hytdejf3YBMwevwQNvHt6E4y+g/wjHzaY8v4C+kb5Jfd8rL+F3jzyMvTdfj6HJYUbqShQVpqFa&#10;U4DZtQU6xtel/h0fO/oW7nj6CVx12+9w4Pe3Y/3Ga2AgbGJifeFHGAa4b0Go63aEue5ArJcLcoI9&#10;oJJ5ojTZFVVyX2hzwmEoioKlnGCsTkB7TSLaGuToFs8YDRkYNKdRotcZ4YKUmK6vwLS2EjMmwsNU&#10;zNipxIy5mLGVslcThqICpU6KwJNthCSd30xzDRbt9ZJrXLU10RU2cZwSXwK0E2j2BkZx0Zi7ju6w&#10;mk6xGst0iQKQS9YaOs86LNAVzhOOYluTdjUdIuFLxzolRegGRmIDj0nHeNzg7F2HxzItvTEj2iOK&#10;Z4UqLBFSyyJGN6kILQUBx2PXF0vwWzQRkHSMSwSnaOQ9oy8hODlPQFGnwEJjnqSZplw6x0sVNXrx&#10;PDJXitmz1LQuk/NSuUwqpxGchhyCkoDUKzBKFznIWD1YzZsOY3W3OgmtyliYs0JRFu+KrNDLGa0J&#10;R9+dUkfErjsux67tl8PdRbRv/K/Ydtn/DZct/xW+7jvh7ekOLw8PxEbGoW9wHCuEY9/ULKb3H5B6&#10;CN9szvPP12as/hUk3owR36S++7lncOMD9xOOhzA42ovaKiWKlSlo0pZh741X46l3T+C5jz7CE+8c&#10;xe8efwQHf38Ho/Wj2HfLDVJ3ZVHRvvDx2go/1ysQ5ELtulKqqc4I8YIy2g/lqb5oyAqHsYAFtFjU&#10;TsejtTYJXY2ULgXdulQM6DIwYMzCkCkHo8Z8jOsKCZUyTNGNzTDSik8hTIp2jgTQtJ2/bWoO6eRE&#10;85lWAo8ucsYhXiFkZKXjW5FEQBJ0Kw7CsUVPp6glHBulZjeTAo7t9QQsXSa3scYYvETwCfhN8/dk&#10;axXGWzUYaSnHiEPDGE0Ac5tT5iaC2sDj0vO4mugaRXOgao4z5os3WXiMC3oVFnQcEpBzlOiQd0rI&#10;4JR4J1u8YrgoevKh5ox0pjrGaa4zx5vCQhNdc2MBZgjIyQbxvDGPABRtHDld1G4Lid9ausgmOeel&#10;cVomt5NF95nJfWVirDENo/VpGK5NRZc6Hi0qGSyF4ajJ8IYidgfSQhirfcV3rLdKrtF1x2Vw2/kb&#10;eG7/DVwJRrct/86/53b4ewr36IawwFDojTbM7N6HPsbqqav24w8vv7IJx19AP4XjZk/gv4DEP7Z4&#10;n/qOp57E9X+4G7uv3Y+h4S7UavJRVZmDzj4bbrjv93j2ww/w/Ccn8fjxo7j96Sdx57NP44HXX8VV&#10;t96MKrq7sHBvePhcCS/Py+g2fkMH+RtE+F2J1DBPKOMCoZEHQ5cng7koEVZ1ChxVyWitSyYYU9Fr&#10;kKOfBXpAdEVmyMeQWYkxasJYwGEhxhmpp8x0X8YiOkfGU0s5xunUpmyiEqaCcGTMpXudIRTF+9Vz&#10;1KKlhq6xDstWxmPOE3FawHFBNNMhIOfoIOdbtVjo1GGhTUTuRqwTcusWLkvnKLoTmyd4ZzmcFtu3&#10;67gPHSZbtHSRBkyYzDweM6YtdJB0pbOiizJRs8xoPCtcoACdaKMo2jLyWKZNjM4GOlDOmyAkpxmf&#10;RYWLcI3zdJGzhKN4zjhLpzlDQM5rCVc6zVltgbNWWnKOhCGvyYKZzpLXZ8EoXGY+lcF4LidoMzid&#10;oDSlSc8gJxozGOWzMFKXiZ6KNDSXJMJSFIvGvCCoU7yRGe6OGB8X3sx2wHfHNuoKeG+7HD47tsBn&#10;pxheBn+3bQj02CXF62B/fxSVlhOMs+iZncf43n2456WX8dbFTTj+s7XpHH9hiX9o0cbx6fffk1zg&#10;tXffhbUDu9Hf14bainxY6Njmd8/j9qeekFyjgOOjbx/G/a+9gsffOY4/Hj2KhWsPIrsoE0Gh7vDw&#10;uwI+4iNaXpcj0PcyhAURjtGuUCX7oSotFLr8eFhUaWipyGKczkJHQxa69TnoN4pOJQowZFBgQF+E&#10;AcbSUUZnAcNxA+Eouiizid62VQRjCWFZzvEaOkWCkGCbbSWgWsQH9A2EWQPBV48FOsZlxuclQm+5&#10;uQlLhONSiwELzUZGbzo+Lr/UasJquwHiA/2rXHaN664RqGvWKkbxakKSLtRIN2rkPqwmzDVbMd1K&#10;KDoou4XHZCaQKbuJ8KML1TMeE3oTOh63aHYjnj8StguE55RoA8kYPUGAjtNJiueCs8ZygkxDSAoR&#10;lAKY2iK6xUJCUbxCWExgimeuRZxPIF6C45yJ8wlHUSEluk0TcXvJmIdl0XOPWdTWZxGo2Zisz8Y4&#10;NVqXiz7e6NrKMmFTpaOJf4fytAhkRwUi3t8b4XSFwS4u8N+5Hd5btsBrO4cuO6W+Ht1dtiLAxw0h&#10;/j4IIhwLlCrp/WoBx6kDB3D/629sfrb1F9AmHH9hiX9o8YbDI0eP4MZHHsKhe36PVcKxp8uBek0h&#10;mumudh/aj/tffYXu8mM8/cH7uO+1V/Ho0belrxI+8MYbGFyaR7w8DgHBHvD13YJAzysRJvX4vQWy&#10;wG3IinRFaaIXatL8pQ9BtZaJ5iU56K3PQx8dUZ8uD/2mAgyalBimExqiBk1FGLPQJVLiMwgTBOVU&#10;czlmGHEnmymH8wP4ky2Msm16zLcRjATkLME316yTnhU6RVCKYUuT9MqgWGauhTBrNjFKm7DcasR6&#10;q97pLOn8Vs2M4Xa6xmbRm041RA/d09pqxtpqwkrHuG3ivqlmbqPFyu2Ype3N282YNTURjlWMs5UY&#10;15ZhvInHa6ilM+TxmOlqpWeVnG8QlTMEqKEM0+YKSbOi/0fCcZGucqmeEKwtwHxjEZ2jeHZJF2mg&#10;i+QNY0406+ENY5bjs4zlzv4cGdmFg6SzXrIwxvPmMWviTURfiLGmfAw35FL56KsrQEdVPlo0edAq&#10;06BOlyE3Lgzxwf4I9/ZCgKs7PLftgNuVV8Bj2zbC0Q0eLq6M2rsQ4heCyOAYQjIcubkqOLoH0D8z&#10;h/lrr8UDb74lwfHn/r829Y/TJhx/Bb3+2QU8ePgN3PDgvbjm7juwfvVe9BKOupoSDAx04IZ778Jj&#10;R47g2Q8+wGPvHMNDhw/jyXdP4I90jrc/+wxaRgYQFS9DYKAX/Lx3INB9G0LdtyDKZxsSA3dBISMY&#10;U/2hzfaHvSgKnRUpLKhZGGzMxRDBOMQYPcBCP0wAjLOgj1lLMWpjdLaJzmxVjLOEpI0AIAinWxsw&#10;2co4LZrZtJbytwAmAbjRw47ohqxDj5UuPZa7mrDYzugs+mHk/PkOwo0wnG0zMVobsUg4rtBJrhKO&#10;a3SV61bRSLyBYKwnSBmpHdXSe9SzWgKtRoOZugY6QT2mGKlnbEYCl9ug81zkcNlmYKTlPvT1dHoN&#10;mDUwhuvqOGwi9MS8BkZnukMCeN7C4zdXOkWHOmkm7AnGWbrO2UYVZmsKMVfN6NxQhGVG82XG7SXR&#10;c7iVMBXvaZsZ1S2VBKCGIFYzqjOiiz4k6SLFe91zVs4Tb+UQkqN04kNaXl9Csr9JfPe6EB31BTCX&#10;pqMmJw75CWFICPXjjcwLvq4ecN/mCrct2whH4Rw94SW0S3zsX4aYoBSE+ccjLSUfZkc3hgnHxauv&#10;lT66JT7Xuukc/7lywnGzKc8vKtETz/1vvCY16D545y1Y2b+K3l4H7NZ6LO5dwv0vvYAnTrwjvVr4&#10;x2NHL42/yzj1Oq69/3402O0Ii4xCYIAf/HzdEeDpgmDXbZJ7jAvYieJ4f+jzImAuDkdzeSw6q5Po&#10;GuUstHkYYeEdYTwcMrAgi4IunsuxYE/Yy6V3kEX7xelmRlTCcqqFLq5diynRZVg7AdBVhoUuDRa7&#10;6PS66PwIxNVuE3b3mbG7n3G5h3G6S3wQi4Dq1GKR0FzsMBCeJilOL9PxrTISr9H97aYb3M3hOn8v&#10;txCwrXVYcDg7mZgzcL+NjPANBJ6e8ZpOcEE0CyJQ16TG5DqsW/ibAFw0EsR0kIsWukVTI+Mtp4m2&#10;j2ZujzAT7RpF5xXTZkKREBPvX0+LNpR0gKOM0yO1dHuVuZisysOsgKO+VOoKbU7cIJpVGGtWYqxF&#10;/BZwrMCYrpAOlBFbQNMuKqnUvG68fpYKjBOOE3SQ4wYlRnUFGOGyw9xHf2MBmtXp/JvEQRUfhNQw&#10;L0T7eSLI3Rveu3zgtpVu8cpd8NjuQTh6wM/DnVAMRGxwLCKDopAUnwq93oKB8SmsXHMdnjzx7ua7&#10;1b+ANuH4K0j06CyeId7wwL24+s6bMbU0gVZCpqXThPUbDuKRt9/EMx+8Jz1zfOaDD6UuzR47fgx3&#10;Pfcsdt92G6q0ekRFyhAc4A8fwtHPywV+rlvg5345ZEE7pOeNBkU0rOXRaK5OQGd9GuN0Jl0j4x4L&#10;9jBj86ixhO6JbtAkHBVjJwv3lOjZRtRIO1jI7WV0i3RlnTpMdxA6XTVY7K0iAGslCK72NnGox3qv&#10;GXsGCDsCcrWnCSvdApBNWOZ6K8JREo4rHUbKQtdoJdys2N1qx3qzjZC0YbWZ08QbNM2i2U8Tlmx0&#10;nqJjCWMTJow6ujRGc8Jx2S7etGnCbnsD9nKZfYTjGqPzopkwtIr16CItoiG4+NBWrdQ8aIlwXLLU&#10;0N3VElqVzrdqRA035wlQjhpKMcRIPVqnwGRdEWaaxCcYRNdn4kP/Soy3KzDcmo/RFtHYXThIumsj&#10;QWokSEX7z2Y6SIdQKW8mojE5XaiI2FxuxlSEKV5nAcrh+jy0labClCuDJiUYuVE+SAr2QqSXDwJ3&#10;+cL9Snfs+u0uuFzhCq+drvD32oGwQDekxUQiPioUybFRaKyrx+DYJP8/biQcL70hs+kc/6najNW/&#10;tPgP/fLZc1Lntjc9dD+uvfN3GJsbRluXGX1jXbjuvt/j6ffflZ43Pvfxx3iGgHzh00/wwGvCad6H&#10;+YMHUV5Zg5jwSIT6+cKbrtHbbQe8BRy9L0dcxE6oM4NgKY1BsyYe7fXJ6NPJMajPlF4PHDFkY4QF&#10;fMyYjykWXFG5IHXSwOg4Jbr+slVg1sGoyJg7116HeTpE8fGsxR4tVvsYh3t1zu9Jc7jea8Kefiv2&#10;Djg4tHO+EUs9zh7A17roJAnF1U4CkqBcZsxeZsxeYcReEZ9IaDVjiTHbGbcNWG7mctSSwyC9Zz1t&#10;MdKNmQkcEyGjJ7AIZEcdVsSbNYzJeywNWCMg5y08PsJS1IZPi556CPoZR6WzKzOzmvM1BL6o/RbR&#10;l9GdcBTf2l4UrxoaGbd1dM+6MkrNCM/zF8uLXn3ooCfbijDRkocJRy5dYiEWzEVSjfW8uZDbV2KO&#10;znKWmiYkxTd1Zqx0mBaCVfQxSc0aub6egCUcOytExUwiGnLDUZYahPRIL0T5uCN4lwd8trsRjDux&#10;6/Jt8Ny5FYGe2yELdUdxVjJKctORnZyI6soq9I5N4Np77uXN8qNLcPyZ/69N/cP0UzhuNuX5BST6&#10;cHzozddw6+OP4IZ77sD00iR6+lswvTKNu555Umrm89zJT/AMC8HTdI0Cjr9//jlG8Dsxvb4bRUXF&#10;iPQPQJiXB/zddsJv53b4uWwlLLfSbbiiKi8E1lK6xgoZOuvi6BiT6WBSCcE0Oh85wSgndFLpbtLp&#10;tLIJnzyp6c60vRjzDjVhVYWldgKkk06xjxDqF1AUH86yYL3LiD29ejpFEactEhivGmjneCsWOW2+&#10;x0SQEnw9BGCPRYLlAuE631kpbW+pox6LbYRaq5YAbsI0I/tsO92p6FTCrsd8M4HpsBBQVsLGQQfr&#10;wLjDSicneg+nGxRdpYnOK+zcjpXbsIpmQkapYmjS3oQx8UyxmWBv0RCaagKxnPMqCUjxW3ylsJpx&#10;vBrrxhqsGghKLZfVEqQG8akEzic8Z7ntOdFus6Wc+1NxX4V0oEqs0hHuNpVjxVLGaeJzEaXcdhmP&#10;W4j7sRKWVkKRmuHyE0YFxgyM7lR3fQEcGjkalZEoywmQ/k7hvrsQ4u4O31274LrlSgJyC9x3iAq2&#10;HUgM80dtkRINxWoUpGWhuroRvZMzuPWJJ6X/n004/vO16Rx/QYlXvkQt40tnTuOxo2/j7uefxnX3&#10;3om59XkMjfdiaf9u3PvyS3j+00/x4qlTEiCf+/Qknv34Q6lpz1W334aJ5WUolAqE+wUh2MMbfm67&#10;4LNLfBP5t4gOuBzZcS6oyw+FjXBsZazuq4nDeGMK46mcriqdUMxggU2TQDltzqDLyaPjKqBzLGTU&#10;pOtppmtsJywIs3lG6WWCcWWQbo/gWyb0VgjGVTGtj+5wwEg4WrFPOEfx0S/OX+w1YpkOcrnX2Qv4&#10;Mp3jUns9FjoIx646LAkXKuAoarPbGJnbCLd2I6ZF0yBR6y0ajdNVLjByzzschKIDM60WqQdx8dqi&#10;6DV8ieBaEL3wEIZzNtGcSDT5MXPI7TB2S3ATtep0wFLDdYdwj+K9cJ6TsVL6Zsy6oQKreg2WdQSi&#10;qOE28xitYpt13Ce32yr6oKzC7tZy7GlRYw8BuGorwSIloLhoL+E+RfxmfHYUUgrM2vLoTIUKCW1G&#10;dVMBAXkJjo3ZhGMK9IpYVGZFIDPGE9H+hKOXOzxdtmOX6Nfxyq3w3iqA6YHkqEjUlWtQV1aL7MQc&#10;1FY3YWhmHrc9+SReOb/ZG/gvoU3n+IvqG7x58SJeOPUpHj9+DPe/8gJj0h2YWpnD0NQgdt94DR46&#10;/CbBeFpyBy98ekpa9rFjR3H9A/dj7aYbMTQ7jUJlAcKCgxHg4w0fRjA318vg6/lviAz6DfKS3dFU&#10;HInm6iS016ZiQJspPSeboqbpEMXnA2YIwjlCcUZ8dtSqxCRdzpiJEdAiOpOoIrDqCKtajNqrMeKo&#10;x1hzEyZb6O7aDZhsb8RUBwFEyC13O6O1pG46vk6r9HnWJbrHZf5ebBPtGsVzRx0Wud5Cu1b6oJbo&#10;2HaKUXiGTlG0Y1xoNdFRGqQPcM3TTS6Kj3B10HW22fmbrrGNcGy3cHtcRnrjRudsVM44PttsIQxN&#10;mGEUn7USoHbRxrGeLpExWvpkAt2jRbynrcECYbigq6BbLMcqY/QyHeOCtoZw5HqM8aIjXdHh7ryD&#10;+2jWYpXHvMYbxCod70pHNebbKjDbSjgSlkvNzj4sZ1tUBCljNuP3UksB4argvpXO68oILj5MNqQv&#10;RE9dFto16bAWZ8JYIEdJUjhSQrwR6eNGOG4hHK+Ay9YdcN3mAj8PL8giIlBRUo7GyiZkJmWjTFWO&#10;kalZ3P3c81KnJZtw/Odr0zn+onI2ABfOUfTI8+Abr9I53oPxlRkMzAxhz82HGLdfx4vCOZ4+TTDS&#10;PX78Me555UUcuPsuLFxzEL3ToyguVyE0NAA+vi7w8GIcc/tv8Pb+b4gIuww5ck/Ul0XD1piBFl0+&#10;+ukGRUevM9YSzIvPGzASiu+tzIqux4S7EfGP88RX/cbF1/3orkRfiUNN1WitLGZhLoS1hJFQrUJn&#10;TQU6m0rQrVWhlxo0lWGEMXZc9IRjqceoWY8Rs5bxVkfwGTAl3oW2OpvgzNCNTTMaT9MdTtq1XMf5&#10;1su0g46PrnG+g5GaEJ1rp2vrJES7CaouQq+d8brdRvC2YLGjmYCyEooUo7YAq4CjAOOMFLEJRrq/&#10;BeEQeWzzRp6reI4o2jTqCTNCcVmrIRgZofV0kjzHmfo6zDXqsWCwcFkCmVoz0SkLUDrETaEaY60a&#10;TIiu1NoqeR5lBDRdZ3MFVgjIxRa6yRYl1lqLsNpVynMo5fHRUdrFW0Uqnmcxhk0qqca6t7aAgMyX&#10;vlRYLZchPyoAif4eCHTdCpdtl2Hrtm3Ytn07XD3cEBQYDGV2ERrLG5Avz0NhjgLTy6u8UR7HYenV&#10;wZ/+b23qHy0nHDdrq38h8W7/lfji4Hk8z6gs4HjtH36PydVZDM+PMTbfjEfefovzPqZr/FSK1aI5&#10;z+3PPY39d9+JpRuvw8jqAmr09YiIDoePjzs83LfA0/Vy+HtegajgLchJ8kF9SRyatbnoNCow7BDd&#10;fZViijFw1loquSnxCqB482XcUiQ5m1FTMQYNJejXFaOjphAtZQWwFOWgMS8DlRkpKE9LpOJRk5WM&#10;msIkVBfGoyqfvwsSUF+YjCZFOozKXFiUhbCo8tGqLkJXjRpd1RoMNNRgWFeLIUMlIVFNgNZizNKA&#10;CTrHCZsAJQEpnjcSmtN0lHN0jXOEpPjE61y7HlOM2BMtdIftdJFtLXRqzVQLI3MrIzNjt51wJIDn&#10;CDNRy71oqpd63RG98Mwbygk9Z5SeE51NSM5Rg3lqVl+BSYJyrKEKE/X1mNHqOY3b4XCpkcehJ8CN&#10;deg3qdFrIODMat5kuA6hN0Mt8XoucbjgUNJlFmC9VYnd3WVY6eb0dhVdpPP545RJgQlzEc9fNOlR&#10;oLtGXJ90aHOjUBYfgIxgD0S7b4PH1t9iy5VXSHB09/RAqH8glGn5aFDXokCeDVUhAXzoEJ778KPN&#10;WupfSJtw/BX0uviw1ulP8fDh13HD/fdg6cAKZncvcvxuPPHuCammWujZjz6UYHnjIw/i0AP34rqH&#10;HsDKjTegyWpDRFQsPD284U634UWFuO5EvJ8rlPEhMKrS0d1USGdHZyhco0N8R4UO0aaQ2u2NskCP&#10;MvKJZj19jSysmkzYSlJhViSjMSuOriYaZckRKEqKgDIlEoUpEciND0ZWTADSZb5IivZEQoQ74sPc&#10;kRjqiZRgH8iDA5AV6I/8ED8URQZCkyRDbRrBmSVnjEyHWZkOR2k2OqqV6G1QY5DObYgasdTRsRJE&#10;jMQTEijNlHjdULyeyHEJjmZMMl5PtzYz9hOQQjbC0WKjOzViUnRGYWjCrIHOUd+I+aY6TNfSBdfx&#10;xtAoPnFQiQmCcZyRepzucVyrxnBTMfpqCXGNEm28GXRWqNCnKUNPCR2ygtOKeJMozoO9OBtWwr9N&#10;kYmusix0VqeihxqqompSMdokx4w5AystuVjvUlBFWO+k2oqxyOstarbnLArpdUzRAL+f8Vp0hGtT&#10;RaJG7ofCCDckeW1FwLbfwoVw3LljKzzddyHMxxuKpEw0lFWjMDMbFeXlOHjb7fy/+ORn/6c29Y/X&#10;Zqz+FSSi9cvnzjEiHcEtf3wIe288iNVr9uCWR+6XXhF84RO6RrpH0fHEg4zZ1z10P259+gnc9ypj&#10;+P33o8nsQGiwDJ5uvvDY5QqfnS4IdXFFiq8XKhIj0VyWi349ASj1x8ioRzjOiN67HUWYaKVTtCsw&#10;yILaU5uFtvI0GPNj0JgRjrrUCNQShFXJIShLDEZxUhiK+DsvIRTpUb5IDfdEXKALIvy2IdR3Cwvw&#10;NkR4ic5bXRDt6oaYHQT0rp1IdN2OVE9XZPj6IjcoAIqIAKgiQlAREwUtnagpPwMWwqaVUOqtY5w3&#10;NWLCpJc0SdhNWRmn6QhFfBZv2EwSlBMOTmux0TXapUg9a6ZjNHG6vg5jjYRfYxWmm2ro/OgCGZXH&#10;KzUY0pQSYmUYrFejv76MTlZFV5wHR0kObwYZ0PFmUJ0pQynPs5w3g8rEKJTLwlASHojisACURgah&#10;PCoUFZEhqIkKR01sGK9NABrlQTCkBUEvD4QuNxDNpeF0yAl0shlYbCvAWmcx1tpKsWKjg6RDX2S0&#10;nrLkY8yYQxedw2NJRnuFDE25IVDF8ObC6xmy8wr4bt8Kr12Eo8tWBHu6oSAlBY0VVchJSUdpSQlu&#10;fvBBqR9Q0enEz/1fbeofq004/koS34958sRx3P74o7jqd4eweu0+3PLog5JbFBUyz318UorU4jXD&#10;3z3+GO587jk89NZh3PjwQ2jQmxDiFwovF294eLrDx9WVztEFaYHedCMxaKvMwYBRhWFLCSO0mjAR&#10;lQelWGouYwwtwygdY29DNl1QBtrUabApEmDIiYWWrtGQnQB9Dgtudiwa8hJRk5OEkhQZ8mNCkB0Z&#10;gJQQD8j8dyLCeyvCvbYj2ssFsW4ehKIH4na4IXanK2IYDeMJ7GQ3b6TQ3aZ6eSLL0w/53iEoCYkk&#10;cGSojo2HLk0Oh1KBvroKjOhrMapvwJhBKwFymoAUtdAzolceu5auV0Rvs/SccU7MM+vpyrR0hXSE&#10;DcWYaCjBZH0pJmvLMFlJ4FaUY6i0FD0qukBGfYcyB4bcNNSkyqBJjGCkDUe+jE44wgdJQe5ICnBF&#10;qj9vMF47kOqxFRke25Et+sb09kCOvw/y6YwLQgXofaCW+aOSLrpCxvFEb9Rl+RG2Eeiui8eYJQuL&#10;rSVYbRG9oqsJRvGdb9HYXoFpUwHPLw+DTenoqkmCURkDdXIwUkPcEOi2BX4uTAEuW+gcr0RIoBty&#10;MpNQU65GRkIqigqKcOdTT0kVeqJXp5/7n9rUP1abcPwVJGoaRbR++r0TUrtG8Qrh6qH9uOmh+wjH&#10;D/DymbN4lnAUEVu8Pvjg4cN0kG9KcLyezrGqpgFBHoGM057w2OkGP4Io0mMb0sN3oConCB01GRgz&#10;ldBtqQmUcgJFg4VmFlIRsUXNtOiRx5CNPi3VkIve2lz01bDQ1hVgqEGB/sY8wjMfPfWF6KzKQUtF&#10;Jkxl6agpTEZlZjSdVigUsYHIZcTODfcmNPyRF+CPDE8fpHl4EIZuhAyBQygmeHlJSvakQ/L0Qrq3&#10;WDYUylC6tOh4urAM2FWF6KosoaMqx4i2BuPGBkyIih0CcMKkwziBOW4SFThaTNu0mBUd35pE7z3V&#10;mBQxuV7FCF2MsVoVnaISA+pCtBGGxuw0NCbFo1IWTTcYioIgX2QRgHIfuluvbZB5bUG43xYE+16O&#10;YI/LEOl2JWJ3bSHotyLJbQcS3HciyWMXHfkuyANdkR3ijvxQL6gi/VFCQJbG+BGyftCk+KE2MxDa&#10;wmC0VMVhxJDPG1IFFpureVOim3VU0w0T4IzYo6ZcDBmy0NMgh604CfUZMuRE+yHUZ7vUj6PPrm0I&#10;8NqFmKgA5GUmo6wwHzm8iZSoSnHrY49LqePn/qc29Y/XT+G42ZTnF5CAo3AAolLm/ldfwk0P34e1&#10;G6/BIentmPfwytnz0rMl8U71k+++I0HycbrMh99+C3tuvx15imL4eQTBa4c33AnGgF0uiPHYgazw&#10;7ajN8yfUMukYNZhtq8Jcm+hirFYazraIt0dEcx3CpFmJCRG16SSdX+crxwLXEd+hnmsupTiN0yfo&#10;eMYthKaxEB0NBWitzICjTA57WQasZakwq+JhViTRdSbSkUWhJDaYUTEQedG+yIygawzxQhKVHEQF&#10;+iA10BcZwUHIDQ1FWYyMTi4Z+lw6yGLxLE6JkSYNxnR1hGQjhhq1GKinGpowrNdi1KKVKnNEbfqE&#10;vgITTXTBjMrDmkIMVxZgQJOPXnU+2i59t0VJp5sf7EcH6IlUl11I2LGV4LuSDve3kO38b4hxuwwx&#10;XlcigmCMJhgFDFPcCU8PF6R7CYhy6OuCDD8X5AW5oijMA8URXlDHEoiJgYzYwahKCURlMscZs+sz&#10;g2AqiER7eRrG9SWEYy2WWhsx39IgdRI8ZRVNe/IxbM5Cv1a49nTosxOhigtDjI8bArbvhM+27Qjk&#10;MaTIIqDITENxdiYUWRnQaCpxwwMP4FUmjp/7n9rUP16bzvFXlPj64CNHDuPOZ57AgbtuYWSmc/zw&#10;fem7xOK9atF/o9CT776Lxzi85+WXMbrnKiSl58LXJwyeHr5wdd0Fbxaq6J07kRfsBm1+uPQe9TTh&#10;Nt1ejdnOesx367AgJDqF6KrHsug4opNOspOxr6MK86JHnOYqLLXUQHxbeq2lDKutApJqRlolpaAT&#10;Jbh0KgzQVYqPSHXX5aOrLgdtVWlorZCjtSwblmI5dIp41It3iLPCUJoeDCXhkZvgj+zYAOTIgiVl&#10;RwZDERUqVdrUpyfCmJMMR5EcXZo8DNWVYrShGqN1hGONDv3VWu6vAYM6HUboJIcMDQRlNYabKjBW&#10;V4aRigL0q+l+y+jGSjLQocyChdssjyKAg72RE+BFR0snu2sHkhlbk1y3IMH1Crrbbcgi+HL9XJHD&#10;YbaPK/IJ7+LwYJRHBEFNd6iJCWZ8DoGaLq6S7q4hIQgNBGJDShAdbwjBFglzvgyG/GhJJo5bC+LQ&#10;qkrmsecz+tM9Ohqc7pE3IenZr7UQE5ZcjBpz0FudBTvdeDljfpyHO/yu2AGvy7ch0MUFabIoqNLl&#10;UOflobQgD/W11Th0993Sq6ebsfqX0SYcfyU5o/UFPEWneB/d440P38vY9JDkHF86fUaCo+iJR1TK&#10;PHfyJB6ia7zq7ruga+9CWHQcvAlGN0a/rTv/HS5X/oZw3MKC7QFrURSGjemYbS3CfHsllrvrsCLe&#10;he7TOdWrxVqP6FGHMOzUcFiNJQJyoY3D9lqstddgd2slVgjMGTrNCbrIieYSTInPmYpaX20xRhsV&#10;jOAq9NUr0FOXi67aHMbvPLRqstFSLlxlCgzKODQWRKOhQMZhHKqzYlGRHoVKeTQqUqJQmyqDNoOu&#10;k2C00+m1qjLQW56L4RoFRmsZkevVBGQ1hqqrMUAwDDbWYrCpFv0NGgzWl2GYEXqsWknXKMCYgS6C&#10;uV2Rgua8NJjTk1AZF4HCcH8UhPgjn3E6388LBf6ejNZUqCejsTcB6osaQq+OTrc+IQwN8lgCL4nH&#10;lAhzbgKs+Sk8thSYs+NgyYzm9hPRVZKKtqJ4tCpj0FGWiB5NKror0+l6s9BH2A1U51BZGOE1mdQp&#10;ILo9W2mppIsswwKd+oKtEPOWPEwSjkMNuegsS+cNQoZEP0/4iq7LrrgSAW6M8jHhUGbKUV9RhqZa&#10;DXSN9dh3403SiwGbcPxltAnHX0kCjqIxr2gQ/vg7R3Hns0/g1scfxWPHj+KFT05KkHyGEj2BiwJx&#10;76uvYvbg1Shn1AwODYLnrq3Ysf3f8dvt/x+4Xvl/Ic71MqhjPNBSFoVRczrBqMRalxrr3VXY21OH&#10;ff1N2HNJaz3CPYp3ncudatdggTBcIhhX2+ux3tqAlbZG6S2ZCTrJiWYNpkUP3YZ6zBGQU9r/P3vv&#10;Hd7Gda/r7vTmJO623CRLVqfEJokiVSj23jtBAgQIEAABohEkARaw9967WERVyz2O4x7HvcXdlm1V&#10;S5a73NRt57vfGjp752Tr3HPu3tmJfR/+8XtQiDIzxLzzfrPWrKUgIHNob3LUGzJRo0uTWoIrclJQ&#10;oUhAuSKOMZlQIRRtycEoTA+DJTUEpiRaIstGWypMDEZRQjAcyWEEYwzKMgXkYtGYG49WxvdWPUub&#10;TFCKYcUYn7UKWqUcdco01OckoVmZIA01ViePRmVGGCr4HaUpYdJUqJbYMGhopTLG1Wx/Hxrgeig2&#10;0AI3eUMdsBaa0LVQR3ojP8IbZhpgYYwf7Alc1pRg2DPCUUoLLc+O5XokwMXvcSliGNej0KCM4vJF&#10;oV7qxhNKw41ES34cWgwpjPkZ0gC4XdY0qfGl25SILnOCdBnhgDMTgzzI9BOO/YRjf2ES/xYvDYxb&#10;o4yGgaYduo7muOg6LF94HVYtn4+N692QGBOCAm0uiiwG2GjNIzu3S31f3zxz4d/UXP1jaxaOc/0c&#10;/2X1xqlT0mRb4rLB2x9/FA+99gqePHwIj+5/G08wSktw/Ohj3PPii2geGkFKthweq1di+Y3zcNOC&#10;SzB//i+xcv5vELjiKmQFLkWx3A+thQkYIvS21ihYKkzUaLC1Vs8yYqzGgOFKrTQIRF85o3V5DvpL&#10;lVIDgojVI07C06FjrM5HV3EeWu1KtBcq0GlRo8ukl0babjOo0KLPQ6NehTqtDDU0vercLFSreJuT&#10;SptKpFVFoYSALE4VFY6iVIKL90vSQuAkzBy8LUkOgpNAK5fFwSVP5HvjaITxaNMnzwJSR+joMtFG&#10;i2zREsRqGWoVqaiXE4yM4K2EY70iCjXZkYRXJFyyGDjT4hhV42CKC4c+OhAF0UEwRW6BIcQXpogN&#10;KIzzR2GCvxSBLQkbaIh+fP0WODKCUUIrLFPEokqVQgvk92gz0KhLR2MeYUwTbM2LIrAj0a4X81VH&#10;odscix4BQGs6+myM0EU80BRnYaA4E0OswZJ0GiPLkYZBx+zj4eI0qfptApDJaNTGwpq2BTF+y+C5&#10;+FosX3Qt3FYswPp1q5EcSws3mVBZ5kR5uROju3bw9/DhnDn+k2oOjv/iEj/0Vz//As8yRt/3wnPS&#10;5P1/fOM1PPjqy1JLtTCFF0+cwB9efgUV7V0ICo/F0iVLcNON12Dpgiux7IaLseqGS7BpxZXICLkJ&#10;JUp/Qi0HE9VGTDSoWXqM1xswVmfEaI0Jg1UFBKIOXQRihyMLXYzMPWKIsqIcaUiwEYcYV1EzOzqN&#10;OYfRMBPtYv5nfTZBRSjS4JpocI15atRqlKjNzUStmkW7q1Gno1qTispcYY9RcGZHwEHglKQLKPI+&#10;b50ZhGMmH/O2mLdOWSRfGytN41CvSeBnE0SM1i1qfqdWRRDloj1fSRgTxBo5TSuT5piG5hwxSG0i&#10;mhhpG0Qx1lbTWEtpoI60FNhT41GYEoXilEiUJNEIYzcxcm9BaWowytKCCWV+P02xiI8dtMUyGaGo&#10;TEa9OOepZqQn7FvzRHE5chPRoYpCV14kug3R6DPFoLcgCr3maPRbeSCyyzBalEvjVmO0QoPRMt7n&#10;9h0p5TYtU2KIB6DB0mwMOzIwRoscF119BDSLxFBxyShThiF9szt8Ft0AtwU0x6WLsMHLE7K4FNRV&#10;VaOrrxt1bY0Y3b1DOpDOTZHwz6m5WP0dqH2nTuOVTz+V4vUjb+7Dn958Aw+JCbUOHpBM4aVPP8MD&#10;b7wBZ0sb1gWGYNGyZbTGG7H8+nlYceNvsXrBpdiw/BpkBXuiQh2HgdJ8TNYWYbLBjKkGG43RTGMs&#10;wGitSRpCTIzP2F6WjVbaTGuRmAqAka+QO2+hEgP2XGlE8A6zDB36DBpaEhpFg0d2DCoJnwpZMlwZ&#10;GSjLSCfg0hif0+HIzuIOrkC5uNpEHs+Kg5PmKKBTmilMMViK2YUZQbBnBqE4i3CUhaKUUbWcn1vG&#10;2OrKjUZtXhyjcxJBR/ipCGONFu26AsK5gMtiRIs4B6mSMdamEYjJvJ9AKEcTmrTH3EhG+iiUyqIZ&#10;0xMJ5EQ4UmPhTOZzCTTUWH+Ux2+BKzkA5SmstHCuRyQqM6PhyiRYs8T3yghlOTrFd9OCWxnpm9Xx&#10;EoA71BHo0UagX8cqiESfOQK9lnDCMZbbLR3jtMaxUkKxfBaOYwTjmDMbW7mdJ8szMVJGa3SmYdSR&#10;zkojOJP5nLgGOxkV2mikBq+Bz9KFjNbz4bZoEda5rUJWUiI6O1oxtn0C7QM9GN45g+eOvzcHx39S&#10;/T0c57ry/CvqjLhq5hTj8/t45thRaZ5qcWnh08eOSY0zL3/2Of749n44m1qx1j8Ii5cyVs9fCrf5&#10;N2Dl4qvgueh6+K+8CTlhvqjWpWKosoDGaMdkvQXTTVZM1IsBarUYcGnQzR233aFAS1EaK4P3xeg1&#10;2ei3ZGBQzOVsoRUWpNHQCMM0Rt64EDiiAmGN2AhD6DoYw9aiIGId9JE+0Eb4QB2+HnlR/FtcIAyE&#10;kCE+CJbkCJpbJIoYmUW0dnwLQ7uMBicLQhHLmcXPzp69JM8lj0aFMgpVjK512gTG5xQ00d5aCMcW&#10;rZHGWoAunQ6d2hwpZjflEYy58awY1BFatapwWmMIP4ufKYCcxnidGgdHEm8TIwjHYFYgyhIJxeTA&#10;2WLEd6VHoDI9BlWEaG0GI26WDE3ZMjRkpKA2M5ERnqWKRR3B25wXjfa8GHSqaY+6SPQURBCQkRiw&#10;EI7WFIzzADMqWvpLCUcHIVmixFiJHFtp59ME5NaKbEKTAHXK+Xe+lmAcrZChjwZZY0hCZrgv1i9f&#10;yP/lArgvXIT1bm5QpSVjaKgXMzfvRM/gIIZmtuHpd49J56ov+Duaq39ozZnjd6hEx/A/f/ABnjp6&#10;BE8cOSRFqJdPfCpNq/DHfW/C4WrERt9grF62mjvRCnjddBPcGcG8lixFgPtKKKL8UGlMQn+tDmNN&#10;BRhrYJxuyMdIfR7jtBK9pcIS09DGnbnZnIBmafpV0ccxC92mdFpaKmpofaWMnJZwP+RvWQNDgB9r&#10;A7Qb1kG51gPydW6Q+SxH2jqWz0qk+a2CbJM3sjauQepmTyT7e0MWsA6qsI3QRGwiLANQmBYCe3rw&#10;t+YYiKIMcY4vSAJZZSbtjZCsoD1WKWMZzeNRQ/jV5TE+63LQqFUTTEp06uTo1ssYs1PRqkskOGNp&#10;dZGEaDDqlAEE2RZUyQJQxphcmhxJKEYzRhPQCYQyY3VRShBKUgll3ncSlM5ELgNhXiLO60WEoyiM&#10;IA8P54EgAoVR4SgID4Y+fAvyY7bAzNcVcZs4U0MI1UBUpQegWRGGbsJywJCIQVMaAZmFocIcjDBe&#10;jxRqZkvcL8lljFZja3kexiu0vNVhXMTucgVBKseAQ45WSxbyYjbDf/l8rLtxPnxuXIQtK1ZCGR2F&#10;jtZ67LrjFozOzGBk5w6pB8O+ucsH/yk1Z47fmTontUKKDuDPvv8ennnvOO+fwKu0RgHI2x59HFpV&#10;AbZ4b4avmwfW37QY65YsxJplN8Bn2UIEeSyFOmYDaozJ6K/hTthCe2w2YmtTPkbruaNWiX6MMpqh&#10;aElNksZ3bDXFo4X3W4yMjnlRNK8QWGM2wsiIpw3whIpwzN68Bhm+XkhavQLxy29C+JIlCJAuEVwE&#10;/4VLELx0FSLdvBHv5YtEPy/EbViFGB83JPm5I32jB1RB61AgGkEIp0LGWVuKuL8ZRUmbJEC5UkJR&#10;nUF7ZByuokHWquJRq05CrTYddaI1XKeUznF25MlobAS4NhmtWi43rbFFRThqQmmQApBBqKSRliYL&#10;+EXAERcJeywhHxsAfdxmGJL9YSUc7bRIW8QWGMPXQh1IiG/cAIXPRsi81yHNYzXSvVYjY5231Hk8&#10;2mMZItwXI9prKZJ9eBDY7A3FFk9uGw8U8f01iZvRmh1Ko42lSdLyzFkYszBO2wg/W97sPNwE5LBD&#10;g/FSQrEin8UDV7mK5kh7dGZiyCE6h2dBF7sRAUuvg+/867Fp8VKEe3oiI8gfriITdt95K7bdfivG&#10;CMcnDh2au0rmn1Rz5vgdKtG9R8xpLbruPPf+h9KIz+IabBGl+iYmkRmbgvANmxHo5Y5NBOPmpddi&#10;04pLsWX5VYjymA9jrB9azKkYqzFiW5ONkdqMyQYjxmvyaCoqDDHmDZrT0Z+fjK6CWLQWRKPZGIPa&#10;vBCUZfrBEr8OOjEABWNzdpAnYtcvR+DqG7Fh6Q1YP38e1t9wFTyuvxQrrvk1lrNWXHsxll99MVZe&#10;fSnWLbwWIatvQhRBEu29DPHey5HEyvJ1gzbIC8YoXxTEbpAmmSokFEXXGWFu5UmMxanxqE9npM6K&#10;RYMyHo25jM15aWjQigmw5GgmIDv1jP+6bBpkOtq0qWhTJtHeGHlVEaxw1ChCUcEIX5IUQlskGGNE&#10;f0d/mOO3QB+/GdoEfwLIH5qQjcih5ab5Lkfi2pWI5baMXOWOkGUr4b/4JmxYeAMBda20vn4LxJU0&#10;18L/pusQtHQ+IlcvQuyahbTmm5C3cQXM/m4oDvNAZYof6nOC0auLxwgNfMSajWFbDobsSsJRheFi&#10;wpBRe6xMg62VNMjKHFY6QZnB58SVSJk0R19sIRz9bpqPgFVuiPL1QUrQRpRadbjl93dh1913Ynz3&#10;djz69n68cfLUBX8/c/WPrVk4zrVWf6dKAPJlRmnRSfy1L77AQ2/sQ31LM5QZ6UinEUX6eSKQESxo&#10;6dUIXXkxIlZciWTPBbDHbUCnNRWTtQXY1mDFZL2RlU9Y5mFEjGZdwp3Wko4hA+3RQFvURaFGEwan&#10;fBNMCZ7ICXdHWrA3ov1XY5P7QnjeOA+rrp8H75vEObAV8Fi6GEvmX4EF1/4WN8z7Da6/mrcE48Kr&#10;L8PiKy/DynmXY/2CGxDK10bTNKPFVSc02mzGbxUtUhO4BsaIjbS5LVLnb3tMJIpjaI0JhGNaIhqy&#10;CLzcVLTkMfYz4jfrM9FkkNNsRcu5GKORgDQo0GkgULTZaFUxfiuiUZMdJlljeTpjchINNT4UlpgA&#10;FERukICsjfaFMlwMNrEOCes8EO25EpHuNyFg5Y3wWzwfXjdcj2XXzMPCq67GgsuvxMLLLsOiyy7B&#10;sisvxzquj4DmlsU38vYGWt3VCFp2DRI8boRs7WLk+NwE/ZalsEd7ojqNJklYd+qSaJKZGLApMGjP&#10;wWCRHCM0xJEyBbZWKTFZI8dUrQxTVdmYEH1MbVnIj96A4BXz4b9sEQJpsJEb1iM1bAtK7fm4hWC8&#10;+Q93Y3LvLjzy1lt449ScOf4zag6O39Had+a0dOL9NVrCH158EU3t7bCajFDK0xC7xQfBy29EyE3X&#10;IGL5NYhecQMyaGmii8qggzteg0GC4kSDDlsb8jBUl4Nh7pBDpRncYVNojzRHPcGijEFpFkGS7Ad1&#10;lCdSAz0Qun4V1rktwYrrr4Hb1dfCa/5SBHltQkxQNPx8NmPxomW4dt58XHnFtbjuqvlwX+qJ9St8&#10;sPKa5Vh4Md9z1Y3YstILEavXImyliNyM46uXI81zKXL8VkMX5IeCiECYosJhihSX+iWgND4RdRkE&#10;opJWqM9Aa34aWgiXVoscrdYctFlV6LWppRG+e8xyWm8WOvMz0aHhe+RRqM0MRnVmIFzpW1CcsFHq&#10;tmMibAy0MR0tOIcxWIymE7uGJrxyMZdvMUJXLIYvzXDZlRfhxksvwtW/+Q3mXUI4XncTbrhmIa6+&#10;/CrcwBLXOwd7eiNi7TqErnaTLNLvhiuwYcEVCLxpHhJWL2AsX0xAroI51BPOxA2ozY6UOrB3cR36&#10;aJED9iwemGSM19mSNU7W5mCqLptwVGKiVCNN7FXI+J/AGB/utgzB7oz0mxn3k2JQX12Gm393J/b8&#10;/nfYfvtteIzmOBer/zk1F6u/4yUGqLiXcGzt60VpaQn0mmwkBfshjBEvbNkNiHKbjwT3RcjZ4IZK&#10;eSgBKMd0gx4TzTqMN2sw2qTEcEMWRutpjTSV3uIMqdNyh4FAyolGWXo4zIy4uZFrkRrghbB1q+BH&#10;OK5ZeCPW37iY8d2dYAhEXEgiNmwMxZJFK3Dt1Tfgisvn4bp5C7CKcPRctg5LrlmJ+ZfewKhNmHoG&#10;INYnDOGr/BC8bBWXcxmiaEQpnm5QbdmA/IhQGKOjWNE0vESUJSWhLjMJrepUdBm5bKY0dFgzGTdp&#10;imIyLTEla4mWEVVNuGcTkOk0SNqvNgHtygg0ZAejNkvAMRBFcRthi9oAc4xoQSf0w72Q6bccMR7c&#10;Xm430vwWYeOSZTTvpVw/wvGqX2D+ZT/HvIt/jRuu5PJzfW5atByXX3Y15l1xHVYuXIlg3wBaXDRj&#10;bhCi17ojgBF73TW/hffVP8fGhb9BnNu1kK9dBs3mFbAQxqUpQahVhhHyETTeRAJSHJTE+I4Kxuhc&#10;TFTnYrpWiemaXEy6NFwvBUoStyDdewViVq1ElNcaJAfRfJUZ6O1tx20P3Ie999yDbbfeij+9+fZc&#10;a/U/qebg+B0vsSOI4cqGd+1AW38nXOVFyE0KRYLvcsR7EzjrFiF743Lkh3lJ3VqGyhWYbszHdFs+&#10;RttUGGuVY7xJhvEGGcZqFRgoE1fD5KDDkoFmbSpqcxJQnBEBU/IW5MWKEcDXIymAO2eAL5I3+iJq&#10;7VpE+RDGvluwwdtPGuRi/uWX4ZpLL8Y1l1yO6y67FjdctgDX//ZGRtH58F60GuE+oYjxCUeImx+C&#10;lqyWxnYMWDAfoYznaevWQhcZBnNiHKEcC2tSAsozklArj0ezhrArSCEYU9FtF91c1BgqMzKOGjHm&#10;zMdYSR6GCZg+Szr6ChLQkx+HVo3oBB4mReuy1BDJwKxRAbDE+aMgyRe54WsQ67WIsfhqbKLpbVh0&#10;IzYuXQb/Fcvgu2QB3K69nFD/La69+FJcf+l1WHD1QsL/Glx2yRW44hJxOZ87wjaFIychHdlxcYj1&#10;X49w9yXwX3gpfOf/goD9FYIWX4Ukt0WQ+yyBLtgDluj1KJWtR712PdpNwei20NatCozY1TRFLbZV&#10;arG9RoUdtSrMEJRjPKA5kjcj3WsZLXsVUtdvQG50JGoKC7D7lt2475mncftDD2Fizx7c//JLeIOp&#10;4kK/lbn6x9YcHL/jJa6gefroUdz5+OPY++D9mNy9DZWFOu48G6EI9IQ60Av6UG/YYn3RShscr9Fg&#10;Z2sBtrcbCEYlxpqzsLVRhsnGLEY5Pq5UYbBcgx6aWKdZiRZDOqrE6DrqKJTkRKEwMwpmWQys2fEw&#10;pcdCHRMGeWgwYeyHkFUe2CjGG5x3CVZddSmWX3Ylll48D0t+cz2WXbQAHlcuxoaFNMVVPghd5YWA&#10;5SsIJcbYRQvhP/86bLlhHqLdGK8DN6EgIRK21DgUp4spCpJRraHJ5iehyZKMVjsNsoRxtEyLkUoz&#10;RivMBEg+thZrMUabHDLL0GtKQZchAS3qWDTQgOtEn0lacHGiuBomCJZ4mmOiD+RBXI6broX3VRdj&#10;3fWXwY+xeBMtdsuKpYTkEnhdfyNu4jrMv+gqXP/Lq3D1Ly5lvL4Y115yGa6/5Bp4EfYxfkGQh0Qj&#10;LSAQ4es9Ec74G0ZjD111LcI8rkc0rTSFYFNuWAl9mDfMcevhzN6AOn0A2syR6LGl03xpjQ5aYwXh&#10;WE041uZiV50au2t1mKpQoyI1ANleK5Hp5QWVfzAc2XKMdrbj/iefwBNvvYl7n3kGM7ffgftffIFp&#10;4pTUeHeh38tc/ePq7+E415XnO1hiQq6njhzBo2/uwx+efgL9PU0oksfBGLsZBVHrYYzwhjXWCy3G&#10;aEzWq7GrnXBs02ErzXG8KRtTzXJsa6JR1uVgUphKpUYCT1+xAr32FLRaElBfkIQGfbrUQtyoy0KD&#10;IQuV2gwUZSfCnBpDAwtEmu86xDEaR61eipBlN2HLTTdKUyP437gEoYyfkcu8GPM9EO3uhgjPxYTI&#10;IoSvXszHyxDL98S4LUbCGkbrkE2wpsTAKUtCuTwFlbnJBEmKNL9zmz0DnSWEXykh7qL91tgwWmXD&#10;1rICbCvRY9JGG6aF9ZkZu42paNcko1mVgAZFHCplUXCmhMKRFAZ7SgDMKRt4AFkrTduw/tp52Eww&#10;bllxA/yXL0DQyqUIXrEa/kvc4XPdSoJ9IdwuvwbLLrsci6+6DEuuvhzu112LzbTMWG8vpPv6INXH&#10;CzFrVyLJdzUyN62GbLObNK5jXsha5Af7wBTlhyJCriwnDLWM1M3WeHRy+/YR9INlcoxUKKVBQKbr&#10;tNjRwP9TfR521HGdXIRjRhCUPh7I9lkHbVgU2kpKcfudd+DxN9/EM++8g4dfegm7/3APHn7tVbx5&#10;+vQcHP8JNWeO34MS9vja55/jxQ/fx+P738bOPdtQbVQwktKQYtcgP2o1THEr0GAKoiVmY0eHBtva&#10;aSmE41SLEttaVISjCtsbNCyaCo1FzJQ3Vp6MUWcs+osS0GnJRHcBI3e+En26TPQYMtFmzEQNoVWm&#10;ToKd8ClICUdeZLA0QK08YBOS13kQGO7I3kDb2eyN3C2+UAb6IDvQHRkBS5EesBhZASsJVu7wEZuR&#10;Syiqw7cwUkeiJDMR5dnJqMxJQS0B12IUM/XNXufdV6JEv1PMF037rSmkDdsxRYPcVqbHtmINDTIX&#10;w4U5BGQ2urVpaFUmojEnDjXyGEImAuXphGRGKOxp/tw2WyDzW4+UdWuQ4uuFlA1rkOTnjUSCKGnd&#10;OkZYsR6bEeNOsK9ejojVNzFyz8fmlTdIcE/0XEIrXALZumVQbVzNdaSpR6yHLWELSpICpU7nVZnh&#10;qCaYK7OjUKuNRbM5ER0lKegtk0nDwg26cjBQrcAgbXFcbP9mrkeLFjNN+dgmOuq7tNL15tmbvJHm&#10;54PcqGgMdnbj4Rf+jGePv4fn330Pj7z2Cm5lcvjj669Lv4e5GQj/52sWjn/bWj1njt+Z+g87mO0g&#10;/vqXX+DP772H2++7G22lFhSlR8AWtxbG6JUoSFyGeksQxhmjd3SpMdOVh6lODabb8mZ3xEZGuQYa&#10;SxNjHa1lsjYT464YbC2PZmRNk66p7rdo0GeUo1+fjF59ErryU9HCqs9PI4wzUKZNZdxL5fcmwZIS&#10;C2NcCAyxW2CK2QhrnN9stxmarCaSsAxbhZxQWmKYB/Jj/WBMCEZBvJjMKxJ2xmkn4ShG8KlXp6FZ&#10;m4JOYzq6rWJEG8bmklxCOw9jhONEVSGXtRBTVQWMnzpMl+VhguAcL1ZjyJKDLh1tU5mAZjFCD6ua&#10;gKzMikYp4ViU4g+r+N7IUOhCgqAO2UJrpaGFBEMRsBmKLQGEeQhyAoIg2+RHG/RGOgGY5LeCIF0B&#10;+eZVUPu7SQ0tusDVsEX6wJG4BRWM7zWKeOnywgZ5PJpU4ood0fUoGW0WgpEHm56yDOmqpOEaNUZq&#10;FBiuk2O4nmBv0mO61YBtbQbeGjHVZMYwDbk4Iwzpm7yQJCb0iolBf/8gHnn1dekqqeeOvcv7r+CO&#10;Pz6Eh199VRrJac4c/+frP8Nxzhy/syW6cLz26ad46NmnMNbeBJc6hfFxEwriPFGQvAoNtmCMMkLP&#10;dBGA3bSTnnyC0kSTNGN7C3fIhjxCUk2L1GCiToWtrlTCJ42Q1GDQWUCDJBxtqehizO4oiEWHLoGx&#10;VYySk4xafpeL8becAHKKSwzliSjNSkBJWgxKksPhTAyhyfpDFy+utV7H4m24Ly2L0Ixh/CdILUnR&#10;BGsinFnpKJOnoiY3A01iSLL8FHQVpKDHKkOfXYGBEnEFiRbjlQWYrraxrJiqNmJrpZbAVGGyTI3p&#10;YsJTgmMSWnJiaI6xqBP2KOI1AVkmi4AjLRgl0hiPkbDFhsMYEQJdWCTyQuOgD4uFISIG+vAY6CIj&#10;oI8JIdgDCPbN0EX5c5n9URi/Bc4Ef5RyvUoZ06tppQ2KJAI9A3W6bDSos9CWm4UuPZfDpESXaGEv&#10;SkRXSSz6ylMxVMX1qMnFWF02RmuzMV6nwVSjHjMtRswQjDMtZv4/ijDqKoAjI4ox3YeRnfYdn4i+&#10;wRE8+OcX8dzxd/H8e8fx2Jv78HvunI+88QZeO3nygr+PufrH1lys/j4VbeH1L77Ew88/i5HOFlRo&#10;ZdJAsvmJG6BPWoNqcwQGGnMw1cEdsCsfO3sMuLnbjN1tJuxsKeCOmM8ol4dpwlGcm5yk1UzV6DDB&#10;yDpSbpQGu+0rzURnSSpaTXFoE3PRqGPQrIhCFcEgIqszM4gVgtLMCEIxEsVxESiKjYA9JgymWDFP&#10;dQBBEwBDnBiEIhimeEIzIQxm0QCTEo9yhQxVqhxUEyy1+ZloNGWiw5yBXgFGMVOfmMeGcBymJY7X&#10;mDDVYMG2ehOm6wwYr87DUKWS4FRiwkHwiAnDCuLQIgaGUMSgITsOddmxjNexqJBHw0FAlnGZSwnv&#10;IsLZHB6M/JBIaENiYAiJgyUiHtaoRBTGxaMoOQaFaVEsAdVIlIsRe/j+2sww1GeEoyErCk05iWjW&#10;ZKJJK0eDTimNVN6p1aK/wIB+awGXXYWekjT0lCZgwJWCkSoBRC5rvRJTtSquAy2+gf+bRgNmeLu9&#10;ievWVEJzNKGIyynz90OqfwC0mQp09w/jrseewGMHD+DZo0fx+P638IdnnsYfX31NukDggr+PufqH&#10;1hwcv08l4EhruPfxP6G9shQlyhSYU8OgS9gIbbwPXIYo9NflYrKdEGzXYichubvdiN2tBdjZbMT2&#10;ZgO2M9JNM2ZPNhGMDbxfa8VkpU267nfUpUN/qRqd9gy0m2iNBmGPMWhShhOOwagQJpa6GY70QDhS&#10;gwkVcS12GCwx4bBERzC+RsJICyuIJwxTQ2FOD4U1LQzWFMb/lGiUZCYTinLU5SlpXoSjMQWN1hR0&#10;F8owWKjEIOEyWKzCgDMXQ1yWrfVmLisB0kw4NhRgKwE5Iq72cakwVsaYShB1m2ch3qaMRYsiAY20&#10;2nraY5UyBhU0SnG9tiuVMI8LQFFUMAHJg0lYGIxBjPjBkSikOZZER6GEkHekhKI4JQhl6SHSdAiu&#10;zFDUZASiievdIiOAlXFoyOV3aNKk+WtaNQp0aFXoNWoxaDair5DmLaZDKE1npE7FaF0mJhoIxgaa&#10;fJ0OU/X5Ujerbazt9YRjswVTzUXoLc+DJS0EKYSj6EtpUGnQ2NaFHffci0f2vYXHDxyUjPH3Tz+F&#10;B15+GS99ekKK1XPR+n+25uD4fSoJjl/idw8/gCZnERzyZO7MoTAlbIIpab003epYvRYzHQRhp46R&#10;mjDk/W0E43QTYzUhOc2apEmOt5mxtdVGg7QzslowXcnX0B7HxIRQ9mx0E5BdtjS0FSQx+saiXhWD&#10;WgVBkxOJsmyWjGYmRt1OSUBRGu0rJRG2pARYk+NQmBGN4mwWba6EJlcii2UEj0eNMl2aXqFFDF5r&#10;kKFFjARUmIZeezpGihTSMF9i2K9RGux4pY5AtGB7ux0zbYU0LDH0mpnx1IBRcX2yM4evl9E4k9Gh&#10;J8TV0WjnMrYRYM058WgkLMUAuA2EZF1WGA0wBFW0bCfBbY8MQmFYAGzB/rCHBaI4IhBFkVtQFL0Z&#10;xbGb4UzagjLR6pzGKJ0aiAYCs5H22ESDblRGoVkdizZNItryktGuS0MX16XfopAuExwuVdB6FRir&#10;VWK8XkU4iihNU2wi4JsIe+nWiB3N+djB/8Mk7bGjXAUdIRwXsB4pUYR3vh6lVbXom5ySLgB48vAR&#10;/OmNffjDs8/g4ddfx0uffXrh38dc/UNrDo7foxKmIAYduPdPD6OrqozRMRmOhADY4zahKHUjmq0J&#10;tCthjAXY1WPC7h4r4cKdkea1jTvhZKOZOyp30GYbtrYVYaK1hI/tjHsF2Falw0yFHtNOwsfJ+EqD&#10;FPPKtNllaLKkSyBrM2agMT8dNZpkVOWmokKZgdKcLJYcpYosOLNZ8kxWKisRZcokVOZm8PXZqFNl&#10;MoYq0GXUoNechx4zIyiB0lsopzXKMVZEGyzOxbhDg63lWkzXGLGrwYYd7SXY1l6MGRrWVEMhY6oZ&#10;41UGTJZpMcHl6ydYu2i4nXnh6MqNQOe3gGzJISQJRgGyRtEXUk1I5jByZ0ahMiUMZUm04LgtKI72&#10;hyOGJswqieJ98ZjPO0VLdDLhmBiI+sQQNKRFozE7Bi3KSLSoItCqiiQgo9GRH48eUzJjdRpNNgPj&#10;5TnS4BIThPgETXeyUZxbNGF7SyGhWEhTtEomvJMGv7ONB6rmAnRU5EKbHo7YwM3ITE5GSXkFGjq6&#10;0dY3iF33PYAnDh7C0+8cxSOvv4HH3npbGuNTjAF6od/IXP3jag6O36OajVHn8UcaxHBbvdQ/sDje&#10;X7pkzpHuLw25P1KlZnQmGDut2NVO82o1c2dkfKOFTdXzcb0N2xuFiRXy1o4dDdxZ6/SYqmXMrmaU&#10;JSBHCadhVm+5Tppgq9muQJtVjnaLHC0FWWg0ZKEuPwdVWiUq1Cq4cnMZYVUok/NWoUI5IVmRTSgq&#10;Zajn35t0ejRr1GjVatBTYMBwoQlDNgMGrYyjjKLDhVrCkd9dosdWRz4mabAzNTbsaSwhQJw0YSct&#10;q5Tr4cBWLvt4TQEmKsTrdNKQXz2mBHRpwwjHMMKRgCQc23NS0Jor5qARLe4p0gjj9apE1NMq68Q8&#10;MbTgsgyaZDJBmUwTFo1KCSFwxgXDGcvbRMbq1AjUpkQSjlFoSE9CM6Hfzs/oYLTuyEugNcaj25iI&#10;QZsw3wyMOTIxWaHEJA80k1zGqQYelAjCHfwf7Gie3ebTLVaCvgA7mvTS6Y5tLUZ00pT1qdFIDAhE&#10;brocrV19GN+1F4MT0xjbuQf3/Pk5PPvecTx95B08eegQ/vzhh9Lo8Rf6jczVP65m4TjXled7UW+f&#10;O8t/1Dk8fXA/du4YR60pE7bEzbAn+8OljkJ7iWgVzcd2xtCd7bSuNppji4WRzoZpgnGm1oJdNK9d&#10;jKc7aYs7a0zYVW3G9hrGPhrnVC0hxR17uFLPaJiP/jIDuhxadBRp0FGYi3Yr47BJjiZzDuoLlKjW&#10;56I6T4OaXJZSg1qVjjDMoyUqUa/k6wjGVoKxPd+MdiMhYDKg12IkGE0YthkxUmigLdJURZUYaY2E&#10;XpmZgCFAaoqxq6kUu9rKCPky7O5wYaa1HBMtJbQxQqaGr6vMp+Eq0Mf432tIQG9eNHrUcehVJ6Mn&#10;Lw0dOnENeQba9YzzmlQ0ie422jTCOh31fK5Gk4JqMZkWQVqTnYAqWQxqMqJRnRaJyowo1PG5VkUK&#10;2rMIWUUGgUjz1YpBd+XoM2ajj9t/wCLjOtAWnbm0WSWmqzRcNho4rXGmoeDbMmBHI7d/I9eL5r6j&#10;qQC7m/KxV0CzyYpepx7GpBjIgiNhUugwMDqFO/70OG556GFM7LkFU7fehj889zyeOXpUmmtIDGkn&#10;zj1f6DcyV/+4+s9wnDPH73YRkK9++gnuffRhNDECG5I3wZy2BZXGZLQ7lRiup7G02THVXkiQWBmd&#10;rZhqtWGKO+F0HeMd4bmzVkcw6rCjigbjsmAbazvvz3CnniQoh+qMGKxmEY4DJQb0FeWjp1iLriI1&#10;2gsJPLsajRY16gryUJ+vQwMB2KIz0KRYWi3a8ghSbQ469Sp0FejRbTahrdCI9iIjugnEQbsRo0Wz&#10;YNxaQiCWFmC0rABj5QReFUFeU0iYEI4tTsKxFLsJx71dlQR+BdfNiclWRmwa8NZqvXQt+WCxHP3m&#10;LPTrU9GvTcWAPoXwSka3gZDkc70EZZc6FR1aAs6YhTaznCacg2beNhhlaBYd3gnMTtplV14i2lmt&#10;Gt5qk9DNz+vPS+dnZ6HXJIZN06PfQrMuyuM6iFMBOVx+2mKZCtMVedLpiW08yIjO9jsa9TT1fB54&#10;CMcGI5/j9ua23dtkwu2NJtxGYO6pL8IgrdmWFI38xGSUW+wY37YDD77yCh7Z9ybueORRjM7swMTu&#10;vbj7qadoj0fwyolPpQFJxG/hgr+RufqH1Fys/p6ViNaiv+NDL/wZrVVFKEgLgCkjCJUFtCKHEn21&#10;Bky22FmFLCtBwlvCUrpltJ7m33cQjNsJwh00x+2VNmyrYNSupFXWWLnz2jHSYMdQtQXDpYy/DhMG&#10;aXV9DgO6HXnoKtYQcnloLdSh2apnxNajSW8gdCzoLjCix6inxeWh36BGvzEPfaIV12ZFu92MzuIC&#10;9PGzhllbnUZMsKZLzZiqMGHcxceVossO7Yrxc2dbEfZ0lGA3YbiHcLyZcNxFe9zWXorptmIJjhM1&#10;+RipzsUIY+kgoT1olGMwX4ZBQxrhmMjIm0Q4JqFXS0gScj35meii+XZYFOikBXdYVWinBXeasqTx&#10;F3uN4n0Ea0EyQSiK9/OT+blpGLXkMP7T6iy06sJ8jBfrMVWqwzSj/TZxvXQFjZFwnKoU5pgngXFX&#10;A7dxHeMzLX1PAw9K9TwoEZQ3E4y3E4y3cB121lrRx2UXHfoLFTI0VVdictdOPPDiS9IUvY+8/jpu&#10;feBBxuxd2Hrzzbj3uefwAmO1gOPcRFv/szUHx+9Z/RWOD3In6Wgohz03FsWiwcHOGEuL6XJpMdHI&#10;SN1QxJ3TSvuaBc1MS7HUMj1RWyABcht32Jl6o2Q1IlbvYuTeXVfMndeJiboSjFYVYqTciqEyCwac&#10;hJozH91OHWO2mjE7Bx1iZJ/CHLRblGg35RIwBKc5F92WXAJEg6ECDSGlkeDYX2hFN+HYU2QmaM0Y&#10;dRCEjM9TFYS1i2Zbw2Wqo2FxeUT83E3T3UPzvaWjCLe0OXAro/UtneWEJWN2awl2thRJ5063iXOP&#10;BL10nlQMa2ZW8XsJSNrhgCldaijpNIgBKhixDem0WBl6rNnotjIWE4yDNi5noTjvmcfKJaQUXFYZ&#10;hqXW8wyM2jMwYmNZMjHO9ZwgHLfadZigSW/jQWOmjFVRQPPm8lcauC46TFUTlLTF7Y00RW7bnTTw&#10;PTzQ7K7nNm7QYjchuUeCJf83jTRgHpDabAqY08Nhz1Ohu6MDM7fdhgdeelmyxMff3o8HX34Jtz38&#10;ECb23ozpO+7AQ6++ilc+/2xuXMf/4ZqD4/esJDieOYOHX3wBgz3NjGEKVDMidpTno6lEjbYyLbYS&#10;jDubCbrGQsLRhl2M1DsIk+kaCyYJoak6Gg933FlAmgjSAuxsMHHnNRGORkJHXI1ixAhNboRmOUhI&#10;9jvM6C+2oLdEQwOUEY6MocVphF4Kemy0LFaPNQ291gxp9Ot+AqfXqpEGqe21E55FuYzlhBBj+oTT&#10;Qusy07rMElhmqsUADCrsadTRqgoYO624rakEd7SU405a4520xds7S7GXxnhzcyFubrDh5hqzdL50&#10;iss5Va7HVhrtiLA7muFQAb/fnM0InEp7TKPNZvI2i2bL57i9+sQUBoVqqSFo1C4scNYER4rVGClR&#10;Sd2EtjoJQ1ElLLsKU3YNphh/p0oI8VIjdtJ2d4iGowoWl2FbFS2Y23cbzVd0QRINYNN1XEcu47bK&#10;2fO6uwjNPVLRIKWYXciDVREazXkwiGluzbTv/j7svucePHHgAF746AM8995xPPXOO3j84H7c8+zT&#10;2Pn7u3HbIw/jySOH8PKnn0kXBbw51zjzP1JzcPy+1bdwfJqRa9vOCdRyR210GtBFiDWW6NBGSI41&#10;FWN7qxM7aIs7GkXjCw2Gxrid0JtmzJumwWyty8PWWj3haOVOaufOylhNc9vF53bydTNVjLpVZoxU&#10;2TDiKmS8pkUWmjBg16ObYOkkMLppjt02YWNixGsZ/56C4aI0DBEw/Y7Z85Q9hGJ3URZtk+ZWTHA5&#10;aF+0rglxrpGgmS4jbKo02FGbS7vSYy+X41ZC4/Z6B+5srsBdbRW4s8OJ22mNe9sduLnFTjhacStB&#10;dAutS8BpW6kWk/zsMWF55kz0FyhojrRAEZUNYhCNLEZmAUsao5l/IxyH7QRhoQZjXJ/xIj3GirQE&#10;JLcLl2+ybLamRDkZlUu0mOH6zIjlpT1vL+P2pDHucHE7uXiQqRTrwFsuzzRrqpbQrjNJtwKO0zzI&#10;CHiK/4GI1+IgsJMmuY0Hsa01DtQVGGDIVsBZ7ETX4AD2PnCf1PDy6hdfSHMIidknX/rkhHQZ4SNv&#10;vCZFa3FO8gn+Bv78/nt8zadzFvk/UHMNMt/DevPsGVrFh9h79+1o5s7V7ipGT6WTsdqA9nIT4ejA&#10;DOG4jfFzul5AkcCrZWTlzili9LYG7vwNGkwQkjNS954SvobRW5xzJBB3ErQ7qrjjVloJRytG+Xis&#10;zChF10ECpM+uRa8wQ5pUH+HSa9UyStPCCjP5GhkGGb37nUb0EtpiJO8OG+FoT0VPSSbBSSjx/SOM&#10;tKME5wThI3VAJ+zE+c6buey3NDpxW6MDt7eW4o72CtzW4cJtXZW4uaMMuwn8m5uLCNAi7K2jGVcb&#10;sL1CjSmHDOP8jhFzKvoK0tFvlGHAIEOf/n+FY79FjgGrgiBXEo4qmqOaMTmPpSdg8zFJs53icm8r&#10;43bjttxeynIKS2QRijOlOt5nbBZQFANhiD6ZjNMzVfncZuIcLrcxQbm9mq+pycdO3t/B1864aI/c&#10;trtqDTwI5NPSzZhpKMVYVRnqTQUwK5VwlhShe2gAdz76J7z4yccS8P69xMhM0tS970tW+dBrr+NB&#10;xutH336LgHyfgPxC6t7z9gV+L3P1X6s5OH4PS5yIf+mjj3HrPb9DW30VemorMVhTiSa7Ce2Mq2NN&#10;pZhuKcG06FtHc9zOqLyDEXp7DXdwAnJnA3fWZsPsVTPiuuUaRm7CcLqyiDFXlJ02VITJykIJkFJV&#10;GDBeyuhamoNBpxgcgrcOMX2BjjFagyG7aL1V0hwZaQm9XlpWN0HTRTtrY5Rtt6YzfmdIM/KNiClL&#10;bQqCiZGVIJ0ot2CispTmVYrdTRXY01qBm1sJSdat7eW4rbMGt/bUYk+nS2qgEX/bSzvezQgrmW61&#10;hjBT0AAZ6QnH3oIk9OQno1ubjE5NCrq0jP/6DD5PcFsFHLMxSHscY4wWo/tMFDEyiwYW2ux0CY2P&#10;tzNObrdSHizKCrGDt9sI++3lBF05zZE1RShOlPG9ZSpMlvP9Li4HIbjbRfBV6rC7SovdlbO1o4LL&#10;JyK4i9uesNxNQO4R54UbyzFe7USjzQCHQYc6/g+Hp7figRf+LE2s9r8MS/bt/X2nTklx+8l3DuOx&#10;t9+WSnTxefGjj6RBScRYj//+nrn6b9VcrP4elgTHjz/G7ffdg+6WZgw1NWGsvgHNhVa0OSwYa3AS&#10;jA6aIyHXyqjXZMQUDXIbY96uGjP20BZ3iT53DYykNMkpWuV0FcHgIhgqRD9D3tJ0plw2ViEmWVv5&#10;WAwhNlxGIJaL0mGIFjXs1DIq52KYsBwpZlwlHAeLVLODMNjUtEaVNEFWp1mOHtHdxkJAWlIxbE0j&#10;TOWMsYyzBPrWCkK52kE4lmNPizBEAUEaJM3xjs4q3N5Thb2dZbi5jdG6tRh7mu00MNO3pwEYawmr&#10;ccJ5QIwJaUhApzYOHep4tOXGoyM3CZ26FPQYaZT8+4CY00VcruhUYdyh5DLk0hjF+URuI26/GQdh&#10;KBUPGiXcfg4aYRmNmttml7BGfpeA46QoEcEFLCtojqxdFXoCknAkFHdV5PE9Gj6fx1LTINWEpg43&#10;14gWawt2NpUQjlY0Ec6VJWZ09nRi+2234rH9b8/OMPi3cPybevPMaQmeL3/yCV74YPa85PPH35Ui&#10;9suM33MdxP8x9fdwnBsJ/HtSYsL/ux/5E4Z7+7C1sxvTbZ3oKClGW7G4/pjWyFi6rbmYz1ulyf0n&#10;aI7TtdwhaYm7uEPuYIydoUVuEw00tXmYrBKTPeUSUkqMV+RgwqXENGPjDIEwXU5zZI1V2DDM2+Hy&#10;QlYR4WilRZpokFoMO8SgETTGwhyCR4mhYhX6xQRZlhx0mFXoMCgJKAGuVPSLCfAts9dTjzh0GC0z&#10;Eb4WGqw490lANjtZpQRhOcHowl1dLtzRXYFbOvhcawnN0k44WrCHcJf6D1ZzPcR14bTXAZMcvfpk&#10;dGjEpP9RaM5hKWLRlMPH6lh0ib6PYhSgwiwMEeQjJZrZq3IcBpYJ20ptBCGNm7fbnDyAlNHwym2E&#10;XSHLRjukgROCYttI5xpFY4w491jBZaFZ7iQ8dxKYO2iVO8pyJTjudBGSLjmNUo69NVoWzbGey11v&#10;wyjfX0+DrqWt9w8PYe999+G548f/37vpEJpvnyU4z8z2XHiNkfqljz/C84zXz7/3gXSOcu4c5H+/&#10;5szxe1hiJOhXPvscDz7/PKYmt2JqYAjbegfQXl6KZsbCITFydn0xphoZlZtof400QdriZA1tqNrG&#10;HZpRWlxHLRoRaI1T3GEnq9SYqiQgKxSYqBCXwWVjm2Q8tCYCcZqQmCq3Y9xVTEiWYKTCQUCWYJCA&#10;HCBchpx56KVFdpXkSfPT9IvzkbY89Jly0ZWvRHteNlqU6bwVXWxokFZaJsEkhkob5XKN1dowQVjM&#10;NNEIW0qwl9Z4ewfBSGO8o9sldeXZzYi9k5F6O61xRzNjbxOh2DhrxNMi9ttzMVogxxAh3KmOQUNO&#10;EOoyw1CTForK5GDUZISjRZOGTqMCPZZsLoOKMV+0VNNcSyxSQ9F0hYXrXYDJUgPvE2CVZuxg7a60&#10;4OZqwruKwJTOK+qxo5amKM4hVhtpi0aCUcCRz5dqsL1EKcFxl4twrMjFdlcOdlUpsbdej1sJ9F2i&#10;V0A9DzA8MNRZctFQxW05NoK7HntUsr//6z6M4qop/h5EnH7tiy/xMn8XoiFHGi2cf5+95PQC75ur&#10;/2PNwfF7WOKHL07AP/r6a9i5ZydmxsawfWgYHa5yNHEHH6ouxHRDCcHBWN1EI6un6XAnnuZOvLOm&#10;ALvFoA6Vog9ewWwrdjX/TruZYeyTGjec4pya6KIiQFrM50toRkVSTVVU0CxdGHWVYoSgHKqwMmIb&#10;MMiI2ePUo7tYh56ifJqZaKjhbYGW0VaBxux0NMnT0KHNRq+JdlmoYawl0GiMI7W00TrG9joxQEYh&#10;jbFE6r5zD+H4h+5a3Nldw+fKsINgnGotwmQbYz6NeLJVXJI3e1mkAJnozjNmVWKUn9+nT6UpRqBO&#10;FoGq5FCUxweiMjEEjVlJaM3NRjuXo9vEGC668xQbMMZIvdUpRhunYZfxYFGi4vrqaNncZiyxvXZz&#10;e+3m9tvBGL+jVouddTTCOg1207z3/M05xl20xV0E425uy1208R0VKlpmDre96K6Ujz1N/MwmM6YY&#10;q7u43LWFaqlhbXRyDPf9+Tmpe87/V6j97ev/Csa5+u/VHBy/h7XvtJhT5gs8deAAbr3n99i9cyd2&#10;jI2js8aFJsbcATG1QD2jtbhkUJxvbCTs6rSEow67GaP31DHWifOPUsw2EYA0SJeBhkQIiHgoGiAq&#10;CNYqwqiqjDt2BXfwCuwuK8dMeRWjt4Aj7ZHwHKZpDZab0FdqRLfdgG6bjpWPTpOOUVqLdo2GgMpG&#10;TWoKGmUZ6DPmYbiItug001ALMVFpxwij/mCtCSOE44zoqkM43t7mxN2E491d9bizs4Emye9uJhib&#10;aZjNVoy32KT72xtsmK6jFXO5xwQci9QYL6KRijlmGN279ALK8ahODEVFTDBc8bFcljTUZ2ehXadA&#10;v0XN5dFiXAx6QThOl9JEaX7bnCquM2EntULn0yD13E5abiM9thOE22sIvRraYG0Ot6UKN9do/qOq&#10;NNhDYxRg3OVSEaxqmqaYhlVJmIpLCxnHmy1cBwfaaaWNZWZ0t9dj++0348n9+2mBc3PEfBdqFo5z&#10;rdXfqxLnk4Q5Pnv0CO576inc+Yf7sHv7TnQ31aGJ8be7spCgsWGMO+FYYx62imkRGrWYoOFsEztn&#10;vQ476kVjDEFAixQDOEwxKu6osmFnpZU7NG1SRO+aIkxUOzFJI50pr8Su0mpalYPmWDh7/pGRe6hc&#10;XEFjQ29RIU3RyLhKKBq1aNao0KiQo1aWhcrUDNSmpqI1R45BGyFG+E6KFvFq2i2NaYLfM1ZLUDYW&#10;0Q6d0kAT0mATjNM3d9czUtfj5lYXdjTQYgnC7aLLUU0hjZGGzPWconmKwXpFTB8t0WGCkXiiVEcj&#10;FBNx5aJHm4mmzBhUxYehLCqakExGTXIGWnJoj3parFl06SEgRax2MlY7CcNSvdSXcZdrtnvOdm6T&#10;HWIbiftV4jynjrcabjOCsEaHvTV62qMae6oJylre1uTNtliz9ojXVubyAEQ41oiZB7nteeAabXKg&#10;g1G9tbYcI2PDuPeZp/DKiU/w9nmCcQ6O//Kag+P3sCQ4fvY5Xnj/fTxB03jouedx2+2/Q297CxrL&#10;begSNlZPgDXpMdqch9FGMetdHgGkw1bGQTH6jrhcT1wlI/pBTkqAFDu8RWqo2SViI3f2qWraXRUB&#10;6XIytlZgpsyFCXHekaYoGlBGyywYJhiHHUUYtBejz2xAr1HDyKpEo1yGuvQUVKclozZdgDEbA4zY&#10;W0sttFE7wVaEXY0EIWt7nRPbah3YLh63l2NXRzl2dNNWe1zY1V3F51y0rVIuXzF2uGy0WxtudhXS&#10;yGYH6p0UHdYJx5HSPIw48whemjAhNlmWj60lfN5CQIoReTJi4YqOQkUETTIuGU3pGWgnsHu4vEM0&#10;3fEiM+O0aIgxS63TOwjwHTwQzNCOt1dYeeAgvPncdnEtegVfI84z8rtuZuzey214czXjNc1xTx1B&#10;WZ8vWbpUtXrsqNZKpy121fJxI828uZhwLEVPXZn0f9t1+2082B2bPdc4N6DEd6LmYvX3sMTscy9/&#10;ekLq2/bn997H4/vexO/ufwgDvT1odBWhk/AZEyN8N9KgmgjERg1Lj3Ga4jh3ZDHyzjapQzitSHQC&#10;rzMz9jFOs3aJ85BiGDMxOjihsJUA3EogTlQWY5ygHK0kFF00NUJirLSQdmbFmL0AI6Y8DOSr0avL&#10;RYcyE82ZCahPi0ENqyk7Cb35KkwSOrul1uhi7Gl1SLWruQS7aIS76sVtidQYs6e1aLa7Dv8uOn3P&#10;iHUhDKfLeL/cwSKkyq20MYKREJwgoMardBir4gHAlcdlZWytNtHSCPsqC19vxEShEr3qFNQmRcMV&#10;FYXqmDjUx6eiJTUbXXI1+jVGjBgtGLNZMMHlnCIMxYAc06xt0ncVEoz83oqS2RLgrCSoeZC4ucqM&#10;W0QXKR5UdvEAJBpbdjeIdTXNdjciOHdUG7hMNFL+D3bywDVDMI41VmKItj8xPoL7nnsGr395cs4Y&#10;v0P193Cc68rzPSgxGri4rlaMCP3CBx/RHg/irocfRVd3F+orCMcammMdo6uYu6RRh5kGMeVAPh+b&#10;MMlYKoYum6nnzkpr3MHXSRARkZEQ2VkuusVYMUUDnWD8HSs10RDNGHGxCM5REdn5HcOlNgwVF2Co&#10;UI9hkwK9eSnozElBhyINLdnJaJTFoyEzFnWZEdIEXQMF6YQb42eTHbe0FWFvmx172giXVgthaaVN&#10;0VgFTARUCOs9XK49Yrn4nVOMtJNcnqnSEkw4SjDmsLEKpKt2thKMWwnDsUpGahcNmZDcShCJ65p3&#10;SINp8HMrDVIL8qhRhoaUKLgiQ1EdFY666BjUxyajNU2Ozuw89Kj0GDJyHble4vumaY1TAo4sqXGK&#10;22WmtIiRmwb7LaDFNdY7ad2ixXoHDzpiLMft9XzM9dnD9dnDbbyzWvQMUBPkLN6f4rpNEY6jLbUY&#10;6+vCnrtuwzNHDl/wfz1X/7qaM8fvW505gze+/FIa0+8l1gsffYxnDr+D3z32JNq6O1BTZkU7Y+Zg&#10;HWNinZJxVEsr0xCQakw3Mk4TkmIGPDFN6zYBSAJkBy1RiomMvNtKGHudtCeCcVQAkJ83VGrGkLOA&#10;EZp2xRg94ihEf6EBfWJgCbMKXQY5WpWpaJJFs2LRREA25aSjic81qmLRpo3EiD2ZAM7DXsLv1pZC&#10;3Ewg7moiCFsLZicAE/Os1Bpmx5V0Ed7lItqaCERGY9aUuIqGtjZKMIoGnZFCcTmjgYDUY6xcK125&#10;M1Iqx2i5mgA3YJLrNUNA7uKBQDSq7CzTYNwsR1NqDMojAmmP/qiJC0ZtQhiaMhLRmpWBjmxCXqPB&#10;oJmwZcSe4HpOchuIbkzT/P5pWrToHD7DbbTDYWJxefn90xVaTFXqMEVznKzhgahGtGTnE44Grq8Y&#10;8UjDv8mxtUrBv9NsG2jjTQ4MtdXSGofx+8cekc41zsXp71bNmeP3sN5g/BIdfV8mHJ9//wM8885R&#10;PPjSSxjaOsxYXYh2WuBANU2pSo5tNWqpu8l2MWcya7pWS2iIYbV0LNEgw0gtGl9KCSXp6hAamtOO&#10;rSUEUXEhQURAFpoxYOVnmo0YsPDWYkKvKV86v9jFGN2Wo0BLRibq0hJQI+J0Du0xLx2tulS06pPQ&#10;UZDMz1IQjuK6YgJLdIAW/StpW9M1/F7Rlahq9ooTMfDDeAlvi/m4OA+jttlroMcd+Rh30mIZ4Ycs&#10;egyaWGYx1FgOl030m0xjpWDYnsn3i7mtRUdtRlpG790E/w4n32/JQktWCCrj16MqwRc1SRtQneSP&#10;uvQwNBDqLVnxaCfUu/U6DJnNGCu0cTkKMVFMMIsqIfycKm4fFaaduZhysJwafhernEZYZcRkFcFM&#10;mxWnKaRuU4TzLnEFUm3e7GhIjNkTjcUYa65Af1sDts1M4/F9b2DfmVPfRuq5bjjflZozx+9hiXOO&#10;oqPvS4zVTx48jD+++iruf+45TM1MoIVRsIM2M1iRR6NSYrJCtJISioydE6xtouWUNSMaZGoLCCXR&#10;gZrR1cmduoSxmxDYaqcd2mhoFsZXmx1jVkbpAjOGDbRHIwFZoEefPg9d6lxGaRXa0hVoTVGgXgBS&#10;LqYkkBGKGaxUtOWnotOYiWGruI6agC5TY6szm7Dkc/ZsDItBai1yDFplGLYpMMSIPmCcHXZs2KLA&#10;IN/bb0jld4oxGgnCApU0kO6AQcNbFfoMMvTq09CjjUevNgZ9uniMGFIwbs3mshNkxVzXYpqnTctl&#10;TyfIg1CTuh7VKb6oTPJFeeJ6uFL8pfmpm+TRNGBxLTY/m/F6yGTGiEWUAaPSwBoqaZzHcUc2zVoM&#10;a5aD8dJcmq24xprbVzJIfpdL9BulVfKgs5NWLjqOiw73E4z7E7WF2NrgwHhLNUZ62nH7H36PFz/8&#10;aO5c43ewZuE411r9nSgxoopUZ2brQq8RJVqrX/n8c2kukfteeAk7f/c7TO3cjt6ONjTYRH/DfEZi&#10;MR8Ld1QRSUv1ktlsrWCkpr1tF0P5E5DSFTIu0fGZYCRQp0qN0rQFo3YDRqyi+JimOGbi/Xx+pt5A&#10;QGowoM9BtyaLYMxEqywDTckEYmIGmjNlaFHK0alXopuQ6yKMuvUsbQYGdBkYNWVhWIyyrYugoQWi&#10;JTMELemRqEsOQUN6KDqViYRcBnryWLpMgi+Lr03h43g+n8T7aYQfYaknQPWEJG/7dYSjOgXdjO8d&#10;2eFozwxGT1Y4+nKjpDllBgnWMXMO1yEXfRrGfZpjTcpmVKZsIRQDUJEcBFdqKGrSo2mPCWhRpKJL&#10;w3itV/O71OjPV/MzcrneCowwlg8S4CPFwmQ1GCtRs3Ix5hCglBOOOdJBaFocjFx53LZ62jLjtxjP&#10;kbfbxLXr1WKkpHJMNtdjemQEDz3/HF778u8GmZir70TNwfGfXH8Fn+iy8ca355ik58StdF/sJLP1&#10;5jkRsf76WPztDF8jhrA6+e3wVR/hd08+jcHxcbTU1aLRUYIKdQ5auFOPFpsxWcq4XGZhZBatzkaM&#10;i/Nj3GG3uxitK3O5I3MHFufKKtSEJyNiuRhrMf/bIcVonjYNRkwqDOcTQnm0ODGBvSYTnbkp6FAm&#10;ozk7Hg1pMahNJOASotGYkULzyka3TomeAlZ+ttTHsEvYWG4CejTxaMsOQR2NzRXpDWegF4o3esDi&#10;uwq2TZ4oDduA2uRItOYko5OxvFNH01Mnol1J8CljaKoJBFcyb1O4DGkENMHLz27NjEZdYhBKQ9fB&#10;EeCBsuC1qIhcA1eCNxrTN6M7V1hlOj8jCY18bYOMxQhdn5WAGlk8qjPiUZOWgNo08fcU2iUBqc7k&#10;8mbyfZkYzM+ijcpoz9kYsnLbFPJAUcQqFiOQC0BmEZaM86Uybmc5K4cHJiWmy9WYcYn+kGLYMhO3&#10;uxjb0Y7pmlJMNtVi17ZpPPHWW4zU//tBJubqX1dzsfqfXP8ZjgJ4fz3P9BXeOsMjlThasfbxn/Im&#10;/zkCmH99nyipnyPh+Pz7H+EPjNP9W8dRWe5Elc0EuywVlQqamrhm2EFjdBolIxwXnaLLxLXTKu6w&#10;OYRjNnfUHEZARk8+nnTJMca4O1SkpB2xLDmMlWLKARktTUYQEXJqGcFBKMrFvNAJaMiORHVqMKoS&#10;A2l/4RJsWnMz0KnNQReNqztfdMCmQarT0Eqza8qJIoBCUBGzCc4QH5QE+MC+wQsWn9Ww+roTkN5w&#10;hPmjOpnwkieiKTcZTcp4NGVHo4U22KYQxhmFVkX0bARW8G8Z0aiKC0Bx4DqYfd1gWLcMpg2rYQ/y&#10;REm4JypifQntIAI3As1K8b4Y2mG8FJ8bc5JQK4tFbQZLdDtKiUV9eixa5bFo52u6CNNe2mYfbXZI&#10;n0l7lGGQFjpszcOwXYBRXHYoDigqTJYoCEy+pigdo4TlRKkCU9ze0+XiskzRaGPkfcZq0T2qqgSj&#10;jdXYtX0bnpq7IuY7W3Nw/KfWGewXRcCJlsl9NEMBxv1nT/I5Fo3wAMF3gIa4/zRf8y0UD4rn+HgW&#10;juex79TZ2Stk3j2Oe198EcO7dsJVVYEyuxH53MlLMuOlgR8myvK4g4odk/ddNBxCcKJCRlNMZ8TL&#10;4K2MrxGDTGQycqdhsCQVfbYM9Fmy0GdmXDUy2uanM86KgRwEGDOluZsbhXURKtXp4YykIpYGo04W&#10;hUZVIhoJwhatHG35GnQbtPwMNUuOdi1BR/Or4XsrEiNQGhmC8shQOEMD4AjeSGvcjNKIQJRFB6M8&#10;PhSVqeEEFyGpiCUoo9AkC0NrVijasnibHcFlCEddRjiqEvg5Uf4oCdmAQsLWsnkNikJ8URa1GWUx&#10;jM6JATRFvk9FqKoIVKkIQJpsc24cGmmkYrL++rQI1KWEoyE1gnGf9iqLQYeCcMzlNtDyAMH4PqBP&#10;R58pFUO2TIwUqQhHRmvWVkbsCRqkNN+MXYbxEiVjthrjzlzeEpylGsnax0rFteRWTNQ5MdpcjZ3b&#10;p/Hkm29927/xb38nc/VdqO8NHP/WnN4SdYHXfB9KgHE/N/rslRAClKfwzpnPcfzMJ3j/7Am8f5q3&#10;pz/F8dOf4d2zX+L4uS/x/rlTOMrodVACKeFIUIpzjk8eOYK7n3kWQ7t2o7alBbXVZchNiYAmJgBt&#10;1lyMiUEkKsWIO9w5KxUYcWUShmnYWpqCsbJk7qzJ3LGTuBMnY6Q0Ff3FaegtJACsBKKJkVXM1pcn&#10;Q6cmi5FUhna5uAwvnaaVyBgai3LaYnlKGFzpjLUEST2jdi3Nsomvbzdo0GOcna1v0JKH3gIVOvPl&#10;hFE2Y2waXElJqExIRFWMuGolAhXxUahMTkBVSgwqkgLhSt6CmtRQ1GVGoYZVlxaORgKzKTkUDclh&#10;qEkMRmVcECri+F5WeWwYHJHBKIkI4P1Afrb4ezBq+Hphuu2aFHRoxcAXaQR1Ktp1yawktOclo02Z&#10;iGZZHJrSY9CUFs3viZDutykSGd+5LfKEPXLb8D3dxgT0W7i9CjMwKsqaiTGbQmr8Gbak8XkZbVIj&#10;Re4Rex5LxO48Wjkf0+LHKosx1VCFkaZqbN82gSfe2IfXBBz/7ncyV//6+ns4/gu68syeU/uP4d3/&#10;c7z420YK6bzbt3D8j/f8bX2348l+2uAsHHlL2B2iMX54/guc+voTnDr3IU6d/QAnz3yAL898hE9P&#10;fojjJ97FkY+P4uiXJ/COBNMz2Mf1F115njh0CHc99TR6pmdQ39mDhuZ6pMcEImGzN6oN2RioIBRr&#10;GKerczHoykYfwTjkTMeIg1WSgvHiJEwWE5TFfFwsbCiLVpQlzQEtJqXqzMskOIQxZtPYMtCawSia&#10;TgCmfQux5EiCMZY2mIx6VSbqlGmEZArhmI3OAp10OeGQpYAxlLdWo9T9p02rRYNSjdpsJerSFahP&#10;zWI0JyzTUlCVlY5qOaEpC0clrbQqNZYGmQRXCr8vIQZ1iYzlCXw+LhSuGBpjrBiKLIavi+OyxKI0&#10;IQqlcQQ2/16ZRICmh6Eui8bIeN4lpkugwXbmc310jPm6FLTqeSsuKxTxnCbcKBplUiJZhCMh2cpl&#10;acsVc17zvWKoNUK1O3926tZhczJGTUkYNaew0liZGLWkc12zCUgxP404KGhYuYRoHrYW52PCIQYT&#10;LsVUXS3Gmxtw8+6deObAAZrjl3Mj6XwH6x9njhKw/itg4ntEfCQo/v3x371GwPCvcVQM8vkfoBTn&#10;7v7+9X/z+Dv2g3vz36PT7EY/QNgdPvklPjn/Oc6cO45XX34IJz/bjy8/3Y99rz2KPz5yJ26/czvu&#10;+P0uvHToVbx7/jS3w2ns42e8eOIEHj10EHc98ww6x7eirqMbVXV1iAzYiED35XCouCO78jBcZ8BI&#10;bR4GqnPQzRg9yGg9WqHAaEkGxovSCcccjBUqCcUcqQbNhGh+FroZpTtoTa05GWjLJhgzCb20RNSn&#10;x6OaUKwQo9zQHEVjRp08DfWM3PWEY4OKr9UppVF5eq0Eo83Cz7dirMiGQd52W6xoL7Ch1WBBq9aI&#10;Fo2WUTwX9WqCkpZam0dI5kSjMjsBrswMwlFOOMoYj5NRnRSHGkK5Kom2mCC+n9aaRuOk9VXKElGR&#10;mcj3sDIIU8b3hhzG5txEfo8Yw1HMPqhAB+HYqktHM59rIuyaNMmM7gSvLILrxqieQlulDTfwc1u4&#10;DG2qFLRzO3SpM9DHaN2Xz1t9MgbzEzFqSJBq3EgLL0jBiJkmaVFyffMIxHwMmWnOJg0PECJ250sD&#10;6M5UlktwnGxrxi233YJnDh/C6198Ic0R8/e/l7n619YsHL/6ezgKwFwIOgQTI504HyYmeZLOoYmT&#10;ycJmpBPKX0nPvXn+FD9QlGiFm32tAMM+abQRMUKxiBHifBu//NxJvP7Vl3jtHBfizNfSZ4hWWvFe&#10;MRy8AOI+fu++s1/zc2c/6yD/foRx8x3xGX/zo5KAyc9+m9/91llRs8v49r9D6e/X6Z9bYhtI6yaO&#10;RgKOXLZ3Tn6OE4zTp08fxZmTh/H1mXdwnnWK90+dOY4Tnx3B6288g/3H9+MYY/YBwvENbhcxAdMT&#10;hw/gD88/j96JaTR19KLQUoINqzyxdv58GBLD0eEk9Kr0GKsmJGtyMVBFALrEJPh83iEaDxgBC2mV&#10;ZjWtToU+7thinhVpAnzG0E5VktTo0ZwVjebMaEZNRtzUYEbizYTVJt4G0PpoaBmM1YSTFK1VaWjT&#10;56DLnIcem5HfQTCW2DBcbMIgq5eQ7Cq0s2zoLDSh3ZqPdqMaHQYFoSlDc34SGjSM0YznNdkKRupc&#10;fr4SVWkZqKBBVmbQJjOEsYYThARkNu8rGM0ZjSvVNE9aXo1GJoG2mYBvETAkGFtp0m1GBZr12WhQ&#10;y9CYl4FGXSpvEwj0aH4+o3ySaAwKJIDDUJtKgyR0W7ITZzuHE/w9eTxw0Kb781IxqE3AiC4Wo/o4&#10;bDUkspIwXJCBYRPhaNUyZn8LxwIemMwaDDBmD5dZafIVGG9qwHh7K2659VY8uf9tvPLp3Mjd38X6&#10;38DxW6j8Xc12LTmFA4SQMJ83+KbDp76WzoNJLa9/bXEj8CS48e9vE2rCdsROffDUeRw5ReCdFnAk&#10;HE6B98/jVULv1fN8HZ9/5+RHOHLyXcbN4/yeT/k+cbKadeYv0jIcZPQ8fOowDn/2Gt49+RaOfP0Z&#10;DvzlPA5y4Y+w3sVfWMAx1tvffCMth2jwmI3gXFGW+JzZdZzdCP/UkraNAORXXLezOHr6U3zCdTpz&#10;5hi+OvcuznLdzpw8iPNfvYdzX/N51tv7X8ZbR/bztV9KBi1GfRZzyDx39B388ZXXMbHnNnT2DEKT&#10;pYX7dcvgefXVyAnxQYstkzBUY7wqF+PVSoxU5mCYwBwozkavIwP9jNJDYo5pQrGTxthtVqBHgmMS&#10;utVx6BCNGIpwNGQGoSFdlIirG+GMW4uKJD9UpmyiQYragmoCpS47iSbGKJ6vQBch0UNjGrAzUgsw&#10;FuVL1VtsRHdxAXpYXXzcadPwe3MIZZqdIQNdBE0HgdOiSUSjUo76bFpllhj6LA1VtNRqWQyqsyJQ&#10;I49kBCcgs1k0zSp1EuoIwzpabwMNsdmsRIsph/BVosOmRDvvtxr4eQRjDW24QZNGMCbzMW1UHoby&#10;xI2M4340Un9CMgS1aZFSS3hLRgxaMmPRKeBI8HbRyHvUyejNi8NgXsysPdIax4ypGDCmS+Y9alOz&#10;8miMapoji9uho0SLrnITBurKMdxch9GuNtxMc3zyzTelzvz7ToqD+QV+L3P1L6sLxup958UOLKAk&#10;jmbfgkR6fBJvMNqJxwcJyf00sSOE41sEnLC8A+I58YFnCCBa4Nt8/iAt8+jZz3H81FFa0CF88iXh&#10;duZL6XNEF5X9fP+bp8HP+wpHz72P45+/hU9OvIH3Pn4R7549RtB9hQ/wNQs4zjqKT/h5R/Dhyf04&#10;/OFD/FEdxlMfv497jx7H7W+/gx3PvYaRh55Gy63344/H3sPBb7gcYvlFX7LvGBzF+cOjpwQcP8AZ&#10;rtPp0/tx9vTbhORBfPX1Mbx54Ek89tTdeOWVZ/HZ6S9w9AwhzwOTOIEvLh0Uc4089Mpr2H7n79E7&#10;NI60+Ewsu+pGuM+7Aom+i1GhCcdwpQoTVSpsreZOW5lNOMoJRQKQYOwrpunYxYRT6Yy7megxEZoG&#10;GbryEhknaYvKCDQpGDGzGTUzQlGVEoTy+I0ojfHl7QbaI4ESy8fRtMj4IFpePJoYPzvFPC6M6H2F&#10;NNUSRsxSPUYcjPclBvSXEJC87XMYuRz56KG59okpC0wy6bt7DYywhmRG32S0qLPQrMhBY5aMZprC&#10;imVFE5gs2mKdIoqADEOVMhrVmgTU6FJQm5+ORn5Wi0WONpscXSU5hDFhbaM5FmSiIY/Rn8vYIqxS&#10;n4JGTRxqs0PgSt6IMq6bM5q3sQGoYWRvTItAC225PSsWPQKKIl6rklkJPIDEM14n0AxpkYzTA2bR&#10;ws9bawaGChUYLlTyoCMG083BYCEPEk49hsqtGKotRzcB2d1aj9233yaZo4CjuCT0+9zQ+P/HuiAc&#10;ReQTT74lgU7Yn4Cd6G/HOvc1jpz5HMc+P4j9n75JOL6DA4TpfgLx0OnZ1wlYHuB7DhGWR86+j8Nf&#10;vIKjnz+GDz//I94/8RSOf/UBLe8veEeyvL9I0Hv/G+Ctb77Eqyc/xsGPDuPNww/h1fefwj1iKoBn&#10;X8Xon55H132Po+6WO+HoHUBlazWee+1mOAbqEWQwYX1+MdxVxXCT2bAyzYQFUTlouf1ewpQGKaxW&#10;guNsnL3QhvhnlHTO8Vs4vsXt+PZpEatP4IQEx0M4I4HxAM6xTp46gPc+fBWv7XsCL7/0DN779EO8&#10;Q7MWB5RXvjyFJ4+/j0f2H8D9L76MXXffh9auQQRsCsWCy6/Dkit/i03LL0Z+oif6y7JojQqMVWaw&#10;sjBSLsdgCXdkezIGClMwYkvDoDWZcKL10N769KJ1mnBSxUpwbBTmyOgqWo1dSeGEIgEZ4w9npB+K&#10;QtbCFrQWxaEbURkXQcNjBM9LoQlm8zvUGHJqMFaux3iFAWOlBYSkGMDCjH4HDcpRgGFCcrhIh37a&#10;XR9h1vttx/FObTpaGe1bNeloVmWhUZ6BesKxPovRnVG3QR6PxhyWMg6NqnjCLgG1hGM1bbMhP5XG&#10;SPhZGO/tXBZnBnocqeguSiEgU9BmSmN8z2KUJywJx2Y1IZsVRPv1gzPKF8U0bkeoH8qjtqAuMQxN&#10;ApC0yE5FIno1qejMS+LyJaLPmIJBfpYwxQGrCn1ch14eZAZsqQQjAWmTcZ14ELLKac5aiAF4Jyus&#10;GCi3o95mQH2FE7fc83s8d+wYY/Wn38LxX3TAnqsL1gXhKP5JUguxeBGPZm+eFo0gAo5f4TAj6juf&#10;vIZjHz6JY589jUOfPopD5459G2ln4+xfS3r89efY/9nreOvL1/DqR8/jtaP344VjL2DP8y9h5OFn&#10;0XH3g6jbfReKh3dA3jWCpOouhCm5Q99cg5sf2Yo16UoszbBiaaYNi3m7OFmPIE02+nZW4rl9tyNQ&#10;nYtVWflYqXRgZW4l3HIq4GeswxqNE6r2IbzFZdh/npb27Qp/V+A4a45n8c6pE/jk7Hs4e+YQwfgO&#10;Tp86iLNn36E5vs8l/wInPj+Kp595BAffP4pjfP/Bb/6Cvc+/ghiTHQUt3bj3+Rex8857UOZqhOdK&#10;H1x/8VVYeOkv4HXdz5DuvxAthckYrs7BSEUmxiqyMVKaheFigrAwFoO2BFYG+kziUj3u0MYs9IuG&#10;GMbGNjGaTk44mnMiCMco1DNaupJjUBoXAkfkBgki5o3u0PushCVgvdQVp1ERT+AwktMEh5yi07kR&#10;o+VmjJWJEX5MtEcxqo8ApBWDAo40xxHCcZD2OGDNRb+ZkBGT72sZr8VEWLmi83gKWhRJXIZE1Mt5&#10;S0g109xaVWJ2wTg05zLKM1I35iYQknFo0ieiKT+JsZrx3J7EGM8IXJJAS6btFSYRkPxsWl57fgba&#10;dPys3GiCX3QJ2gBnyHoU+Xuj0N8LjmA/VMaEopHr3JIeTziKa64J1/w4mm0s+gvSpKHaRsy5GOWy&#10;i1bqPjFntjWR2zSRj8VBR84DkBLDDtpzBbeFyySdSijJzUJ5cSFue/AhacZAcc5xzhy/e/X3cJS6&#10;8hz65gwOs47gvGR4AnyHvy3uxjh+Zh/eP3sYx08fxf4PHsXLH7yI+w8fwi2vvIrpJ5/D4B+fQANj&#10;rWPr7TB1TUNX1400Zz025+Sg/+ZWtO3owuoUBTxkRViZXoylqcVYnmEh/ArgIzegZbwD+47dC2dX&#10;KVan6bBOVwYvVRk8c6rgmVWM3t/twKsfPIKusUFsyi2Gh9KJ1eoarGK5KcvhY6jBWr0Lm43leOT9&#10;Ezj0F9qj9MMTR+Z/baOMOGcrnY8lHA9wWcQ5x8/Of0hrPIjXXnkAx999GV9+eQSvvvoEnnn2ITzz&#10;/CN4/oXHcPjj4zh05hQOcF2673kIqxOykFFaz3/YM5jYdQssFieWL3TD9ZdcgUWXXIQVl/8YISsv&#10;g0sTjZEqNXfMHMIqC0MOgrEolTttKm0nU5oFULTidhtpOkbamzC3vFRpvucWuRiLkfYopzlmRaGS&#10;BuVMDEVR5GZYA9dDt34VNGuWwLDZA6UJQbS4OHQwZvYxVg46NIzweTRGMZoOoViiYcRW0Ra1vNWj&#10;386oKbWQM+oLuzKLQSZkGGQsHhDXUAsDzU1Gd04MOsXVMNmxs63H2bQ3BW1QXAOtSkRrbiSaVIz/&#10;6iiaJk2SgBQm2ZafSEjT8LieA3ZxMGDZM7jucj6Xja4CHgD08WhVx6MpK4Y2HASrvy/y13nA5OcN&#10;R8hmVMfSHFN5kJARjvyuLkbpDl00t1E0lzUJo4zvY2YlxmiIoxbRxSeB2zGO2zEeQ4TnCI1SXEEz&#10;QXMeddkwXFGIBqMG2qRYlNqtuO2hh/Hsu+9Ksw3Odef57tUFzfGlz77EMx+fwMPH3sNdbx/BzJ9f&#10;x8CfnkPTXQ+jauettLx+GLpGkWArR/toNYb3jmCtwkh42eCeacVKmYm2Z8aydDurEMvTbfCi3ZV0&#10;1+GRl26FqqoQK7NMhFkZPFQV8FTWw1vALacEwaYSTD34O7TvGIBPtpyf6cT6vAp455bAi+DzzilD&#10;mLUC4UY7fNLNfM4Bj1x+Ti7BqXJhncZFa6zEat53y7Rg6OGnGN8Z2S+w8v+a+iscxamHs9I5x8+/&#10;+hDnzhzAoQOP4b33Xsb5c+/h4OGX8ORT9+ORR+/Bn558APs/PorDX5/Ffq6Li/+DtdlGKHnQ2XPv&#10;AxiemIZao8NN19+IGy69HAsvvgRLL/kV1l1zESxJAdwpNdw5xRUyCgyXinONaei2paPLqmDs06DT&#10;pCbUxKT7Ku7cSnTpshitCUhGVnFFiZj7uS5LtBCHEo4BKGLktARuhGatJ2Srl0C5bhmskWtRnR2K&#10;prxYtBsICVMSegzx6NXR2vIIFxpamzIKHUoCRpmEdkbjtswItMvC0ZEZjvaMMHRmhKAzNQg9maHo&#10;y45AN5/vlgWjMysQ7bzfIjpoJ0WhhXDpSE3g62PRlLFRula7nrG4OWULGhO3oCExCM38nFa+r0MR&#10;hS5FArpyEtBLwxzIp0kaotGpC+YBIByNhH4FIWjcsB7yVcuQvZKw9/WWrtypiQ9nrI7kZ8Shm+Dt&#10;1cXz/QmsOAwbEjHG+D7KWD1MMA5ZYjFgjuJnR6Gf9jrC6D7KqD3p0EtTNoy5StBXVgxTRgoSAvxR&#10;VlyEO//4Rzxz+Mh/wPE//Vbm6l9ZFzTH+KJahBS44Kd2Yk2uE8uyHFhCy1uaZsPSFDNhZ8CilAKE&#10;2arwuxcfgrLKAbd0C7xVdYRVFYFXDndNBVZpyrAqrxQe+jLkdPRh96O/h6WpHJvVZqxSVWEZYbea&#10;8PPme6T35fJ9uYVwI0hXZxXwc0qwSsHn+DdvrRMe6mJ4is/MKWVVEIDiMZdR54InAbmGoN1kaIC/&#10;qY3vqcGytELk907gbUZRcd5x1h7/Ueb416P8udkf9f82EonXiTr97Tml2VZ/0T/zIOudk5/hYxr4&#10;+a8OEIqHcO7sUZz88hDOnHmX0foTfPPNp/gKn+OTr09LXZje4rpYx7bzf1MMVXUnxmZ2YmBoBIoc&#10;OW68bh4WXH4ZFl16GRb/+tdYftFPkb7eDd32HGmE7PFKRsAKBfpKUtFdSLhwp+6yydFmykGLuMTP&#10;pEKXUS2d9xOj6XRqaVc0KxFhGwmZyswQlItzczF+KAzeAJ3PGshXr4bMbTlyvJbTIFejKIKQTN6E&#10;xrTNqEvwQWW4J6pCvFARvBblQetQHuCD8i1+KNvkgzJfT5Rt5N82ecK1aTUqWbWbV6E52BOtYWvR&#10;Gr4ezdF+aOT31UVtRGUIv3uzNyoC1qI2bD2qg9aiwo/Wun4lyn1WoMpvJWs5qkX5r0B5MJ8P9EJl&#10;oC+qQzaiIXYLWtMCCM71BOha1MVshDOIBuy5Auk3zkPC/IuRueIqmPz5vlh+Z0ogWmSR6FIS9qKF&#10;Wp/KOE0DNaVK3XZGLYzVNO9BixhLkrZojqT5RmFIn4JxGuVUsRrbHFpIc2pXF6HBokVi0CaErPdF&#10;TUUNfv/Ek3jy4EG8+NHHc3D8DtYFzTG8yAL//GLG0mqsVNixStvAIryyS5BUMQRZ6wRWpBmQUdcB&#10;ZXs7POW5WEODW6OqhhcB55FbAQ/am7sodTnWaAlaPSFH21mVbSH0BOBc2GBpwxaWh6IUXuoKbCho&#10;wFodDTDXxc9wYa22GlsKCbpcxuscB+N1JQ2zAmvUhClN0Z3fI6C4VltJayyFN7/PS13JmM3v5eev&#10;ynZgi6kcj334MQ598zUOfHvu9L/zIxRQEyVGx5kFo/g80Wj1LXQJSam/pYAlYfY2S3Rlevvsl/y7&#10;aKH/Wvp+cf5RtOwfPfklTpw5irPn38bpU/tx9tQRRmxx7vEw/vLNh3jt1Udx34N78c6XJ3D4vGht&#10;P4u8zmF4yE1QljViZHwK/b0DSE9Lww3zrsL8yy7DjZdcgkW//iVu+hmj9ZLrUaeh5bi0mCAcx8u4&#10;MxenorcwinCMJhCT0ZyfgiZWmyGLcVOMqJNJgxTn2BLRQTi2aRg9c+NQkx2JytQNKI9fD3uoH7Q+&#10;a5Gz2huy5R5IXeyGtMU3QuF2I6PpUlj9lsLmuwSFPstQ5LsK9vWeKOLr7d5rYVrlDRPfV+i9DnYf&#10;H5YnbISrzWMJijwXo3TtElQQdpU+q1C5zh1Va9xRudYLZZ4eKFm1HGXehB+/o5zvKVm5Bg43LzhX&#10;ucHpvhQOzxtR6jEfxWsXwOq7CHYCs2i9O7/bHaWbvFG6ZRUK+bzJ60boVy2EcukNyFhwJVIJxtSb&#10;fg2F5+UoDON3J4sBKwLRKqfVMtr3iAEoxBBqpiwMWLIIRDltUSlVv0VccpmEYWsURowJGDNmYsIq&#10;x3QJq1SFbS4jhsryYZFFYctaN0RsIXSbuvD7x57CY2+9hZc++lCaq3oOjt+tmoXj3/Vz3PnobmRW&#10;uRBb2Q03uZUxlWAkkDwVZdiUX4fNlkZ40N7c5TZGaB081TYJeB4qAScBRxehWIXVuYSZpobwqoEX&#10;4bWWkFvL2Cvi72rCK9DehWB7J42zHL6GOglywjpXMzoLyAlgbhLfxfeJ++KzPcW5R75G/N1TgFDE&#10;ckJSgNGb8duTr/POq8L6/HpCshRusnxMPvnsbKu1NJCDWOELb4z/m7oQHEX/zrcZl0UHdKnR5a+v&#10;FabH1wk47j/95ex7xKg7ooP8+ZN4+/QpHBPnHM/RFk+9iVMnDzJev4Ovzh3D2dNH8Nlnb+PTE4fw&#10;0YnDePf05zjEz3zl85NIq2rDOqUVuop6TE7NYLBvBAkxSVh4zXzceMVVuPHSX2PRRT/Dwp/+CN5X&#10;XQRz7Eb0FymkgW/FIK3DRTQgSwwtMQ4dhiS06hLRyqjYYUxEd0EyI7E4dxZPe2QcJhjbNUloFv0I&#10;5WKwCUbrhM2M0RuRt2k9ctb4QOm9AXL3jYTjSiQtmI+E665E0rWXIPWGy5C1ZD7yCTbL5g0wb/SD&#10;3ns9lCvXEqD+BGwUSmLjYI8Kh3GzL/SEpGntaljXuMHsvowQJWSXL0Px8lUoXuEF6xIP2JauRvFK&#10;d8KQt24eMK30hc3dj9BlrSe0N66Bzc8dBX5uKNjkDvsWH1jWr0H+ajfkE6DqZTdBdsO1SLr6CiTM&#10;uwLJN1yNlEXzkLp0HrJWXw/txqUoiVuPqtTNaJARjsoQtOWEoUebQGOU0RDFJZYyDFllkjWOWVUY&#10;FgNR2GmL9kRCMRPTthzMlPDWkURrlGFbdQGaddlI2eABb7elSIhNRFtzL/b+/n786fU38OIH7+O1&#10;uatkvnN1QTg+8vwOpDkLsDizQDqnt1ZRQrgRPITSquxirJQz4ooorKqhyRFUjLobaYDuwuYIQV9j&#10;I2NwrRSH19E612nr+VqaoGR81QQti7fic1bzs9doymmFNXx9KaFWKxmkJw1UWOEqhUMCoICvO2tN&#10;XiX8ba0SEGfLJYHSm9AVJd63Pr8aYc4ufp4TK9LzUTCwFQf/Auw/JzqkfzXbtedvIPZfrdkrXoQ1&#10;nsHhc1/gyDlxdQ5B+TfzDh84f15quRfdlcQGfofLIYxy37nZq12OnT5BczwitVYLMJ6nOZ6nNZ76&#10;Yj8OHnwazz33AJ587kHs/+R9HPv6azzz/seIKq7Dhlw7DKW1mJrahv6eQcSExWHRtYtx45WM1pf+&#10;Cgsu+hHm//SHWPbrHzJa38SdMx4T5SpMlyulkaxHxNQCRpqQ6NdoSCMQ41hRhGPEbBkJTwJTdFsR&#10;gza05KagXpGIqqxEOFOiURgXAkPIZig3+kLhx9v1QcjxWI/MZW6Ivf46BHMZNv/mZwi68jJkrHKH&#10;1t8P6g0+yPJci+w1figIj0FptgKVWjXK1QoUJifwM6NQGh+F8ugwOEO3wL7JDyZvTxi9vWDbsAUl&#10;gXxPaCJcoUmMy7Eo2hTGv/nD7BsAe0gEimJiURwXDXNMKPJDN8MUuBGFgf6w+Poib+Vq5Ny0ArLr&#10;lyB53kLEzLsWiQuuJxQXIn3FTUhbuRjZ3qthCNqI0oRg1GaEoVkRhnZVCDrzwmmNUbTFBAwVphGE&#10;hKE1HWOWbIwzWo/RHMcKUzBZlIJtRXJsL1ZhxpnGbR1LMGZKI4OXxMfA/6aFWL10BVKTZWisb8PY&#10;1A784Zln8fTRo3jls89nr5L564UUc/UvrwvG6uYuI5q3D2Jxhh5B9jYEmuqxIqsYftZGBJYQgrRG&#10;L1UVY3QdbdIFX30dZO27JGtbLeJtXjVBSttUEoLiXCJjrlTCLHNr+DrGb00tS/zNyZhM8ClFPK6C&#10;v7VFKgHKWUAKMNJECchVNMrNthYk1I9jtWiIkSxSRGoWLVUYrrdGAJNWy797is+VFyLU4sLTn5zE&#10;wW9ojwJcf43A/82S4Mjbg2e/wPvnPsH757+QzgsKY3yDP/KDX8+29P/u1bfQfdcf0HPXg7j3rWN4&#10;+2sC8quvaJNn8e6pz/ApY/Q5AlJcNvjN2Xfx1dmjUpcecd7x9JkP8NmZD/EOX/fO1+fx4P53EGKq&#10;xKbcQljKKjE2Morutl6E+0diwZXzcd3ll+OGy3+Day76Keb97N+w4Oc/QOCCS1CY4IVhmowYu3Hc&#10;qcawXYEB0VptkUldeXoKUtFtoDnmx7AiCUxGboNo9U2mVaahNS+NsKA9ZiWgKiMBpUnxsEVGQx8Y&#10;jLyAQOnWHBAM0+YAKFZ5IOZaAcjLEHDZpYiYfx2ily9A3IpFiKfBybf4w5aVDpdRixqjDpX5ajg1&#10;CpRrlag169FkKUCLqQB1uXmwRUXBGLQFlTI5eopKMcB17rIUo0lTgCqZEoURMSiOjIUrPQOlqmyU&#10;qGQoTk+GLZTwJhTz19Ns3d2RumAhkq65DpnX3ojsBYuRuWQp5KtWEegejNLuNOC1hPcmmELE1TIx&#10;qBeXDippzaoo9OhjMFAQi2FzPKGYgjGbGI1HhmHCUYwOPiwGneC2HC1Mx0RRBrbRGmdKM2iNjNXV&#10;GvTR2pN812LVVddh3XIPGNQGtDS3o6W1Dbc+cD8eO3BA6gj+5ilx+mUOjt+VuiAcNdxZ9v7pDviq&#10;8mhxtBRzg2Rh3voKrDUQcISjN8HkrWSEZXlKEbuEMCLMRLQlzDwYm9cQhF6Eote38PISMZvG6KWp&#10;JkBr4EOortcL+xQALMcmc5NkhsIWRYwW5jhrh+L9s+chV/G5lbRND0JYLJMArgCxAKSX+q/2KMDK&#10;v4lGGsLSPdOE7c++Mttqff4sDVIMKvvf+xGKaC2u+X6T9neE9vfpmeP4/NzHOEpQimvH930lNurX&#10;qNt+BzaoLFinsmKdoggb1U407L0b+77+BgfPfI1jn5/AJ18cpjnOxukzJ4/gyy8Ypz9/C+e++ggv&#10;v/Y0Hn7iARz84mO8+83XuOW5V7CF/4fI/FJYi4rR3dmBzpYOhGwKwvwrr8K1BOP1l/8aV/36Z7j0&#10;oh9g3i9/hJWX/BhJ3legTReIiZIsjNpUjIZiUqoMDPz7KDwZhGIqenTJ6BIdnfXiHGQqWvl8qyGT&#10;75WhTZWOJnmcNI6jGK6sJC4chVGhhGQIb0NQzPulMdGM0EFQLfdC5o1LkDJ/PmKuuwKh83+L8IWX&#10;Ip6QzPH3hSU9CRU6Nar1Ao46OA0aVFjzUV9ahDZXBbqqKtHuLIMjRwUrwVdvsWOwvhkDTS3ocFWh&#10;xe5AjcGIYlkGytMyUaNUokyvgkOTjYqsTBQHhyDXbSVyli2GYtFCZF53DWseVAvnQ7tiKXRrPGFg&#10;zNexcv18oN60gYAPgjUqElUpSWhRZBKM6WjPTeT2SMCAIQUjljSMiiIIRwjGYQvBSHMcIhyHTRkY&#10;5vYcpUFOFydju5OQrMiVpo0tyYqEx4LraPRXwt9rI8rsZWhqaIKrvAwTN+/Bw6+9jj8zWr9x8uR/&#10;+p3N1b+uLgjH1LwMPPf2A9DXWLBMlg83AsZHAmEZzZDAUooo65RKxOqAwo5ZiBFMfhJIyyQQ+unq&#10;CUgCiwYoYCr6Kq6Rzh2yCEFhjl60zNVKcS5x1vYE8CTrk8Aozj3ycwk90cjjLs5H8vtEI8/s38W5&#10;SNFIw8/5a7SWPr9cskoBRz9DA5YlF6BofJfUT1PEaTHgxZv/29bl/1PNtjjP3j8vdS7/4OxnOHvu&#10;OM6f/wgfnfuccfkz6VrvBw4ch7+qBGu5/j4F9dhgauQ2qUJgQTEeYJR656u/4KMzn9MOj9EUD+H1&#10;1x/BJ5+8iS9OHsTnJw/hsy+P4fjHR3Dg2AEcPnUCR/E1xu59BJv5mSn6ElgKrGhubEBbcxNCN2/G&#10;gqsvw3VX/Ao3XHYR5l3yc1z22x/jil/9GAt/9QNsXvALxmGf2YmnLLmMh3Kao7iKIxu9xmyCMQNd&#10;+jSCIBWdmgxGySx06LOkRppWXSZaxTXTuTI05ySgJjMEZSn+KE7cgOL4jXAkBBCUwSiJDUZ5QhSc&#10;EQSkTwAM7uuhW7kK8huvQfINv0bi/IuQsvBKyL3coAsNhD09DeWKXJSp1SjWaVBuLUB9uQNt1ZXo&#10;rq1FV2U1XHoznMp8NFqc6KloREdFPZpKytFodaIqvwA2eQYcmemozs1BlUbJqJ5J80tGoS9j/JJF&#10;UDPK6glH48IFMC69EYYVC1HgsZQAX4vCEEbyoE2EIsEYvBmGiGAp2len0pYVWWgXQ69pedDQ8yDC&#10;bTRiZokxG8XQZBSIYRMPNATkqEXAUoAxC1uL0hirU7DTkYEZwrHbpkDihtU8YF2CeVdcjdCAcFRV&#10;1KKKgC91OtA/Nob7n/8znj9+XJr6YnZAl7//zc3Vv6L+Ho5SV544xqiHn57G9B1dWC3XEkgVWE+A&#10;rVEwBquqsUbLSJwnzjWWEkAElIb2RoB5ikirERG5VGpRFhD1JrREFxvRIOOhcsy2OutrsZbGKEDn&#10;JmKzOFdJoIpziuI1gfZW+OiEEToQVNSKdaIVmqBzF9+nEY0xhC3hKmDoxfeLKC0gKroCCSCKvwmz&#10;XCP6RwqLlTsQWVyH5774Agf+Is47ipX+r5nj7Dwu4gfM95/5ShqE492PjuHUsVfw/suP4fC+l/Du&#10;V/websypx1+GLy3YR9eAdQVNWG+sgx/Xe4O2CLteelna4B+c/hgnT9MWvzyAV159GMfffwUff/om&#10;Hn/6btx97x7ccudu3Hbvndj3ybt4H39B/fbb4Su3QWYsgs1UiPrKenQ1diAmKESC4/UCjpdcjGsv&#10;/i2u/s0vaI4/w/U/+yGWXvRvSPNZBNHZe1TMEWNXYrgwB4PWHPSJFmqDAr1iqDKCsYdg7NYRjgKK&#10;WnGJXSJaRIdrpRjQNg5VWWEoS/NHSaovStI2wZEeBGcqrTElBFVpUahKYuwOjoJjUzBK1/vC7r4M&#10;+qVXIW/h5ci5YR5yFi+B0sMb+s2hsIYmwBKbCFNaKhx5atQVF6KlohSdNMcuVyXqjIVwKS2o1xSh&#10;3VyBVlsZ6vPNqFXpUZouQ0FsOKyRYXDGCChHoJj2V+Lnz+9cA4vbKhQz4jtYzlXuKGGkL/RYDvv6&#10;1SgJXo+SSL4ufBOsYf40xiDY4/g5yTGoyyQclRmEo4wHDG4PHiAGC2iJJrkExhFTKkZEVx4a97gt&#10;m1E6G5NFcmwtlmOyOINwTMVuJ1/Lg48pLgCeN1yFKy65BPNvoMGmZqOmsg42sxXFdhua21pw+8MP&#10;47l3j0mNMhf6zc3Vv6YuaI4pNhmm9jbijoeHEaQ1Y42yEGvzhM3VEWCi5ZpwIozWCBMUVkR4eSiE&#10;8THu5vJ1hNVqPr82vx6+hkbJHoXlrTfWSK3Ta9SM27TGVcIW+TpPRnABXQHh1epSbDI10bYE2PgZ&#10;WkKZ3+OeU4JVebxVCwMlhGmc7mqWgB8h6qVywsdYizWGWsbuYkSVdsE6eQdWZRUi2NqGTbpy7Hrh&#10;JSlaCzj+V8/tzPaVFPO/iEFrv8YH57/Bi3+4D09UV+HZUieeHxnDx+fPSJ21m297GB7pFqzX8GBA&#10;k96grcBGLvsmHjz6738cx/ANjp/5EJ+fOorzp48CX73PaH0cp/j44xOH8OFHB/DOu/vx5rtv48ip&#10;D/DeuTMo7ZlCQHYBsvMKYNAWoLyoAm21HUiLScXia67F/MsuwXUX0yAvuhjX/fxnuFYUAXkNAbnm&#10;2ktRmBYuDfYwbGeJeG1Vot+kRJ8xB/2if2Me7VGTSjimoTM/Ca15sWhSRqMxR8y/Eovq7DiUZYTD&#10;kREERxbhlx3GikQ5/1Yjj0Z9Tjzqs5NRGR+HirBwuAI2o2LDGpSuXQnH6mWwL1kG002roF3sQatc&#10;D4Mbrc3LD4ZN/rAx0pZlpqFGp0IrLbLVYkKZXAl7sgzlGUp+N+1SJkdxQiKKIsNh2uSHfO9VMHmu&#10;IvTcUbRqNZwrV8O12gsuTx+41vihkuVasx5l3uvgXOeDcsbnqpBA1ESJkcIDUU54ldF6y5PCUSnm&#10;kRHjU8riaciJNOUkdOlS0GdIJxxpigVikq10jJlojwWpGDWlY6IwE9tKsllZmCAYp2mM2x0yPlbC&#10;lRKGgEU3YP5vf40rL70MKxavgCHXAKe1GGp5FoosBaiurMDo9m14TAxd9vlnc1fJfIdqFo5/21pN&#10;c8yvNqBraxluf7AH+Y11WJVZQBiWzJ7bI5A8aW8itoo+jd40RmFvSXVbEVZM08x2SN1ofPJrpUYT&#10;d0JrrVZEYAdBWYOEqkGC1CGBz1sySifhVwofYZr8zFXiPKKI7Uo+JlDc+HcvGuA6xmNxieAGi7DK&#10;BnjkVNMW62mgTTRFFyFoQ0LtEIJKe2mnpdhiakBwUQtWKbjctN4V6Ua4dtwqResDUovgf/1HuI/R&#10;/PXz53Do1Ff44sxfcOTOB/Cy2oqXVUY829KNEx9/jMNfAbsffxOmlt1Q1+1CVtU2KGq3oaDlNhS2&#10;34abn9rHWP0V3j/5EU6ffh/nzxzFmVNHpA7gp08expcn32Edx+FDr+Lg0Tfw7jef4N0vT2C6eyss&#10;WXrocjRQZ2XDoNGhwdUIVboKS6+bTzheiutojvN+9Utc9VPG6p/+CJfz9sqf/RSLL/o5MnxXoikv&#10;mcaowoBZyVKhv0CBATFyuEEMVyYGd40jFBJpTAlo00ShRYJjHOqy41GZGUdji4YzIwJlWTFwKeJQ&#10;QyA2aJLRrEqSrnVuYNWKhpuECFSEboZrsx+qN/qhhlG3xsuX8PJF0Yq1hKQHLKKWusNIsytY6w2r&#10;vx9KaHGuxChUxEfDGBQE3ZbNsPK2OCQENtH67LcOljVusK5aAuvSBShathCO5YvhWrYU1SuWo8bT&#10;HXU+61Dry+/y9UHxOi/YWY5NvqgOD0NDbDQaEqNRmxyB6hQx4ng4atIiUcf1aiQYG2VJaJIGuk1C&#10;N7dHP5PUMOEobHGMNUEjlFqozcmYsCVjW3HabDlSWOmYKaWNGzOQtdYNqy/+DRb9+re0+Svg47YG&#10;dp0FFpUGWfExcNpMaKyuRs9ALx586SW8LAagODU3dNl3pf4zHGmO5W1FGNvbjDse7MDQLSNIcnVi&#10;i7mR4CvBFns7NloasYrxWMRYqYWaJrTZ2gK/fJpljjgfWEkoVmB5lp2WWYoN5lop5groeRJ23nzO&#10;m6Bdn9dAIxXxuAy+OtGpuxLrC1r52lkIh5X3woPm6F1Qjei6MQJQNNSIc4yM1plGeGWYGbnLsFZl&#10;xWadGf5GRnxGdG8NLZRQFLbpxegtOou7yaxIKG/ES2dOSx3CLzzFwv9diRbq174SA3Gcw0fnvsG7&#10;Dz+JV3RFeFVZgCfK6/DlO8dw/Bw35rPvYPCWl9B/xz503/EG+u56C6N3HkT/7ldwzwvv4ti5r/DJ&#10;6U9x/twH+PyL/Thz5jDN8V2cO/sOztAkv/76Y5w+9R6+OPk+jnz9CY5/cBSPNvRhSleIYrUGssQ4&#10;pMZFw1VSBn2OAcuvW4QFlxOOl/4Sl//qR7j456yf/QC/ZV3205/g+h/9EAHXXAJ76Hr05GcSkGpp&#10;GP8hE+O1MZuVgV5CsTMvXuoA3q1PYLSMZcSkPcqTUZ+VQejFwSUNNhuDKlki6hUCiGK07US00zrb&#10;tRlo0acRwIloyI5FbXwYqoJpalv80eQfgLaNQWj3C0LDWhqcuzeqVnmicvlqlLuthsPdDfY1K2Gj&#10;ZdoIFtHfsUD0d3RbhpJVK1G+WlihG6r4uGbZItQsmY+KJdfDtXQ+albchKaVK9Di5Y4mvzVo2LiG&#10;MPZEma877BtplQFrUREVgKbkKLSmxaExI4HrkyQtfw1tWKxXQ1YsGnm/WZ4uTQ/Rq81Gv16GPlq0&#10;uO57hOYoLhkcN6ezUjBmFXBMxFRRogTGneVpLBpkiQIlNNINV1+BxT//OW76xUVYdOlViN5IWzWV&#10;QJOQjGRCvpR23N3egu6+btzxpz/izx9+IEXruc7g3426YKy2V2nQOeHC7X/owFOv3olgnQnrRATO&#10;KWZcLpXOK64m5ES89qK1iVu3HCfclGXwIIxWiXOHjNqBjl54amuwJr+BEbiGz9VhpdrJzxCNOTWM&#10;mjRAmqe7thQrVXas5metNbRKrdXissW1uVZGdTPc80Q/SztCCYW1cj02GW2omxlHtqMQUSYryob6&#10;4RptgrmnCytlhTRMsUyz0F7LmO1J8AqL9c6x4I7XD/7HMGYX2CD/pxLnGMVoOiJWi9HPj+IvOPTM&#10;c3ja7MDzGhMeKa7AiTfexIffAHf++RjyaY0JhcNIq5xGimMM9rZ70b/rFfzumaME6Ff47PwnOHP2&#10;GE6ePsg4vR9nCcjzZ4/iow/fwBv7nsTLrzyGF/c9R5B+gfff2o+Hi6swIFPClJmKxOAAhG8MQLHJ&#10;AofVBg9G1msvvQTzCMdLf/0DXPwr1i9+gEsZqa/4yU9www9/iOU/+QEib7qK9heMAXsWRgvFubRc&#10;9OWLSewFEAhGwrE9L1WCXYdGDHobjlZ5PFpkuWjMzERNejKqMpNRq0ibnW1Qx9eKvpLGNPSKq2tM&#10;WbzPiE64dGSnoTkuBtWBAajx34zmzVvQzWXu8duCHp+N6Fm3AR20yTaP9WjzWotGdw9ULF+KMgKw&#10;wmM1Kr1Ynm5oWL0KrYzMrSvc0O62Am2EZvvqxWhzW4jW1UvQ6r4S7R4eaPdZg3bfdWj0W4tKxvnK&#10;zT6oDN1ASAdz+aOlwSraxHBnBHeDkreiczufq+ZztfIE1GaLEc0TCHuuixiMg9bYZ6Bpm2mPZtqj&#10;NNhEEkZsURi1xWOrLRVTxemYLknGTJkMk04FGlQRiFkxD0t/+RMs+MkvsOCnF2PptYuQm5qFqgI7&#10;Ejf6I5jrVKhTY3i4D71DPdh++y144uBBvPzZ3Kjg35W6IByr2s3omazCLbd34MMTTyLBpCJYbAgu&#10;bqctioYVJ02xCev04vyjaE2u5PMEkmiQ0VVK3W3EecfoyiHG3lpGZdFizdcSeCtVNDqNE+7ZBJ/M&#10;QqsrJkAJLrUeKxQFWKetRFgRwSk3IKexCUlldVghK0CYqQh3P3U/ku0GbOaOfNczt+H3T+1CjEGO&#10;ob2juPWPgzA2EtCZVrjlEd5iuWiMs+c/CWsCfFlaAWr33C11yv6vdgIXxingKN0XjTF/+RrH//wS&#10;XrFX4wWtHXcZ7Dj27LP4kN9x60vHkddwM/xym2jGTfBT1kBVuRsDe1/HHU8eJhy/xolzH+KkMEXW&#10;2bNHcPb0Yakz+Gef7seBA3/Gy689haf3/RnvnTmJo0++gNsNRWjOkkOXHIeo9T7w91oPqz4f9dU1&#10;2EjQXPnby3D1xRfhsl/+EJf+8t9w6S/+DZfTHK8mHK/9wY+w4Ec/YNT7MTI2LKXhxWLUTmOkOfZy&#10;m/bqstFD4+vMi0Ebo7cYU7EtL5rxUsz7LM45ZqFBwJFgrMlKQa2ShkigtheICbUEFAkUSwZ6LFno&#10;NSvQy/9Nfx6jejatMzoUVQGbaHO+aFrnhw4BxvX+UvX6BqLTZwuf24R2bx80rvJAvbs7GtesRdP6&#10;9Whmda7xQ/fqdehc5o4uWma7O2HpsZxgXYYObze00hgbPfm+NV5oZISuW08wblqPupAtaEmMlEbW&#10;6VImo1stBtRIRLNCDHkWj9Y8RmhVMuoYo0UfzjoaZF12DFrVyejRZdAcWfnptOsMjJizMCJG4LEm&#10;8jaCt/E0x0xsK1IyVssxWaZAe34CFBsXw/3yH2PhRT/FDb/6DeYRju5LV8JuMKAoV4OAVW7wWb4A&#10;Om6XgcFuDE+MYGLPdjz86it44aOP8cbcqODfibogHOsHbeilOe7c1c2nXkdFtx1eOUZoBm6BL2Hj&#10;Li/GJlO9dM201KBCOM5eysc4reR90aGbdrk8w8gobsE6mt86pQGB+Rb45dmxQVOI3KZmJBaLgWll&#10;UHV0Ye9zv0O8VY8I7vxDD96PjXIFKif6YO0bwtJkLRQ1Tux/9z6YGk3wycnC4Ewzbr6nCwmEZZ6r&#10;AM++vQfKMj1WptqwirFdGsRCwQivEctHWBOWq2TFyKzuIRjPY7/UGfzCG+X/rf56eaAA46HTZ3Hs&#10;/Hl8+MobeKWoFi9qi3F7rhmHH34YH3PL3UI4mjrvhr+hQzpXGmzuhL7hdvTufA23PXoY7537Cz5i&#10;bP78y4OM0aIT+FGc+eIQTn8pAMnnvziGQ0ffwLFP38PHpz/Dm/c/hCmNBWUZ2ciJikKwhzs2MWoa&#10;VCq0t3QgPjYd1115o9QgM+8XP8WVtMbLf/5vuOKXP8CVP/sJrvzRj3H9T3+MG/nc+ut+A33EGnTk&#10;cwc1E2CMj716xkgCoSc/SZpnuiVPnHOMQKsqEM05oajPITyEXdEiawia6txU1GsZQY1Z0gCyPbSr&#10;HpsY8YefZ5Ojz6pgbGcZMtBJ+DTEhaJ6y0bU+BBaa9YTfhvRtGYTWtZtQfNaf7Su3Yw2xu1Wz7Vo&#10;cfdCs8caNNImW/jaLr62e7UvOld4o3OlF9qWezBGr0Sd+1LU0hqrGbcrGL0rPFehZr0X6gN80RgR&#10;iJaEcHTJEmiMSegSwFOLuXES0Z4bi3ZNAjrFAUDDdaVJinly2gjH9pxEdOemEOwZs/NV6/h708sZ&#10;rblOwh4ZqbfSHmcYr7dbczBdqMZ2px7dlnTkBK3G2nkXYf6vf4brf3sJrv7NJbjyoovh7+uHiqJC&#10;qJLi4T7/GngtvQaZScFob6/DxM5pTN2yA/c8zQPh4UN4+cSJ/0ZXs7n6R9UF4di724Xh7dWY2tbL&#10;p97CXQ8NwCs7F25yu3QpoTfNUTR0SN1mGKNFNx7RncdbXE6orJVak9cqi5FV2wz71q3wyctHfncr&#10;hu+9A6ll9ch01WDb/begd88wY3E+tA3VuOfxCTSP1yNAlonp+29FlEYDDU3QMTKImxLkMHZU4v7H&#10;e1EzUgX35FRM3zaIex6bgK9aDX9FNu54YgoNk91Ido1iaXYRNjBOZzZO0lhpqeIUgDBbRSk25Bbh&#10;vrcP48hf/iK1DP6vk2/9nxtqRGOMOCck7FGMdi4Gg/jo4BE87qzGn3ItuFmmx75b78CnX3+DW184&#10;BsfAgwgx92CLrQNR9gEYmu4iHF8nHI/SBr/B52c/xrnz7+HYsRdxaP/T+PrMuzh3+hi+/uYTfHry&#10;OB595mE8+dLTOPHlCbx8yx3oz8mHOjwKkWvWIXDFcgTQnnJSGQ8bG2Ex82CwegOu+/XVuP4Xv8I1&#10;P/8RriYgrxJw/PmPcfmPRfH+T/4NC/hcwMLLUZK4hbaXjh5DimRKAgT9BF6nJgXtjJwdmmjCJFS6&#10;vriZ9livZKnjCMUk1DJON9CsWgxZ6BTzwNiy0VtIMNp5v1iFviI1o7sYxFYMYJuGTnkSWpKi0CBa&#10;izduQvVagnLNZrjcfQm29aj1oFV6+KBhpScaCL/G5Z6od/NG7WpCks830xwbV3rPFiFZw4hdwfhd&#10;vnIFSrktSgnIynV8b8BGdMaHoTczBn05cRjksg4Q+H20uh5tHCFJM+Z6tWv5mODuoRm20yLb5dHo&#10;VsXSnsXrEtGnS5asURwwxMRafTx49DBqixF5pgvSsZsRew/XdbtDjckSJQxRvvC44pe4gQeiq3/+&#10;G1z5q8twxa9ZF1+CxLhYVJWUIH7LFiy/5iqsWnQNQrd4o6KiEFO7ZzB9yy7sfeBePPLaK3j+g/fn&#10;ovV3oC4Ix+G9JRjZVUV77OJO+hbeOXwX4gmxZbRAP0JHRF83wtHPWI/05mmpj6FoKBFXxKxhfF6d&#10;R7vMKsDIXTtQONSAZRkqFA93oWKkAytSVEhwWNAzWonKpmIU9fYgw2LGrXf0oGW6Hj6MbLvumobC&#10;XoloRyGadw1heWoayhg/eqarMbhnDFsyMgmYRtz79Aw26LRwS9Gjc+8EKgZbsEVXxXjuYJyvQLC9&#10;bbZzuYAjbVa0iq/KMKD59nulaP32uXM4QNhJ3XrEVTPSlTMX3lB/rTekGRDPSnPjCJgeYjT+9OiH&#10;eKKqCffIDdiWpsEzw1vxxdmv8TtxzrHpVoRY+hBTNIhkxyi0tbehm+a499EjePf0Vzhx6n2c//o9&#10;xueH8dobf8L7772CZ575Pf705N344zMP4ImXn8Yr7+7HR598jOdGd6MxU410/wAELFuGLUtuQrj3&#10;UmTFBqLCYUdLYxsSIlMw/5IbcO0vfotrfvELwvFHNEdG65//EJf9+Ee49Ic/wCU/+jcJkMt//RNk&#10;eC9DM2HXRxvq1RMGuWkYUBKUwp5oWJ3yWHRkR6NDQdMS5+hyY9CYF4tGfRIaDWlozc9Eu2jlJhwH&#10;7Cqp+gnFvuI89BRq0G/L5Wcr0GcUcCGIVKloT4klIINRvcEflYzSpR7rUOq+FpUea1Ht5olaglFU&#10;3VIPVBOELulvvF3tibIVqwhDd7jc3AlGN7hWrUKVhxeqeLCo3UC4hm4hGKMwyIg8mBuHIX08hqTB&#10;Z2O5DDE05Gh0aWmIOjHuZDI6C2i6BF2nLgEd6khCUYzJyNexxIjf3QYB0CT0G1Kl0dLFNBJDrGmu&#10;904eVHY5eL80Gw3KEAQvuhLzf/hvuJYHoXk/+y23/RW4+teXYt4ll0KVqUC51Y5gT2+suPpquM2/&#10;DpvXusFWkIuJmUnsuP0W7LjzNjzwwvN47r3ZDuEX+v3N1T+vZuH4d115dt/swMSuSrSNtODc2bfw&#10;9RePoby9HG4Z+tnhwlTfXoHC2lBQL9mj1IpMMK7JJYDUNMsMC6qGemh/FViaoIeysgKNNLulibkI&#10;LDBh5539mLq5C8lWA+LycvDigd2onSjH6tR09N06CFNzBeO3Es27p+CryEHDWCvsNZnonOzk63Uo&#10;7yzCzJ2tUNa74JaohK27HhVDrViVYpBgvUYjrrgRLecV0lU97tLyVcAty4aspiG8fv5rHPrmG9rf&#10;7JQQb/KxuNxPtEBfaEP9tYQ5ituDtM59fO9+Avaz4x/ipZZu/ElTiO3cRo92DuDUqfO4/5UPoK/f&#10;SzgOIKNqGpHmbijKdqJ16kXsfuQAjpw8ixNiAv/Th3Hm/DGcP38cn594G8fffQHPPn8v7n7gNtxx&#10;3514+vU/48MP38OdDT2wJ2cg2X8DApfdhIAlC5C80R2ycB8UKGg6Lc0oKbDDfZEHTfFyzPv5r3H1&#10;L3+GK371A1z28x/g0h/9kHAUkOTjn/0bruGtzxWXwhbph878GAKAMGHUHCJUemlW3ZpYdCloWtkC&#10;kjSrnBg0qSLRLLr30Lpa9Yyk4qoagmLAJMeQNRtDjNODRbRFuxZ9hOOgjSWmQLBkS5NQDTKCD+TJ&#10;0JWeiJaoCNQHBaLSbwNcjNrVa9ei1ptG6LUGNe5rGJl9UOPty+f94Frng7J1Xihd64HytV4o9/aE&#10;a80a1PK9zYFBaAuPQFc810GWhEFFKoYZi4fyEqVBaYcL4jEo4FgQg15jLHrz49FtTJLOkYrqEsOz&#10;EYLimvJufSjhGCmBtNcYR6vk+/LF56SxMjGmS8eYNhNT+VnYYeVtUYY0QVeyx41Y9rMf4vp/E3D8&#10;Cbf9RZj360sw77eXY/H1i2DTGlCs1sNv4WK4XXkV3K+/Bhs9lkGbmYCRsWHc8offY3rPdtz92CN4&#10;7t138ernX8z1efwX13+GI83xd3sdmNlVge6trThz5iBw5in87t4BrMlUwl0uOnSLa6FnI3Woo1u6&#10;9dZUwVNZgQhnD6JrBrEkSQ9jcw1675jAFrURiVY9Zu7fgeTSRqzN0WHXQzO454kZZDuMCMtJwj1P&#10;96BxogZL4rNhH21B40wH1iSnoXZqCmEaNbq2NWJopgLb7x5DTokN1toSDO5soI12wlemQl5zOVr2&#10;TsGDxrrB0gAfaQBcRmlxTlQ0yqhEf8wq6XTAel05/nDw2GyrtdgIYigxWuObwhz/j53DZ+O3eI8E&#10;yq/PE2gn8Gp7L140ubAr04B7XM349L1P8fBrHxHytyMovxvZ9TuQWjYORcVudMy8gl1/FB27z+FT&#10;AceTh3DqzBGcPvkOzp56B3+hSQIf4y/4EkeOH8SbrONHD2HSUQVdTCzi1nsidPkCBK+Yj4xAD8iC&#10;VyNp81KU5Ssw2NqOrCQFrvjNdbjkp7/G5b/6BS6/6Ee4jPH6YgHFH4p+jz/k336Iq3/4E9zEir7x&#10;KpTEeKJTHYxBXTiGdGGMlCHo1IaiQ0WDokW2E5ItOZFoFS3X6iiaVwLa9SnoYPUQkEMibppSMGgR&#10;c6jQsArl6C9UYKhQdDRnxDZlMF5nSpN4DYkrTsQk+UwJXYkxhGQIGoP90RiwCc1bNqNp82bU+7I2&#10;BKB5cyCa/APRGBSAhlB/1IdsQEPwRtQGrkd98Ca0RkegOyWBn5WKfkUGBjUyDGjTMUBLHWIcHjZy&#10;2QqS0VsghmNLIPhogfnJhF8iegq47DRHMVmWmNqgLz8cvVzvXh3tUc9ITjCKkb+HdUkY16djiuY4&#10;Q0jOcF2nTQppeLKajCBELLoOy37yK9zwox/jWlr5vJ/+QDoozbv4YlxJOK5z90W52Qp1XBw8Lr8C&#10;bpdeDLerL8WaJdcgOdgPHS31uP2BP2DrtglM792NJw8eoDnOwfFfXReM1Q/cUYo9t7nQMdmET08R&#10;jl8/h7de2wEDYRdZ2k/AFBM6wsxEy7UwSHFJ3+wAExsNTfCz1mGVzIwkuwF3vXgHcuudCGBUu+3R&#10;OyGvrsLihBQ0TPfAWpOH9l0DSLEqMbCjFr2TzQjR2hDvtGLqvh3YmJiE5u3DcPS1oGu6DY19lRi+&#10;ZRCOwSYoSx3o3TWC4p4WaJpbEVVkROcffkdzFV15SmmJZfASo4znin6VDnhxWb1yuJx8foXMgq57&#10;/iSNmPPmaWF/3BDfxuo3pQ7iF95Y0vlIYZbSa07hdTH02Dc0x1Nf4kD/GF7QObGbsf1Oqwsn3jqO&#10;h1/5EJrqXQjWdyGlYiuSHCNQVd6MlskXsfPht3DkNOF49kOcPvMOvjx1GF98fhAnWaIrzycn3sLH&#10;nx7GgaNv4c33DuH4G69jrKAQyshgBHktRoTXjYj1XYbkUG/8P+y9dXhVV7vuTYWW4hRtodBSnIS4&#10;ESBAsECIkEDc3d3d3V0hRgjuLsEdgrtrqeAOub97zAXv273Pu/c51znX/vY/m15Px/S51syav3nf&#10;c4zxjLlTR0F1bHfo6YxBakI4shLToSKvjU5de6Mr1WOfbzsRiF9JdrrXFx0JyS7o3vFr9KOS/LnD&#10;F1Ds9BXmjRqASENNFLhRgXlQQbnNQgFtZp4jLbW9IbIdTJBJS5zpMhdZhEc2LWculaYYCkEozgrC&#10;pdLXAGW+c1FKQJYGElBibBja6jIpISxh6EdX4G2OEoKm1NkcFfYsCbWC+frImTcTmQbTkDVnKjJn&#10;EYjTBBB1ab9nIG3mTKTrz0KmsR4yRJMcoynIMpyIbOMpyF8wC8XW4t0iwedoikJRkUI4loleLYR1&#10;Ba2vGFmxUKhEv0+5Kn2phKkm831MUCQGxeJ2RdKQDnOk753nxgcCbXehxxx+tzkoJyRrPU0IRnM0&#10;0YI3BM5HfbAF8p3mwH7cSMh/1Qm/dOiIwd92xeCvv5Xak/70LdVj164YKNo3TpmL2MAQgnAqxvTu&#10;iTE9OkO+b3coDRmAmeOVEBXsjeXr11A5LsGi5gbsvnAOZ57+T4Pw/+74l3DctS2Wf6wEpJUn4P6T&#10;i0D7Kbz6aytSqhKh7SnaO4b9DYyyEOnFhN0WFlbOMRSqBJOuhx9yl5ZS+blilpc/CpsrYBMrhlcI&#10;RnhJNnxj3RBeEA//3FikVSYjszwG4aW5UDY3QPXGZrhE+iGqIp6WOQNJlcWYY+MA+6gQhNXkY5an&#10;H/yyCmHgE4B5MYm0++7QD42HllsELXSE9K5xvEcCIw6ablGIW7EXugGZ0pg0I8184V60SOriJ2zx&#10;tdevZBUz70Tbxf/1Iv3b4MUSVvzTmN7n3r3B769f4Fp1A9p47tXW3ljjEYbfT1zBXipHm8hF0HHO&#10;gmFEJcyia2FP5Zi58ATheAW3Ccc/Xj2U4Pj67T28eE5APrmGV7TZ9x+cw/79W7Bl12ZcvHsd9w4f&#10;ptrygAUV1jTlETAePwaWk5VhPlEZs5SHQuHnrpAf2gcLDGciPy0TIf58QKjqoFfnH9Dzq57o07Ez&#10;vhfvHL9idPwW3XgD9/yCKucLAvLLDpDr/BUMxwxE7HwdZBOKuVSHBc6EhBOttYMxch1EMob5SHc2&#10;Qqa7GGVwnlTTXehlihIqr3JGBcFT6mNIhWgqg2MgLbSosQ6wlzIAFQfJAFnoSRi5L6DKE+83CUda&#10;y1wxkJUpoWtMCOoTlLP1kKU3B2l6s5CqP4NQpGKdz2Wm07ndFGTPn8x9pqLAnCrXVl96v1jCz1bk&#10;ws9ANVtBCIuKk0oq1nJvqkpfE56bdtqP4PdnBOhzWuSwNEahSPLrQWi6EoiEf4GrIfLdDAhKfRRT&#10;QYqB+xfx+zUy6glSUVOd7TgdblojML57ZwzrQBjyOg74qiMGSXCkgvz2G/TvRlj2/xE286wR7u0H&#10;XRUVDOveEyO6dINcr55Q+ukn/i0V4eVkgyYqxpVbt6Bh+VJsPXEMp37/Deelvtb/OyfzP/FfFf8S&#10;jq1747B8UypyiuNx79F5LhbW+gAaV6ZC3txasqqi66AsnVi0lJxWAHJ6aA5U3eMJxzAqtkQo2fqi&#10;ZHUj7CLjMNElADlNRfBO9ccUZx8E5aUhvTwSyTU5MI8MRdKiCgRnh6NwdROme7jDIMAXeauaELmo&#10;BFMJWavoVBj7p0DL1hszAmPhUtAAddsAqNn4Q9MnWkpKoWobBh1vkUw3QoK0inuy1EhdNCjXjyiA&#10;psgCRHstZxMK3aAEHPjzqfTe8eprKj+qQFEx8/dM3v8qpFRlBOIVAvHmy3e4wIv32/u3uLV4Jc55&#10;RmOrvR/WO/nh3s5j2HfuETzTlmGyaxb0QkpgFFYB64gm5DScRjNt9e1Xb/AXleNfTy7j9z8v4cXL&#10;u3j/7jdpWNZXbx4QkFexeedmXLl+Fdc3bUUyr/0cDXWqRjks0FaCxXgFmKuMxqyRg6HyY28MpxpR&#10;+OVnuNnZor5mEZKjM6EwfCK6dvgJXb/oy5KApHrs/XUHdPvyC8ZX6MHo9cUX6NWhA37t9CXMFYYj&#10;Yb4YfIpQJGzyHYStlrURzBVwpEJLc55HSJpSRS5AjhsVmYcVlZo9LTOtM+1rkTeB6S+yZltKIxyW&#10;BdqgLJigDLaR5vOp5Aq4bbGXJe2rOY/P41jPR44Vz2ExD9kmxsgyFmGCdMM5SDUWQ6SKwa5mIWPB&#10;dGSa6yLLYhq3nS4NwlVsRzg6G6LMw4ifYx6BaMIwI9SsUUm1V0n7XOFriHJfPUJSF8X+hGqgLuE4&#10;A/leM/n5CUoCsdCZ6tPVhIAkGB0NqETnodzVlKqRUPSch3pvQywKEDkeZ8JCZQiUunyNwbxu/am+&#10;e4tr+OWX6ENI9uW1Fbb6R6rEYYN/gpu9I9ytrCD34w/4+dseGN21P+S6/wClAYMweexo2JsaY2Hz&#10;Ymw9dhjNa1ZJiSiO3r2Nc0+f4uL/NOn5b4t/Ccd9h5OxbH0i8gsTcOvuabSLut03J3DmTD2muTlK&#10;XQeldGGif7To4fJJPaqJWmouk3cIITzjaF+dkdlSAn+CcJihEdIaClG6sg7TXUJgGxWEnWfXI7oy&#10;ByoWDpgXmYw5foGwi09HcPVyKFOBaRKi413CIGfpA9PYPDjnNELNIYYWORFanqJ/dSiURHozz3jI&#10;uyRAXTQl4mcTA2/JcbmcUwLknWL5eThtI2qs4/i547k+Rhr+oebgSanW+vobKj9RufK/e0rzhyrg&#10;eZEK8zov3J0XokLnI/78CNxesRknPCKx2zkAq6zdcGnFdhw6/zu8M1dgsnsuJvlkY5pXDixC65Gx&#10;8Diad17GHSrHl3iO8xf3oXXvSvz2x2WcPL2H8wfx4DcC8/Fd3Lp3E3/+9gBHFy+Bv74BpinIQU9p&#10;NOZrKcJcSx4mtNg6Q8WN1huj+vbG6B/7QVthJEK93FGWVYQAjxgoyumhe5eR6PRlb/SgshEVMz15&#10;M3fnjSwA2eWrL9CFKrI/b3SNnt1hrTQCkUY6yBVDrdoSkrYEh1B4DuaEpqkERzH8qRg6IYvqL8fV&#10;khZU1ke7yNuaatKKKo0g9BVjOdugnOqxMsSJ4YzSIEcUUUkW+dFqM4p87QgmK57LXBqnusBpAfJs&#10;qVItGObzkbmA5zEzRIY5w4Kq1cIQWbTR2bZzkWdDlcfpItr+EhcTlNH6lnsTjFR2Fb4LJPUoJYig&#10;da7wMUa5j0haOxvFPgSi73TkexOuXgSkx0wUus5BsRuPI/qUu1BhOhqjxElUvlhjkYcF4WiEhd7i&#10;dcM0eE0bC6Xvv8VAXq++VI29eB278xp2//oL9OSyXryWfTt3xIDefFiNHYkALzcs0NPFLz26EI7d&#10;MKbLAAmOyv0GYOKwn2E2azLKqkqx7fhRrNiyEUs3r8eBq1ekSpn/geN/X/zLCpnT+3Owcl0Ussri&#10;celaGxffx4e3p3iTLoN3jA/G2XhJak3ZjmqN9lX0gxbtCJUJJdELRmoQ7hABZXsP5G/dBM/CUoxd&#10;YAuDsEiCrw7TfMMxOzgGjjnFULR2p8oMgzxVn7xNCNQI2+lBOTxWlJTeTNhgBZsgqW+0GKlQSnwh&#10;zmfPczsLQLMklMXAXCI9mWiALnI9iqEURA21AtWiVkA2FF1T+NmSuS5Jaqg+xiIYQTUrpLyLV96+&#10;kPIyyoZQEJUy/8HFEiVV48VX73HxcTsuPvmA6y8/4ulL4OyGfVgfnISt/kloopXft3gXDh19RKW8&#10;DFM88jDdJw+THZIwP6AC6TWH0LDhIq79/gaPCdu/nv+Bxy8e48Ffj3DodBvWUzk0rVrDWIv1e/bi&#10;8s2bWJxXDIvJOpg8aijmUN2ZqI+BkeZITFMbAuVfv8fIAV0xon9Ploze30H5534wmzsdybHJSEgs&#10;wgILP4wYOR5dO/XHdx2+Q48O3/JG7ohuX3REJ9rA72ite/PG/pk3u8J3HWE4YhAi9HWQZUUAifd5&#10;BFeRk8jzSGi5GlE56iPDxRCZbmJ8mfnI8yAIfVwJRhfaVEcU+jqwtCcgHVHu74zqIE+GFyoCPWi1&#10;3ags3VDmR4BznwJPW+5vyZKQFXklRU5JQjjPkeC1N6edt0COHQFqa4McW2vkObB0tOR6c6o72nc3&#10;KypEQphKtJxALBcjBPrNp50nMANFJRFtNa2+qHgp9BIZz+dDjJFT6K3P881Eked0lHjMIFzF6IEC&#10;tPNQSkhX0e4ucrbFIlcLLCJ4a2nDY+crY9ov3fAjHy49qBi7i/jqK3T95msGHzqEpHj49KKtHti/&#10;N4xmT0ewlzMmKQzF4M5f4NfOnTCqS1eM6/U94fg9xvPvpKc+FDHBjli5ZQ3Wtu5Ey8a12HmqDaf+&#10;/ON/KmX+G+NfwvH8gSKsXBtO2xuFU+cOS3Bsf38G715sQnlDKhQsHDEvpQy2OYsxOywXYwlJWW01&#10;7bRLHCYHF1M5xkLDOQh22aWY4Cn6NYdgnDUVHUPRLlSC3xjrCAJR9GChBaeiU6AqlOOx5GypCAk4&#10;ebsIaHsnIbRxKyb4JEv9uhVcYgk6UQEURfUYj5mhebTNIr0Z1Sv3ESpWzTURU4LzpJRo4/h51H1p&#10;L7lMdGOUBgqjqhUjE+qFpuHwk6e49lEMvPUpRf1/UiFz9d07nH/5Aotbj6Fm9Qks2nweizaew9J1&#10;F7GscT+WV25GS+VWNC/cgaYlR1HZ3Ias+hNIbziJ5IUHEF/ZipTagyhuuYjiprNoWHMWq7acwfK1&#10;VAzrL2LxqnNYtuk6Vmy7hRaWNUtPIb9uHyqXHkKUfzwMNdWhM/wX6MkNhyHV4RyVERivOBhyP/fE&#10;8AGdMeLH7vi1TxcM79EZQ7p0xJDvO2O2zhQkRqeirGQhIiOSoK48A727DUX3L/ugW4eujM6E47f4&#10;7quOVDxfY0CHr6TmKPLffQNLuV+RaDSVSo7K0dGU9teUUDJEjqiUcZlNWz1Hev+Y5U6YeVqjyMeF&#10;0HFEvo894UhAsizxEwNQuaA6kHAM9EYlywqCsjzAgwBzRZmvMyHlQBVnQxtux+1tkCcG9ScoS9yt&#10;kO9ig1wCqsCF0HUiSB25vbMzl3EfV1p5d1tC0Y7K0I5QtKZipJX2o80nHIsDqf4CTVDkT6tMNSkb&#10;CkIk9aWtp00u8p5DMM5AodsUFFERlnnM4fFopamGK4VqdLZAtaMFap057UkVGmCGkLlKUO79LR8k&#10;hKEUX/ABI15TdETPjh3R5xuu+7ITpztBaewoBHm6wcPSlJa6G37u0gEjun+Fkd2+xpge32EclaXq&#10;wD6YIjcAzqaTUVGVj3W7d2L5ls3YwBvxxMMHuPjyJR/Y//Pe8b8jPsNR9Kj7BxwvHf0Mx3AcPbFb&#10;giM+nEP7q53Ye7SaCkj0tY6GbmC6VNkxlqpPjDCoRhDJ2YoKEZGuLF6yvQrWvtBwj4G6exJU3TOg&#10;4ETr65bMMk7aRiegkHBMIggjYZRYjelhBZyWZfwRCXAFJK2y6jA1KBNjaY/lqSxF0xyRbFfFVQyH&#10;IGAaDjGQv8gWLiXdpWKUs42U5Yt0jqbKTYeqRwo0vNN4TpEQVyTSJUxt/dB49JRUay0bU1pmm//9&#10;Rfoc196/w4WXr1G55gDKCL7CxtMoaL6AwsU3UNl4CbXNl1DSdB6li8+hePF55DddIAivo2LJZVQs&#10;PY+iJedQvvwa9yMcuX3dyjsorj3DOIWS+vMobrhAGJ5DzsIzKGg4j4LG88irP4uUkn1wcfDHFPnR&#10;mDxiOOYqKcBAQR6zOD9h+BAo/NCLlppQ7NcVv/KG+6VbdwwU7ey+6YRh3/fHNHVt+Dq5oTArFynx&#10;WbCz9IHi6Mno03koVWRffEUl2fGLb9G5wzfo++W3GNLxW4z45itM6dsNHqojkWI8jWA0oXKjjbYR&#10;79wYzgYEpD4yXQ2Q7SaUozXyPQkyqjeReKJY1FDTPoumPBWiOQ8BWRHkTmvtjgpGaaAr1ztSRdKO&#10;E6Qlfs5UeoSlvxOKpfRpBB5BW+LjhBJvJwKQ+7h5EoxuKBJNu1xoz90IRgFDMVyBH8Ho92ksl0AL&#10;lNNKF/tTLRKMRVR8RT4GVI2iUbchwch5T30uEwNnTUORuy4ttR6Pb4wyV0LQ2QY1ztaEogVqqJir&#10;uEy8vyz3t4H3TGXI9fgG3/Mh0kPU/FMpioqtnrx2vb4WcPyOcOyMgd16w3SWHuKD/TFPRxPDen6D&#10;od2/5oPra4zoyZLzY/p0h+KP/TBx9M+wmjMJ6ZnxWLFjE5bSbS3fsQ0Hrl/Dhef/M3TCf1dIbZ6l&#10;ViwyOEqZwC8ezceKNeHIro7A/kNbufgh2t+dB14dxP37K2AX6gFFizCIoVkn+sRhvDRaYBwm+WZI&#10;lTNyVICq7snStMh8LYZa1fDOwHj/TIyj4tPw4TKncAIyHDMiqfxEH22CUPS4EWNTi6ES/jG4lkMk&#10;xloFSstEBp9xBJ9k2zktKltE5p3JwdkY78vP8GmdNOwCFaKqewLPQUAShBP8MjA9oogqV3QnFACN&#10;xmgLH0TUrZDBUUBRvFP8Fxfpc4iRBM89f42a9adQtvgSShuvEIaXCcKbKG2+gZKGyyivv4byusuc&#10;vkJoXkVh8zUUEXIlTedYXkB5C5c1nEEJp8sWXyEQr6Co/jKByfkWTjddRF7DWe57EQWEa2HjOSRk&#10;rIKpvik0RwyDrpwcTDS1YKyqjhmjx0Bz4EDIi0SqvQnIPj3wS69u+KFzV/T/pht++qYLfqKCGdq1&#10;GxQHDYTx1CmI8AtBZkouYmIyYWcbAm3NBRg4QBHdOg9Epy97ove3fXjj9sPYbj2g3OkbzO3XDeFT&#10;1JFnNx/Z9guQaW2MbBtC0nYeMuwNkOGghywnAtLZEtm0w7meC6jUaLFDbFEcSsiF2qI02AEFgTYo&#10;DLJDaYgjysJdUBbqghJCsyTISQJkmWjyE+CMUj8BRwfCi+AkGMt8CFZfKk9/L1T5+KLC0xvlngSr&#10;O/dzd5AUYxVBXOFvjwoqz+oge9QECmiaU5GaouhTLXWxjz6PSwst2jFKDb0Z3tOlZSXuc6UG45XO&#10;CxhUiy5WqHO1ZJhhoRjzm+uqhV2nIvXSU4FSn294bTvip86EYNdv0bfjVxIsu/Nh1KNTF/T9pjs0&#10;Ryoi0tMHvrYWUP2lP3767gv83O0b/NL1G/xKVT+6ZxfI9+4D5QE/QGvoIBjpqCHU3x1VjTVYsn61&#10;1Ftmy4mjOPPkyb/8Lf5P/NeHUI6ycenfSqOHSsrx2skCWr0w5C+Kxu79m7j4EfDuEvDmFN4834iM&#10;sjDoBSVJySX0Iwtgk9eCMTaR0HRPxNTgTIyhwhN5HDU8E6gsE2hnqe4cqQQdRYWNgFM44SRyM4qh&#10;WUOhIiWGoMLzTJJC3V1YX2Gd46DpwXmqQklFfhpMS9lZJLoV7zlFpp8Y6EUX8VyJ/1COop+3mBbq&#10;U6Qqk+M5FOx5PqpQoTrFKIYCrmNtAmEYnoHjT19TFX6QJaOQesj8axsj1l948Qa1m88hn0qvfPE1&#10;lNRR+dWdJeyoDKkYy5ZcQhkBV8zIb76CXAIwt/4MwUg1ScUorWs4ze1Pc9lpFNJeF1Il5tddRPmS&#10;69yf8KwnSLlMKMmCulMIiynDdK3xUP/1Z8xQlIeZtjZM1DUxbfQIqPTvDblevTCubx+M6dcDP/f8&#10;ljfsd/jhuy4Y8PXXGPTVNxhMJfjTl19LSVcVhwzHTO2J8PNwQlZyJrJTyhDgnQC9GRYYN2YyRvyk&#10;DvkhtI4/joRC597Q6dYNfhPUkesgstmYIsNGD5lWtNTWs2XTdrOQ5UCb7TAPWbTcee5CrVE5htBm&#10;h5qhKIQWNtBaisIgAjPEHqVhVImhrpKCLA9ykxRmcYAt1aM91Zw91R3h6OWEQirRQjdrlHo6odqP&#10;ttzPF1XenlRxbijn56/wJBS97WmjnagenakaXQhGV9QGineZthIcC0VbRl9aaB8jHnMOikUDd49Z&#10;nJ6JQg+C0YNg9DBBpet8VDmaoIbfcSGn6zxMpRrqOk8D1FBlVnL/0gBT+Bqo8oHUBaO7dcao77/H&#10;yD69MZjXqM/X36BLx87o0aU7furdH1ZzjRHp4Q49lXH4pfuX+PG7DoTplxjyHf8O33XE2O58YPXu&#10;C9X+A6DxU3/MVB4FN6t5yM5MQuOKFjQsb8Hq1p048duj//SB/T/xXxd/h+M/bPXtMwVYsjyQN2Y0&#10;tu5ay8V/4ePb68D7a2h/uQ1bWgugZmdLVUeFZkvoScMcEGD2kbTSVHiuoq2jGCGQEKJdFunCBJSE&#10;EpwRVkgYxkDDLU6CnqhEUXch5D69MxQjCE7wTWNJCBJ+ojZcVMqMsw2FGG5BhOgnLbYTjc+FrRZ5&#10;JhUFkEUfaoYAqzpVo8jIo+wUAYPYEmiJ9GrcZkJAmpSwdwyVqBhGVtU2GCtOX5GGT5C1XfzXF0qE&#10;gOPFl29QteEksml/BczqV19HcX0bbfZF1Ky9jbwlhF3zOZQuvUTLTZu97IYEzUICsZzgLF9MhUiQ&#10;llJJVtFiC/stBaFZQqVYTpte1ngWFVxWyiioOQoPz2hMoo3WIBznqCrAXFsLhsoqmDz8Fyj374px&#10;tGcKP1I9DuiMX78nEGnf+n/bEf2pZn784msM/pKK5evvMOTbzvjh6074qUsXaAwdCJOJExFo74H0&#10;2FSkJ2cgIiQR9pa+MJxmCx3FGZDr8yuUe/SDy8TxVIemUnOXHIdpyLDTRpbdeCpJXeTYEow2+siy&#10;n044zkAubbZoVF0cyAiax6B6CzRHSaA9VSIjmCoxxIVQFDbbTbLSxb523IdAFUDztPsHHIs8baVM&#10;QaWEYKWPG6oIyEpvV1RyXblY5kUwetlynR0qfe253okq0oXhTjtui3xvYxRIPWEISE4LW13kKev5&#10;Uuw1V9YLxoNW2p1wdDZFtQPB6GSCRfye9dyu3ns2an1m8NjTqWz1+D0M4K2vAK0fu2CMgFv/gVD7&#10;aSgUBw7BsF790bdTD/Tp2h1KY0bC390RdvP0IPdDT/zS5SsM7swQ6rHTlxjeuSP3/46qsZfUBEtz&#10;UG/MGDsM5jMnI8rfA7WLatC4tEUatvXYA5GEQrzy+fzQ/nv869/p///xf/J5/lmx9P+SaPr/z5DB&#10;8b0EyH/C8VwBWpYFUb1EY8W6Ji5+ivfvb+HjeyLk5W5cutKIOYEukLeLItySCDCGawK0qPrEMK0T&#10;fJKkLN7KhKeaZHVFRYms+Y+ae4wELBESvAhKUYkjhmgVA2cJsElZw6kypfGqhd32iMWMkHQeO0Sq&#10;9NFwi4GaazRUqVzVReWMfZhUWop3k4EZBHQY5saV0danQM46CO5lKzE7Ml8aT0bkoFQX48xImXqi&#10;MWaBHxKWrJOstdSNUDSd+A+aT4gX4yIbz5KdF5BD5VjQRPhJ7xcJQjFN1SfsdiXtcYlQflSKJVSP&#10;ZYRkKRWiqIQpIwArqCYraMmL6y8RmkJlXpLsdAmjUlKeQpWK95LnkZa3CVYLbKEx8ldMGjMc8ydq&#10;wny8FmaNkcP4IT9RMXaDfL9ehGNfjOrXGb/0/BKDun6FHzrJUpT1++orDKRyHPzNd/iR6qYvYdmb&#10;0ffLThjwVRcM7dEbEwleBxNjxAQFIDs5DSkxWby5wzF34hxMHK4Al2kEotN8FLgZIc9tGrJdVGij&#10;FQjKCciw1GPMkqZznXWQ6zIL+QI8vlRqAbSyAUZUhvMZVigNtCIQbRj2UvOeMqm/NdWkjw2VHUEo&#10;mgLRRgs4igG/SnwcaK0dUMb5ClrsSl9nhigdGQ6o5rpqAUdvG1QTsFVUrBW0vhUsSwho8W6x0Itw&#10;lGqpWXrwMzGKPQylKHLjehd+PidDVDgaodrRmHA0QoPzHDS666GO6rLGR5eKdAYqgvVQGDAbnnq8&#10;7j90hkLPnpj482jMHjceRmqTpVKD8+rDR8J2gQH8Pa2hLjcEAzt9gaHffYOfv/2KDyfC8dsOGE4F&#10;OaZ7R8KxK5QHdoPGgC6Y+usP0FcZAzfT2SjKScOipjosWbsGh27coFsR2cFlnQ7+4/jXv1lZ/B2o&#10;/z7+1fYiZOOvC9X0b+ald/LifKKy4tP025cM2ef75z5ivehmKzLmy9SXSA59UfQqe/eS2/3nQuS/&#10;MsR9Lt3r0vcQy2TX8J/jSn3+rrIQn/neZzjeupqPxS0BqGpJQMvaBi5+RuV4C+3vb+Djh0N4+mQN&#10;IjIDIW/lK72/E3ZZiepPk2pQwSZUgtVEr2SCU5agQpV2W9WTyo02WsExFNqcnuRFZUdYCjutTFWp&#10;452OeQnVMIwrxWgLP0wLz4VeXLlU2aPrnwCbrCoeU9RKR2CqfxqmBqTDMmMRtNyF+uRxaZ3np1TD&#10;OrsB42yCZO0feXzR1VE3KB1WmQshBvjXEOPRCNXqLhLwRmGseSAWxBbgnGjG84HwExdIstZiEC5x&#10;wWQXUuRvFE19rr96jxW7r0kVJYUSFM8TgFcJNsKw/jRVH601VWFpg7DYV1DKqF19W3rfWCreUzZd&#10;5rYE4OLLnL+C/EVnqdCpLIVNJ1xLCcXaVTdQ3kLYUm3GJNbCRG8mtEf/gjlq42CuQ9Wooghd3oTq&#10;gwZhDG3dGFpquf59Mfz7zhjS7WspVVm/bwnBr79E745f4ocutNlUi32/+Qa9CMzuhON3Hb5G5w5f&#10;omuHDuj/FW/UH36G+cSZSPAIQEFiEkoyspASHoNgBzdEOzkhw82WYDRHLi1pjqcKpxWQ7aCJTMup&#10;UmTbaSDHUQu5TtOQ76FPIFGl+cylapuLEqq2ElrbUn9TVASYoVJUmPibMQhN0cTG15LbE5IEX6m/&#10;qwRIUdNd6u+EMqpBkYy3wo9K0e8TFEXTIFED7ueMGm9HVHsTjN6ilprH9zPkcQlln9kocBcD8hug&#10;1EukK6N6pEosIjAl5Sh6wDjOQb4DrbbDXMJxLpXjXCxiNHF6sSsB6TEbdd6zsMh/DhYGi+POhd8s&#10;Rej0J9B69ofeMGXYTtCn1bZBkIkjPOfMR6ClLZLDAmGqNwlDenyLQYTiz990xGD+HYZ8Q1AyRhCO&#10;o7t9hXG9OxGQnaHRvwsm/UT1OOpnWE/VQGZ0IBbV16C+ZTF2nj6Fs49Ffsd/BRPxO/18Q3+e/nsI&#10;QP3nIcHrX4WoqX0tVNMHbieOJQAi6854Rdwrrz8yRKIWMf+C8ZLxCZrcT/aZxL3zWhIUAo4XxGup&#10;d68YAo5iW3Hcv3+ff4aA8H9VyD6vuJ5i3HkBbnFO3uu878X3ln0nsV7kT3hJmL+W3jlu2H8IHe7d&#10;KUZDkx/qV6ahYWkVFz9H+5vb+PD2Mj58PI73LzZg+ZpsqFs5SepQiRBUJwDH08rOCMmT3j0q2IRD&#10;QzTMduO0QwxmRhVjgl+KVLlilloDi9RaQiyEsJTZYGVac23PFGi7U9kRagK0WgTsGG4zMzgVTvn1&#10;8K1ajck+yVClJRaQcy5axn0SqCjDpS6NYnwa+/xmTCE8lUVzIdp4MWyryMTjVNgM+9xGjOH5xfnm&#10;p9VA24ufjXZdg8Bed+k6bqCdf1jxB/30wxFAfC3+uOLCCTi+wzX+IJq2nENeHW3y0mtUixelmuUy&#10;2uHq5RcIwVNUguckWBZKtc1nqCxl7yAFDIU6LCYoiwjP6hU3pHnxfrGcEBW2uqD+FNXoGVQsvYDM&#10;sl0ICU6Hsa4OdBVHUzWqwnKKFuYojCUch0F94ECCsR/G9h2A0X364teeXfBLd96QXb9FPyrHPt90&#10;kJLcDuzWDQO6dMX3Hb9Dz69F18Gv0emrDuj8dQeCsgN++aY3Jg9Sg73GAsTQVmcFBCM3Ihz5UVEo&#10;jo5FSWQECgO9aVEdkOtlhFzvqVRiE5Hvoo0cu0m01ROQbauBDFvabYfpUibxApH5xkskejAinEyl&#10;fs5lhKEER4aYFrXJJaJGWcCRFrpY1Ez7uHAfYasJxwDaZ4KwnGVFIIOA/PyOsTrAnXB0JxQdUUX1&#10;WE31WMVzVPoZcB8Cz5tKz0MPJbTHFd4mKOdnKOXnKfHUZ6mPMgKyyGU2Ch31UOo0B1VO+qjhdB2n&#10;66kkG1wMqB71JWtd58NlQcaoDTRByBxVzBjYC1N6D4bZ2Enw17NCvLU3Ul2Cke4dhILwKCT5+GHy&#10;GHkM6SRyO4p3voyvaau/JhipIsd06YQxXTtBsXcXKPXrCvV+PQjHHzFt5FDMU1dAgq8b6hZVo6Gl&#10;GVuOHsXp3//ClRfixhVQ+nuI36jshr76KWTLPodQbi/5uxXteAUQZPF5/urrl1LXWTH0x7VXn4K/&#10;dVmI3/5nWIhSAEPcC6+kkKwx130GnICfBB6xPaFy6e1zQuW51Ib4Gs8j9hHbXnv1DjdffGD5H7cn&#10;/jdBtSni3wPu/z5kKlYCvwgJjkIh8jPzfCKuStdCfGcZPMX5ha3euP8gOly+kofaOi80rEpHbVMp&#10;Fz/Fxzc3JTh+fH8O759vxK27y+CcEAUlK0LQjXZavC8kJH0WbYFBXCXkrMKg5hhLkMVCkaAU3Q2F&#10;QhSWVzcgA9MCMjHGkqByjoQ6ASdqtNWdY+GQXgf/khUYL6w4wSgak+vSplsmlyNu+W6YxJdCieAb&#10;ZxMMu7zF0IsQY2uH0JKLdpNBtM8FhGATFKyDaelFCrUYjONyi7RaWKYvxFgx6Jew7qIy6NO7yrFm&#10;XkhftVnK0iNr0vPPJ5oMkJ9KXqirfJIu3iZqkQX0qAYJxxKqwGIqxtLmswQcS7GcUUIoltJSF9R/&#10;qoxpviyBUKpsETXXBGKlAKwETtEMSFhrgpKqURwrKWsl3O08MFtbGbM15GClS0s9iTcn7bX2TwOh&#10;QrU4pl9fyA8gHPv2xi89vqFy/AI/dvkKA2jnBhCOA6gg+3fqhD5fd0LPDt+ixxeMLzuj25eiEfiX&#10;vHG7YOIP8rBVNkTEHBdkOwUSRtEEVjhSbF2QaE27G+CD+qQoVMcGoyTUBfm+ZoQZ1ZcHIemqiVwH&#10;DcJRG2lWE5FiPRUZVF8ik3iehymVGtWhlwXKvEVGHtE4WySkEH2szQhPkS1nAc9lw+PZM8QQsU4S&#10;GIuoBkUuSJHuTCSuKPXjvK8tjyHg6EoF6UUYeqCKdlw0sxFRLZWWqPDkuQjCYg/aYcKwisq1QmTX&#10;8TLg8ln8PNNlpfsMlDjPRJnTDFSxrHGejkXOs7CQYKx208dCb4YfVaMfIRlIOBLk8SYTYfzLD9Dr&#10;NxSuGnOQbOXD7xONmogELEpMQ11yBmJt3THhx1H45YsuvL7fYdA3naQ0ZgKUw7t0xmjGWIbK9z2h&#10;OaAvNPv9QKv+Myb9MoL2XAEhtlaoLi/G4hXLpeYjxx/ex8XXz2XW9d/EZzsru+Glm/4fIX6/sunP&#10;N/0/18m2lZb9wz4KoIkQqk5me0VINphQEXFBKrn83QvGc65n+ekzCMDIji3uk+cMLqeQuPqKIUGU&#10;5+B6AfVrr6g6CUeZM/vXISk5nlvkPJDF5/n/xxCfUaQm5H18lZ9F6vzBzy9aq1wkOEXXYBmQBRR5&#10;XcUyrhO2WtaU50oBaut90bQ6ExWL8rn4L3x4dR3vX13G+7dX8OHNbjz+cymC0oOgsMCHEEoi+KKl&#10;RtqiLeI4AlDBLgRTqBSNY4phHJkPLcnOJki9YOZGF8EhT6bwJvunQtUjThp/Rotq0adwKVqO3IR5&#10;XCEB6wMt71jM5zFEhC7aBLfi5TI4Eoh6BKFRQjnkOS3LEhSOmaE5MODx5akQRSYeDQJX0zWWqjae&#10;6jQCqiIxr0ssP2cYNL0TMInnF8O22mcU8w/+UWqu87nN4z/ik3K8xh/hjXftWL77CpWjaOdIGC4+&#10;T5V3XXo/WNpMK90slKGorLkswU9AT4BRhJj+OxxFKd5HFtKi5y86zXlCtOEsFq2+SUieQgwfMraG&#10;CzBdUR4G4xVhOVMDBhqjof3zACh93wvyvXpQMXbFuAE9MbZ/d/zS82sM7PwFYfgV+gs7TWXYlwpR&#10;JLgV3QV7iLZ5tNM9v+hESIra7J5Q6jsUFqrTEKZvS9XnT0UWg6bQFNQFJiDDzBFBM6YRkEaojAlE&#10;bUo8ahLCCS0Pgs1WUmWF7lSPzuOR7jgVWdY6SLOYiGS7GUin+hKZxAvdFlBlUiV6UiW6m9I+L0CB&#10;rznyvBYgx2Ue7TmXeVA5ivFrPAhAqtNicWwfa4JUdEEUltsC+Z7mDCtpXTm3qRLhRbXoYYEq2v0q&#10;N0tUO9NeO9J2M6pcaNsJuEp3gs7LEFX8rJWec6ReMMXus1DkPI1gnIJSZx3CcTKV4zTUEJILXWcQ&#10;jDNR6TET1b5zaN/1URtMux1iwmkzpFvPgoP8KNjQUscZ0NIHJmFFSgE2ZJViQ34V1uSUo9Q3Emby&#10;4zGyYzeppcBAPpx+YCkg+UvnLhhGMI5kKPbqCa3+/WirB0Cl34/Q+GkIdEeMgeOsWciMjUJNbSWW&#10;bVqP/Teu4dyL54TT60+A+hy0qWIZbeoF3uBSSLb1c4jt3+MibbAU0o0uyn/GJQJMssGfQ7LRH6VS&#10;UlWSahPwFduLZWIbQoXAu8bzSYpUUpIEirDaL9txnerw+kvOsxTCQmZPX+DcewY/18XP95RkxUWI&#10;/RnScf4ZV/ndpJCm/7MQ23yKf7lexOdjCdC+5TRVM9XtdR5bdAUWjlC8NrvKayJ6yYlp2TIG58WY&#10;UJv2H0CHM+fyUFXniyXrclBUkcHFf+LD6+tof3uN6pHm891xvHu+CkV1EVCxdqU9zYAq1Z8KYaMk&#10;ksxK3QEDoB+Zg9Q1e5G2qhWzgtJpb4MxNTBTqjSZG1sM5+KltOHZGGsbDBV3qkq7IJhwn0UHLsAs&#10;No/q0IfAC4A6QTbVOwVzwvJgFFNC6IVLFlp0GxTNhWTWPFJSj6J/tyJhaZ/dQFBm0zYTouF5mBmW&#10;y+NTzRLCKmIbbq/qRmB7iGFb/THeJRQ7bj6Uhk8Qf0zZU1BmG6QnrIAj4+b7dqw5eAPZtUcJw4tU&#10;frJ3iMWiwfdiUelCwDFk4BNKkcsJRlEKZSiWCWiK+YqWK6hdeYPlZSnKRbn0kgTYzLI9COZ1Mptq&#10;gMlyKjCaNAkmulqYqjQcqj99D/nvu0P0sJDr8x3k+3eB/A/dMKL3d1SO3+DHzp3Qr2NH9CMc+xCS&#10;IgO4SIrQ4wtRfovvO3D91wRr318wW34C/OdYIcPeH1V+cVgcloZlUWlYHJqMAnsvRM+djRjzWcgO&#10;oL2NoUJKZhCQZSF+hJYl8j1mId9tOnJd9WmxdZFmq4MElsl2c5BtZ0TbOo+ANESxG6fFyIZUcLm0&#10;uVmcznYWyS243nk+YWWOIldLlIpxbDwIQZHWjCGUZ4EHw90M+a6EpLMZStwIPndaaDfRNtGIUDRG&#10;tdM8QtEc1fZWqHVg6Ugr7cR17iZSurEqNwOU8zOW0vKXUhkW0/4XOUzgOTVR6qaNCpepBOp0VLOs&#10;dptG6OpRlYoRBgnXIEPUhpoTkvYo4GcN1NZGyHiC1yMWa9PKsT1/EXYXNWFP6WJO12JpbCYiDcww&#10;vs9ADP1KNKrvTEB2JiA74afO3+GX7t9hRI/OkPu+G5T78gHVpweU+veC5k8/QOfXoTDS1ECYKxV0&#10;diYampux6+QZnP/jGa69/MAbmQ9w3rSy+EgQiWWEkQCSKP8Rov+/7Dd7jb9nYZ+vEx7/CM4L+yze&#10;H4qGzleEmmLIeoR8gqRQTyLJyjsqPoJWqMxrbz/iBpXf3dfADU5f5vKLhN55ER/e4cJ7Ave9THFd&#10;IWRF7oFrFB3XP/K++kjQfKTAeP8KN7jttY9iOddz3dUPH3H1PUOUjGt/K//vgtdHin8uu8p5Edc+&#10;EnztvAaMG5y/8Q64ybjFB84NPmhEq5TrBOoNAvQq528S6GJMqK0Hj6LD+YslKKxww4otYthIwrGd&#10;3BRQfEv1KCplRJvHVzuxdWcmLOKiMMk7gxCjVfUQ401HS+0KRYWIpmsUIhs3o2rXGZjHl9BGE3QE&#10;k1g3L7ES04NzoC5gJQ2IJdpJxmKSZywBmAsdrzip77R4t6hJpWeX3QRtz0Sp4mWSGNyLy0Vt99z4&#10;MqhyPwXRp5vHUOMyAcdptO7atOPyVLDi+MoMUQEk2mYqO4ZzWrS7DIe8QyjGeyVCySYQBRv3SNb6&#10;krAEkmoUcPwc4skoLuZHbDv7G3LrjhFyhB3tswCd1I5x8RmU0RIXUU2WEIIydSiDowCoaL/42U4L&#10;GEo13QKm3FfsX0IoViy9IinSzPJW+PFzzdaciYmKEzBPdy6MpszEJHl5KAzqB/l+3aX3Vco/doMi&#10;Q35AV6rIzvi1eyf8/J2ome4oVcb0+6Yj+n7zLW31t+hNS93/y64YRMWo9uNozNeYhQBDB2S5hKEq&#10;IBFLI7OwOjYHq+KzsDwmA9X+tNYWZoiZr49UJ0vk0coWRAehNDUGFcmxKA73RYEPlR0hVSLGmyF8&#10;UgmYRMcZSLEnHG0NUWBjgALbOSh00qcFF+nA5iKPcMpx1Ee+gwiuJ0SL7WmxHQhJkeCC02JArAKC&#10;s4DgE2U+oZTL5bli+AYHkRTCCBVUp+U8RgXPVWFPiHH/agfR5W8+lSCVntMCKsEFtMsEpd1clNjO&#10;RqmDIdWiMYE8EwVuE6lWtQhibZS5T0KFuw6qXHVQ7TpdBkevubwuBHAAjxdoj9ogD25njxR9ExRZ&#10;BGAdXUtr4WLsK16CI2XLcbxiGQ4WN2JrehmqfSJou6dhfM/BVJDf48dO3fjQopLs3oUKvxOG9vwG&#10;o3p/C4W+3/Hv2EVqkqU5sA/hOAT6yorwMDFGZlQwmmoLsO/gelx/0IYHzy7itxeX8ehv8duLK1I8&#10;fHGV5ee4xnUixDS3eX6J05c4LfYXJefpAn9/fQV/vLqE319cwO/PL+DR8/NS/P6S8y8vMrjupdiO&#10;y1+f4T7n8McTHu/eFfx+5zae/PEHXr75C3++voHfXl/GwzcXcf/tBTxg+fvrC/iTx330/Aau/n4T&#10;Z/78A2devMLpV4znb9D24g1OME6+lMUJLvs385/Wn3jxGiek+df/WPcvQ+wr7S+2+/u2/+t+p168&#10;k8oTr17jOB8qbZw///wVHrQ/w28f7uDhK17P17xOb84zzuAPfp/nbx9g65Y16NB2ugD5pe7Yun8h&#10;FjWX4t3buzI4vrlGMAoFeRN4fgjXLzfA0N9Jeu+oYBcFeVpW0d5RxVV0HYygpY2GS24zHFJr4VO6&#10;XIKbslB5DAExDdpdUaOtKtoyOgm7SxASCEIBKjtEYKJfJsFGNUqYGsWVEoq0wNZBmExFpeJKuBF2&#10;SjyOKFWoAqcEZ0E09NYmpFW5j0hyOyMiB2qEp6IExAjMSyjBJJ8ETPbLwBQeZ6SVHwFbigm09nbp&#10;xXyy8Qn6XvaU/KwexUtm2fQr3CIcd154hILGNqrGqyinLRY10aInS3HzWRkcxXtH2mrxrrGoQahG&#10;mXIU1ltUuohStHkU7xcL6s5wuzMSEMsEMAlVYdXTCjbC3sKLMNTCFNVJMNY1xJwJ0zF+lAJt9A9Q&#10;oNpQ5k2l9lM3qA7uAYUB3TCmd1f82lkolY74oYNIgPAV+nb8hirxW/Slle7foQt++qoXVPoMg/2E&#10;uYijMs/1CEdNcAKaI1KxLj4bm5PzsC45F6uTctAcnYQiN3ckzDdBgplIdOuAzEBP5PGmrUxJRHVS&#10;AkpC/AlHe5Q6WhB8Rsh0noM0h9nSUK5Z1vrINtdDrtkM5JpPJyRpZx3mIN9eD/k2eoTVXCkXY5Gl&#10;PkqsDTlPaFkbI482PodQzSHQxBjTAor59vO5zATZllxvZYhCGyOUEpQVtrTrVgYo47oqe2vUONgT&#10;kDYyFelkiioHbmc1GwVm01FsORNlPF4R4VpAOBZ6TKUyncTPP5FqchLBOJlgnIxKV12CcgaVI624&#10;vxHhSMAGOjO8CUdnfj4nNAenYld+I/aVLcGhsqU4UbUSZ6tXoK18CfZkV2NVdDbybP3hoDITat1/&#10;xk/f9MAgAvKXbl0wvNe3GN7zK4z+/mvC8Ruo9P+Of8vOUP+hJyYPG4xZCvKw1J2CUHt+p2RL7Gyy&#10;wPnt1rh10A53DtlKcfdTeeeQNe4ctpLi3iEr3Oeye0e47Iglg+sP23BbG64T29pwXrbvfR7rwSF7&#10;TjsynLjOkWH/qXTg9g64fVgsd5Wm73HdPW73YL8HTtZbosZDGVV247ErzQp/7IrD74cCcO+A2IbH&#10;P+jA/exw97AlbhzxwJ4tQYhPd4RpoCvmRiZAjw/hOeFpmB1ONyhFKvTDZCGm/33o87epH8np/4PQ&#10;j0yTlRFpUszhvrLlsnUiDMKzuC4ds7hsRlQGP0c6TCJiEJiXgA37inDtVAhuHnHBnaP2uM24dcyD&#10;180PCxNmosPJM+XIq/DC2h0FyCiKxdu3j9D+nlB8dwUf39zBe8laH8aLx2sQmREKuQVe0KClFt35&#10;dALSYJ2/mOoxhACMxVT/TChaBWOyTwq0CCCpLSND6ilDWMnGeRHvHMX7yjDIEYwiROIKWT9o0eMl&#10;BqOtgqjwqBQTcqVeL2K8GmVCUZug06A1VnGJgKa3yN+YINViWySXYGZgPO11HSZ6p2OcbTgtN2EZ&#10;nIzZwWnQJMjFu0h5KkY5Kk0luwjoeESi9e5d3GwX71YIR+l9iayWS5TiveNt2urdAo6L2wixS6ha&#10;fgOFhGEhLbVQgqVLBPhkFTJCKX6ucJGpR7HszD/WCYtdsYSAlboUyhSkqK3Oqz2MiJhSzNbRwfjR&#10;w6CnqQJjTs9QUofmkBFQ7j0Aar37QLUvAfljV6j81IvqsRfG0mYPpaUWg/f/KHIMsuxHBTnw2y4Y&#10;+GUX/PxFD4zvNxL2mgSYrS8qg2JRH55IG52M1THJ2Byfhm3JmdiYmoP1KVlYGZ+MupBw5Dm6Imn+&#10;fGTYiKQNzigKICQiw7EwKRE1sTEo9fdDkbsDFZkZ7aox8gm8HOtZyLScjgzzachYoIssk8nIn6+L&#10;YouZKBYJas1mocRiFsqsCEkuk4UeCgnTAnPCzFqkJDPkceYRigsI0wXIs5yPfDNTbmOCYitTlNnO&#10;JxwJP4K21GY2Ku2NUUNIVzsuQCUVYrkdl1uJ801j6BKiM1DKZcUEdJGjULPTaOenothZlxZ8Gveb&#10;RpU5hXCciArPKajym0X1PJdQNEFdkCtq/amcXexR7OaFVYl5aC1rwP7qxTha3YIzNatwqZaArGrB&#10;ofyFfMgUoJE3drp9IIzHTMLITn3x89fdMLJrd4zp0RVjun+LcT07QuX7TlDu8x0U+3SC2oAe0Bk6&#10;CDPkxmDeBC24Gk1HVtBsrC+eilNLtXFj/Xjc3qiF25s0cHuzpqzk/K0NXL5JDfdErNPGvQ3quLNF&#10;Dte5/tZGDWn+Lve9v3Ei7mzSYmji/nrGOk3c2ajNfcXyCTyWOI44Lrfh8W9s5rk2T8CjDRp4slkR&#10;f+0YiSc7RuHtLm3crVFF3eRvUaDQERscfsaLlZPxYsuveLx5EP7aMhx/bB6Dx1tG4unWkXjUOhFt&#10;m83hGTQDoxbYYoxtBEVOIEZaB/C+DsBYS5F1KwRy1v+MsYwxjNFkxxhrhk0wRv8fxCixj3UoQ5SM&#10;/2WbIKnFyhjyZIy0XQSXkT02/hhtboc5HvrYvdIAz7Zr48XGX/Fk6zA82qKAF3tVsLNcEx1OnCxD&#10;VpkH1m7PQ0pBJF6/+k3WxlGC4118eHdNeu/48fVmLF1dCBULF6h7J9LqUgm6RkDVLVp6jyj1h6aC&#10;VBM12XZhUgNu0bNFWfSIkWqp47k9LbGoKPGIxaz4Yii6if7T0dD0EM2AYqHlGYeptN+KtpGYFpgA&#10;w5gUqNgHQ9UpgWowDDODk6AXTija+1K9BmMcz6PK5aa0hVaJGRgnBgWjOpVl7Qmkeg2DAZ9ciiI7&#10;kE2Y1AZSg2pV9ORR5R+rfKfMWkswFD0TCMTPzQDEslvvgUPXn6Gg6biUJEI00ylfKiB5hXCk+iMc&#10;RQgALlp9S7LQIsqaZZUz4l2kmBc2WyjKsmbRtvES4zIql11B9bKLyK3aA0/PEExUGIHpiiNhPF4J&#10;c9QUMXH4MFqw/ryh+mA8AalJQCr27Q7F/r2pHPti5Pe9MISWWspE/eVX0jAIA6kcfxJp/L/ogol9&#10;R8B/mgXynENRywfH8tgMrE3KxsbkDGxJTsfO1HS0pmZgO+G4NSUbG5LSsCI2BTX+EUg3s0bKfCo6&#10;a3MU0loW+DqiLMwPDcmJaEiKR3GwN22zJYodqf4Iq2wrXaTZTEG6tS4yLAjH+VORbToVufMmo8CY&#10;YaSDPCPaWpMpVHVTkDdfB7mmk5BnqoOCBdNQSFAWmBOyZgbINON5zY0IRkMClqpxgSFhNw+l1gYE&#10;oC7K7CZReWqj2HoSITmV6lAWxVbTaX8JZEK6zGYm101Did1klDlynuq2yH4a1SyhbTMZxdyv3F4X&#10;VQRlpfsEVHjRYvtNJxxnEY7GWBhAdezuxGvnhLqwGOwoqsGeGsKxdjFO1i7FpYWrcIVwvFC1FCdL&#10;G7EntxLrUgvRkpSPRGsf6AySx7COvTG6Cx9i3bpDjgpyXDcqxh6doNjrOyj07gYVkcJs0EDMHDMK&#10;puM1YDtbF1HelmipjsJZKprfL9bh2c1GPL+z+B/x7NZSPL29Ak/uLcaT+3V4fncZXt5pxtsHNXh9&#10;byne3FuJV3fEsuV4cXspnt1dgqd3uR/jBUNsK+LVnSWMJk43MOq5ThyrgdGIl1fycX/nPDzaMRbP&#10;Wn/F822/AHvUcT50JBrVeqBWvTNuZsgBO5UJyBF4tZUwYTzbPhIvdvyCx62/4K9DE7BphT10nex4&#10;r/K+FwwQiWOEEJLuz5h/9IATI5iqiB5yUgYtmauUxd+n/x5iedx/GBJzKIbE2PWie7HoWqzqSLY4&#10;xEHLToxplU43mwI5Ol55czckRpvjz11m/A6j8XIbAbltLN7sG4edZRPR4fDREqQUuWLdzgLCMQov&#10;nt9H+4cbhOIV2mtaasIRbwjKVztxpK0Ks5xdCJpoKTOPBtWhaHg9O7oIU4LEsARhhKMYv0X0oeZF&#10;4EVRdhEVN9zeXXQnpBUmNIW11qK6FN0MRX/rWVw+P7GAUPWX2iuOswqFrncEvAvLMYkKUNlevEeM&#10;wDS/SATXNsKY6kfbPRKTfVOkdpIz/eLhV1YBbVdfzI3Og1vZCj59/DDeOwp2eQt5caKgYBuGecll&#10;mBSYRrCGE5gBcOWP+rJ4gSteHtNKSyMT/g2OokLm2J1nVItHZE10CDnRXEc03hZtHauWizaNZwi+&#10;M1Jli1CHAnxScx3pvaMAp0g4Qatdz20bBCRlDcRrVgqV2YasovWwNrGC7rhxMFTThInGBMwYOw4a&#10;g37CuN69oNS7JzT7EZD9+kGtf18o9e9HS90Hg7t3xw/ffoMfO36BwR0JyK+/xuCvCccOHTG20/dw&#10;1qJK44OrLiQdLVGEX0oRtqQVYltaLnamZWNPRib2ZmRjF8G4g8pxSwrhmZCJpuBEQsQFqSYGSJxP&#10;WDnNQ57ojicSPcRGYHF6CqriwpDjZ4ssVzGA/mxkO+gi2X4Kkq2n0AoTjgRVpiVVJBVkttEk5BiM&#10;R6ahJjJNtJE5fzwyjDWQycg2GY+ceRORY0xYGuoic950pJvOpPKczmW6yDWeinwTQs2U4FswAyW0&#10;ysWWU6gmJxKyhOsCTvM8JdZi3Go9FFGJllrNIRz1CExu70gQOuqwpGp0IhhFzx5b7merQzU5GeUu&#10;U1DhRvXozvAhHANn8+FgiCpCqsSZDwQ3H6xJysW+8ibsrWrCwdolOEMoXqtdj+u01lcqWnC+jMAs&#10;qceewlrsKF6IpakFcJluBsXvh2Fk5z5Ujz0wmn+rsd27QqFHF8j37IGxPb6HQs/vocaHn+6IYTCh&#10;W3CcMxURLtZYVJSFY4da8dfj3/AOr9GOD/8I3owMUbbjI/8vQix5+e4FXrx7gyeM1x/fcskbKcQ+&#10;fL5L24htxX6y+Ly3iM9biOOK+Ud4fj0Hd7Zq4BlB8XwL1WPrWDwoVkKLdj/UyffDIY9B+LhjPB5v&#10;V8LTbUoE6Bg82T4Gz7fL4/mOYXjROgJXdtjAIdCZTAiFkhvFiqh/4P0utUcWzf4IOZFPQZZDgYxw&#10;TGTIACkb3VR03IiWYCoL7isF1/8tVAjEfxPcRogjWYi8C8kUVvFSLlrR3FAkz1Z0SKJgi4MCRZON&#10;lwnObtfH4z2j+D1+xUt+j/f7R2FXhTY67DtQjKQCd8lWpxZG4unT25Jy/PDmqlRjLSpmQAX55mUr&#10;Hv21FIklKZA3C8aUkDxMD82lRA2Djl+6VNEhaou13KOgH5XLLxnBLymeCPwwEijDYJZSjPFcr2wv&#10;EkvQYhOaKk7hmOobB7f8Kkz2DufxgmESXwm9gFgkNC9DZOMqTPJJhjzBaxCVAevUfCyIy8IE92jo&#10;R5YSqLFQsw2FU2YupvvSjruFYnpIFkTyXGWCdYIvLyinValoRY8defsQqf2lqPyZ7p+M3Q/++JTG&#10;TNb4VWatZe8fr7/7gLbfnqNs+QnkLTpDO3weBSKLTv1ZQk5UrIhG4LTOzTL1KN5LiuY6RdymlPAU&#10;89XLr0vLROWMrKJGbEtYcr/82kMICMmA/hRtTFMeBUN1ZeirqWLSiF+hMqA3xn3fnSqjB6f7SLWb&#10;aj8Pwrgf+uPXHuKd1ncEY0f8QDCKGEBbPZi2Wqlnb5grEj72nmiKSMXSyHSs44NnW1YFtmeWYFd6&#10;IXan5mFfWg72EpK7CcZdKZnYlkqLHZ+JlRFpqPEMRJa5aOenhzRHWl4fI+T6zUeOvz3KogNRkxyJ&#10;wggPZHlbIdd9PrLcZyLFcQLtO0FnOxMZtrTYNoQdAZZhOgHphGD6PC2kzdNGyjx1JBqNQzIjzUgR&#10;aXNVkKGngazZ3NZgGlKNpiLdcBLS9AlRgwnIENNzJyPLeDryzecwZlBV6qLQbCZVJYFI1VlsOYtg&#10;nEEbTyDSTpfYzqBinIkyZ1FLPZUg1KWlnow8J34+R8LaiUrWmYB0nohyV1E5MxmV3tNQ5a/HmIdK&#10;LzuUE4z1IXHYml2BfaWLsZ+APFa1BOerV+FaFeFYsQbXK1fiavVyXKxZirbaFhyrW4a9VJZV0dlw&#10;nmkG1f5D8et3PTCiazeM7dmVqrEbFPm3kyMw5bt9D6U+/aUaa2M1BbjMnIAwK0PkRfhh49JG3Ltz&#10;DW/ev/qEwc9AEyAT8RlkwNV792EfFQ/jiFjM8YtF2dL10nIQrGKbzzj8P//3HE/vl+PGTm1aZXk8&#10;pWV/QSV1t0IRSyYNQMO4HwjHH/F+lwZ+b5XDnzupGLcPYYymilTDqy1j8IZ2/OZ2azgFO2OUvQfk&#10;3enceK9LPeQE9IS6o2IUMBTgUpTgmMQQpRi8j9ulNto1AADZ4ElEQVQ4EHIir4IUAnh/D67/FKr/&#10;Ho7i+NI2MoUq4Ch69o2jg5J3C4OcWwwUPud5oOO19JqJUzun4ckBfv7tfBBsHQdwurViAjq0HihB&#10;XK4rNu4uQ01LPv744yqv6S28f32VtvqarCvh2/tUkkfx8uVKVDalQNncA3Iks5CtokG36Cs9wSsJ&#10;aqKW2DEE5unltMjRXCcAKd5P8sO4UA0GxEEvOJUEj6JiDId+fDnmRBVAzsITtikFsM0swHBLD0wL&#10;zsUk7j/DP5y2mOqQX0hcWJEzcopPPGYF8ELyi03yziKQeZFpwzUJA6OIBMwMSubyFOj4ZEoJcsda&#10;eWB2eJakMkXtt0hK4VS0DOr8Y80IzsK2O7/jGn89olnDFQLy73C89u49zj5+jap1Z1C+7KpUGSMS&#10;RwiFKN4pCntd3HRaavMo+lIXN56RFGXZEhHnUN7C7SV4nkOF6CIotZO8jOoVogviaWQUrIeDjR0m&#10;qfyMKUq0WCq/QEduCJQH9oL8910ZPQjHflSLA6E8eAjkBw/CcILyJ6qQQd/SUnf8VnrP2Osr2uov&#10;v8bwTp2xQEEFeS6eaIlOpOrJIhhzJCi2FlRhZ24FdmWUYG9qMQ5QSe5JySEYCce0TFrsTGxPzMLm&#10;uAysiIhDtZcXsixNkUIASRUuLnOQ7m6IDB9zlEf5YlFyGMrDfJDlZYM0tznIcNWhypxAFTkLafaT&#10;kW5DuFlqI9V8PJLNtJA8fyLV6EQkGashdp484ozHItFQDsn6CkibrUZAUlXO1kGG/mSkGmgjYa4a&#10;4ueqM7QRS3AmGdGyUylmm1FlMgrMqAYFEGmji6ymokAKHeRbT0C+HdcTigWOtPYOtPFOVKCOU5Bj&#10;PxFZTvxcLhOQychzHo9i1/EoISBL3XRR4j4LpZ4mKHYRvXIisTKzELvK6wnGxThS1ojTLC9VLMXl&#10;slWMdbhauY4qch2u1K3BhYZ1uLh8Gy6u2YMjizdhXcEiBJs4EYBDMeK73gRjP0ZvKPXoBoWunTGu&#10;e0+6gv6Y8NMQGI+Th/Pk8fAznoJoBwOUJ3jgwIZ8/HalBS8frMGr39bh1cO1ePFwE178thGvHqzA&#10;q/uL8fbJFhw4vgYaVs4YbBWAwcYuiCjIxbO/jnC7Vdx3JcvVePlwOfdfxuPQdnP+FdeJeMl5EWL5&#10;64erGZvw+k4j7h+wwn2qxmdUjc83jcOHPdpoi/wVdWq9UKfcA9eSR+LjbhX8RZg8p51+vWMwFdcv&#10;eLVtNJ5uHYEX+1VxYLU5ZrrYYDSdnRyFiGjbLF6rCThK1lhAkYBUoICSZdwiGBliyBVJIXIbqTMJ&#10;Q2alP+/3WW1+Cmk4lL+t/xSyfA0CkBRP5I0IAeJxTrTUjmkY55IKJXN3REXq4/a+Wfhz9zDCcSje&#10;bhuF9n0jsbdSBx227y9BRIYTVm8tQE5ZPB49usynx11CUajGm4y7aH8nxlc+hQ+vNmHXnlJMcXKF&#10;HEEopOkEv0yoEX5CiU0gjNRcIjAnJgN6EVSYtkHSB1URcCS59cKSCTxeACo90VtF2Y3bc508/7DT&#10;/RNhmpgNDfcQQkw09REp0EJ5PMpy8SUJYgFjba9YTA9MwDT/JEzyTYNhfJVUM65m44mIuuUwjKBq&#10;NA+EQUQZrNJrMJWAnRXCC+QQBBUqRk3XeMwIzef5wzB8vg8im1ZJwydI7b8k5Sh6EMjgKIHy1QfU&#10;b6UapDoskhSfLMlEubDQSzhN+AkIFhF2ZS2yeaEoK5ddIAQJxOYzEkAFLAsbTqNqmWjfeBGFdW2I&#10;jC2C8azJmDD2Z+jK/QrdMUOh8etgjOv3vWSpFUUOwL4DoD7gJ6j9MJh2egCG9aKlpvoQ/af7dxLN&#10;dr5C3y++xaAvu0H5+4EIM7JAY3Qy1lEdbqKN3p5Zhtb8GrSW1GFHQQ12ZJRSLZZgHwG5hyq8lQpy&#10;J+G4Ky2L9joH2wjT9bFpWBYejSp3d1rjOYQaLbL1DGQ76RMqhsj3of1L9EcjAVlE65TiPBfpLjOQ&#10;STWWRShlOE1CuoM21eNEJJtPQMICbSSyTKUdTqatTjDVROI8FSQbKyLZQAEpc5WRqq9GhahOdanB&#10;82khwVAdsfqqiGeZYKhBxUmgmfL4phNppz+9qzSTqcVCKtVce1pxO9HvW4dBhegwCbmEY46zLnJc&#10;ZHAscJhIWE5AliNBTCiK/uGFdtoosqc9d9BDnp0Yv2Ye8hxcsCKB16W8jnZ6MQ5XNeN4ZRNOVzbi&#10;fGkTLhY140LJClyqXIsrNZtwtW4rLi/egaur9uPOlmO4tm4/Lqzaiw2FjfCfaw+tAWMg1+MnKPT6&#10;SUpdNrbXd5DrKRqG94D2gAGYO3oMHHUmw9dwMkIspiDdbQaak6bjZONE3N+ghUdbtPHbpvG4t2ki&#10;7m7VxsPN6ni4SR339szB2iYX6FnaYJxFAFTNrRGbYoeLu+zxYLs27m9Rxa1tWri7RQ0PtijjAZXd&#10;wy3cl/Fgq6x8uEWDocnjquAelz2inf6DUHy2YwheEnTYPgEvGyegeUYXFIkKGetBeLdmKt7uUqCF&#10;HkcoquLZVjlCcRj3GYPHBybi5sH5iEmcRdvqiDH2BBKVn1ThKtIHclrRPpb3uKiEjYc8AadIgH0e&#10;GUCMWTVOZNGSQnQyYcnl4+wotmx5HNvPpSzkuVyOxxWJcUQS7c8h9hGlgl2YNBqBEFDKtomMJKjz&#10;/Kp2PpjtYIx9K83xdO9E/LljBJ7vGo43VMMfDylgT+0MdNi0qxCJRT5YvikX2WVxePDgAlFxR0pb&#10;1v76DuM+AXmF2vwM2p/txu3LTXBKCMZYJ57QOUbKyi0+gJxVIJWjaJgdhYm0xzbZxaR6MLfhU4Eh&#10;T6VnEJWJOSFUjrTS4uXsWGGtXRMxUaQt4xeY4B0Jl+JaaLuLd4kpUKVaFO0f1ez51BGp0vgUmeQT&#10;TfAlwiJF1nDcMDYXU/xiYByZJIVBZBpUaM2VLEIw1SsaVqmpsExJxVTvCKjzggsbLm8tGoiLi8zP&#10;FJGMUy9fyhquvhbdnkSjcFFb/VZqIHr1LbDiwG3kEmyVK25IXQmFbRZtFEWlzMLV1wnCS1LFTM3K&#10;q5LFzif4RAPvGirEItH1sPE8t+G0sOLct3bVFWSX74azvTfGjxsOjZE/YeLIwZg4fCBUfu4DhQGi&#10;0XcXjOvVVXrnqNG/D9T69eYN1QMjeUP9RHvWp9t36PVdR/T+mrb6y04Y+kVPzB6mjBKfMKxOzsWW&#10;DIIxqwQ7sxkFVIylC7GjqBo7uGxPWjEtdRH2phdgd3oudlI1tqZmoZVw3JmYh82x2VgXmYjmwDCU&#10;2NkhY95cpC2YJcvp6EBAOhugKMgSDSmBqE0IRKaPJZJdZtNaT0UqoZhmr05Ijke2zRSk8WZPotJL&#10;NJ9EUNJWz5+ERFMRmpxWQ4qpClLnEY7GDJbSPAGaSBjGGRKqJtpImq+BtPlayDSZJMExm1Y9x5SK&#10;kNY6n3DMo40W/bwz7XWpcicjk8ATqdayHXVooakYaanzqRqLbSegSAInP5szlaPjRIJ1EgpsZiDX&#10;0gjpC8RgX3ZY5B+FbQXV2FvdhH2VzZKdPlW5GKfLFuF8UT0uFjQQkE24XL4C12o24kbdDtxq2Yvf&#10;Np7Ak11nCLMjuLvxEC6v3o1tpS0IpqLT6i+PsV1/gdz3P2AsHcG4Xl2gwr+xVr8e0B06COZaSvAy&#10;nIggy8mId5mFipi52Fmvj0vbDXBjtyGuterj2k493Nw1g6GHq7sMcemQPZYt9YWuxVzYpKViuo8v&#10;/GJtcP6gH25y+xtiu52m3G8+ru+cxzDifsa4xri+y0iav7bLhKUJLrUa4TLPc2XHXFpqcT5DXN1h&#10;jOMLZ2OR/TAUzByGlV66uL7cCdc26+MygX1zx0zc2DYXD/eZ4eFenmeDHo40GyEnfCKMzKZiins4&#10;pnmlYKLoseaaAiU33tMMdU6r8B5X8uR9L8KD0wxFOlBFDypIih0Ryh7J0joVD97T7ulQdU9jpErz&#10;qiLcM7lc7C/bThxDFslQck/msVJly/kZ5BkKHklQdQzFJDMzOLsYYM0iFzzcY4QXu6bjzz0GuLp1&#10;Ds6v1ce9zUaoipmEDktXZyC1PALNa/OQWRKFyzdOEI4P8V7qIUP1+Oou8Po6Pn48T5t9EG9+b0FU&#10;phfGmntJL05F90Ft9zhYZNRC0T0aYwkgNacY6IULRSmGNuAXdaEVFyB1CCW1xTAHBB0Voxylr1g/&#10;xT8T490ioO3qBy2nAOkdg5J9HIzCs2ERnYG5tOLytlFQsI+GfngGTCLiMScsEtNC4zHaxg9jbQJg&#10;mZQD4/Bw2KZnQi+EfwQ+UbScwmCdnALX/ByYxWfDOLqY9jpdqkmf5JtMxZnMp5sXlp05I9VaX3n7&#10;EqJ/6QVJOb7l/Bvc+Ags338dmbUnUCqydy8+KVOHDbTOzbIeLqJZjmjHKKyzCNGER0BQSkghklEQ&#10;jqLmWszXrblNRXkZcSkNMNSdAbURg6E66keoDu8LtWHfQ3FQJyrHrzGuz5eQ7/UFlPt8K+UUVB8g&#10;ajm/gXxvgrBXJ8JRZKL+Bv2/7IJfO3SH3Ffd4TxeF81UjVtoB3dmFmEXwbgrpwTbC4qws6wSe8qq&#10;sTuXcCQU96XnEY45BGWOZKl3p2RgdzItdkIutkbnYEt0GtZQ/TdQeRdTSaWZmSDBZBZV4HQkWYku&#10;g3NQHGKDRanBKI8PRJqXNeIJziQ7AtF6PLKsCSFRMWMxE2nmuki1mErAUjkSegnGEwlHbdptTSQv&#10;UEUygZjESJRKdS6bTIU5i8sZ83U5TyVqRktMsGbNFwpyPNJNJyPLbBayzWfxPFSttNUZVgSjLa25&#10;LZUhQZhlx21p7zNtxyPPSosqUwtFjDxrbeTYEJzWVKI8bpqxLhIM9JFubouFfpHYlF5EK12PA5UN&#10;OEg7faKsGWdKGnCusAYX8hfiQt4iXClqwK2KZbhN5XinrhWPlh2krTyN961nqbiO4vGmg1R7h3Fv&#10;42EcXrgW8dYBmPazJtXicIz7fjCUe/eDSt8ejE7QGNgZs+QHwkFPFX5mughxNEF8hC9yGspR3roB&#10;NYd2oProLsY21B7dxNiGmqN7UH38EKJWr4dZbhXK2m4hasMB2JfVourYftQc2YpFh7aj/sBuLDy0&#10;FwsP7sHCA60oOdqK0mO7ecztqD60DZVHdqDq8B5UHj6IsiOtqOB+tUe47eEDqN63C4VrV6N4+RYs&#10;IvBbDp1E05FdyFhRDutoR+i7GsI8wApBucGo3dKIpa0rkBkXDL9Z4xEzewKSTOYhn/foomU7kLn7&#10;BgJ3/4aQnQ8RvfMuQvfcRtDe2wjbcwdBe+4jaPddhOy+zbiD4D13Ebz7IUJbf0NY60OEtP7O5b9J&#10;y0K4rYhgKR4ivPU+wnfd57ZinvsxQqRjPUBw6yPuL9b/Br89v/EcN5G04Tjii8uQ5EYAmg5D84KB&#10;2BA4FXtbkrC4tR4BxWmwcrHG1OmT0WHl+lyEpnujfkUOckoiceryEarE3/Du7VW8f38VH18Tjq9u&#10;4uOHS/jw/hjany7HkhWJUDB1gk5gPp8IMVJDbAFHeQJOjupO1BKJZBEqpLSaGFDLMVGqPZ4Zmggd&#10;b8phAlVU0khDIVAOa3LaJi0fdlR4C2L4BLEPkipNjMKS4BifAOtE0SsnTIKjtgtVaXwGpnkHYGoI&#10;pTgV7DiHKCrAJMyPiYZRZDTmUU0q2kZA3tKPcMyGQ1YOZvPcGvxs6gLotiEQKczEy9yRZj6Ibloj&#10;JcCVNeX5IPVNFf1JRbcr0RB82+n7KBCWeMVNlC0VPWNorxtptZsu0DYTiEuv/QOU4r2iBMwmkcbs&#10;vKQsy7m9eO8o7HcFVWY5LXZwSDZmamhAfdSvUB4xEKrD+kF5SA/I/fgFxg34Egp9v6R6JBz7dYLm&#10;oK5QG9RF6mEh3/NbjOr+HQZ27Yx+33yHwR16YGyHXpjQbQCiDcywmtdqeyYVYVYxdhOMe/JK0VrA&#10;6ZIyHKioxb78ckKxEPvT87E3lXBMzaaKZJmcgdaETOykndwWm4OtselYF52OpWHJaAiIQqG9C+IJ&#10;kDCRpFV/CuLMpiHBfg4Kwp2wMCsGxTEhSPO0Q7K9AdIsZyLTfKYErizCNJ03fJr5NKSZ6CLJYCLi&#10;jbQQLypmTFWpCkWoIWGeGuKNNZBoTGjOn0og6lFZipjJ/WmZLabzeAKS4wnq8UhdMJXTesgyn83l&#10;hKMZ7ahYTyufQfucRaWYKSBJUGcwcqzGo8BSk3ClfZ+vyeAxjGjx9cYjauokxOuL4VxDqLqzsbuw&#10;GocIxcME5JHierQV1ONsQR0uFSzEJYLxYk49Lhc34lblctyp3YB7jbvwZNURvN92Fu07z+HN1mN4&#10;vvEgnm46hMeEyu/bjuFowyZkuUTCcPQUKPUcCcXvh1I9DuRDsCfUf6R6HDUQZhPHwctoOoLtzBEb&#10;EoKEihYkbb+MlMOPkHL0dyQffYTUow8ZnD/2J1KO/4W4Aw+QdPihtD7t2BPE772PxIP3uM0DLuPy&#10;I78j4Tj3PfIIGYc4fewPJHLfDB4zneuTxLrjfyDt8GOkH/4N6cfvIe3IH4g/+BQxx54h7vQHRJ8F&#10;ok8x2l4j9vQzJJ9+jLh9NzAlrgqDeP8MtwnEODpGj+V7UHf6AWrrlyNrph4WKsmhcPwoPqTM0LBm&#10;L9IvfkAYjWnC6XYknfqABB5TRNyZdsSfeY/EUx+5Dog5w3PxnDHn3iD23Guue8tgefYl4s69YLxE&#10;/PnXSBDrzr3lNh+4bTuiWcade4+kMzw2jxMrgsdK5DlieLyos++RxnNVnn2LJn6eXDMrlMmPQYXy&#10;CGRPm4yGiibUnfoTXi3HMdLYHR2aV6UjLMsXFc0pWLahApfv8Cgf79NWE44i8cRbaqrXt6RG4e0f&#10;uO7ZOhw9XILJjva0xVEY5xJDEBFcVkEYTRs9VjT2tgmHfgSVGiGlxHUCSLp8gjgWFcA+u5DLAggn&#10;kYA2RqrRVrQKgH1KFiKrSuCWnoIJ7kEEaDDleCis4hJhHpeEyT5UoQ6RVIRBMI/NgHlCGtVpPOHq&#10;T0sfjPlUhn5lC2EclY45oRmQt/KHuksE9IJToBeUAG23cKjTxovMQXOjy6Dplsj1BLdDuGT3T72k&#10;hX4vOuGLd4/vcOPVG9x8/QK337/D/iu/o2TJGSq+m4QbFaPoGUM4ljZfRjGhKJr3yLLsCBUpesWc&#10;pY2+SBiew6I11wnKU9yGUCUUBTDzKvfA3c4LumNHQ23wEKgNGQL1QT9BidZZfkBnKPTvSgvdiUFb&#10;3bc31H4cAJWBgyDf9ycodu6Pcd/2wdDvemFwp25Q7fYDTIYqwXOCHso8grEprYCqsRR7syqwL6cK&#10;+3KpFvPKsauwgmqoDkeKFuJQRgUOpROWKUWMQkYu9ialozUuHbviMrGd13JrfBo2xGRidUQmloak&#10;otYjHBmmdgifOgPBOpMRpjcZkaZTEe9miKLEQCzk3608IpKK0h4p5mYE1XxkmM1lSdXISJk/Hakm&#10;MxmTaZU1JRgmmgi1qCrNxxsTmEa00Ua035JapEI1mUabPZ2Kk3aeCjTTciLSLccjxZL2nMdMs5iN&#10;DAvRM2eG1IQo00ZkCZpMe0/A2mghxVqL9pr72ExAugVtvDnPuUAFCVSn0jvNGWoInzQBEbp6yLF1&#10;w9L4TGzJLiUc63C4ZAmOUy0eL1iEUzkLcT53ES7lLsTlnEWMJlwqbMGVilW4XrMBdxt34vHqo3i7&#10;9RzebjmDV1Qnz9ceYXkMrzefwLNtp/BX6zmcXbYTpb5p0B85DUq9lTC6xxiM6DEUSgOGYvLQUTBT&#10;VYbPrGmItjBDlr83miorcfDsFZz/8zXOP3mDi4xLn8rzj9/ggph+KuIlLvz1Ahcfv8Plp/z9PnmF&#10;y4/FPm9x6tk7tD1/i7OMM8/f4zTjHJddfiK2fYcLnL70lL/9x3RL3P78s5c4w/kDj15j0YUHSDx6&#10;DxEn3yCEMIs49Z7TrxB9/AUyT78nYB9jcmQFRovXarbBGGWXiMA1l1B38Q1qypcjT2sCFqv9gkql&#10;X/nbsUXFjvME3FvE8RgJx18j5uRHRJ98y/IVEk88Q8bx35B/7CqKjp6mij2M6sO70HBoM5oPrsOS&#10;A2vRfGA1Fh9ahcWH16D5MOcPrUPdkU1U1DtRduwwio6dRd6xG8jkcZLaniCm7Q2iTr7j8XmOtqeI&#10;PPUEQaffIYgYyyCkG9e1odDQCDUTfkCD0mDkTNVFxZKtKL0B2BQ0o0Pj6nQEpnmgpDEe1c1ZOHb+&#10;ADXUI6mmWrR1fPfuFqdvEZCyftbtT7bgt1uNcI73wmhCbhwt8iTh661CMCsmHxODCSaqRoOINIQs&#10;XAI12yBM9kqDDaW/to8PLFKzoGIXTCiJXjNxkHdI4HwIZvuFwic7DX60wNP9o7g8jJY7FJapeXDI&#10;zIMJb1rRkl4k2BW22TotD7PDRRfFYMwIy4VpQj5tcxY07EOgbO0Hw5gchC/ZAtFIXMHaB1P9E2jd&#10;Zc16TBKrCcY4qZmAums4AeuMljNnwUcAleNzAvKlrPP9G9rq9x9w8NZjlFAxihECRQadSirDz4ls&#10;hb3+3ANGgFG0c5Qy9bTI3i0WN7URjKcJS/FO8jKqll9CUnozTKfrQmvID1D5cSDUBhKQfQfTYv2I&#10;cT/0o5oQY8X0ZIh2jYMIx1+gNmAkVeQYqPcYgQmMaQMVYCqvg+BZVsjj36Gcqr05LAWbUgqwI42K&#10;MZMwzK7GgZwaKsgqtBKSB4vrcKy0EcfyanEkoxyHUopxUAAyqRB74mipY6kcY7OwnbGNynED7fXa&#10;yHysCs9FS1AKqt3DkLnADhFT9RA4QQNB0zUQaDoRMR4LUBgfgoVpybTaIUjigzPB2hwpFoYE40yC&#10;bhrtMmG3YBZSzHQ4r46UBWoMQooKMt6IcDSi3SYYk4xouedN5vaE6LxJSJlHxTlPD+nzaeWp/jJo&#10;11MJyRSzqUilrU4zmyMpyDSeJ816BtLsRSIMQtZGk/ZfA0nWGkiwJAjN1BDHc8aYqFJhayBixngE&#10;ThyP8GlzkG/jgebwJGzOKsVOqsZ9tMxHihbjKMF4PKcabWlVOJVWibMZVTifSUBmNRCOS3GpfA2u&#10;1m7CraZdeLzuON7suIBnG07iyZojeLb2GF5uaCMcGdtP490BOq9D13Bz3RE0xJYh0SkW/vMDYTvF&#10;FgaKMzFn7CQ4j9dDpIE5P7cTst19sLK4FPeuUJS0y5rt/Mf/RNOez817RCma+8ga8Mj2/N/t/7nB&#10;jwjR5rFdmvrr40esukKleuhPCYxhVHbRp6jQTrYj8uh7ZJ0DfNaex3CXaIzmvTrcKgqTIhYj6cRr&#10;VB29iwKPADQqDMd6lRHIUVNBYWoZyk5QkRK2YafFsZ4RZucIt80EXgvWHC7EzoNROLTfG217XHBx&#10;px2u7TTD9da5uL5bH9d2z8bV3Xos57DUxxUuv7ZjPi7ttMWpVicc3uuJXQcjsO5QHpYcWYyao9uQ&#10;d/wCkk/+JQEy7iSVb9tbRPDcYWdeoezsC1TRZRVqD8Za5WGokhuDNFc/NLS9QtiSPehQtzIDwVl+&#10;vNGTkFsZh11HtvCyPEb7m5vA22tS90GR31GoR1GDjZcH8fbxClrKBKpFJynDzsyQYgIpAhP8kwjH&#10;dKkmWNPJD17F5ZjgHAh580Ba7HBGAGaFpsIotkQafXC0fQy0/PIkizvZIxThVQupIDMw2Ve8j2Tw&#10;B6Tjnwhd/2iCjZATNV5UmqJtpAqVlzi/lns47AqW0cYHQp3KVYeQmOAaRPsegSncd5SFL2YFJ8OC&#10;6sgwKg1Kdn5S7fgknxRpnGx52v1ZtO/1x87gOn+El98IOIq0S+9x8XU7rvF3duL3VyhecVoaJXDh&#10;qquoW34ZZY1UiYtpqZdd57W7gKL6s5+staydY3mL6D0jktxyW0kxymx1Ud0xBAQkYbr6OCj91Jc2&#10;uj/LwVAdMAQq/X6WxihR7PsDxn3fh3DsDY2BQzF7tDqMRmlh3kgtmMtNhIe2PpKMnVHK67DQJxk1&#10;3nFY6B6BpUGJ2JqUj12pxdiXUYaDVI+HCMb9vMH3Mg4W1uJoWQOOFS3C4exy7CdI9yUXUDUWUTHm&#10;oTWmQIod0YXYEpmHdRF5WBNZgHWMVeGZWBKSwPMRkGa2BIsmvDQV4DNFFX6GkxDlaIKSpFAsyklF&#10;Zqg3Yl0skGg1jypwLpIMZyLRcCoSqAST5k8kHKnizKj+FmgTihqINVBHnKEWEqgeEw25TFhvUXJZ&#10;kmjnaEBAGlN5WkyQKnjSCMY02voUAjOJtjuRkUArHk9rnWAxiaFNIHJfa5YWWogxU0UklWoUjx+u&#10;p4GAyarw0tKCrw6hau2Bxfz7b0zJx7bccrSW1uJQKZVjfi2vXyWOppfjZHIFTiaV41RqFc6my+B4&#10;uXAZLlesxTXxzrF5Nx5vOIEXVI1/rjmM31ftwZO1h/BCKMiNR/Fm+3G076VcIRw/HLyJR5vP4caa&#10;o7iwdB/2l63D2qQaNARmYaFvCppCslAfkYXykEQsySnD5eOn8Pa1aNQtkPWR6JOFaMHYToL9Iz6K&#10;+fdE2ztpCxBsHxkCc9f2bseGuGjsSI7BjoQorGXcPnFMAqAMo9xOAFg6EPelIMAHAVng+quPKKEd&#10;jzn+kurrPeJPfETsSSCSgIyjeoyjnVcNysdYm1iMcUzASNd0+Gy7jrLzT1CeVYgS9ZFYqf4zKlWH&#10;I8veE9V7HkqADTv7BkUnTmDPnhRc2G1K2M3AvV3a+GOHMh7vED1u5PBy62g+WEbjpdT7RjQbGs7l&#10;v+LZjmF4LmqXuezNVjm82TIOr7bJcf0o7iuH33Zo4dauWbiwyxw79iej/Pg+xJ14hajjtPAnaOmp&#10;WOMJwAza9CYqxTIdNaxWksMylVHImK2L+h0XEbrsADrk10QjuTYFa3Y3IqciAdsOiBEIP8Hx1XXa&#10;6puM65+s9W0C8xw+Pl+NNZtSoWm2AOMcfSEvapJppeXsAzGLN5aWexKUCB3/iirENq2EfmgutN0T&#10;MS0oC8Zx5dD2EH2k4wnGTIyTGoOK95bR0HT2I/TcoUhlKdo9KYhW7LTXSg7e0HAOkNo8iWEaRA32&#10;tIBoWutUzA7jdlSL4+wiaKfT4ZCeB5ecQqrPaALTF/OSirGANnFBbAoskzOh5eIPRetA2PAHbpXX&#10;RHgG8bMlwz2/HlfftuMvfvs/PrzDb/ytiPiDP517/AUtXHsW+fVnpAqX6qVCOV5A+dIrhKOokRYV&#10;MqK/tICiqLmWtW/8XJst3jeK6SpCNb1oMxxsXaAtPwzyA3/A6B8GQmHQr7TVY6A1SB7qA0dh/IBh&#10;mDJoBOaOUobH1HmIne9FBeaLHBtvFDv4o8Y9GIuprpfyGizxjcZiT6pGrzCsDUnCrqQCHCAYD1M5&#10;Hs7kzZ1dhSNU7QdzadEKOF2yCMdK6nAon4oyrRh7qBz3JhehNZZQjSnGzpgybIsqx+bwMqyNyKet&#10;zmOZizWE44rQZCpIOgz3QFpTI/hNISC1FOE3SQ1Bs6n03K1RmRWH6swEZAV4IsnGnHA0ovIzQOpc&#10;gsiASo8qMJUwEzY7yUSHalHYaWGrGYYatNUsDbQkWMYaqsmWGUwgNKfQftOiL5ghKcZUWu1kkxlS&#10;JVHcgqmINdckBDURJUrz8ZyfQFhOQrzpBEQZqiJMTx1BM7UJcy24aqjCU5PHNLbBQjqKNfF52JRe&#10;gm0FldhTygeHsNUZNTicWoFjKRVoS6JypNs4m7wQl9KbcDVnKa4WrcG1ik24Wbsdfy47hFcbT+HF&#10;muN4svwAnq3Yg2cr9+D1elptwvH9VsJxN2XWQfq1w3fRvu8WVeZVPFl3BvebDuBWTStuVO3AlZqt&#10;uNy4HVebd+Js/UYcq1+LK7sO4snde3RtApACdu8ZAlwCbX//J8D2nmvfSfBs/0DkSYrzHfZW5iLh&#10;10GoGDsY1WMGI3HMz2hbtUTai/yUAZF7iX44b7mvtN/HN9KSuzxs5ek/EH30GeJPvkfS8Q+IP07l&#10;SMDEnHqH5GOPoR0uhjiJ4f0ahbHOsfDZcgVVF99hUUEDyrQUsFJlCJoUh6PQ2gmVe+4Tsq+RePoB&#10;Go6ux/ldNvh9pxz+2jlM6n74evsQwnCo1NPm6c5f8GLnSLzeNgavRfe+rYSkFKPwcpuI0dznVzzf&#10;+TP3GYa3W0bg7eZh3Ha4BM/fd8jjfKsVmo82EYgPEU6oh4p3muL9qXjXee4DGvkgq5o6GUtVxqJF&#10;YwTSdbWwiH+zyKWH0CGjIga+GUFILI5EblUy1u1czQv1GBBW+tUtfGAp+ldDyg5+h9f6Cj68WI9T&#10;pyrgERuKeQnZGGUdDt2gHBgllkJNNPS0T4SiLZf5+sOjsATWqZWcD6VyjISWW4LUhEaoPw3XaKjY&#10;R9P6xkDNOQYTvGnRfSKpFFOkbUUljC7VkFF0ChyzCzHNj8e1E8cJg0VSFrzy8+GQlUtoineYCVC3&#10;D8D8mAh45OfCIjGH2/rBIrMEC2jJ9XxCuU40II+ComUArXaYrI2lk0h0EQFN+yAs2b0HJ88fRtup&#10;HTjethMn2/bixMm9OHzqGBavPUx1eJKAPIsCKkYx2mDViqsoJARF5Ytouyjray0ahBOMIlvPYrH8&#10;EhrW3SZEL6OaIE1Ma4KFsRHURwzBmAH9MaI/rfTA4Rj/swImDVaWMnVbK05DlIEdch0DsTAwFc0h&#10;OVgSmIGVtM0botKxPpw3dFAUVvmGYrl7EJZ7BWOFXxg2RSRhX1IejqQX42hGCQ6nlXG6BEeySnAo&#10;uwQHcstwqLAGR0VNLFXkznTayFTR7rGcdroI26OLsC2yBFsjSqkcy7E+imCMTCccM3jONCrJVKwK&#10;iccS/wiUenpRtZkgQFsLnsoK8B6vCh89HaT6O6E+Lwm1aXHI9HRGosV82mMjJBvMQarRHMJxNpLn&#10;UekZTUUcoRcngXG8ZKvjWIpa7Lh5ExDD6UhDFUQbU1WaUA3SlidItdezCUYei3AUVj2etjvKZALC&#10;5yszVKWInK+BSFMtRPM40QbjETpbWVK4zppqsFVWg5umjgTGRb6xWB1HZcyHwyZa6h1FlWglIPdl&#10;lOJwQgmOiuBv+mRSBU6n1OBsah0uZC7G5fxluFJC1Vi1Cbfrd0iVMa9pq59SCT5evAOvWnbg5bJd&#10;eLvqID6uP4L2dYeBrbwr9xOOB3lfHbkHnOZjuO1PvNt7m/b7Al6sOo2XhOWb7RfxYTet9N6reLv7&#10;PJ7sbsOfJy/ixYNH+CgUnfgnuEilKGD5zxBwFDpR/CfgRtxJ0HuDE9W5qFAYgqXqQ6jifkGR1nCc&#10;3dTMdRSJYtf33JcwFftLmlQcmv8Te594/BLZR+4j8vgbRJ14jwTCMYFwjDrxAYlnPiJuzyOo+xVj&#10;rH0cRG4FBe9UBO29j4Yz79EUV4EKtRFYo/ELqpVHIs0zAHlH/0Q418W2vUHO8RtYcagO+/b74+Re&#10;W1zaMxe3dk/Ew1Z1/LFTFX9tV8UTKVQYigx5PN4+Fn/tECGAKkelqCxt98cOFfy2SwV3WifSbhvg&#10;1F57HNgbhPX7FlGhnqJifEFr3Y6IM28QTcUb3fYRKRc+oK5uIyo01QnHYWhU+wWZRnqo3nsJQS0H&#10;0WHD3qUIzYlAUGogapaXYvPedbwk1Evv7uLjKz7l3tzmU+sqLfUNvH93h8s5/W4Hfnu4BFFZYZju&#10;lwA5qkZt70RoB6XzIomciWLA/mTCzQ9jzZ2hZhdAVSjGfRHAi5R6yej5RWOqt2ieEwN552SMtglF&#10;yMLlcMstgkFECjRcIqBE1TjeLYigS4VdWhpMI1MJtkBCLwyzQ+IwLzIUJjGxVJLBUHPk+V1DMTc8&#10;ELapsQisXAgtV5GIN4jHy4RNah4MImMxPzEDBtG50AvNkzKIT/RPkxqTq9mFQMvICLM0B8FUozcM&#10;NPth7vgfYaL5I/SU+iMxLp1wEwPxX0ZewwWUtFyXtXlsErXYl1G5/BIql4r3ipck+yy6CH5ObCtN&#10;L72G/OrDCA5MxtzJ46E6dBDG9OuHUX37QX3IcMwYoYrZv/LmVZ2BQscgrIjJxJqEXKyNycXGqAJs&#10;EhGTgy1RmdgQmoRVPuFY6RHMCMJKv1CsDo7ElmjCMTUHhzIKqXwKcYiQPJJBUGYWEpBFtNil2JdH&#10;q11G5Uh7vYtWeyuV0Tbe/Dvjy7AzupiWugDbY/KwLTaX5yMUI5KxgX+PjeHJWB+WyPNEY1lAOJr4&#10;sKl08kaSgQnc+eOyVZaHi5YKQgymIyfAGfXpMSiPCkaCvSXCTfQRSYUXS8UYZzKZ9pkAJBSFMoyj&#10;1U0g/OKNpyKGSjLGlBZ93hSEz9NBmAkBKZTfgimINSNQzfSQsGAWoUg7baqLZFEhZDIREVSfwcYa&#10;CDXVRNh8dYTNU0WoMWGpr4qQWYrw0R0Ne82xMFOQg50SFam+ORa6h1EVZ2E9ncW6tCJsyBHKsRS7&#10;ssSrhiwc4bU/El+Aw4lFOJpCQKZV4nRqLc5k1uNcQTMulK3G5ZqNuNW4A09ppZ+s2Ivfm7bgceMm&#10;vGzcjNeLt+P9sv1oX3UIoMXGJkqV7YTezotoP3IN7Zf+RPvV58K3ApdfAGcJy5OPCMzfgVMsT/3G&#10;eUL0yCW82N+G520X8PrhIzpeoR5l/ySGySY//fsERkkDtktvD8W/c5WFqB03FPW0uDUaw1Cs+jOu&#10;rZMpR2GrxT+x19+PKPYVlTXVp+8j4cgjxJx4JwExqu0DImmto4+1I+c84NpwAKPsozDOOR7DLSKg&#10;m7GEdvUZmnZdQpGlPRarDcZKtZ+Qoq2Cgsom5J19jSgBKaq4aNr0lBN/IPc475djR7DoyCYsP9SI&#10;LQcKsGdvEg7vjsSx3cE4vscXJ/Z4MtxwcrczSxec2O2BE61eON4agsOtMdi1NwWbDuQRtovQeGQj&#10;Ko8cIojPI5XXM+70S8SfeCup3ujTHxB2jnA89RpVJx6jkvdSjcpoLKdqLKX1LwuJpup9Db+Wfeiw&#10;aFkhovNj4B0fwJu6CMu2iCfK7xIU29/cl+y0rGKGFvsN4fj2Kq/9Abx9uRolDQkYaeAs2ejxntFU&#10;YZFQpWUe7yUSTkRhgl8SjGKyYUblNslNqMUIWu8wGIanwjunAMahEVL6oLGuSVIKs5m+IbCNS8Ts&#10;oBha8CSoORGo1l5UfEkwi42FQypVIlWn6Bo0ySsGNikZMIxIpOJMgrqjqHCJhllqFgzCI+BAIOj4&#10;xNP2R0HLIxGOlPiTfKKg5hII4/giyeIr2ERB1S0e2iJLuEM4Ji2wxGylXpg/qgMM5b6AwbgvYDqm&#10;A+b+2gG+DpZoWS+a5VxDcfMFKsaLUo8XMVi/6Ckjy9IjsoOL9Gaf3z+K4RJEFnCREfwCUjNXwGmB&#10;HXTGjITSjwMg37uPlDJ/zihFuI+fjbCZFqj0isAOqt2DhNgBqhnRYHtPcgl2J/LmpcrZHJmNtQEJ&#10;WEZrvdQ1EKu9w7AhOBabIhOwLSYZrVTUB9ILcJBQPJhBIGYKQBZJcYjH3ZNZhn201IdKm7CvuAnb&#10;0hZic0IVdsaV0VoXYRehuDNOVMqkYXNUKqGYhE1UqpvCEgjleKwJjsGqgFis9KGl94xEhZMvYozm&#10;w1NbB06KSlSRVGnTtJHh6YDalATkhgYjwsYMAfNnIcxiBiLm0fIKNWhKMM5nmNBCz5tIpTgVUcaT&#10;CdJJCCf4wkymMSZyXgfRC3QRs2A6Yk0IyXmTCVZuP5eQm8tj0YJHGWgj1HASgTgBQQRuoL4yAghF&#10;f92x8NIZCTuNX2GpNArOGsK6m6PGMxQrQjOwLrYYm3JrsZ037a6aRrQWUUWnZuNgYibBmIHDvA6H&#10;UvJwOLMIJ3jdTmdU40zOIpwubMKZ0uW4WL0Wt5t34M8V+/Fo8TY8WrQejxs24UX9Zrys344PLfuB&#10;FVSNdB3tm08zLsjKA5dJLAKQgMSNlyItNcvXgkZoP8V77wzBeekpcI3wvPIIH45dxJu9J/HX4TO4&#10;cOEO9tx6gu23n2Pr7WfYeuspSxHPsOX2C2y5+xTb7vyF7XeeYCunj917guWFpQhWV8eatFQ0hocg&#10;SFMVm+uacPTBU2y/9Ze0/SZuu/XWc7TyeK23H2Pt1b9QeOwR4o4/RTiVVgRVY+RJUZnxGjGn3yLz&#10;AhCx4zaUvSmIHIIw3DYQ4/xzEb3/Npae/RNV8Vko0lCjIhuObFU5ZAZFovbwdcRTMYafEHCk+mx7&#10;S0C+ReSpj4wPiD31EgltfyGl7T6hdpNxBVknzqP46CkUHzuO4uNHUXL8EEpOiPIkl53iZ7yA3GPX&#10;kHn8JtJOPEDyyT+Q2PZcqoCJpDqM4jMp4lQ7wgliUZEU1QZaekL/3J9YWL8c+VOoGtV/Qp7qCLoc&#10;ayzZReFzHTCILUCH9NI4xJYlwzXWH1mLclC7aiHhyD8cbXT7G9EAXJah57149/iGTzIqSLxvw4fn&#10;a9G6vxhatq5QJdw0XEUWjAhoeaZRIYrpSGi6RdBS58EiIYlqLpvW2o9KMQwTPMLgkpkBn6JsaHtR&#10;XVL5KbtHYRpvOkcC0Co5hzCrowWPgaK1PwzCkuCckw/3vDIui4C8Q6ykQk1j8zDNN5kqM5kqM5aK&#10;MlwCszptt5KleH8ZBCUXqkdCW8FBtG30h6arL217FM8r+nsnQtktWarxFhmBptu7Iz/WAauS52JZ&#10;wiwsS9bHqgQ9LIubQ6sYgcVL99MeX0B+E/8oBKQYKqGUNlq0XRTvGUtop0XzHQFHacTB5dc+qcbL&#10;KFp4GAkx5TDTmQOtISOg3v9nWugRMJbTQpCeGcqcQ9ASmIIdKWU4WVSHM0ULcTK/Gkdzq3A4i6Ck&#10;/d2RSPUYkU7VGIEWFz9a6gCs9Q/H5tAEbKGl3hadgj1JvLnThHIsxaE0Wmva6sNURgdTCqgkS7A3&#10;jQBIL8e+3EU4WNyM3bmN2J5Si13xFdgTVYzWyDzspELdFpNFe52JraHp2Baahq1hhGUYYRmShtX8&#10;nKv8E7HCPx7N3tGodgpC7gJnBE6YBmd5RVgojIX7rOnIC4vAwowc5ASGIHyBIcKNptEqTyEIJ1FF&#10;alMN0vou0EIMp6MIvQha63DD8dyOkDSagkgqzGgjAVNa7nnch/CME0EQxszRRowe1+lNRPScCYiY&#10;q4GQOerwm6lEpahEKCrAlWrRUWUMnFTHIXQyFe0Ceyz0DkVLWDKWRhZgLW3ynvqNOL35AM5t2o3D&#10;VNT7Evhwic3Aodh0HCMcj6Tm40hOOdqyqnA+rQYXsutxhnA8V7wSN2q24OGSPXjQsAt3azbj98qN&#10;eFa7BS8atuNl0x68bTmED0uPEI7HJChi01lg8zm07+fdRwDg3B/A1Rdov/5GDKSO9nPP0U6rjdOP&#10;CUcBTRrbB4zrT9F+9Cqe7TiCK9uOYWMr3cvhP5Bw8iUSqYCSzjBOv+FN/x7JVEnpbY+R0faM8QRV&#10;BG1CUQPiUguw8sJ9rD1xA5HR6cioWoHKs0+4zWMknnuK+LMvCKNXyDz5nEB6ikwCJu3sWyQSgnGM&#10;ZKrE1PPvkHqBADvxO5wI/VFeafjBzA/DHUOhE1eIpG3n0bDzDArCIpGqNRalvP4FetNQlpyLliO3&#10;UHTpLWJFO0ceK+2ciA9IO/8BGec+IouXJ/1sO1K5XJxLnDfmEhDPUixLkZZ/RDKtcPKFdgbnP32u&#10;RK6LZym2FfNpjBQeN4mlOFc8j5Nw5YNkowvOtKN2/x2UlS1EotFMlGmORLWOIko83NG86RByd1+B&#10;QWY1fplhhA6JRdEIK06EVbgX0gnHoqZywpF/tLfXZbXUb25IbR4/Eo4fqSRFs572dxeBpxtw+3It&#10;5gV5YoytGJUwFhNFjkcpywZLp2jCKhALEjIxyz+AkMyifY2VsuuougbBPCERgeWERUI25LidMuGq&#10;7CTaK2bAJr0Q2u4Rkn0WvWW03WMwPTCWFj6S80EYa8d1ohG5DS22VQBU7cOhQnuu6CDee0RiEpWk&#10;jkes1N5RlTAd50xY8/hmSTmwSU6FX2k5dLxCCc4IKLgkYEZ4JhzyaqBt4YaFZQl4fCANf2wJxh/b&#10;I/Dn1gj8vj0al3ZWYsXybShoOIL85tNYtOGe1N6xVEomQXXIEGnImjffk0qhGKXG4I1nUdJ4CiUV&#10;25EUlAnbiYYwUtCBmfJ0eE6eT5vohQrPOKynamtNrcLRvHqcL23GxeIG3oS1vDErqQArsDeFljeB&#10;tjoylXCMJBwDsZLqcWNANAFGMIanYBdt8P6kPBwlGI9lVuAIQXgko4yQLMY+0WQnjaoxtQy7CeC9&#10;mVSPhYtxoLCFarIOrYTj7mgq1agi2utCArIQrRG52B2ejVbGdl6jreFZ2BSajTWBGVgWSDgGJmCF&#10;XxyWuEdiEQGZNc8WPlo6MJWTh6WmNiKsHVGVlIGa5DSkONkhzGAmImm7Y8V7QgIv0lQdkWaaiDaf&#10;gGizSbTemlyvjih9QpERK1XKqMuC9jvGkJA0IBz1dRA7mzFrEuJm6CBqliZC9RQQMkMRflPGwWnC&#10;GNiojIQ1P4erkjqip89EqbUTGjyCsCQgBotD0tEYU4qNRWtwbONRXDlwDtd2HsGR8ibsjsvFgWjC&#10;MSYVJ2KzcDw5HyeyZKrxYnotLmU14nx+Cy6WrMGdmu14WN+K21VbcKt0Ax6Wb8JjLntW14oXTfvw&#10;uuUgrfUhtK85RjDSR24gAbbx3jlMV3aCcGwT6pHqUDSJuEz1eIZwPPEX1eNjgNZOLG8XNSL3GNf+&#10;ono8jmcb9+G37cexY/tZpKxrg8vyI7BfdhSOy4/BceUJOK88DrcVx+DOabcVx+Gz7CB8S1oQVbcB&#10;3iuPIWzFESTUbkBw6XoENB+D91Jut+o0HFae5r4n4briJNyXMbjcncf0XNkGj+Un4dZynOUx+K3l&#10;8hUHYFy+CjNzmmFauRme604h+fhdpG2+iJis5YjzikaauydCXZwQmZyJlJadCFp6CM58UDiuOAPX&#10;pafhtaQNXi0n4LqM51/WJoU7w2PpKXhK0SaFO6fdl3M9P5cLv48zv4MzSyd+P5cVYj23axGfmdtw&#10;O0+WXstOc/4Uj3mK52jjNTgKr+UH4LFkB9wql8OO94vdfEt4Gxsj2t4FWRFpKK5pRlrLSkQUpSEm&#10;wx7uPobokFKehIC8OJgEuCKjvhDZi0rQLuBIKEo11qLroAClBEfxDvIuy2vAs114+agJUYVBGGHq&#10;Cr3wQviUrKTtjYLoaC6sr0gPNjM0mVDKhj5t2bTgVMhRwY2z96O1ToYR56d5pFC1RVNxUn16REjq&#10;bjzhqU2oicSVCi4pPI7osM7lzgGwSivHrKh8yBOcE73jYBiVgjkhtM608aKpzzi7YOjzyWiSkAHj&#10;mEwpUYWo4Rad3mf4JsBKVO7wZtV28JUahSs6xBPWUdDhTa5m4QWfUG8+nePxYK0L7q9xx701vri3&#10;1heX1iRhReNSqsNjKKFSFAkoBPxEMx5R+SJqokuaRd/p0yinqhRJbkWFTPXiY1hYsxWLCpqxMKEU&#10;pf4JqAlLR3NMPlbGFWNzchV2ZyzEsfwmnC1biouVy3CpjHAsaaQ6WYRjVI6HsqqxL52KLykfO2Jz&#10;sC4wCct5rVZ4hmNDUBx2RAowpmFXXLpkq4VyPEYbeFg09E6vwD5es70E4v6USpZUiATk3jTRBrIJ&#10;R4qW4kjuYuxJqMS2yCKqT/HOkXCM5Lkic7CLNn4Xy+0E41aCcUtYDs+ZhZW09iv8o7GCcG7hQ2ux&#10;F1WiSwiyjZ3gM2E6HNQmwF13DuJd3FGZnITi2AjEOdnQKs9CpNFUKsiJLLUIRAbVY5QF1aOZhtTk&#10;JtZQZOUZTwiKaTUqTQ1EG2siwkATUXMJTqrFmJm029OpGnW1ETxVBd46cvDVkoMboWiq8DNMFEbB&#10;Q2MqEmeYocTaBfVuvljiGYzmgHjUR+diKRXgrpZWnNp3BlcPnMK5tVuxO68SO+LycDA6B8f4EDrG&#10;h82JhFycSi1iEJDpVTidU4dzRS24VL4ON6q34Gb1OtysWImbZctxv2ot/li4BX/VbcMT2upXza14&#10;v2ofPq6jrV7/SUHuIhxp/3D8IXCUcfoJwUiVeIkKUkDxBO89WktcEnAUqpHgvPMRuP0K7Rce4OPu&#10;s3i37QT+2tKGzYu2IDyhCjM8EjHSMhg/8UH7yzwPDJvnhZ9NfTB4vj+GmvhijIknfjV1wQ/zfTHQ&#10;1BvD5jtg+AJX/GTijcGmXhhs4oUhJn4YNM+T0z4YuiBIypg9ykZkzo7CSKtwlhGcj4Qcxc/k6GIE&#10;rDmKoouvkHOxnYrvI1KpOJOP/YXsE89R2vYSpVSfsdsvYUZqDYZYBmCYVShG2UZiNO/1MdbRkLcS&#10;g93FYYStiGiMJDdGct1ouxiKH5FQgm6P24/jeeVsRd1BmDRe1RjbYIy2DeGxQj41PhcRjrG2Yjux&#10;fTQUbLg/zyFnTRZZh9NFkh9W/C52vBb2zlC1c8NkskmbQk1d5IOwD4WqlQt0XBwRme2NkwcjsLXF&#10;ER2SSuIQXpYKAx8XpNYWoqCxBh9FhYxkq0Xj7+ssRQhY3iYY7+DjOwHNk3j1uAWLVkZDaYEtbW0k&#10;4RVD0IXxCwRKuRrFEK6iC+FMKowZhM94Dyo/pzCptlnRxh+K5r78UFSBVlEwiivHjJAMyTZP9Q6n&#10;SoyByAk51klY3wQsSCqEKa2jPW98vTCRfiyEVj6cyjSFdjsDMwJFQkyRZFcMkRAI/cgY6IVEYzLV&#10;qoJIuMntpxGUcwMi4JKVDsNQqkl+TjFCoZZXElR5LjWHCBh7+mLfyiT8tsGbcHTD3TV+LH1wY000&#10;trUsQdWSkyhuEU11xHtGkYVHDLglaqlFTxmWBGL9iiuoX3ICK2mtNi5cje0Ll2Nv7SocqV2LE7Wr&#10;GSvQxjhZvgwnSpbgfHkLrlYvw7Xa5bhcsxwXKpbgQkkTThdQOWZX4DDV4yGWBwi73UlF2ByZiTX+&#10;sVjF67QuKBLbIhKwiw+JnfHp2EWltpcPo8O8ToeoIAVU96SW024TiolVUrk7SRyH02l12J/TiOMF&#10;LTicWY9tcSXYEltIOBYRhgXYHJHNyOLxswlGKkf/DGzxY/jy/H7xWC7gyM+x3D+GgIzBEp941PFv&#10;XmDpiZhZpnDRnAoHnelIcvdCQ042KuJiEWtpRus8kxZ6OqKpIKNNROXLRISZUmkSkhEsY+ZNRSyt&#10;dTQtdjTBGEOIxtBehxtSIdI6h8xURfA0NQRNVUPABBW4aoyFrcow2I8dBfvRVI1K8vCZNgWZCxxQ&#10;ZReAhc4hqHcJQ5NnJBppqRdnl2Nj8xoc3XkYV/a34crWVhyrWczrl8/rmE/lSCsdRUvNh+wxqsc2&#10;PpTaqNxPpVeiLacWZ4uacKV8Ja6WrcDl4sW4VroYt8qX4B5Vye+16/CofgP+bNiIF83b8G7Vbrxd&#10;uw/vVu+Xaq3bWy+g/fh9KsSHaD/yGyFJGJ6hjT7HOPUn2k/y3jtFOJ57QfVIINJetwtwXnpC+02Q&#10;XmQco+o8fAc4dBNPWi/ixNoDWFi1HDHZlQjg5/TmveKcUgintCJ48vfiIeZT8+GaXABHfhfH1Eyu&#10;z+J8IVz4MHVOzIJHcjHcUwrglFgAfd9EKC7whhgPXnTZlXOIJVgEmCIlsI20DMMwTs8rXodU2vrU&#10;tnYkHn+PyDMvEU6rHi3e+Z16hyTa3DTafYvKLdw3ig5P5GYMpyCJ4LRIJiNai8RKwzyLsaEU6AZF&#10;pxJ5l3ipgkdBSmUmUpJ9TnYrS3km0ppJacmcCFJuP8o1HqPc4jDGjfu4iHWEoVM45MmCsa5iQD+R&#10;+SceYyig5MgM0a5a0TEDY0T6MjGmPZmlRtGmQS6pmDnAOsAM6RlO6JCQH4Wo8nTMFiOt1RQit64K&#10;H0Rrv7eU/q9vE4ICkrL4KFlsWeDtJbx7uQZ7j2TALDgIs0ILCCBZ8xzdMKpA/hANqIzEwPyqlr6w&#10;TymHU06V7D2gjRjfJQ0zQ+IxW9RMu0ZwXwHMUBhEZsA6IQ2WUYn8sEGSAlVyDIdJTDrsCULndIIt&#10;Ig6qjlSgNgQeAeGemQwHAk/J3pcXP1LK1ahPNaUXGoFZYTEEaYDU11rXLw3zqLCc8/PgkFvEp0oA&#10;NN2joemZChUqSDGkg5adD8qzffGItvruGmfcoWq8t9Ydt9YEo7WlHuWLjyC3kepQjEbYItQhy8Zz&#10;WLjkApYuP4vVy45h45Ld2Nm4EYcb1uH04g24tGwLbizfhetLduJq/UZcXrQGVwjNKwTmxapluL5w&#10;Be7UrcCNhctwlmA8XdqIM8WNaMtfiJNUMyfzy3GM5aGscsKuGNvjsrEhNBFr+UBYFxSFLaGxVHdJ&#10;aE3MoGXOJBwzpdrqI9mlOJBJQNJO702mehRwTBCQLCccK9GaXIPWjFocpb0+QTXUyqf8FqrbrTHF&#10;UpOezZF52ETVuCUyF9uoGjfx+q33SsVmwnG1H5U01eOqgESspBpeTlW+zDsJi/kDXcQHTbG1D8L1&#10;zGCjqQtvg/moSkxFc04BMtw9EG5iSCDOQcS8WQg30iX0piDMSAdhhGS4ieiWSHiaTuc2k6SG23EG&#10;wmJPkJRj6GwlBM2Qh/9UefjpKMJbQwl240Zi/pihsBo+Bm6K4xE6fQ7SLGxR6eyDeqdgLOSDsYEP&#10;wXqfJNTF5GI1LdSeza04fbAN1/Yexrnla6V2oHuicrA3nLY6Ig9H+L2PRKYRkpk4Hl9Ae10i1Vi3&#10;5S6iol+My6UtuFBQjwv5dQRkA26UN+MeAfWQf9dHTRvwR/NGPFu6FW9WtRKOe/F25V60rz0K7LyE&#10;doKt/bhQj78DJ/+U4IgzvOdOE44EJESIpj6iFOA8w1K8n7zA7S89Q/s1qsqLtOOnuIz74BL3p+3G&#10;de5/7wneP3mF16/e4/X793j/8QPetn/Am/aP+NDeLrXaES0m37EUrYHectlrKWQ11KL2+s7jp6hY&#10;vQk69v6YzOtmFJSPeWKo5LB86PnmUQTRARKaQ6xDsaBmG9LOiJpsIPTkB0SceIfY4x8Q3vYRgaff&#10;IZ5wzDz3CiY5KyFP5TnOWeR3pMsj3EQqQjkxvDPVmxg/SrRrlhcZvJwSWMZxG8KSgmssP8MYkajG&#10;NZHg5DoRzrJtRFO8cdxXnlCU4/0rjqHIfRQIwrFukVKI8acETMe6in2SCEKKIedkbkdYi1FJHRMJ&#10;yUQpO7k63ae6sz80jI3QIbkoCjEl6dB1tEVKdSHCczLw9gMvuGjKI5SjVGt96xMcP1vs67yK1/H2&#10;1TbcuVGJ6LwkmPKmG0v5rEvLFdS0nuothB8qnADMgnFUBkwJK9esUswJTIEinzxT+XQyIQTNkpJh&#10;QOWjZB/EDxwNDedg/iHiEFVVh9m0QAo2wVCmBDYMT0TuyuVIamqEBS2zmj2XU1obRWTAIDgCHiXF&#10;0PGh/LYKhAYvkhnt49SASEzx5xPP3IdfOJ7rMzDRi9B1FVl5eEGsgqEuhoj1y4SCZTgldxjG2vii&#10;rDoXd7bH4+462uq1/ni41g+310fjyIoGrG45gFUrTmP98jZsW3kSO1Ycw67lh6g2D6Bt9T4p2ell&#10;xo21+3F/4xH8tukYHqw/hHtcd3/5Xtxt3onbjdtwq56WjKC807gJ9xazbBCwXIKTogdLwUKcyBNR&#10;y5uxglFGe12MQ7l52J+Zi10iKS1v3A1BSVRwidhASG0Po3qkctxDRbCHcDyUXoCjOSU4mF2C/ekM&#10;YauTywjGYsKzmGUpj1OOHVx2IJv2vWgJDhCS29NrsDm2DDuiyyWbvSUiF1sIjE1h2VgfnEFLn4m1&#10;QeK9YzrWBKQyROVMMlb4pGAFwbncPQVNzrFYyB9kAaEUYeAIP30rJHsEoz6tAKWRsQgzm49Ag9kI&#10;NZyB0LkE49xJUiVMhPFkhIkaa8Ix1GQaQgwmSjY6zkAHsXOoLmepIXy2stQ8x1dHHl6a4+CpqADb&#10;kaNhNWYsfNQmI3GONfIt3VHu5ItFLj5ocPBDg60/FnvEoCkwDS2pVM4rtuH0vlO4eOg8Tm3Zg31V&#10;VI1UWHv4W9oblooDYWk4HJ6GQ2EZOBxJFRlbgsN0NsdSF+J0/hLa6uU4W9CMU3n1VPcNOEtYXipr&#10;wfWKFbhdsxb3+Dd92LQZT5fuxBsqxtcr9+Pt8gNo33ge2EPXdYBwPEJLLVTjpwoYUHHhrEw9Su8i&#10;26gsT1JhHr1HpcgQFTjH79KK35NUJq6KShxhtZ+i/SLnrzAu83hXGLcIynvPgPs85iOWjwnTJ9z+&#10;yVtOixDzjOdc9przb96h/S2tu5h+IZZzmrse3dGGLUv5ENlyBte2ncOFLWdxeH0bVjftxqKqzcgt&#10;4P1YtBLNhx5iEQFZeErWSDzmxEeEUk2GnWpH1Mk3SDlHVdl6R0pPpiBUm6hoFaOWElaiFEOpKBOI&#10;UvJbqjwRsmS2Qhhx20/LZIlxCb+/hZQNnMpWqEqxjzIVorK0r1gvEt8KxSlTnZ/3EWNSiVSLKm6x&#10;Up5YRackQjNN1t6aQFYVzRDnOqBD+bJsROYnY6qrM9LqyuCXnsRrJYOjNPKgaL7zWTlKqvETHEU6&#10;s9eH8O6vZQhP98SIeW7SmNPS4DYOYpwYUaFCyWoTBA03f1gmp0uKcD6fxEpW9PiEm0FkAmaHBMEi&#10;OZX7BUhPEE1euFkBMbCKoyKlzVGinBcNv2cRBK7puTDwj8Tc4GQJjlN8k6BP2zfdPw46XmLog2Do&#10;EHpiyAYxbrUKVYNNdhX8a9ZBNyAd493jMZkg1PIU40pEwji5AhOCMzHOMQLWGXWYxht9Du1i85IV&#10;uLqhAffX1uDR6hY8Xrcev6/ng4AW6fqKg3i4/gQebDjOOIY/Nh7H71uO49HWo3iyvQ2vdpzFs+1n&#10;8HjLKTzedBKPud1vqw/j3oq9eMgf2v2mnbhbv5M30E7cX7wDD5q34y7V5dXapThbRiAWVVMlVuF4&#10;bg1O5jCyy3A8sxBHs3JwMCcTBzNzsI8WSTS52RqSiXV+6VhLxbaF12ynqK1OzqZKzMa+lByqxkLs&#10;zy7E3vR8qUJmPy3XXtGPOjEPe3htWxOKsDOxBLuSK7EvuwEHS1qwJ78R2xIrP8GxmGDMw2aCcRNB&#10;sTGcYAzNwko+8NaFUL3y2q0lcFb5pmC5B+HoQVh6Z2KFZwqWUEE2eiSikk/8dPMAxFp4ozgsBbWp&#10;2Yh2cIKPvj4CZs9A0OypCNLTQQQhGWEwGSH6kwnMmQiePRkB0wlDPU1Ez56A6BkaCJmiiNBpygjW&#10;VYWXhgKc5eXhNIqAlNdAtK4+csydUUW3sdDJH4scvNHk4IvFTgFodhM9imLRFEnAl1CZbz2Ga/vP&#10;4/LO49hbvwIbeF22UDW2hqeglSr8AB80Ao4HIngdCcd9USXYF1uFYxlNtNTLcKaAx8hpYtmM04Ut&#10;VPorcK58NS6Wi+zgG3Fr0VY8bNiBlwTi+9XH8IIP1HfLjwFbeM/soR3eJywx4XeUEPw7IKke20Ub&#10;R/FO8qjYhvffvqtSg3Ac4D3Hsn3XZe5PwHKf9muEm2gjeYEwvECLfp7HPPspLgslSdheocK8+JYQ&#10;fSlToUKximMf4/184iY+HL+DD20P8OE87fwVgvQmj3mT+vE2AcmPAm6O25y/TnBKQGZco8YUxzzz&#10;Am8J89en/8Czy89w//JznLv0FPsuvEDT+ddIaRPNf9qlHjGpbU8xJaYKY23Dea9HQ5FwUhStRajY&#10;BBhlwyZ8huLnkA2lIIt/v+5z/EfbfFomAfLfBYEojV/DkKy6owBzCuEYxfVUk24UcHyodyhdmo7I&#10;ohRo2lkjtjof3imxePWaV+X9PcJRvGv8m3L8Gxyl4VvftuH9s1WoXEpfv8CNoKKFJo1F9pw5kWVU&#10;bnlUhBG0uUGwSsvGVHdvqjxeFCo+6X1hcg6Vohtsswqh5RVFqU5b7pEA08QCaFHaisH+lUTlDmkv&#10;soybROViimcs5oTlSGnSDKKLMcErAXIW/tD1T4VtTr1kqVUIaDlbKkaRNo02f15SOS9+JEZZBmJq&#10;KM9JmKhSTjtwuQdtZEBcCUr5A19ZvQ67F23EybqNuEuV9/uq43i+/izebryE15suM87jzdYLeL+N&#10;0zsu482uK/jQegXvd1/Fuz2X8WGPaOTLbbcSjgTnnysP44/lB/Fg2X7cXdKKe03bcb9+B+7X7aKy&#10;2I3fmncRkhtxk5b6YkUdzpRU4WRBOY7nMLKrCcYatGVTOWYXEY55BGMeDmWKNotUe0klaI3Ox+ag&#10;DGzwScRmvxhsDUv6/3r7y3C70vQ8F619ruzYie0YthM7ObnixNBQzAzd1VCNTnNVqaoklZiZlpak&#10;xczMzMzMzCjWEjMzw3rO/Y4ldZed9t4n+5ydH+815hxz0JxzjPt7ng/eb0Y9egWrA3XZ4YtNBI6d&#10;Aagi7yhHMTqq0SNMHTZc0A04usWp2d0UZLK6wnLVGZXr2OtW1zg1uUSrEYvZsHmmS08jgKzbEKTq&#10;dUEsg1UPIKs5fwW/fQWqsXxFgCpXBQFIP5Uu9iJ8VbDQVwmfb1XgZ2sVucZdGVxLyOYdWvXzj7X0&#10;w+9qxbff15rvvq8NH31IvKd133uL5be1gXVrP3gZGL6kzd99VZs+eF5r3/m6Vr6DYnz7ZS145RV9&#10;9rXnNe/ZN+Tx0a+U8NkypS5Yr4xF65Q1HzDOW6Z8wJiDg8lcvlXpG7yUhzVuz6/VgZ5xHeke1q7S&#10;arVw71UBwibA37aF32/LDnXzO/bxnTtdWAdQO7ZHqtubAiskSxPhOSj5DO2iMNkTngcsC7QHMO5P&#10;qtGBBP7L1EadyWrX5bxO3SkeQDH26zr/9b3SEanFYHdS0z2ovz5UYf95FCRwHAFk44DLsdIGTJTi&#10;IK6t55DUsY/9dmPHUZ1t+zTdtIfYCyD5HAhZNuZpwKRd51Ca7DeEujTbPgzVrB4TeE47ChNIGhzH&#10;LnBOrmGIz63T+ShQtAagPRzr8ANsOTBEpBoUpw2MMNdi+tT0zGccXk+WMFYn8ONHH7IkTgLNk5zv&#10;xC3dPHpTQ3uuK2TsnraM3cd639IPfLL1zS+Ao/VkQdHZvPcvf0n8PoD9L4oZVWmK9DEcid/CMSzX&#10;Q56poXp51qfaFBOkpV7bdPUG3/6+wdGU40zDzAwcf2erp23C/wf7dQ84tg0G6cO5i/XyHJO+1rF7&#10;Iyd205tL/fTsF5ucFuMvQxL0C+zzF97hjk224YM/Rf28v8JFH1Kqv7YQwM6zsdNb9drirSjPTYB1&#10;y0wpMN9T7/DAWSXua3yhb6MCX16wVc/PtWkU+IJztup1SoA3bLpFVOY7AHH+jmht8k+Vq1+6PHjo&#10;N/PAbwEAXv4ZCgzKUm5SldrzWnS4akiXTOHVTgK+fXrUMqVH7UcAHqUqJbzdxBrgLukj+nltdmiA&#10;u8XW93B3dFGidwDI1r263ww86yd1o2pY50u6dT6/U2ez23Uyq1UnMht1MqNeZzObdR5AXkRBXshp&#10;0pmMGh1NKsKqpWgiNAbFGAkYo1GL8RoNStR4YIImAuN4PdM9Z8BJNxavfh70Hs9ItW8NUctGXzWs&#10;d3f6Oza6eqnFzRdIWv1jqLqCACK2ugM4dqAaO7wJr3B1eESqld+o2Q0Asqx3B4b8Rm0UMN2BhGeK&#10;WrbHOsrR4NhENAPHJtRiw9og1WKr69cHqo7/onZtgKpXY7lZX7kmUGWoyPIFXirDrhTM8VD6nB1K&#10;pNBKWOWhTM6f7h8r1zkrNP+972v+G+9oyfvvaeV3PtDS77ylJR++rnXffU+bvv2u1rz1vNa9+6zW&#10;vPu8Vrz5tBa/9nXNfflpzX4JK/3C61r22nfk/qNPFD/b6hbXKGvJWuzzGuXNX6a8L5cByLXKWrxF&#10;qTiL1B0hKkvI01hTrw53D+pAfbP6kygE3HzUsIHfbb2HWje6oR7d1cnv2Ykqb3HxQ0FbNUW0BoNT&#10;NYaqHglB3aPod2Gp9wLH3ZGFFGwVOphSN9PvMQMw8r/fKOzV7cI+Xctp03X+/0dVEwAOxdcFmJx7&#10;ifuoD6D1sRwEUqYerW4RO63hGdWo7imAuFfTuJDpulGpniX3qaqJBhTkEGA9BByPEHsMfBxngGe3&#10;i31bUZvtALTPQEiMAGJr6NkFSCevAWFgaY0+B7DRBwnra3ncAIditK5DFscfL888+i0cpw2cp+01&#10;687w2TleG0C5bLFOJwAk66zZYvrEDU3ynYKtL+bkHf3QN9uZa9qZFwbVNjO/y++H1v+qmJnZ0E3P&#10;z/fmemzOGmC5yE8v/nS+nvJO2iD3pCA9/5tPtDYiQAvcN+vSNf7Eh2f14LGd/n1wdOaztmzhVu94&#10;OkVLt6/V87OA4iJXvYUys3msbflzn2RHtX0H6/UR6uajVdtlKcps6lZrnrekts9/vk4vfuGi5z63&#10;HI+uegbA2RwSVkH64hxXPT1rJqHtKws8HEn89movzmOdwTfqi9BsfeKXwbFcKIU2ab1/opqrenS0&#10;d69u7DqlOztP6d7kKV3u2q9LlMBXiNuovYc2xtXqcpzgZh3lxhy5yhJ7Y5XkVppaKT5pw7kIsyOD&#10;T+BIWMnNDWil+P2GnbpVM6qrlYO6UNyjcwUAMbcJ+9ygk2kNOm2RAQizmlGMBFb6AkrybGaTjiVV&#10;6mB0gXaHpGssKF7DwTGAkAiI0VhAvCYCAGRAEoBEVQZiuYMMkDHq97VcjBHqtBEtW/1RPjzgW9yA&#10;mZtaXD3U4SjIcHXZfDE+sc6ywwcrjVpv88JCekUQMWrxBI6Ash4FXe+RoCYKkO7ALA0E5bBtsupd&#10;w9XgEsLxgwGktVoHOVCsXuerGsIgWQsU69Zhs1lfuRabvRyLjXIsXOyhfAqs7IXuylrqhYLzUhbH&#10;KglNU/zWAC37/q80+5X3NPu1t7Xg2+9p3nfe0bxvva2VH76t9R+8ARBf0JK3XtDCN17Sl6+8qC+e&#10;f1afPvMigHxX6771S4X8ZrkyKEgLl7kqB3eSu2S1Ci3mohrnrFT2vI3K4rP0Lf7Kj85US3Wb9nYO&#10;63BNm0bTCtXiG64Wfrem9TvUvGabOtbxu63zUQffoZXv0uoaqF4KoaGgZAqtDI2FZTmqcZLYiYI8&#10;EFusA6jGqeQaHeE/Pp7O/5rZoRv5HbpT2KOrWbiP1Cbdzu+S6kz98VyhHDXwuMDlPpru5/6zfo9j&#10;FMSTfDYK2PpRjJ37ASNqscU6jo9JtdZXEjjWc5x61GMd0GyjYLY6SptgHfU2vesaihFScW9ON+53&#10;6jin61GeTUDWzt1pYAbII1hy62i+B0hOmfrEch+6zfJxmG22YwK66ZMc1/pacskOGLlcg+OT5bRB&#10;kcfDev85y9MA0oDJZek8VnzqrDrGz8tn4pY+8skCjogeRzkamHag1n4/tP5XxVfh6Lx24Oivl/5x&#10;gZ7yiFwij/gAvTN3oVyT4rTAY6MuXOXHBI6PrMX6t4A0S22zEVqH8IN6ABwfoR4f3enVnesFCkvC&#10;Fn+8VK8v2qHvbQxz8jE+v3CzXl3hCdhscpvNemPOKqz1Or01zzp3zzSxv7bYW99bH6JXv9ymn7rG&#10;ODMGvglUX+cBs3yL31kToC8jch0Q/swnST9G6by0aCv2mGtebXUVm/XmMg+285MPN++xHm6mA/xL&#10;U/w7UwBuNzdLv5XY3HAOELkpx/knrYWQm0l7iT1mOR6H9Tt7bG+mJ7iZ7Iad4K6weppe9u8+jlLk&#10;BsZWP2rcrTtA8UZFv66UdetcYZtOogaPZ9XrSGq1jqBOjyXX6RQPzensNp3J69AZHpzTBZ06zeuj&#10;6Q06kFiG+sh1uogM8xAOBiWhEBOBYzxQNNWIrQaI44BzFDU5Fmy2OxZ4RanHN0ztbsFq2+avNhcU&#10;4xZPtVjL9WY3dW71VRfg7HWPRGXGqs8nGmuI0vQMQ1mGqs0jAkgCR/cYNbnHqtkzSU2eyWrySAKa&#10;aer1y1IbyrvWLUZ12PcGg+OmYI4fpBYsdc0Gf1VhtatRktUGxrXW/xJLDSwr+c/KlvqqGCAWLfNW&#10;gdVB8n9mLwOQ67DhgakqAvZbP14EHD/QZ6jABe+8q6Xvvadlb7+jFe++qWXvvKaFrwPCV1/QrBdf&#10;0K+ffVYff/N5LXz1fbl872OFfbpWKYu2K9/qO1d6qoDCMn/BRhVirYu/XK8i7pc83Ejucnflcf2N&#10;2XUabp/Q/o4x7SmoUW8w39dGAaG2m9a5q3W1p7pRwN18j/a1FDgbUd07IjQanKyJsHSNBKVQaCVr&#10;Z2imdoflaFeE9XUEjDYDIf+xwfFEepMuZwFGYHg3r1tX0jt0KbVFD2wIYQNW2ADVa3A0ZQhdHoNR&#10;g9ybI7i0MdTekNUpmoXeKTVzL7eYjeZ1A2qxBeBx7znWHHcz3XRA013ck6b+DFZWH2jqcAgAdvLM&#10;AlFVTmq6CqDWcVyz9QBSZqkneS528ZzsB6gHbszYb+uQvo/Yb5DkWDak0eobTTWyi8Fxmt3NUjsW&#10;G2U5bbbaXj+G4/RJs+YWgPE4xzp4XpfGjill7Ko+xFZ/4zNzlTNwdABpMCJ+H7j+V8Tv4OjF0lqv&#10;vwLHxr5khWfF6P3ZSxRfU62V/tt19PQ43/IcynFGMf4+ON4zMKIgdW9Cj64Wq7TKU698Pt/ppvPS&#10;F6jDhahHrNTT81z05kofp3X4Nx5+Wh0bq0/dQ/TC52v1xlJvvbsqwPH6H6MwZ4dkoBTX6oP1Afqu&#10;S4SeRVH+eCNqNjJdz89bo3dXu7G9pSjbpDeW7ADE2/UPn6zUezwAMRmVOjfKTXaSPwQoTu/k3xw9&#10;RUnKP2pANMthILS6F2sZNAtj3SCcLhSA0oGiLfmXJykOAaNTig9TUAxyE3bu0UNu1gcNRM2k7lSN&#10;6jpQvFzSqfOFzTqVYy3P1TqWUaXDqZU6BPQOEyfT6wAjqjEPOALFs8XdOlvUhbJsRnFUaG98kXZF&#10;Z2s0dEYVDgFEg+MIcDRAjgXGAEgUpBNx2hmSoMlwA2S0+v1C1ekWOAPHrd5YQi+1bXJX20Z3tW/y&#10;VhdA694aqj73MA0Cx35TkB4xarPROB7RgDIaWxnr1Du2uiWqaUeCGrfb6wR1eaapPTBNTX6oRwBa&#10;y3EaUI7Nm0LUuslarwNVQ9RuDEJBAkagUo6lrljD61XY6xX+qljur/JlfipZ5qvC5d7KA455q1GW&#10;WPjq8EzFbvbVWmzx/Fe/pS9feEsLnn9dC194RXNfelmfv/ySPnnxRf366ef0q68/p8+efVUrseG+&#10;v5yruHkbsMtAb6mHClf4AGAf4IhKXeiqwkWbVUCBmQ8Y8yg0cwBeTXCWJhpGNMX/uK91UANJOWqz&#10;8eNbfFHDXmpe5622FQHqWhGm7jVR6tiAKnez39+qOtJ/+9+MUXDtCsnRvvBi7Yuu0FR8tQ7F1+go&#10;cDye2aiz2a26jqU2ON4CklfS2nQrF9VYOzZTV9h+WNMOHLkfTT32P7bP/dxjA8BzkLBlJ0BrQS22&#10;AMQOFGQHn+N2pq0hZhDwTQC0CZSfve6FTGPcw1hrZ7ihNZxwjzvDEHv4rAWH18j9Ww8cmzlXOzC2&#10;81rL9ziA3Ml9b8+E1V/uuT6jJp26zLvYdbPaBjqz0MDP4MjuOsJ57Hxmx20GOt6b7XYsuAH1ENZ9&#10;6qqm9/Ec7T6uh6P71cH5fuiXp6/jAv85HP/5XNRfjd8HtP9/xr8Ix58u1FPJBe4KTA3T87/8VKuC&#10;AzXXZZ32HEXCA0cbDfMEjgbGh/cPoBhRTLY0e8163dulR9dLtWsySt9d8KV+uCla314VrhfneepF&#10;VOQzc7fou5vCnFbk763drNk+3locGq3XvlzNj+OCcrQO2DY5N7bYuufMWaMX5rDkB/zhljC224Dd&#10;XgEUdzhK8Z0Vpha36SWUptVPfuaXovCUUp0bAoynsAfH7U9G9VnltGU2MfgZDPfyh9l4VbtxdlpH&#10;W2Bpg/yR/BYaY1sb0oW90Tg30dA+TZsKRW1MNw/rTm2frlZ065JlXyns0tkCYAfgTufU6URWlY6k&#10;l6EginUwqQg1UQgYi3Q8rRwrXauz+Q2AsUnnitt0rrQd5diso0B0X3yBdkZnaFdUmibCASKWejgw&#10;yomhgEgN2UgX/+jH9jpeOwNjtSc03olJoDnmZ1ljAKB7kDPFQburL6rRAGnhi/oJIPzV5RqgQS+O&#10;652gbkswsR2LvYNwAwQsnbrHbVFqdI1Qw9YIXsewDdt5J6k7KEOtFFw126Oc5LfVm0NUC3StBbve&#10;+j5uwFIDxupVwSpfga1eHa6a1aGqXhmk6hVAcqm/UwdZuNgTy+uhPBRkHvuVB6cqPzRFAUu2aONH&#10;H2vR8x/ok79/Ub/82nP62Tee00+++ax+8g/P6Jf/8IIWPPuuNn/4C4XNwUav2KqCldtVvHw79t1d&#10;pdxXhdwTeYvclLcEIHK8jAWblLHEVZkbfJWHcu7OQ9kBnUODuzRSXqemwAjVo7IbbdJ+lHbTOn6v&#10;lQFqWx6mjjVsvy0OIGZrMipfQ8FpqPR4DVivAa53V0Sh9kWWaV+sTexfr2OJ9Tqe2gAYW3S1sFO3&#10;KACvA8nzyY26kNKqu6YaGxEbbai3LuDYx33ZD2ms/roPQPUhMHpRhNxr0z0oxG6iFTA2AVSz1J3W&#10;Ug2R+rDdVp84bIW63cdAyYYc7uH1bkB0kPv7BCDjkM5wRBthM2ljsrm/UajTbTyrjZyrhWXHYwdk&#10;12Ct5ZPWoAMgd9qS2McxD2OtOZ41tEyfBI4oxGmz7gZfU6r2TDldkICpvTdYGkxNfe7lmLtMYHCe&#10;EcDev0vHhg7q44A8/f3n1gl7RilaX0cDpLVPvGSt1f8kPJxwcrr+X8Tz7G9hncZ/G9aJ3ImvbLfA&#10;OpzPnNc+s24+r+FgX+A831jkqxcXWA8XF7202F8v/OMiPRWRtl1eiUF6YdYsbYyJ1BdrV2vkAHC0&#10;dvw7/Kg2OsZRjDNZwR/aJP8oykc2bavB8cFe3btRoYunkrVo+1K9sgjlSAluKcisE+eL0PiF2Vv0&#10;/Gfr9KONnvrZVg994R+u72JlXkZVvrrIUx+uC3fmc3l94XZtzWnQD9YH6qXZG/Vj1OOr87Hk87bo&#10;gzW+bMuXm2vN7TZG2yjvorhMwDPMn3CIP+kgN4l1YdjNDbEb8GEXnD+aP93qY2QD++0PHUP/TwDI&#10;nbY0MHKTWCX4IN/HSvGe3ZTy3JxA8VHtgG5VdAHFNp0tbNEpp+tNMyqxXicyLWpRi5YRukRTCUU6&#10;aAEYj6SW6HRmpc6iKM/m16MWG3W+rEXnSzlGbo0OpZVoN2CcCE/QzrBETTrJDSz7S7AG/YNQhSFO&#10;RhirWxz05WH1i9duLPb+kCTtx1rvDojRJJ+Ne0dpwCdCXWzbsSNY7VsDsdTBzpjo5nWBPPhAc3OA&#10;+twigCMPuUccgIxRlwUKsmOHjaPGdroGA8YgNW0LcVKWtWwlgGSHT5o6AjPV4JWkCtdIlQHIClRk&#10;PeqxAXttjTP1qy2CVbsqBDCGqWZNKMtg4BioKpSjwbGY/7lwkbtylrgrDQub5xWt4qh0xW7ykc+n&#10;q7T1w0+xzN/SZ6+8rc9ffUefvfyO5rzwnta/81MF/WSBEikwM1e4KG/VVpWsdlXF6m2qWOGmKgrM&#10;0hU7lLtoq7IBY9bSLUq31uk17krdFqiS6EyNNvbo6OBOTXX2qy8zR9Ue3ihfNzWhsps3WmOMtxqw&#10;+80bwtXmEsPvn6adMQUaiczDfqepPwTliHsZjczWzogi7YvCTsfXohibdCqlSaex0xeA43XAeCu/&#10;TefTGnUScF7J6dLDGsDYigLEeTggNBttys2AZ/kdn9Qttto9Z4Wx2elx1B7RZPWUKL5+iGfuBzg6&#10;jTnWgINN1V6gNAXADgEm64JjEONWtgy10yd4fcQgafDk3h8GWF182MaxWnmG27mGbt4PsH4UFWrO&#10;yQBpsDU1eMwaVwhTjgY9O8eTY+0ksO/T5rwAsw5gww/f0bTVX1ofzF0mPrjOIb5fz1496BzTpe7d&#10;Wh+Sr2/OdtUrVs3mqEfriWJJchE6C+DEPwnrHP67eB4n8CT+h3Vs7wTcmVn3+P1Xj+Ns9zgeb2Pn&#10;eXGhi9N5/BumFrkWU7IvLvHX8z+zfo5ZHvJLCtUrn83W5vhozdm4Xr27bB6Zs5q+A3RMOd6x0TIn&#10;AeJpJ6aB5kPWm5IUcf8mJeTVbIWkY3N/PUdvrNjuTJz//Jwteh378wbx4hcb9bMdIfrEJ1Lf5cb9&#10;cI0X6s8m7TbwBemtpZB7tos+wlK/u9Rd3/x4pZ6dtVav8gWenrVGryxw0TsrvZ1GnLdW+Omtlf5y&#10;8U/RCbMdNjbVlKFZ5V2E9fs6wB9+gD/RWQ80H1vnaRu7OsLNNfoYitZtwirEe7Ef3VN6RAl/v25c&#10;t6uHdau8V9eLO3UhvwWV2IRCbMA+oRQA8jEegCOpdTqcgo1OqUA1lmClS3QksVxHkisBZo3OAdJL&#10;WO6LxS26VN6qi+UtKM4GHU23PnG5mghL1qhTl4idBn5DfjEaAnK9nqHq9iK8w9SD4uvzRlH6AVHU&#10;1u6QVO0NTtQe9tvpb6n7EzSCXXbmgvGIUo9bpHq2RwLHcLWsB3TrglCRQep0xV57RGjQO1oDgKnX&#10;PUqdqMHWrTYaBsVocCQat4UBSmJLKAoxUtXWYu2bqhYUZJ13oqpQmNXW93Ej1prj164NVP0af9Qj&#10;Fht7XbsW1WjWGjhWmZI0a21wNOVI6Z3FjZm0eItytwepFnDle0QqyapF5m1W6OerFPjZcoV9sVJR&#10;n69UzCcrlU4hm8fDU7B4B8pzm4pQjqWrXFRuAQQrUZFli1GTX25S7sLNyl22Q9mrvZWB5c/j9+qq&#10;7NB+wHikd0y7S+rVERKt6q1uTst+8yY/fhsb/TOjhps9rNN8lsaiijQeWaDB0AwNWSNMZL52xVhh&#10;hmIEjIfiUI0pVseIQsxo06XsDl0r6NINlONl7o0TCTU6g2q8X2HWGPC1A74ubHUPBW8fSrCPZdc+&#10;1vNZE/CsHZHqiMZR1CIgbcJWNxB1qEmrZxxCiIwBG6si6gGqKL/pLu5Zs+fWePhEvR0FigZHTJBT&#10;B8hHOo/VNVgeBHI7eU4GeTa6eLYNku3c+712XDaeAHLWnWfKQMs+PPrTNq7bni0HiHw+DhCHER3D&#10;iI9RExYGR54vq6OcIqxDuokNPpse4kK6DupR0y7daBjTLQqAyqwmvc2z/cyXmx2V9vxCGwGzTc+x&#10;/L8bdgwnCc3/EICP+O22i9h20XZnObPO1Rl6+AyOw67hJcL6RpuKfXGRj5796Vw9FZ28RWEZsXrx&#10;4y+0LMRH8102qHOs035VIPi4vhGVaFO02ogZp97RsdcHnelbp+/wZ98c1cNrqarvCtErn8zVRy7h&#10;mh2SJ5ue1VqqLUOPdcuxvo1vLcE+W3cbfqS3lnugNLejCN0IXuP337XGlbX+mhuao++gemws5rKE&#10;Uv2MG/fbKCGz6C+hQJZ4JuuglbR7+YOclmTuCKergpVc9qdZPHlvS96bUrSRBqPcGI5KPMANix3v&#10;OqIHrfucrjh36nbqeuWYLpcO6Xxel9NZ+0QWSpE/9mSGtT7X6aQlOU2qw0LXEhU6DAyPsDwGKE+k&#10;1mKn63UyGwVR1K0rpT26Ut6lyxWdOl/SrGPZNdqXVMIDx4MH5AaDElGH8epG0fW4x6vPPRpVF6lO&#10;osvb+tdFoiAtkUS8xkLSNE7s4qHfE5yinQHJGvfFjvsAVguvOA26x6ofxde5OUrtFFAWrRtD1Aos&#10;etxCNeQLIG0qBeDYvtXGUEehGCPVBCgbtxkkiS0E+1W4RKkYGJZzzFq/FOxoupo8ElBdWGfgWM1x&#10;rZ9jNf9XDXC0BpnKdZZvcgaOlcsDAKMf1tpHJfy/BfO2KWv+FqUs2qSCrQFqic5SXVCqSoBxAQDP&#10;X++n/LXeKlnnp/LVvthmL/b3AqzbVTTfVUXcHyWLWS7drOJlW/jclWPvUBn3WBH3VxEuJR/rnr3K&#10;T3nbotWcVa89fft0bHxKh5oHNRCby3cM5Po9+H7easHet2+O5TeIUb1brDoNhvFFGo4q0SD372Bw&#10;hkatLyNQ3B9Xo4PE0dgaRxUeRS2ezmzTZdTh9bweXS/kf85r0+mEKp2y1GV5CAxrVW4DbqhC2TQJ&#10;HcCwk3u2bRQADgHDQU3X9mu6ul+yqGNdA7BsQD3WA0ZC7K8h7tUJQDYJeKyushVF1sy928KzZw00&#10;1rBjvSv23gJo92fq/9jUmfPDwmCJUNQh1u8GfqPArhvba4DsPgPoeDZQjdMGOVObgFGHUY2O60Jk&#10;GAjt+bIubANwgbCkGQ4orVuQ1VGaqrTnzHp/WLWBWfcGhEb1uG5Uw4fOA7qK+NiIKv86/9WzKLTn&#10;gJMND5yxvV+1wv8s5ns61vd3Yet+FzZu+l+KFxaYNScW2mgcjsPSxm0/zzobMviMdUbn3jKHasrR&#10;wPra/LV651e/0FMp2a6KL0jVG18s1Npof4XmJqlxoM35RW061kf3prDVRwAjgLx3nJjJ7/jI6QRO&#10;CXiHP/BGu+5fCtbhoyH6dM0CJ43Yc5/bnNXQ21qmIbWBzXIt2oiZf3RNcCbXfxl//xOs3Qc8XC/x&#10;I/3MPRmAunFxW7U0rkTfs5kMZ69jfYzes+F+QPX1ZZ76FQ9mVX6jHu3kHx/lzwBu0zYky7rcWAuc&#10;1Xfs5CbayZ+5k1LRCQMj7wfZpx/g22gDbtqHzXv1kNL5XuMe3aqd0NWKYV0s7cNCdzkp8I+kN+iw&#10;dbnJaNJxHohjqSg/bv5DCWU6FI9aTKhwWqUtO8uJtGqdzqrV6dx6nc5v0IWSVl2q6HDCJl06Vdim&#10;qfRa7YzlAQzHroXN1GX1+caox+zujnj18lD3ovz6gdeAJyrPL0pjgdGaYLuJoCRNAsadIRmaDMrU&#10;mH8GcEwDjqkANgWIJqnfg2PswDK7hqvzccoxU45tG4PVA+iGrM/eY+B2uoeqfbuv2l0D1G5pyvhf&#10;Gl3iVO8CHF2Am1lo1yhVck1VwKPeJ1lN/qmqdo9TOeqxErhUm1pcHaL6VcGqWRWIpQ5U2fogla8N&#10;VvlKU44BqlwCIBf7qHT+DuV8uV7ZSzeqbJuvWqO516KTVeYZrnJAW7EGmOIOylf6qmIVr1f4qnKZ&#10;t2p4iCrnblbB7A0qmGst0sBxKfZ62TaVEcUox2IK4GJu+sLlPsraGKQSQDfcOKCD4wd1ZHS/dle0&#10;qcU/QbWbrdsTFnpLkJN5qNktXi1eKeq0DEX8nwPcd30RBeqPyNMQYJywKRGiK3Q0gUIvGeeQioNI&#10;a+XeaNVZU4z5vbpTNKgbOb06j8U+EVel87ltul+DEnRs8Uwn7mmn9Rkl2TAMDAekil5NW8ae0i49&#10;KrNx18C0dgggAkeDouV9bHgMRxspYy7HQGVAskaVBp7LBgDZaoU7ILK6zGHuexuCaF1zLIGudbUx&#10;SJp6tL6HbDJ9hOUBG90CDIeB2RDiwXppmDW2ETf7scf7WFofSGvUMYdl3dd6zdJzDdaNzd6btbf6&#10;T8skZO5sH2GNmdYJ3fr/Nk/pftWEblWM8GzxPaxT+94zmmwe1lzup2/OBoxf2pz2M3V/Tyz2Pw+n&#10;4WSeDQZh+aWNvsP6zrOGFAvWO2Hb/P540vDjKEJb59RvztRxWh3kM44FZxuu43nO8eKs+fpizc8V&#10;HIqtzszbovi8JD33i0+1OHi7lnpvUnmbzUB4EfgdBYqnCCS8tUw/AIYP9vF6EivdoVtXC3TtfK5u&#10;nkrVjTPeunYuTDmlcfoxN7mlG3pnuafeXeWlFwDkL3mAf8DN+PzsjXpvuZ8zl7XTz3Gei9On8bm5&#10;lijXSy+iFC3jzjuA9IU569l+nd5faUMCrdJ1i366FlWBvb1mldiDlKBOSx7Xxh82PQHQJ/kDn8SE&#10;lYr2R56kdOUP6+EPaudmssH/jXs1XbOTko0/sArZXz6qayWDupjfrXO5HTqX067jAHEqBcWAWjyc&#10;Uo9CJJLqdSSB94k1OoxKOMTyGOtPAc4zbH8OkF7Ia9SFwnpdLmnSNez0FeJCEQ9OZo32o0xsPO5o&#10;aIqGrHU6ELXnhy0Ght0oqE7UW/cO4OUZpWGgORJsitG68MQAR8JGzFi3ksA0rHa6xvyAIzFAiTzg&#10;mwxQDY7RgDBc3Vhkq3/sBHSd2OQurHa/m1nrSKw61ttmHNxhXYHCAKM1xMSp0RJOuEQ6SSdqAEg1&#10;cK12AYD8d7XAtQHl2OwF1FCn9Ruw1uuw2GtYmp0GlOWW63G9P+ovQCWrA1S2MkCly/xUusTbUX/Z&#10;c9eqYPkmVW7xVGtglNoiE1XjE6byDb6qBow1Sz1Uv8RNDfz/dStmogF1WAcgi7mncn+zUXmzNqqI&#10;e6ZkkSvKEluNlS5Z5qbilT6oz0AV+CWoq7hJB4b26OjYlA6i1PoTSlTH9ddvDlWLaySFAeraPVFd&#10;AZkajCzSSFyZBmOK1Ruer4Fwq28s1DiQ3MNnR2NQg/zvZ5z/uFXnMqyPaqsu5/EMFPTpTn6fLqc0&#10;6lRMuS6nN+qupSdrNhgCBWyl2WQ1AEtUooDgw5JO3ctt0e3sZt3MbtLNnGbdL+7kfkRJWp/GRqDa&#10;CBSbUYbtqEaD0hAFu02hABzVDeVaKeCbrSXaCnmegU4gbC7IqZ8EXBNmtVGBcNTpanMWKBIzdZIE&#10;h9Uh1KE13tgoG2t5tkzkNmIGhTjdw4Zm3zvY0LoOcc7pXtYZHK1DuXWHe5IYA2s9bXWVk0DWgNsJ&#10;L+pxYtU8X9adqIdjWDahU5zjzB3tQkWv3RKiDz9Zru9/tlrf/2Ld41iv73++Xt/7nNeP4yPef/SZ&#10;LR/HV187sfafvf6n8T2Oa2HH/2g2xyLsPN97fJ6PnM9W64efzdOni+Yp0HuR9jdsVUfyQj1VXOmm&#10;+NxEPf/zWVoWtl2LvDYot7aSX+7yTIPLfYACEB/d5ia4XKnr53J1+VSKLhyL1oVTMbpyLttZf+9a&#10;saYvp6mo1FuvzVripCOyoXwvAbSnuRibO+b9Nb56Dc//LW7g7/Bgvb8m2KH5a4s99CHK5jXs04dr&#10;A/RDFItl97GRNda9500egHdXeetz1FJMdL4ut+zSgw6sPaXyQ0pX6yJh9RwzLc788yOA0Kn4psTl&#10;j5lu5yZr5mazYVfWGbeGG7aKKJ/Ug7Ix3Sga0NW8Pl3KBYxYpdOpzTqT1qJjaQ06kFyOda7UoeRa&#10;B45HiKOJ9dhqVESK2exmnc1o00Xs1aWcTl0hrua36VpxC6Vmu25XduhKUQPwRGEmFOmAVeqj/kYD&#10;kjTiT5gt9o5T/45QIBaIkmPpHqE+H8vgHaPhAOuEHOu0ZE8GxwLIBKe/3RB2dDAgTUMoudFAVFIg&#10;D7mpR49YR3kaGLu2hajTNUjd24NQkiFYSKt7DFavG+AEkp1AtMO67myNVosLKsr6A7qGAkeAZ40u&#10;XE+9S4DqUFr1QLJ2cwiWFJDuiFOnTa3giprcFKHaDWazw1S1IRjV6K+C9b4qXEsAqyKUXBG22hpj&#10;8igIs+ZtUMmqbarc4K4m9yD1hCeqOSBaxRs8gOh2VVGS13+5SY0L1qsJ+9yAMqw3OGLLS1Eb2f99&#10;vTJ+vErZP1+nktkuqly0A0C6cUwvFQHk3O3hqk6hAOocA4yHdGr4oPYAnnYKkubt8WqlAGhl2e6e&#10;pL4ACqmYUk2i/MfigSMwNDCORhRrEmttCSamokt1Ir5GZ5IbdS69WRezcAKZHbqc3e5027mR2+Uk&#10;uD3JPufjKvSgqBsQmm0GiM2TmrZlPWCs6tOj8k5UYqfu57Xqeka9rqRZ3sc2VKd1/+nRo0oUJXC0&#10;hhgHeHZfd+KI+oGVAcv6JxocBwirK+wAQk04uCYEi52rmf1wQWp9vN+w1SMa/ACjQRK2OX0VDZY8&#10;Is66ow80PQXYTP1ZXaFBsZVnvp7z1wBcp38kHOhiJ2sMMuUKGKdtHLjTV5hzWAv3bpTnJIpzGEAa&#10;SFGOAt42IsiB6PGHmoangtlm9U+1jSlrzUZ5fu9DeXz/e/L86AfysvjBD+X1w9+FN++/Gs7nP7Dt&#10;LD56HE/efzVmPvP80Q+d8PjRD+T5Y1sSHNfC84es43ievPb70btK/PRbqlv8tjoWP6Oonz2npw7v&#10;zVFUerCe+cXnWhPpr7VBO5RSVsA34Avdn9DDW626faFAV47F6+rxWF1FJd68UKj715oA5pB0Fxvw&#10;aA8WfFiPLiRqaMBXH8yZjYdHui7Yqg9We+mL0By9tHCL3lvpoV+jbp5FSX5rfYC+jCoHjm56a4WP&#10;foVlewFV+d0NQfoxJfszWPO3UIs/5KF+Hiv2/LyN2uifoj01/brZslM36yd0m7iHDZnu5E8wS2GV&#10;wI5K5M+1YX3WN8wG6jdz81j9T+1ObsBxParYiaWZ1MOiCd0psVnj+nUZMJ7HJlmH7eOoAIujKMZD&#10;j+F42OoZ01hvn6e3EI06mQkY2edSXrcuozivFnToemG7rha16xpW6VZ1j25XdepCvinOYu2LytWu&#10;sAzghmrkdxj0wg57pqjPI1E9O4AV39USSnR6RjhJImxag4FAAsU4AiDHA+OBoyWkSNdwcAZwTNcg&#10;YBwNysB6p3PMJJQjcER5dm6zMcGBTnQSXduw2By/w1qyCTvfABa8zy0JkKKiUK0d7NO6LQD1GKgG&#10;tnHA6OLnwLF2c4CqNwYAwSAsd6TaUI8dvulq3BGvKgBZRWFXjZ2uXo+yX++jkrXW/9BTxUs8VWb1&#10;hliX/DlblTN/s0rWWKozD2w7lj4sUY2o4az1nspYvl15FIQl8zeqet4a1czfoPpFW9WEaqzD9pTM&#10;Qjn+bK3SvrdIKR/OU9Z/X67SuVtUtcJLpWuDVLApTKVBaeqp6tKBgQM6NXJMx7v2aTSjRq383u38&#10;zh2edt3J6gnO1HAMEE2s1AQxFlum4YgijRkYI0ucesY9sTONLycS6nXSWqb53y9kdepSVheFaY+u&#10;8b9foBA9GV2lE1EVugEwVWWNK6NOa7NsvpgaYFeJkqzo03Rppx5yf9xBKV5ObSRadJXj3cCamwJ9&#10;UGqjYFCcLdZYA+QQAOrGHdlY6UHANAKUxgDRCAAaBEw9iIF2PmviPrfGG+5vW6oRtWYNOZ08BwbV&#10;cbY123wUhWhdcyypBKpxev99FB+qb+clTY/gvGzUVwvPjQGxkuNUIiTqERatkLSTZ8uGPNo1mN2e&#10;4Dp2Yr2duIV6ZGlq1caKm9Ltgrw9ds2QcC/nNrUK0w2Q01yOLkzrWlOfWufMUt4rf6/8N76ugje/&#10;qYK3nmb5tPJ5bZH35tdZ/sNMvDGzLHjra79dl/cmr9n3SRS8+Y1/EnlvzUTOW19XLsv8t1n/lp2H&#10;4zufPa2cN59hPeve/FvlvvZXynntr+X64n/TU311forI8NTf/+g3WhXoK69QN6Xkx+jhwz26cbJC&#10;145m6fqpLN29UqqHt1sAJn/+faS8KUpn7PV+PbxPPNylR+dTdf5olD5dvVivzkM1LnXX61av6BKn&#10;lxZhl7/c6DS+PG8Ze1ARNpba6gVe+NImvtqB2tziNOK8Mm8LVtpbr7OtJdF9ZaG7Zm+NUFd5u861&#10;julCzYAulfXqCjfcbV4/aprgJuJPta4R3Zb5xOyIlXimFlGX9bt1v2ZS9yrHdKdsWHdLRnW3cFi3&#10;cvqcm/wi9uhcVqtOYYuPphrIgKI1tiRX6mDiE+VYoyMpdY7VPs1DcCrL+jiiMHPbdR4oXiho1+Ui&#10;LHRRsy6hGq9UdOt6FddY0qaTGZXaF5OnydBsIJcO9FLU652CeksGXgkzfQpRe60ArAU4tnsASu8o&#10;9dk0B0FxGrJRMQDEhhBOOI0y6USmA8nR4HQUaDLWOg4bHu1Enxf7uwWpYwdwdAtQhzu2GjXahVps&#10;B5AtwK4Dhdi/I1YDRN+OKGw4FhyV2UG0AsemrUCQqCMs4W0dqrPKsvBYv8bNqDP2q0OpNmPp69zi&#10;sd/Y7g0ozHW+WGxvVa/xVuUyd1UuAYI4g6LZW5Tz8XrlzDE4+gIzHxVvBrzhqaqJylAK54lb562k&#10;jT7KWeep0tWowcWmDF3VOH+HaufuUNFnuJqfL1fqh7MV//avFfP+b5Ty3xeqxBplNoaqDMi3pVZq&#10;b9cuHR08pJM9U9rHfdITla12gNjrl6o+oDgQXaCJpHLt5P+djK/QBCAcA4iTUaXagzXeF1PpdPCe&#10;4h6wapTjSU06AchOWMKQ7E7sNAUh98359DYdia7WkcgqXcnooNDFEtdOAClbAkcbT20JJ4pRhEXA&#10;saBTD/JwE9xrphovp7XpMir0SnYXKhRnVmJdxwCc1TN2GhiBXi/3sg0ntGqhAdTaGCpvDHvKcnoI&#10;1Waq0uogq9kHJyQKf1Vz/mrUa50B2mY9BJaW2WcQpWljt63ufYQwi9xr4OPZMWdlrqoKOJexTzHH&#10;KEN4mIK0LkADANGG1xoUrWV7ApW4E7juukPcnOk8bnX+g8C677EFt+5GZu2tnpO3zvDC81h7g6QB&#10;ElBeaupS++xfqejl/+xMG1vyxt8Rf6vSN/5epW8SALH89a85UWbB+1KAWPoG8TqvX7ftbb/fRSn7&#10;zxzn71T85kwUAb7it/7OOaYdo4xlOfuXv/ZNlt9UBSCutPVsU/7ui/J69Vk91dkaocq+Av18/UYt&#10;dF2h5t5SFTem6fY0pd4dfqB7KCzryzh9SHemj+j+Q/6w+9hs6wxurdX3jur+vVOsP677F4p143Kq&#10;tke46ulfrNAzqMdXbIqD2ZY7bbveXm622keWIuj1L70c620Vrq9hi15YuEk/4gH9HurjhS826qMN&#10;IfrYO1XPzNqsX62PUKONMmke1pn6AZ0sAjjZjTpfyE1W3Kq7VqGNrXD6jBkUCZsC8xEl6MOG3bpT&#10;NwmoRnS1dFDXivp1raBfV1CKl7FIFy0RREajzqZjfdOs71qNDiVU6SAxhaKYSgCQ2K6DSdXY6pl0&#10;VNaCfSq7RWdyWnWWm/08auBcQasulrQQXFcxNz4gv0KcLWwAtEXaE5GD6sP6+gFFy8rtHqsu64i9&#10;LUrtRNu2SMAYjmXFtmJ721GP3ajHgYB4Z0jhaHAScE3URGiSxkOBYZDVQ8YBS6uDjNWYfyQRASRR&#10;hD5h6vYGiJ7YaM9gdXmhGi1VGYA0296yNUBtWwKddFymIHvNYnP+ZqxzkwWqsQFANmKtm7fx27uG&#10;Y6sjVL0pxElVVsmyZFOoSimwbJqHZv80NfKdLDFu7QbguN5bdet8VL3CXeULtzlgzPzlSqUTRfO2&#10;qmatn4rXeClnM5Dku1QnFijNM0oR670U6+KjXDdAx7UWAMv8RQDyyy3EJuV9sVaZP1ui9O9/qeRv&#10;fa6oD2Yp8nuzlfTJauWu8la5dWpPLtZYdZf2Ng9pf22fBpPL1I2a7AXig8G5Go8u0d5USzjcoF3x&#10;qEaAaErRAWNshTP9wWFs9OHEmTrmYziI0ylW19ii09wr57KbUYydKD5cRnSNpoJLdCaxQQ9KUIfV&#10;PDMGpkrAVEEYGIsG9QjwPcB+38tp112cxk2s9JU07hfgeCmjnXsQSObiOgDo/bIRTVtrdQcw6z0G&#10;aICNZfGxYX+dqLs+lNggIMIyO/PNGOR6cEv13PsVwLB8VI9K+/WwpB93BGxLh1Ckdm2maIFdA+Az&#10;ZdlkCS1QqKYQDYLsN13Oubnm6WIcIQJCVTxTjQZpyOaAEXUIDLUTJbjTJgQDkE4ndOtHzPVYN54n&#10;rdXWor2H7dBQZuGfZPhx6jwtLGkFm5hBvdQIIOf8UvkAMv/l/6KCV/8b8TcqtHjtv6noFeCGurS5&#10;pZ14FfX4Kmrz1b9VHpH/GmHLx2Hr8lhnUcQxZuK/qJjl7+K/qOSVv1HJy38PmL/mHL/0FcDKPmWv&#10;PyPfF4BjbysWqDFUv9mwTC4x/oouydQsl3XyzIhUXX+bTp0HetPIePEj2GT/6ONHD6b0gJi+j1K7&#10;x/v7p/UQSD64Wqe7V+OVU+6j5381Ry8ucdNvKK3fXOLjJJb8FqrDOoa/Ms9TL8zaoec+taw725w0&#10;Z8/P26D3eWC+sylYz8/djJpEac531ZsLXZUYXahzTeO60DCs0yiyo9n1mkopQ73V6GJ2na7mNuq+&#10;dYVo5Y9u5w9vQy027XIy5Jj1vkYpeql8UBe5aS4UYp9NKWa26FwGYEyv1zkeltOpNTqVUqMTySgB&#10;oHiYMCCaYjRLbRb7WIZ1+sZeAcaTTj7GDp0t6HK67JwvtK46gLJspj/jlQqbshPg5vDAxeZod2iG&#10;JlB4g94J6vWIw/qiDN0iWaLYtocDyXC1Wedr9zBn3HO7Z6R6vKOBabyGUYzjwYAxDBhGxGs0NEZD&#10;gYAwJEKTweFANwRAhmvU8j76h2vAN0y9PqFY8xAnun04NrBt8wDCHpaqLBgFib12MYttLdacH/Xa&#10;5BKDZY5Sw7Zo1W4NU7PZ522xanWNUSNwrDd1uBkLvTlUFQCyYkukqti2HjvfCoBaUa/1HLcW9WeA&#10;rFi6Tfmfr1Pmr1cp8zcreY1dXualhnV+KlzppvQNnioKTVBVYr7SvGIUsHyrgle4KBlFWUABkb3B&#10;WxkL1qlwzhoVzl6lnC/WKOfXK5Xzj0uV8YPFSvzuQsV8tEDRP1+qhLnrlLfRWw0RaWrPKNZAQZWG&#10;+e27orPVQ6E0EpSvPdjfg4lN2p/UoD0J1byvcOzzbqC4N7ZSB+L43IYEJphirNNRlOOJFO4Pp5N3&#10;sy6YHc5p0jWWF208dWiRTkSW6U5uJ1ACKDZHjE2FUD6ghwDmfn6/7uX2625ur7PNbQNjVruuAtpL&#10;qa26kNqmiwZH1l0EnJfyO3SjqEsPzIa3UsBbw0sP8qoLCHZAktbTmm5hXRthwLJGmhGWA0C0Bdhx&#10;n0+XAUODLALgUeGgbrO8DszvAedHvFYRKhaFOm0QLh7Rw9wBrg3Vyvo7ZYAcmKoEkFYDaKujbzPl&#10;amoTxTgJ7HYRNkIHO+1YactLYH0dLemFdSey7OY2Nw7g1gEbZQMyuFwng4+1npu9trDkFQZJNjVo&#10;XmkfUM+aj1Xy0V+p+Lv/QcXf/09OlHzvr1my7nGUWHzEuh8QLAu////+bRR8JQq//5+dKP6+7f/X&#10;7PcfCZYf/UeVEiUf/SeVsa70o79ku/9A/KVKv/vnxF+q6gf/Wb7v/L2e2tvvo9b2MLnFB2p1VIRe&#10;nb1YT/9miT5cukXfX+qij5ZuVGBWkYqbWjW2Z0JXbti3MVjyI5kuvkfJdt9AiUq71qz752M1PBiu&#10;9+bM0TfmbtJ3eJDMPlsiim+vD9TTc9cSq4BmvOaG2PSrgBFl8dYCT32wzF/f3xCsNxbZ1AYb9eLc&#10;DfIIy9Tu8h6dqx/VydIeHUOhTaVVaHdcHqquQMcSS3QsqVTXANND61DrDNTfoweoxbs1E7rFDXO1&#10;YkiXSwd0DjCeyW9zksyeAnSnAd6Z1GqdSq7QcezzscQKHU6o0CEUxWHU4pGUKqBoGVdsFEy9k4/R&#10;WrEvZHejIIAhN92lwh5dLu7DSgPI0i6dKweWZW06V9SgkzllOpKcpz1Yx3F/64+YqEGPaPWjjHpQ&#10;az1AsAvL2+7mp67t/k79YIt7iDoAWC9KatA7zunDOMa+Y4FAEYs9FmyNM5HYw1ANhoXxPlRjAUGA&#10;MRBgBmvAH7vsF+ZMxdrrPQPJTgBpmXhaPA2SAM+dcLL5BKsZu9wMJFu3RxAxat4eq6ZtcWoAiA1b&#10;41COCWpzRd1uYXuA2LgxnH1igSVq0iVMtajKWo9ItfrGqDfQpmCIQl16qHDZZgdmuR+vVuEna1X8&#10;xSZVzN+qhtVeqEpvFa3aobS1HsoG2OVRuUrzS5DXsi1yn79WwUtcFLtsh+IWuCgJuGZ/skZ5n65W&#10;NsfLRj1mf7pOuf/I649WKvmjFYr56XKF/nqpktZuVVUk3yGG64hKUk90urqj0jXA8XcnWbVIi47E&#10;t2pfdB1AxH7jCixBrVnoIyhFa2g7attZFYoVhumWNKRBFyhIz2e16EIuSi8Xt0BhejiiWEeJa2kN&#10;QKcL9dVLWL0icCtowzq36HZmp25hmW/nAEbiVk63bgLIGyjFq+lAMr0LUBJsc9UadoDjNaz3/fJh&#10;bC7PlDW4WF1fxwVeY5+beV93SNM1qEQbK21ZxS2JxRBw7EEUNE7qHvtaHeb1nC7d4R69br0n+B6X&#10;Uxt0i3Pez+rR/bx+3UbN3jJoZ3VzjT26CTgNkI/KeYbs+M2HnfM7/SAHUY3jKMZJC8Bo6c6srnEX&#10;rw2WTr0j6tE6pA8BR2swGjVL/RiOfAWn76Vl97H3DjB5TUxbOrSLvD57Vw93j+tG7WZdzXuHeMNZ&#10;Xs97a+Z1/hu6lv/m4+B9gb239W/z+fuo+fed5dW8D3CF7+sKr2fiHeJdftv3+IwlcTXf4j32f9c5&#10;xqWCt3XBjpP7uq5lv6nbJe/jhr6jp3oGsxWbG6wfLluOlfXRG8s99cznLvrF9gR9d7W//uHj5XrO&#10;Zvz6eK2e/+VSzdsWpOCUTBXUY0sO7dOtmwZLIGlFwCMAeSlL5w8l6uO1y50uOh+uC9IPNoTrB+tD&#10;9f4iD80KSdaPXP317ZVbFVrTqh+s3qpnfzNbP9/ioZ+s2ar3Zy/VLFdvzdphHb291VbIDdowohOV&#10;/Tqa16SDmTXanWgV5xmaDM/Q7ohM7YnMBlRNemh9xLAMVil9v2qn7lSO6yY3y+WSPl2gRD5X0A4Y&#10;m4EWCjCjSidTbXrNch1PLuWhKNERwpJFHLZRLkn2Wa3zcJzIqNNJGyOdU6eLqNTLnOui86B06oqN&#10;pS3u0ZXSbl3E3l8o79aFUrP91VjzAu2LyHam9Rz2iteQR7wG3MNRjIHqccfq7ghU6zZflJsPr/1Q&#10;kEHqRkH2b4/UKLZ70itRe3yStM8nWTv9AKSNiAmI1USgNdBEA8sY1GiMxn2jNIydHrRJtXjd7wOo&#10;vAkvQAwMBwBwP+fsBb69riEE8CR6zDZvDlTDJn+njtGGEra7RaMso50ZCJuAYhOWvxn73epi2war&#10;ZUuYOrZEozLDsd2oS6DagsoztdvD+WpRjGmfLlfcT+Yq7RfLVPg5UPxym6rmual+oZua13izja8K&#10;VrkpfsUOJaE0CyNzlBGWIa91Hto2f4N8529R8JzNCv9sg+I/26SsTzeqgNd5X2xQ9mfrlfMxFtta&#10;rX+wWkk/Xq3ony1X2KeoSRcPlYVFqMw3UNVWpRBGgZRI4ZRWroMUcAdwAvsB4T7AuI8CcL8VhAlV&#10;OpZQo5MoxVMpdTphHfgB3ilLN5dVr/MZDbqS3owNRi2y/mQcxwrN1f7wfArWWt2koL2b16IH+a3Y&#10;5zbdw1Vcxo2cx4VcTEZlYp9vprXoXiaFN4XqA0D0ILcbJUcAKesjeRNLfqNkSDeLB3S7EMVXafWE&#10;h3BB2GVC7XhSW6LipuuAYAWqzqIOiLUecRJSTHdNOfXrd0tHdTmDgjsZ+5+C0k1qxPajfhOadDll&#10;BsrWcHQTyN8gbgHQuzl9upcPGAtRjFXW8m0NmijVHqxyP6pwGAiOAMaR206d5/Q4YYCctEaYG6xD&#10;NVpHcstsbvWYlorNLL8zFBFA2kibg4/rHi1npA1LtKGOTvYejnsCsB7HlVoc2K3pEW/dbX9F99q+&#10;xvJZ3W17YSban2f5vO6wtLjdbuue0502tmG7meXM+ydxi/VOdPC+k89su8dxt4PjcZxb7S/pRsdL&#10;zjFvtb4s9b2szpQP9dTpyye0xdNF7/z4R/rWp1/qndnL9Oa8NXrm0zV6Cbh9n4fh7ZXe+iQkV7Ow&#10;Jy/OWq3ZqIPFoUl6d+5SLXL1U3hunhoH+nX84kndulGve+cStT14jV79cqW+8av5+u6Szfregg16&#10;5Wdf6KcbNugTl62atWGTlnp5aF2Yn9bHBso1M0rbMqLklRWjbenh8svBbpWX6Whdr07VD+tIUYcO&#10;ZVRrb3KJJrBKw6EzKb4sW7Y1UpzNrNejWm4qa5Wu2YU1mdCdinHdKh9xlN1F4HgeOJ4BbiezTQlW&#10;6Gg6IEwBiCmlKAWUI3E8tVxHky0qdIoH5VxGk87Y+O2cWtSiTZxEKVzQgAVqIngQCrnJijtRrp26&#10;XIaSJM4WNqFSSp16xt1BORrzSdewZ7KG3BM0yG/Xjzq00Spt26wzspfaXLzVaUlVrfvNjghnlMyI&#10;V5wz+mVXQIp2BaYA2CRAGM86myLUxmFjs4lJthnDqg+zHPRJAIxxTvR6xzrZwgdRdYMeIRrwCFDv&#10;Nm91UfB08Z/1buMatkVgrUMcQFom7PZtweq0bj6ouQ6WHTtQldv81QBUG7ejMtnHGnTaXR6rTddQ&#10;FG+kus2Wc5z6NV5K/dVShb33G0V+6wul/RLVaGBc5K7aRW5qJFrX+KjeuvusdFfcElclc8yi2DwV&#10;JBTJH0BvX+wqf5xD+HxXRQPI5DlblP/lVpUt2KqiLzYq5xNU4683KP+Xm5Tx8/VK+sVaRX28QrEL&#10;16gYIJYAxqSV65W+eL0a3EI0EpnhTHe7N96mocjT7ngKrPgiHbKqE8BoBeExCsKTKTgI/u/T6cDE&#10;+qtmW5Yd/mf++5upTboBYM5gwff6p2m3X4qOxBTrEtvczGvW7dwm3cpq0B3blsL0HJb7JNb8THy9&#10;LmHjrwPJewD2ESrtUTbqEhCZvZ3GipsVfojDuV9LgV69Sw8rgZ7VH3ZZw4bVJ6LCDFQ2vUIHarKJ&#10;z2r3YOPZrhyQVPK67nG3mfop3S+e0MWkDp1GHZ+LI7iGE3G4ngS+T0qTzgPqKyjXm0Dc4hbAvpfH&#10;9RRYw5G1eB8BuMC4B1ANAsGR+8CPGL1L3OE18QSO46jDYSBoSXedETRIxCep2KxrndMH0mw3YeO2&#10;rdXakupa5p4jgPYI6w5znv2o4r3scwCwHuKYe6Z0t3+7rrd8k/hbXW/+xuP4uq6xvNb8TV21sM9Z&#10;Xm/6ajz9leXTbPsPxNec5Q3iepPF13n9dd3kWDdZXm/5Bsf6xuPPn9Gj7r9Xa8Kbeipm+2J98Z2n&#10;9bPX/qO+/9JfadYv3lJ+abLmbVil78xbojneEXr98xX6yQYPrU8p0Gvz1uutJdv1Hvb3G7PX6UUg&#10;+gKW5pVfLgCAaxSTvV0PbuYqJXuTvj33V5rnvVkbw70UnBmrtLpiRddkKKo8WVFFidoS7i6XSB8F&#10;ZCfoJ0u/1M+WL5JbYri+8+XH8vDz097aTl1oHNa5mgEdRfHtR+HtjM3XcDhWCTD0+gIAgDAUmOxY&#10;6zvY74c1w3pYPaYHVWO6WzkEHAd1lRvxckGvLmJ/rIX5WGadDqMaDwDG/ex3CBAeTasGltUAshrl&#10;wI2NFTmDAjjNA3I6l9d5ADLfOne3A8JeXSu2lukmjt2q61j6a8VtuggozwDNI+mVzgx1Y8FZGvbP&#10;0oBXutNdx6LfE0WHrbV6xjZg1LzFX21EF+qsa1u0Wj2sMSUKexyrIT8sdGCshp3W6nhNBplyRCmi&#10;Fi2344hZdSA64sFv4JWsAe/4x3CMVZ93tPqw0QPY6T7vYEAZqE4PH1Sht9rdfdUBoK2usd26+BCt&#10;gKlpix/Q81c7UOz0AJQ7QlC2WGknrJN4FACPVvfWaPZj360h6kRNtq3ydkawZPxiqWJ/OFdxP/hS&#10;Sf99qbKAWSH2uGq1J3baQ02rPNW+DpW6Pkhlq32VtHS7otd4KhtLXQ7AkgITFbzJVxErPYDdViXM&#10;36gMlGQJNrtiqauK52xwLLpF/mcbOf4mpcxZr5TFG1UM+Gt8QpS+cpNCfz5HYT8Bzr9aruplHk7f&#10;z50RQA2bvTchUwcS853JsA7Hl6Im7f8HkCi9ma5a1mWnmQLReiUAR6B3I6VB5yPLtc87jYIoXlMo&#10;3TPcKxdxIJez6nQNV3ElrUZXAOzFxGqdQ5meia7W6aganY2u1WXAehNrfievW3fzUYbW4FFB1IwC&#10;tEnHQlvHaVkfw16bPgHQWFoys6vjhPVXtAQR1rcRaDr9GGv3AtcJPSy1rkKPVWQTKrJ6HxYepwSU&#10;z8Zz35oqphA4mYQiBvJnUI6XM3t0K9MsNco11xTjmFRiXXcAbKPZeM7VZ2rQbDSKb6eF2WerazTl&#10;aGOoUZWWKs1Ri1yv0wjDtfVh/S21mo3YsY7iTk4DwuojrY+mjc+2jubDANGyYFlawRGU6jjffyev&#10;9wLIfRx7cq/udq3RjSYD2NeIb/4uWp4mvgnMeN34jG42PDsT9vorccMJ9rdjAMxbwPI26243suT9&#10;Hdbfaf473XKO/zU+/zrxjNT9NXXGv62nfv30H+jT5/4V8ZTcf/N36k1bqhNt/pqsdldF2kb5eS/X&#10;knUr9e1Zc/Xib2bppTlL9Aw35LNfuumFpV56aYlNk7pdP+ThssaVny5eoOOnitXQ6K6AuDUqaclQ&#10;ZJq7tgUs1Trflfrp0k/0kyWfaO7WZfpk9Wy5hLoquzpd3pHbFJsdosLGHOUUpmi4vFYXmrDEWOpz&#10;ZT2yIXw744o1FJ6lftRij1+82lFhHV6AgIdrf2yuLqHobpZ36nZVn25XYlGA5XXs7uWCflQecMwF&#10;jpmtPAQNTkPLVHKlY7WsFfowpf1R1p8wpWijILJQmVmoTKz0yVwAacknsNDnC/tQoiO6WtzlANLA&#10;aIC8XMB+bHcso1ZTNnYau2+dtK3LTpdHsjqw1B1Ya5v9zxI+OMP1AEzLVps0Pxg4xqDkYtW9I4yH&#10;GYuMHR72itCobyQwjAK00UASRRkQqRE/oOdY6BgAiBJ1i0GNAkZAaZbayRLujXX2wk57Pokg9aIe&#10;e9xQkG5BLG00TqijBDttPhnsbSNwrN/k5Vj9Hu9QbDJW291PrTt8sdcBakM9dgFUa0xqY7/GDX6q&#10;Xe6usi+2KO9Xq5X1yxXK+mS1Mj+zWKPseRtUtGKbKtZ6qHaduxrWohw3+qptUzDW2l+5q7wUCyCT&#10;1vupLDzTydKTDLTjVm9T0hLgt3SzCpduUcVyAvdR8iWg/HydE7lzbSKt9UpehN3euENNAWGq9whU&#10;4qfLFPq9WYr6/mzFf3uO0j5apLLZW1DLQU7hMhWToUNx2TpMIXsENTmFE5lKqXDqlW3+l2NpM3A8&#10;bXDMadBFrPXZ2HLt9cnQsGuMo+RPJZfpYnY9n9XqUnqVLuI2ziWWotRKgGKpToYW6VRIqU6EoEgj&#10;KnUaFXnFcj0WdOt6Ub/uWeMNYJx2utoAJUsnZmOdBy4BHsCwCyBaOjLrizj1EGCgsmyIH4rNUWrW&#10;yboFFVm3U4+qRvXIWpqrUZCWr9FsdvVO3UIMWHagMwD7tFN9VAscW3Q2o0dXM4d0J2NM97ImdT9/&#10;QtMlpkAPaboBoHVijwew0iNmmQGhddXZAyTNIu/BQu/CAjsjYwjr72gNMJYAw0nci/UHjs4oNBv3&#10;bYA0BWlh29mwQ2tk6gCilmfStrEGH+t6Z93wBgySAHOfNebc0MOxYd3qXO6oQ0cxAsVrzb+L683A&#10;j5iBpQWvWX/jSQBA229Ggc6oxVsOXC1Qji0AsdViBra32P96y7N61PNNtSW8p6d++c3/XSs+/GuV&#10;uP+jjldtQaltYblSJ2tW6kLtCl1q3KSDtb5qyfdRdMRa+YZtkWu4n17/zRy9PHuVXlvkqmfmuukD&#10;Sy+2LFhvffylWrtCdWQqUp4Bn8oveoOC4jYrJcdDuZURKmlNU013lqq7c9U0UqGy7kJF5kcopTpN&#10;bkkB8k6OUFNFnY41DOli46jOVQ3oZEm3dlGy94XlO7PkdQckqx0r2eoRrTbg0IlS2hOVpfP59U73&#10;mevVPbpRhbqr4EYo63YaSy6gGi/kdeiszeeCOjiS2qDD2KiZ7hpNTpeNE/ZgZADBjDZdyLK+jygI&#10;HhDL23iugHVY84vFvbrEDX6Z5RWs9PWSLqx1uy6YXc+s1SFuxN0x+RoJSUX9JQCpOOAYq3ai1T1O&#10;LW7RatkRiQqz+roQtWBZzb52Acy+HXEa3B5NAEaANQYkx30iNQHsxvyjNWCTa1ndonc44DP7awkk&#10;Ip1pQwd2YKu9sO2oTQNnny+Q9cZOe4ZoEOAMYZMHAeLAdoJzDzh1jzZ0EAUJkNu4luYtAWrcZJNN&#10;BagdS9rt7a0en+1A0hW7vQWgbwXkbmre4KnKFe4qXWqjU3YALjdVLnYDlKi3Fd4qWb5NhYtdVIT6&#10;s22qgGD9Om/Vb/BS00bU6eYg1W4MUAmAzFzrowxeW3bw6ugMZXGtKatclbfcRWUrt6t69Q7VA9gq&#10;1GPJws0qR6GWY7XzuO9Sl21W9vodqqPAqPcPU9EaQPub5Yr+8XzF/niRkr67SKnfWqiMHy5S8cer&#10;1bx4hwZdQ7U/OFlHYrN1JDFXR5ItvVw5rqFGx62uMRUY4hrOWkOdJRKJLdNOz1T1borQsFucDofn&#10;62JCpS5yP15gm4sppTqfWKBT0Xk6Fparw6FAN6RAx0JLdDyC/VGOJ1Bw563eMqdLN4t69MDmr7a5&#10;YGxoXd0+IIEStOkTrAO1TdNheRgtQ441aFgCiCMPZ+rs9t9z4GSTYjkW1sZUGyRtjHUjcGkDOpbg&#10;1uY+atynGyUDziRuVsifSmvWhXSeh/RB3c4e14PcPdh79itEcVZw/kYDI8cdtOMDwwnClOJuwmYu&#10;dJLhGixZOgoSNWspywx81jrdj+J15lXiOAZ7G/rI9c1MA8F3s9E9LKc7Z0b0WDeh6coJPbJM5VZN&#10;YNtbp3U7liWw2EMhsfuKHo7263bbct1pfEv3Wt7W/db39KDtfWd5z6Ll3Zklcb/lPT20Zeu7ekDc&#10;b3mH10+CfdtYttnyd/HA1rXOHO8ByzuE+t9Xd9IP9FT08uc0kbdYV1q36zRQPF22SOfKFxNLdLZs&#10;oU5VLNbp6vU6U7dVJxu36XCTp3bV+agg2UVevqu1YssKfTh7gZ6ftVhPz9qiF7DXwXFrpVvV2n+o&#10;RIUtyYAvVjlNmXIJ2SHfjBh5Zcfpg7m/0ccuG/SbrVv09Z/8TN9Ztl5vzFmgeas3aKisRefaJnQS&#10;BXiwoFV7sps0lFCubuDYHpSlVv8UtaEW27E4bZ6xqLFY2TzPx7NrdN7q/ir7nPlcrpSj8lCdlyxb&#10;dz5qMK/Fycptc7vYhFfHMiz1GO/TWnQiGTgCyJOoh1NW4nIznzNIZncAVZbA8XxRmy6VYktKOhzg&#10;XiwCvADT4pzNR41qPJBYognU7TCWd8DHci1GApdwpw6vBcXVtB17CoxaAFUzCu7JbIG9XihB4Nbr&#10;noTKs7rJOKxyrAYB/4BjlWOAYrSGLEwtokD7iEG++yB2fYD9BlCmg2w76BejAd/HltqS4Xpa67j1&#10;aYxUL/DtRrV2A8aubZzf+lU6YWOODZAzDTQNmwJQtYHqdufaUI+dm91UD7BKv9yqgs92qHgeUASQ&#10;9RsAqksoQGX/zeGow2BV2/j3FR4qs4QRVt+4zBsrHeDUbTZy/LotNsWCr0o3eitvg7fyUXVVWOp6&#10;lGOpT7gK13uqBhvegB1vXuut5tXe2GNgbBDmeBVLPJW30kvZG31U6x+vpvAk5bu4KW3hWqV/vlYp&#10;H69V0i/WKO0f1yn7x+uU8+NVyvzuYmV9uFClP1upNoA97BGivRGJOpqQo2NJhfz/JTpp3cOI00lF&#10;Om5zUQdmohbj1LEG5b01TrsDc3UyskTnUYfn4kp1Nq5IZ2JsXYYOh6Rryj9NU2xzOLJYx+LKdToR&#10;O57aqvMpzahLq+Pr1QPrEF45gnJErVndYiOW2hSUTYplHbKxztPWoGG203ImGpiOAEi4YclkbToD&#10;J1uO1eONE8PAbABQWZefXrO4gMVGpQxZC/dx3azepctFQ7qUNahr6QMoRuu+g1os3iuVHsSaH9Oj&#10;BoDUyT79QHnsJioVMFofRqc1mrC6Quu2Yy3Vk9b528DJtTlzKxlQOa91+rY5aqxDutV/2veyqRos&#10;b2WvDePl+5lCbLW+oIO6X9jjDJm8Wzig6QrUcxOAtqGGNsWDMwKH45s63X9NdzrbtdvzH9Wz8D+p&#10;Z8l/Uc+y/6qepf9Vvb+Nv3kcj98v+29O9Cy15X+ZCT7vWfY36ub1V6PHWf5XdRG2TRfvB1b9VyV9&#10;+pyeuti2Umcal+pU9SKdrgSElUt1pnwVkFyt4+WrdbRyhY5VLNfJ8mWsX6qTFStQlet1shmYtrmj&#10;Kj1Uk+Gi8PANWrRuheZvXK/VO2aroStey7Yv1XOA7/lfzNUrHy/USz+brbc+XawPF6zR259+qR/P&#10;m69ZS+Zr9cal2rFtqeLDt6inKFcnmnp0uq5bR8patS+vXrsoyQeTytQZm6PW8BQ1YY/aAwEJCrLP&#10;N03dvimoylRNZdXoTHGPLpQOAMZhXSkd5Mbo15WCHl3MMSXY5nTkPQUYT5llzgaImYAxHbCZpUpp&#10;0FELVOUx1KXNL33aSt6idp1FIZ4BsudMhRb16WJBhy5a5+98jovdPp3bqsOpVdqDarS6xkHg3YNy&#10;6/EOBHwhqMcI1Fik0yJsU312oMw63ICPR6j6UJeD3slsl6BOb+Dok+Rk7R7h/ZABzysF0AFAYGkA&#10;dCAKPHvtPdbawNkHJPs8gaK3wRSVibq0LOFmrbsNkG6hWHYAybkturdxPVaPCLCb3aIccLeiXtu2&#10;Rqptc5ga1wA9oNYO6DrWB6pmyQ6guEl5n21W6TwP1a3xUZuNBd9mHddjsN0xqM4o1a8OUbVl01kC&#10;xBZtVxUgqlnhprq1XgDXVw0u/sDRR9Ub3FW+wVVFG11VvM1T1QERaolORgVGqXyLr+rX+qp1hb/a&#10;VwWpYU0gx/ThWB4qX+alwhVezvjtagqKzqhsVfqEKn3VWmUvWqP8ueuUP2uDcj7ZpJyPtyj/N64q&#10;+NkW5f5gvbK+t1KZ31uk7B8tUMWs1erZ4KN9Qck6HJWpE3FZOpmUrZPJOTocn6nJgFj1o2yb+R5t&#10;64I15pOp/aGFOhhRoMMR+ToWmafjnPtIRLoOBnPv+afrgG+WjgSXoCKrdRYrfTW9TXezrX6vWzez&#10;enW/aAQQYKVtoixnHPTemXHRTpKJA4ADoFjnb6fODvXnTJ8KfEy1HQBKlrPRhgHux2ZbB+udrJvE&#10;fo+xNBs8bPWEVr+H6rLGkn6g1XxUD6r26k7RJDAaw0Zz/sKdUhnqrYZzNXGuDuDYMwNHAUft5jyW&#10;vmwf7y1zvoFyAhU7bufjM2ul3gV8bZ4ly8zTzzVafakB3vIYoFpnJgDjvY2WsfXW0t7Cd2w0tTik&#10;23l9upbbh5Ie1iMKCnWgKAeB4zjHNVWKpXe6DHENj3ad1VR8ikq//byyn/4L5b7wH5X3IvHSXyv/&#10;pf+o/BdZOjGzfubzv/6nwXY5L/2Vsl/+K2W9/B+If6/sV/6DcmzJupyX2eflv2TdX6rgtb+W53P/&#10;VU+dqQKGVctQjct1yux09WqdqFqDtV6jE5VAsnL5DDCJ82XLUJPAke2OEWeqlugyCvNy3Vqdbtqi&#10;/TUeGij3UW7yOnkHr9SyzfM1Z8VCLdq4Rq4+mxUYuE7JMVtUlMYDk+eh7lJv7azx06FaT2DopVM1&#10;2Jbaep2s60KxtuhIYb32ZVVpF7ZnPKFIA7GZ6olIVU9YkvqA5ABqcSA0Q73cnINhmTqYiSWyPocl&#10;Q6g7ohgwArLLeQAzC/WIVT6T3oJ1shkBm3QWC211S8czsPGpNcCxGkjWOF13TmWxTc7MTIE2+uUC&#10;gLxQhIpELZ6j1Duf364zqMUT2YAV+30Ym7UvtkS7wnM0FpgBsOLVhwrqMTC6h6nba2beaJtMv2NH&#10;CMtAdWF5uz0sQw7A804EpPFsn4g6TNIoy3HPRI2xHPVJZV0q28QBuwSWfG8fixQN+iYBYvb3nWmI&#10;GfAFplhrS0nWi2Lt9QrjPKGcM9RpBOpxOp9Hq5fodud63GLUwdL6Phq8O229jdjZEISd9Vbdci/s&#10;MlBa4KqyBTtUuyJArRsiOJ7BPgIw2n5Rane1fXi/KlS1S7HJi7xUvsgNmGG9iWpUYCMqs3VLkBo3&#10;Ar/1HlhrD1Vs8lCJi7eqfDlmTLqaQxJUgYKtBsgNKwPVvDIEBRmqulUBqkYtWoKJgnW+qvAIV2d0&#10;ujojUlS4yVOZizcqf/4mlWC7S7/YrOIvtqhsznYsOCr3k63K/8VmFfxio3J+CkR/sBJYrlTJrzao&#10;acl29QHj3b6RQDJRU6jJUR+U9Brs/ILNakKxDu2I1e6gXB0IA4yRhToSXqBDwdmaCkrX/oBU7fNL&#10;1X6/LB0MKEJF1upsfJMuJLfpVnafHuQP637BMIpxTI9MIdkwvybrpmP9CAGJDRW0ESuNKLkn0QRE&#10;2kx5GVywqzae2foQWvZ6y8xj8yE5jR2oRkv4YDCzBhPe29wyMzNnshwjbPx1M+qtimNWAMRyjl9p&#10;YOT4TRzfGnj6TP0B1hGOsQvrvve+ps3CG4xZarclysXW25DB8Tucw84FwCydWT9KDzBO23Esh2Mb&#10;36thvx5W73TGfNvoHac/pqlj+14NO50616t5A7peOKK7lRQSTXzm9NnEgo8+Vo4GdxsTbo05+67o&#10;7vhx7fQPUtl7L6n41a+r5I2niWdU7MQ3iW+o5HXWvf7MzNL53N4/jteeVvHr31Shjbl2xlZ/g9df&#10;V9Gb/0DY/uz35t8647ZL331ePq88o6fOYpnP1WzUudrNOlu7SWfrNulMLTa6dp3O1BAszxLniItV&#10;67Gsa3W5ZrnON6zU+fp1ug5ML9et0rm6FbpSu1KXGl10st1DB1GVh1rddaDFm/DUEV6fa3HT1aYd&#10;utbkqmsoz4sNm3Whfj3HWY1y9dKh0iIdrgJelS2oNFRdfo0OWtbspFLtsVRf0dlOkthxS30fg+WJ&#10;ztIQMRCRqaHwXB1Ma9BZlOLF4iFU3QAAQ+VZcgCrP0wHbhntOp/WqrPYnLNJwDG5GUgCxfQyLHY5&#10;kCxHLVbqXG4d+zboYn6zLue38Ee26Dq2/GpBuy4588d06TRwPJ4NFNMbdSC5RrujsdMhuZoIyNCw&#10;nyWwjdOAQcq61KDqurHAHUCy3Rnr7Acsg1CTYeq01mufmZZ3J9mEY6njNQ4EJ4DjBKAcRxkPWVoy&#10;lgM+6UQm9vlx+KainjmHH/sGAE+iC0XVbYGi7ATKNtrGGa8N+HrcY1CRlj+S7U1lEn1Au9tG5HCN&#10;vWbX3QEo6rLTFTW3KVTNG4AU0b4Z0APO3u1YTY7TxrbtHjEOHDtd2X5jiNpRec3LAlS72Fdli91V&#10;tHS7Che7qhzl2bDKV12bA9SOHW7CLjeuRw2u81LpBmAHaLuictQVmaNKjl26OVhVawDp2jC1rItU&#10;k5Nd3DLveKsMFdwSmaouYFrrGaSC5VtVhEotne+qqnmo1S+3q8JeL3RVJVAvnbdNxXNQqZ8RH/P6&#10;F1zTT1GU/30z0Fymgl8tVf3Czerb7KWezVj5lS6qXrAeyLuq2yVEk5bwhP92CjgeCsnTwSDA6J+l&#10;ffwXe71SncaaAwEFOhLCvRPfpospPbqU2qtbOTZKZlyPirGSFZMACQgalBoASLMpKetTiGqy2QXr&#10;iVoL3jvbARcssU2MNd0G3Kz+znKQmjW1ZS8wGUSVASjrU+ikCjMrba3HTssxYR2yBwFqD1bdMu00&#10;AGXr9tNAWD2nwczqLm0MtCk1U6E7UYgAUnseatqWjpVGKVp/RqcLD8CcYP0o761V3eo9TSE2czy+&#10;l+q4rvqDeli+E0BSGNg5zF4DR6tbvF81puvFg7paOKzbFBYPG/g+ljzD0qJZnSXfyUlebakGbWik&#10;k4gXBYuCvN65U53LF6rg1b9T0RtfU+Hb31DR219X8VszUfSVeLLuSZQARWebt7/m7GPLwsfLorcB&#10;7JvPq+Stv1Mh0Cx592V529jqvXmLtC9/ifbnL9OBvBU6kL9CUyyn8pZrKof3uSv5fAWxUvtzVhOr&#10;2G6J9hUs0v6C5TrE53v4fHfBCh2047DfXt4fyl+sYwWrUH8b2XcDsUZT+RwzbynbrdQU++3PW0bY&#10;Pku1vyhSByvasfDtOlkCHIubdLqgUUeyajWVXq0DSZXaHVekXSjIyfhCjVpXmeh8QJmnsSgCm7M/&#10;sUKncq1u0JRdN8oOdZfTho3GSmcAQyz0WZTj2VSOndSgM4mWfadSh5OBclqZjgPGk9nVQLERxdnM&#10;n9imG1jn21jr2za0i7hU0I3V7tTRrCbAXat9yVVcV7kmsFsjgHHIJ9lReAOm5Cywx/1eScDIJrQK&#10;VvsOP5ScHyoxeAaOlmIMG91tcES99Jn6A2xjgG0MyzyGKhwNQE1aJp/gdA3b+GzfDMCY7oCxH7B2&#10;oxJtDpm+gGh1+aHgUFUdwO6381V7xwDMOICJMuV8phidPpAce4TzDlqSCy9TsFh0rLrVZw4YPNnG&#10;rsc6k3c9TlxhWcqdOWg4hinNdlOO21GRW0Ow40FqwQ43L/NR/VJvVaDKihZvUcGCjSpB1TWucFf3&#10;ZgBpE4Ct9wSQXs4cMOUAstKFwgL138f/WesXp1JXVMLGANVtCFHL+ginLrPCMv2wf1UAYE7MVGNI&#10;LBD1UOnKLSoFZBULt6pm8Q7H0lcu4ZhExUI+X+ymElRs6Xw3VXyJ3f/CTWWfbFfxr7co7+erlfvL&#10;FSr8bI0qF25Q1eLNAHWjapds4bt4aZiCzeYU3xOMrUYt7vfL0H5Uu3Xr2Q0Y97Dch50+EAgcwypQ&#10;jc26lNyly+m9upHVp9u5g7pbMAQsRmfGXjvQM1DyvnYImLDEZqvaskXZuGx7zecVLG18c6mNWNkz&#10;Mw4au+okU7GsPZZ1B5vqzF1t9XwdKLQOINN5Qo+A1bTlgbQhhjb0z2Bp4LG+krbecjR2ASOzwk6e&#10;SODoNLKYZTb4Wes4ALSlZQ23ekWDrlnocYMkynGEpc2B3Q4YTRHWYKNNkVYDXuB4Hzg+sLHZlnbN&#10;tmk9pEeoydtl1rWuXzdKUdRmp60hxgBqjUg24Zgl2LBpkG1YpNW7cs5pyxNpqdH2XNLxvAoV/ex9&#10;pb39N8p8/+vK/OBrymJpkfnBzHtbPln3++J3231N6bzOeP9pZb37NMf7Gq+/qRzs+45Xn9ZTy977&#10;Yy1/799pxft/qpUW780sV9i6d/+d834Fsfz9P9Oyd1kSK977M+f98vf/nH3/XMve/wst++Bx2Hs7&#10;xgd/ppXf+gst/8A+/1M+43jf+hOt+hbH5LPlxJJv/5nmvfdHWv/Tr6k6MkwHa/t1srJfZ8p6da4E&#10;uJV06Xhhp06g2I5gXfdid/dlNmhPWq12JVVrd0KF9lh6qbB87Yzgxk0s0qmcBqcv4kVs8LkCbHN+&#10;E9YXFerUMVrC2QYdT6vTydR67DXrANwxAGn9HE9k1TmdxC8Bx+uFTbpR1KabBR26Y8PB8jt1Ndca&#10;Z7p0MqdDB8xGA+xd8aUo2mKNhedrKCANaCUCN5QjttqxuJZGDPh1mvXE2nZ5BAPDIKBjXWUMSAls&#10;l8x7s+GoNgDZjx0f9A1DLbIMAFz+rAsCYiFJQJLgmENOp28g7BMFhCNQjeEaCMRK+wEwB5aoRP94&#10;dQcQwKab4/dyPdYP0iBoMeQfqxFn3hqbxMuOY2oyRgMGToOkDQn045hcU49N4mVVAtbh2yC5fUYt&#10;tj8ePWOdyBtRhfWowcaVWGaz04CmeOFaFS9Yq/KF69W8ylV9WOg+Fy91bfQEkF5s763qDShIF3+1&#10;Wd/V2CygF69yt0BVuVoeyUA1bQoCkoEq3+yvKi+rm0xTa0yaKtwDVbYBEK6xlu2NqlzuotpVblh4&#10;b1Wu9ud1sOpWoDhX+KtyBechapa7q9rqQue7qGLuVpXMdlPRl4RNwWDJc5dsA6rbVb/KXZ1bAiig&#10;4pzpKCb9krWT/2mXV6J2eSRqEmU/yf+6G0W/LxAlGZyvwxE4j5hqnYlv0PnkFl3BrVzP6qRw7da9&#10;Eix2mTU+9AG+buxtB8suwvI8Dute8bAzhO9mQa/uoqzuFw45I2geAFarq3xQPq4HTmIL1KXB0/o2&#10;Wkox68LjDCdEFTYDPYtGXlsDB4rTFJnTWuxMzjXTojzdZwksTGGiNK3xxhJK2LhpJ5GEBZbarLrV&#10;+VlfRuuCA7QceLGvU5dpWXp6gZd1HQLc1ur8wDql1wJH7PSDqgk9MNhb4gpTlm0HgeOEriNcLvMs&#10;3SzltzClbNmALOWgNdpYNyBL1muZfSwFofWHtDHdOw3WwHHyou4OHVW9r7vWv/VXWvnyH2v1a3/2&#10;u3j1K/HV9f88vrLNytf+guWfa92rf6KVr/8fzusNr/+pPn7uP+mpz176A3328h/oc+KzV/5wJuw1&#10;McuJf61ZL1nYun+tz3jt7PPKv/lK/FvNehIv/1u2s/g3+tw+e/Xf6JNX/rU+JT575Q/0Bceczf6f&#10;E5/w/ucv/G9y/eR99eeV6zBwPF2OHeaHO8/NdK7MQDmzPFXYo6NA6mhhh44VdekIqnAqpVZ7sbO7&#10;I/K0MwxrE1egM9m1uggULVPOaaywxYmcFh1H6VlYX0ZrdDmBejyJxbZktdb595gzTLBeZ2zIWE6N&#10;ruRWE7VYalQksLyYi2XPatApOwYqdH9SufYklmpXHHY6CtUYmgPIUgAKUPRJRY2Z/cUi+xr8kgAL&#10;FhdAWhJbg9CAZc/BCg+x/QgP3TCKcwhwDQGpIUA0aIAEioPBbB+IDeZ1r/+M2hvmuDaT4DBqcBil&#10;OBwQiaKM0EgwkAOQfQERjs3uA4q9WPseotcfFeuPijW7b4A0C891DAK+QX+WRD+ve1GRph4HDe7W&#10;0GN9JoFtt6VBQz1aY1KrDSncEuYMJ2xCLTZtDFQDYXWKllSiHjVYjZIrn79BZXNWqfzLVaqYt0ZN&#10;K7eq39VHA9aP0sVPHZv81bwpQDUsy118Vcu5emIz1RaeoGo3VKOrnxpQig0AstYlWNVeYeqISld3&#10;fI7qUI+2TyUKtHa9h2rWb1P9Oqz7Bi/VbuRYG/2x7cFqRnE2rwnAlgdg0f3VsMZHdauA90p3lt4O&#10;QKtXokpXBgBUXwesDet81L4pUIM7wjRJYTFOYTGC8rcYQjEP2Wv+gwkKwz1W9xhWqCNROI+oSh2L&#10;rACQNTodW6vziQ26yv11M7tdd/I6dJuC9l5Bqx4VNmK1m/QIh3SvyLKJd+labrcuZHbibCwhRauu&#10;EFdTKJzTu3Ujs1vXs3t10xJZFA7oQdEQ+1viiFGWloVnHNUGKGsNksDI8jE6ncJZtmNnLRO3gc26&#10;ydhkWjaiZfgK8EEVosqmdwMfYDgNGC0cQFoHdLPrQ0DQRuqgQqedOkVA1gIA280uc0ybybDxsKar&#10;sMwVk7oLvB/V79Y9wHjbMhIBTVlDTPsB3a8c5lnq0SUExq1SmxLC+ngaHAG5VRP0A0ez1U5S38t6&#10;ZLkrDYx7uTabNtapZ72oC+1jCl30C3380r/SLPhiDDLW/M+E7TPr1T/Up6/9MfFH+uI1Xr/+J/rs&#10;9T/SnDf+QB8+95d66vM3/50sPiNmvTETn7/5p/qMpa37jNefv8X7x9s4652wbfiM+OKNP3Pic4j7&#10;u/d/7iw/I2Y52/473hNcwBzClh+/+m81/1v/WUU+npqq7NLRih6dLO7BTnfprGW6AYxnK3p1vmJA&#10;Fyh1z6Ekz5aiKMv7dby4Swcy67DZxVjabI0FpelAbKHOZgO3PKCInT6Zg0XnxjyeARwzgGB6s44k&#10;Net4MsDkxjuezGcpfJbWpCMA8mg6ijKzSmcyy3Q+s0QXskp1IbuMY5axvlTH00t1LLVchwDjPs67&#10;N6HQsfoT2PqhkAwghvIxCHmnor5mGmVmOmUnOP0du61+EaXYx4NlYBy2MdLAbgx4TmCRx1Cco+wz&#10;bKrO5pkGakOB8QRKNADQofSsFXzUhgyiUEc41jjvbY6Z0aBI2VQKI9ZZ3PpDYrH7LLejQZLXA4HY&#10;dVTkgGOj7TgWlvUngu3tc5SmzWCIpR60UTc28sgUJva8y2msscaXKLVsi3XmmanbYjP2BaLoDIj+&#10;WOQgIGQB1FZ5qnzZNqC4UeWfrVTZrBUqnbMaNYZy3B6ggR3B6tkaPDN9rNUtojhLtmCXPcLVE5ej&#10;3pgM1XtyfADasMVf9a6hqnULU1MYv0VqgTpiMlW+I0gVgLN6o48DM4vmDVh6a+whrGW8daOf2tej&#10;SAF2G8uW9QEE17guWI1rgDngbFoXzr5hqlkXojo+b1xvndQD1Ls1SCOcc8IjSqNuFD4UbIPuURrg&#10;vanqQQqz8aAs7QnN1yEDY2w1YKzUkYgKnYis0iniTFSVzsfV6GJ8vTPG+RIF8nXuwVuZTbrlDD1s&#10;0DUrfPMs2w9OJ4N7FqCeBKxno2t0IbpeV+JRoEktuowSvZ7WobvZ3bqb1wNk+wBrv5Mk18ZjPywb&#10;RpWOASlTllZ3STQAJpvHxhpDDGSDKD1r2DEb7VhVrDRhcPxtth3r+D3GZ4OXNW0Ksd/gCCStNbsD&#10;QJoSNOVq56jjuE3AsQkbXGvwG9PNiiHdrhjFPo/oRkEPanIY9WiNLjsBYu9MG0Bhn25VAXSDZqd1&#10;8wGKfRzDLPUg57C60hFgOGbXhIK1Dug2Haxdu9N6f0kT+cVa/f1/0G9e/Ff64tU/1uxX/+h/Ll4B&#10;iIi5L177E80GkHOA7Gz4NZtjLXjjj/WDZ/89yvEx9GYg+RiKj2MWAJsB5pOlxZ868QUH+l0Y+B4v&#10;nbDXBsgZIDontffOOiDKuk855idQ2mfuTzSaU6Ejlb06UtKBjW7Xsfw2naJEPV/OjwkcL1UO6HL1&#10;oC5WDeoccaqiX0cB5QFs8iSgGo7IRzFlaW9sqc7kNOpcTpNOZdY7swWeQBEeTa3TwWRLXmtRryPc&#10;pMdRjcdTASRwPJnajKI0ONYC0UqdSqvQ6VSOlV6k0+kFbJeH2swDrPk6AhAPxxdqb3y+M1Z3IjpH&#10;oxFZGgCOvSjHbmtcwW5Zd5w+y90I9LqBZa8XqtKyfnuxHtVnU7GOYHst684oIBr3T9GYBa9t3TDq&#10;bhhVOWT1jcBxkDC4ObMQsp9tNwpMx7F740BzDCCOPc4YPhRAAGlTiEMoRYOfJaoYDopDIRKss/MP&#10;Y5tHUaQjDkxRbdbC7RnlDEmc4DqHAXSvu7Vy2zjwcDVvjVGTC3DcHA+AQgjsLmBsXA2cUGSNa4DZ&#10;Kn+nI3jlcjen03bh3DUq+GKlimavZv12dW8LdtK0dQO8js0hKEeUGzCy7jvVO0LUG5GhgaRcNQDz&#10;6m2hqt8WqQa3ODX4JaorIQc4FqkR+12O5a0BhvVEw1rOTzgdzFGhjSwbNhEbrVM7ynZzoFoAuYG4&#10;dVOYWjegeg2Ma22UTxjbhLK9hcE6yJl3p9c1SIPbAeT2cI1u5zchhtxmVOMwlnqY/3ZXSI4OhBfq&#10;aGS5jgPGQxFlOhhWosOhJToaXKTjocU6EUahymcnY+p0NqFFF5NadZnC+GIqyjKtGqVYo3Pp3LOW&#10;SJf78ITNcGgKNLxcJyIqdTa2TucSGnQuEVDy+S0UpvUPvAMUbwHFmwZH7PhDyyJejo21er6aGTA6&#10;Uye07pvpUtOFrbbGGQOjdeR2RrzY0uy01TWyHL/J5yjJUcA0NAPH6UGs9wDxRD02Yo8rJnS/ZBjw&#10;TWi6BsA1oiKbjuhh/T7drZnUHT6/Uz6qm4VWnWATh1mVwJjTre5cXq/T7/KedfxuB4xm+20kjTUM&#10;mWK0hhi7Rmv42fVI07vuz9h7W2dVAM4so+ew10eU7boaRv2RPnkNJeiovv/JeOOPfsu1z99ASb5p&#10;bPpTzXvzT/Q9g+PnbPAvxRev/zHBEpL+9vWTsM+dbf7PAiIblaGzKUWDosHTLurj1/5AX37rr1Ts&#10;46F9pe06UNiqgzYumTha0OwktD1TQmla3K6LpV3AsU8Xa4Z1FlAeL+3Q4aIWHchp0M7EMo1E5msA&#10;e7MzpkTHM2t1OhsFmFGjE2lVRKUOp1Rqf2K59idX60AqoDRrnd6CkmwBhDZckPM5ncJrHDgetyQU&#10;KSU6klKog4k5mkrI1VRivpNlZwow7se+29jpyagcjYRnOVN49gelqw+4GRy7rOEDsPX5W5LVTOCY&#10;jpq0RpRMVGOK0zo9CDyHzHKbinPsMdaa/QfZz6zzQACfAUEbZdPP0iyyqccRADceGId6fJzOzC8J&#10;wKEesZmW1mwMgI6y7Qifj3L8MT4b5bMRAybHHOS9HdPqQ+3cQz4WKEdnKGKk+t1tJA0WHbVko2p6&#10;bHih5X10ASqbsdMbotREtKwClitCVLMqQFVr/ZwEtvWrA9S8Koh1fqpc6a3iJW7Kn7dVuXM2KWf2&#10;BpWvcHNA27sj1DluF+rT5rWxuspaF6C6HXUHqHuTstURh3rk+9agtmu84tUSyu+XXKpuXEINCtYm&#10;/7LO6i0WGwAzyrEVyFqjUBuWuI3PW6zbkHU8d5mJJuDYvDmUJVAEhPVWFWDQtKGTrihT1winn6d1&#10;ZbKkHJacY4Dl4LaYmZFLqEeb/nbUN0U7+c/3UihPRQPDWMAYVaGDUeUOLHdTUO/2TdM+vwwdDMjV&#10;vuBCrHc50KvTiehqnYor1ck4wInrOBbPPZsAPBO5XxPqOE6lDgDX/UFFmgoBsqjP43E2yqbGyQJ0&#10;EUd0Oa8Te9pN9Oo6gLxT0q8HFZZLcgIQodLqLNEz1tdSjjnjtYHO4CVNmyp0OnibGnsSZqkBpSnJ&#10;cdSZWWkHQqhGS7JrI15syoOOmUYV1e3VQ6zyjZJRXS8e1t2yXZq2VmpTpj0nAfEhPbAkGlzL7aIB&#10;1DEq17Lvs8/V4jFdLRzUrbIJPbJW6g6O3WP1lyhFa3gZA8iTLK2DuwNtU47XUZKss+uxjD+mMAe5&#10;np3ndLKpR77zPtKvX/lDfQxrPoVTJrp+F199/+Tz38WsN/9InyIKP0UUznrz3+hjlp/gkue++cf/&#10;13D8bXDimde2nIkZWP4uPse3W3zBhcxs80cOBG05s42tJ3ht6z959Q/k+sm76kzDmhQ3am9OrfZn&#10;cXNgNQyOxy14fTK3ntKmQReA4RnU5HEsyOFsFGB2jaYyKrQnvkBjYenYQhQUCu5oapnO8NnpLG42&#10;SyThtEZX61AKUCSmUusdOB5GKR5JbwKejdhoIrcRK24T9lezvozPS9m+SAeS8nQgsYAoxEoXaI+B&#10;MSZfu7HSuyLzNBoKHINQO4EAMACFiEXuBkydRC+qcdA3E/jxYFsdpG86sDSAAjuDoAHUC9trnblN&#10;bWKXrdW6F7j1AbJeQDeTXONxqzHLYRTVeLC1YJvyQ3miqJwEFAZF9hlnX2vltuXOwCQnHMUYBBhR&#10;oQPY8H72MTg6jTMo0D4eeJt7pn9H5OOhhcHqc8X+ApOeDcHqwop2bAhR24ZwtawNV9MqVNYK7Ojy&#10;cNUtAzKrgtWwGiW2JgSLGqLK9YHONKtlS/xV8qWP8me7AcetKl3piT1HHbpxXM7RuzVE3S7ADBXY&#10;vBVAuvmqxj9Q7Qkp6krLUUt0qqqx/1XAvCuW/zmpQu3+6djsKOw25wOMrZuJTd5A20vtwLET8HVs&#10;Auh8bsl8LalHK/C1qVibOVejC9fIees4f70zHYSNBApS63YbQhkNHKMpDGKw/TFAMtwZUdS7jf/J&#10;AOmB+uZ3G+d/3h2SqX0Uyvud5BVVOhBfqalYCuCIAk0GpjjVIxMozN0+qdrpl6VdAQXaH1iqqeAC&#10;HQzNRGFm6nBEDjDM0+HoQh0DmMfjqgFslfajNveGFDsxFVGuwzHck3E2NzoKNd364LbobK6N+urW&#10;pcJe3Sju0S0U2j3s7HQtSrEeWDUCkY7HltjqGc0y70OF7X/gLGe66QBHSyRhwxUnrziW27oCOSN0&#10;DHTWz9LGPlujScNeOcMdncagcd1Dod6qBIDlO/UIS+20hDtTuJ7AQu/VI1OQRVjrbOBt/RnZ7mYp&#10;arJ4SA+rOVYr23UBxb4rQO+qpodRrNYB3fpumqLdC6gnuO6RcyhYa0Sy1nVLzcb1DHBdNgZ7zwWN&#10;5uZqw09f0Mcv/yFsMb48DodDv3tvXPpq2Gcm+p5UD36BcvzUXiPezFb/0OBo9PznYfCaAZtBzqzx&#10;TH2i7ejUK9rrxwf9HwJp+hmydBb0NTtuF/GkjvK3thxfv+j9/6S07Ws1XlqjXQW12g3w9qL69mY3&#10;OAryYG6T9mVUa3+q5eKjVGZp/R33JpWg/so0lV6KEjRQZWs4OMlpeBiPzEQNlgNGmz+aEjqjlqC0&#10;BoJHsS6HDYq8PpRh3XAew9HmjnkyasYZMVOH7UYJJFfoQAJwBIxTiSyB8N7oPO3hgdgDFHejGibD&#10;bQx1JmBMdaLfP9npyG3dZjoMgN4pGvJOI4Cndbvh815UoNOS7LQyW9cdS0qLnQV8vazvYr31T+xD&#10;PfYDMhs9Y/0RnyhKs8zD2OdBVJWpwGGAZ2H2exg4jrF+1Dca9RjNQwwoAxM0BBz7UZt9ALTfFClL&#10;m9nQGlq6OHePZ4T6bLqErWHqtb6MWMyOjaFAkSX2s31doFoBZMt6s6KoLJujGhhaY0bzUoC0JEAd&#10;y1BhKMeK9X6OkqzGYtcAzsr5ASr6zEP5n21VxQoPJwt5lzNiB0iiIG1mxI5tfk4XpzpPX1UEYI3j&#10;YtWdma225CzVhiepPgxFzX8+ikto8U5C5UWhCENRfwFOK3kTqrN5C8qR1+1bwogItQPBFmDYstWP&#10;pa8zLNJ576y3qSKAPWFJfNvt+24NJyLVsQW1vInfg2P08Hv0oyIHt1MQ7YjRKIXYJL/f7pBU7QVu&#10;U4Btf2yR9pkriSvTgSheh+ZpgoJ6lIJnwoMCyjuRSNUu72zt88rXAZYHfNK0H2V5ANAfRGUeDi3Q&#10;Cau3jKsChFUzCjSiVPvCgGNkqQPGo8TheNRnKvcz9+xp4HjOAJnT6cx6aXPa2NxITiLcxqMz8OlG&#10;bZnqskQRBpzf5lYEjHvvOsB0El2YYhtnO2vwGAaO1qJt/RfbreUZINqkXTa3jbWWV4xj3wl7X79L&#10;j2zeGetm9GSEi7WMtwC/mjGnlf1mZq/uA8cHJWO6DRjv2lQMDTb5F7Dr5Xz9wNGmfbARPtZFyBnP&#10;DSB3ce0jKETL9GPDKrv4Th0oV0tqYTOL2lw4uy/o4cQJNUaGaMGH/1m/eeUP4IzxhnhcXfh/FjN8&#10;g2coxi/e/LcoyJkqv/ns/9FzwPGLd4Df45j9OH63Drra8u0n7znI/1cxs/3nv2/dW3+suW/9hYIW&#10;/FzdGdnaXVKvXXl12pUJJIHZpHXVAYy7AdVEcpWGYwo1GJGn/tBsDYWkY2MzNBFNSWxTDwDGcR4c&#10;e9C7vCI0EZ7uWGIHjCjAk1bKZjTodEarMxTwGPb5CGFwnEqfAaVN3H8is02n0ltRkLZscTJCO/OI&#10;JFSwREWiDqZiAGRUoQ4Ax32U+Du5nnFLSRZk0EP1BSShBhPVgwXs8k5QJ4qshwejzxMgegJv3vcC&#10;tx6g1eUbxjbAwSeEfWyIoSV5sGUYYDRQzqjJfo41xLGG2NcsuI3XNuVocBwAfAMGROvaE2R1kijE&#10;wETUo3XPiQSmEcCX8AfEAdEoUhQQarKX36rHGwDYOb0C1eHhrw4b320JMLCgbSjFlnVY5nWRarRO&#10;2FaPuM7PaahoAnz1vK/DNtev8FHDMk812rQH9hob3bDaW7WrPVVno2HWeKMwUYOLfFU6a5uKPt3o&#10;ZPCxjvCdXJfTN9MZLWQ5JINQlP7A0UdV3r5qDAVuyRlqTclWfTzLhFyNZlWpP7pADe5x2N8Y7HEE&#10;yhFYWzbz7QB7G3BGAToKEdXojBFHNTYCxyZUsEG0he/XAQy7N4cBQL4/UOzeyO+zkd9kC0sXlCJW&#10;fwjwjgLQEddQje2I1qRHovbwP+wFjPtDk1BzaUSODnJfHuT+nEqw+4NCO4zCMyBTE07XH9snSXu8&#10;ErXbK5nI0G73TO1xS9NeD+DonenEAb9cHQos1pHQch2JsUz0ZTqEityPmtzLvXYwhs94fzSmDHVZ&#10;6XQ/O5PVobPZXbqQ1aVLWVjsLNRjLgAqfdyVpg2wmSW21mlrwLA+gvsBziHAcwQAHQREu1GLY6hF&#10;67toqcSGz83U+Vn9n9loJ7MO0GsAfqhA63/pgNGsu0HS+mZaY48zZ9OUpm3ZjaqzubPbAGoT8KxA&#10;Meb0AMcBPSwd0Z1S4Gjq1oZLWnYes9ODpmy5PhsnbvWe1uGca7M559WHAraJ86yfpHUit7Ho1tnc&#10;+m5aFyPr3rP3hm4MHlTy5sWaDeRmv/XvNOedPyP+fCbefhKss6Wz7s/Y7k9Zsq29Zv3ctxFy7/wf&#10;mvvOX2jxu3+uH7/41/8Ujv+PxbuPg9efvfVHcvnV66qPCteeihbtKWrUrux6TaDWxrHAkyi3PVjc&#10;PTmNGk+uVC83YFtAutqwnW2osnbsah8QGAlN1WRkhkZDgBJqq8ONGzooWcdQGKcyqwBjNaCsoaSt&#10;14kUs882pSpgRDEaGKdQkQbJw9Zgg7U2ONqc1WdSW3Q8sUHHAOSRREpySmuLg7HFOsANeyAaKxUF&#10;HMMynFkAh4KTnVbqPhSaAdLp0O1j9tgiFSWYqg5sa6c3Dx/q1iDVaRD0DnXg6ITzOgyViGLxiyJQ&#10;ddYBG8VoncitftIS2VrfxhEe0JEQlEwwsOS8w0ByCOgNA89xPpsAhqPAZwgA9qNKbfRMNwq0C+XZ&#10;89sO3eHqdGYkRPVt91HbNh8A448CA4ZWD4c1bloTCuj8Vb3OW3XrvWYmzVrjqfrVwHCVj1qWuqvJ&#10;xk2v8lTFOl9VEfXAsRVItvB582pfZ0RMNQAtmbtVRZ9vAqZe6kahdppCtuGU1okcO+sMqURRNln3&#10;HSDZxPW3Yqkbk7LUlJKj3rRSjWfVqDsiU83AsQ0l17E5Su0bw7HNNuoo0knm0WxTy7oCeGBoSTOa&#10;DI6PswyZarSEvJ1s79huJ/jdN6Het/Bbb4t2MrAPYKXHtkdpl3uMdnnEapdnovb7pGsqIEP7gtNQ&#10;c+n8/1naH4kCjMxF5RXoEAXnVGQBcMzVnsB0lCNKEWt9wB+F6Zui3VZHyTF2uqdrEjju9sriszwd&#10;CKCgxW7vA477Q8oAYYWTgf5IEhY6EVA6UCzVibhynYoFjPF1Os39eca6/GRZvoA+XSPu5M+AUQZG&#10;G21ifRgBno2ecTLn2MyAB25qegrramA0UKImpw2KTl0eYHQ6iqP6bHpWVKBsSmNUo9Pdxhp4DIpO&#10;Yw9h08DaFLI2Ftz6JvZZtx6DMvCy6WTN+trQyGrUonXbKcDylwHKiklnVMyjRj6zFG3WEu7AkTBQ&#10;W45IGzJowwcBu5PBx8Zk22ii+n1Ydc5r+9qQSKsbtSGMwFGHbmuqplU7Pv0Ae/2vcbqwBmVoMfsr&#10;MQNI4i1bAkfWzfTUAaoox89Y/wWxEHD+6IW/wlYjIf+l+Axr/M/jq/b7fzY+ef0PNfe9f6/ETSs1&#10;ml+lfSVtgLBBk0BsPBE42iiYjCrtz6nXVB6AxFYPAaNubrgWrwTVu0eryTNGnVZnZtYFQI6gnCx1&#10;lyWOHcJmHsZ2n0ivBI42Rtqy7mCVkxt1PInXKTN1jQdTAWOq9Vds1dFMs9xmvVGYgPM0n1nK/BNJ&#10;tQ4cpxLKiTJsU5H2ohL2xXEzx1qncxRCRLpGw1M1FJZMpGgYWA4EpDkNM31moQPT1EW0A64uqzsk&#10;zE73YGUN6JZ2zMI6cg/ymfU77PHHbgdiyfku1mnbUZzEgLVwUzAMW2NMcJyTBHfEGmB4P+6PhQPI&#10;u4DgLrPTgHHYSXRr/RYNyFYPmsy5gDdw6d5BYWKJbl2tO43ZTpQhULFJ/C1jTj0KsQG41QJGmyyr&#10;3hJGAEfL9G1wbFqJilxprdNeql1LrAvgc8C61l+tWOu2VQBqLcoNxVm52kMli11VNNdFTSsCse/8&#10;Bh4oWXfsvDuABJbdwLHbPdSx3M1Y7VbvKLVgpxsTMtWWXqTxwiZNZtepi9/X0r51b6cgcolTz2YK&#10;GhRf53YbwsjSjuNBYeMexHe0ObqxzqhIm2nRGmjaUYNtqMMWyyCEQmzjvTUK2bS0Thcd68bEPTbh&#10;kaTd3mnY4RTsMFD0y9M+m6ALtzAZmoVDydWuqGzuhxxAmQ8YscsRuTrA+r1hOZoMydZOXMW+kCxn&#10;ZM1OCvdxCsoJb+Don4kt53jhBdoTVqQ94SXaE4VSxEofNOucUsc9yz2Iq3EyRCXV6wL36uU06//Y&#10;oXMZ3Q4Yz+cM6GoBaqxoXI/KZ+oZp1sAVS/QGwUYNv7ZLKpl9bFJ+y2bz34AuQ9A2nC8EWA0CISe&#10;gLEXMJp1tcQRVs/YCpCcKUcMujYmHBg+Cd5P2zrrImT7PUku0WFwZt3jIYOPGiZ1JbdNF832F4/o&#10;WsmkbnKtDxu4zk7A3GuWGlAPcz0GSEt/ZgrWWqQt+W8T9rsei26NTMB5GjA7wxBt2KKlbTPw7+YY&#10;B67r0d5LGszI0bqfPK1PXv4DzbST4HyBn8Vv6yAtnPfE61Z9ONNo47RWW7Ug6+exzrHV/xyIX41/&#10;csD/nwI6c0LrDL7kO3+jIv8A7Sps1oGcJu0HSjbaZTzWkksAR0B5IKtBR3JQeZmoSkrPoZBcbGiy&#10;WgBjC3azgwe+xydO1ufPOll3bo9wKtr7/JK0P75ERy0PX6rl5wNyNgomEfuMGjwOJI8ZFC3zThI3&#10;X8pMH8gjGfWyyZSOp9WiMGtYz/5J2JzkUh1MLHZaqPdZI0wkN7UBEquzNzpXu1GQk6iI0cg0ggcg&#10;IgNAJgPIJA0ARwO4oyYfN35Y/8F+J90YCgXlZMtBljaEb5jvZNm7u/1QewEx2GG2BYa2n/WXHPSN&#10;0aB/GDY6EjjGoJKjNRYQhYWL005s9U6U6yTH2cnxJtwt92CY+lFTltS21/orokC7dySqyxXb74py&#10;c7X6NUC00Tpio7BQV06fQpRW7VpfFKEP9tgb4KESDXrWjxHwNawEnCvZxxpgAKDZ7kYg2Lxhpv9g&#10;0+oQtaA62zaEOsetWeup8qXbVfrldjUuB47bUP5uKOnt0U7yii434ISt7sdedxNtFl4UdsGJaovK&#10;UL+NrS/v0kRWndpQYu07AON2FPQ2CkgX7oOtsQ4cO1CPPfy2lpHI0roNcq/0Yr+7XVCqW8McELa5&#10;oDJ5bSN6rN6x2eoctwFIoGqjgiwD0oh3oiZtzLRfDoovF8WXo13++SjBPE3YlBfBluE9T2OhQC4C&#10;BRiZ41jsqfAsHYrI1uFo7hGrlw7P114AaC3aO4HkOAX8ZHCGdvHZ3tgSJ0nJnuhSXldoCmV4OK6M&#10;e7TWSZ93KtPS63U6E7hdyO3UpdwuXcvr1e2cQZTYiG4XjupuKQqs0hLeWisyKqwbuBhshoDghE2b&#10;+lDT+x9p+sADloDSFJbV5VkWb1NrlknHUpxZS3b3iRn7amrPpmGwxBiWH9LGddc9rnOsMeVothrl&#10;aGOmUXHOcEarBzQwWuONKU6z4wZHrPnD5t2yWRXPWE4DYH4+18ZV79aj+uPYcM7dh1Ic4rpGiGGD&#10;ta3DbltWIlSrnW+6bBRVbCOEhmdG1HDsaQO6jbk29WuNNpPst4/Xu86rPy1Ta370tD5+6X932PME&#10;jr83nMZhaxvh9Rv/FgFn/bINjn+iHzz3H/SUU3n5L8T/CLn/+2E9z2dzcr95P1VzQob2FndoKhs4&#10;ptVrNwptIrZMo/HYp/Qq7cmqdRpkjuU2ayq1WhNRhU63mDafGB4cHmqUhU1632ONGEClDTg2WH0R&#10;2+wFpgeTqwBbFWqxSscA7xFuukOW8TsFm02pfMQaZpIBZHITNptzZDbrIJA+BCCPZlgiChtOWIa6&#10;LOFYwNFaqlGMu6LyOH4xr7mprYEmHnsdlw3YASM2cDwyWSPhABvLO2D9EoN4kK0hxBLVAjpnuN/j&#10;cctDPIzDPMij2OhRf2CGve73wer6hQDIUPVYslobIeNvuRljnU7j1hdxyBRjkDXMzOw3HhANHOM0&#10;GYjiwY5OoMDGAcww0Yca7NkWqG7PMHWhjNpd44BDnDMdgyWQaHMm2AoAjMDRZQaONSjFyjU+qkI5&#10;1q3xVjOgbFuD8gJ4zc5wPKzvyiBsd5jTibp+nb8zYVbden+UotVRhrLe+g9izVFr9Rtn1GPZQuC4&#10;MsABVo8pPa6hfQf23i0Q9RjAtQJIF7vmYJQl/3FAgjpC0zWUUqF9pZ0azaxRE4VNiydq2iMB+Cdq&#10;aBvQt2GMbihhGzNO4dNHYWlDNodQ0gPuierdzvodnM86sKOWmwnLwN7qCjBdOf+OSH4fCipT5xSu&#10;wwGpFDxZM1l4sL77LQLytNs/S5N+GajALCIT2PE6JFN7UZMHiKnQHB2OyNMxLPbB6DLtQw3uiypB&#10;EZZpV2gh23K/RGK/uc+dlue4Kh2yZQIOJ75aZ+OqZZ29r1t6s9wep2P3vZJh3bVGjMJBJ+4XjWq6&#10;3OoADWDWQHEO62mQsz6AqEPrNL3TRrrcB4qWIPcR0LgHFIGPM/zO4AlUDIrdQNHyJ9o4awOc2WGr&#10;N7RRNQ2HUGzAzpJUmHIzOGKRpystrP6Ra7D1ljnIlKIzfpqwoYQ2hYOTdu2wHjXvcfKhnkpr0/ns&#10;fl3IA45lu/XQrt3mxXE6egNzp3+lgZJ1PYDa9q+3Ok6+t43DJm6XDemRXYeNprEEuqYuTT1aa7Z1&#10;7RnieidP6d7IUVUEemj+B3+tjxFjv49FT+KfwnGmtdr6dv8Wjp++wsr/x+MP9JuX/5U2/+I1lQcF&#10;aigLS53TogPY2P2ouEngOAwA+ymFh5KBUAYWIwuQYaUOp7FtfJlGuAGdLjJeKA7PCLXzANlrm3ag&#10;xbJqowgG/IBjdPHjSZMewxG7fiipTAcSuWlTy3Q4A+sCgG0eamdkDMrxcHabDmehIIHkUbPi1hkc&#10;W36U7Ww+mCNcw8FkGxXDDU/st2ViLpGpPQnYrFjAGJOs8ahEAJmosbBEpwXdIDkYDNisYzYWeMgf&#10;BQjMhzwJlsO+UUDRwBisEb9AbHIQVhw4+gMI/1AUaDj7AcgAm4/aQGr9GJOIBMBo2cFDsWmhmmAb&#10;Gz5oY7H7PYLVj6207jI21avV5Vl9bDswbHdNeBzABOVoFtMaMJxx0U4DRgBw9FUlatFShjVtCFDH&#10;RoBtrdbAsBXwNTmKkeW6cDWxvmk9gLT0ZqhHSw5hdZWNBs51YRx3plXYOmNXr7BEE4Hqd0UhE456&#10;BVKWdLfHwGj/35YIABmJmoxVi2+imrHRg/wHuyu6NJxXr9YICkjcQg9K2lF5AHEY6NscMZ3Asgto&#10;2ggkA53V0474pGjYKxl1bo1iiQAymoKU38EyDlGg9lpLtHXR4XzDtn1QmoZRhCNh2Gcs8n6Atz9k&#10;JnYDw11Wl8g2u0MyHHjuxmpbH8YDTp9E7rsIwBdZ4fRVnLIO4ZHlOmSdw23kTDROJr5BJ2wEDA7m&#10;lGWet+TK1pWMuIJivJ/Vq+m8QU0XDGnakk6UWcswILKEDpZurAp72YitbEd59aAWbcrUQVNdwOXx&#10;rIBO8oi99x9DkXUTbGMjS2yssnW0tvRi1r+wHQi1HZ2p0wOK020cv9nyMLIEvtPWubsWW22dta0B&#10;xkbg2IT/ZSjIir2abmA/J+O3qTxTmjbNggVga+UYwHa6cZeuoXwtC9bFrB7dKBjXw0qObVPMWhee&#10;Ua7PVOMIttqGNJq9NwVq2YqqBnWnsFPX8jt1o7jPach55Fh5g7jB2JTqY7Bb/ai1rPeiWEfP6HLX&#10;XhV5btWXb/+lfv70U/rls/9y/MKJ/02/fO4p/ezZ/5fzehbr3v/bf6OnVvzoH/S/Ipb98O8UvOLX&#10;ao4DEJkl2KQy7c6o0ER6iQYSs9URkaTWUB6cuFTtzCjQodxKlGMd8KpyJsKydGWDwagGFFSnNw8r&#10;0elt8zCjUFAeTdv8UY4x2hWbrUNpxYCtFAAWAbYiFGABEEYJpOVrKqMQEJboeA6ldX6zThW06kRh&#10;q04XtfG6RSdyuWk576lcLA5xIo9geSwL5ZmBmkxDTXL8g3asNOxUarb2JQHJxDRUZLJ2xiahdAFY&#10;eJJGI4BYJA9xeLxGw4gQHmqUn41jHgJuww7UwjUSHKaxkHCgGqGBkFC+Z5gGQyKcGAq2iKRwCNd4&#10;SJgmQ1GIYVjnMKAYGqjJsGCODVjYdzDExlWHqc8PO436bPcKUivR7hEEIMOBB0AyBYnVbtsR4kTr&#10;Drbh92vZ4c/v6Kem7b5q3Eq4+jvdYDoAV/d2S5RrySZsbHU4EQZcbBkOcLDmHKd5W5BaAJ2p0RZL&#10;RrEN9Wd1ip6RfA40XWxe7mDsa7STmLcX29vDZ10e2GpiwKoaWG+t9N2+8eoMSlJXRLp251NQNfRo&#10;f2mTBuKz1GXdkgJiNYrtngihIAqOc1rsR8NyKZiwvhSw45Gou2gKr9giHUDp708o1u64Qu4htsH6&#10;jodlamc4/xmv9wLC3eyzLw7ApZRrPzb+APflYe67o1YwptsslRXcR+VOHE2roOC0gQLALtVs8Ez9&#10;oE2vYXb4VAaRxfssoJfdorPYyvN5XbpaMqBrqJ8rZQO6XNavq6iiq5XDulYzouv1I7rTMKEHTbt1&#10;H7V1v3Wv7nfs14Pug3rQc1wPBs7qIVbyYf9JPRzh9eRFPdxzVQ8P3NTDg7f18DBxlNfEg+O39PDU&#10;HT04xutD1/Rw/1U92HVZDybZf+y0HgxZnHGWD4fP6CEweTjGcYewwf1HOd8RPew86sSDTs7fNaUH&#10;HXv1oHkXim+PHgCnB21H9KCPfQYIgPQAlfig19bxuv+47g8e1P2hQ3rYN6VbfLfLJd3O973TzHG6&#10;+Xz8vO7bdR28rvsHr+nB1FXd33tZ9yfO6f7AEd3v3Ke7jcO6Udmrq1X9utk4xu+xz7mW+92HuEY7&#10;H8G1Pug5pPu2HOR3Gb/C96WgOHlXF8cOqSzCRz5LfyjfZT+eiaVfjZ+w7kfyYb2F77IfynP5T9j+&#10;Jwri/ab5P9f/B7usAcL1kCRJAAAAAElFTkSuQmCC"/>
  <p:tag name="ISPRING_PRESENTER_PHOTO_1" val="png|iVBORw0KGgoAAAANSUhEUgAAAScAAAFACAYAAAD+q7qjAAAAAXNSR0IArs4c6QAAAARnQU1BAACx&#10;jwv8YQUAAAAJcEhZcwAADsMAAA7DAcdvqGQAAP+lSURBVHhe7P13fF3XlSaI1vvjvfnjzevXlavs&#10;KnflqZnq8KrTTE1313TPdHd1dWVbOSdbspWTJVtykC3bsiQG5BwIMBMkSIIEQIAgMkmQAJFzvhf5&#10;5pzxve/bB4cEKcqWZanK0pD8rd+5OPfcc/bZe69vf2vttdf+Of7DLbklt+SW/MzJye4u3JJPj5w4&#10;370l/HxBf28dzedOnJR0d6JuS05tSV2Xzlv3qOu6Jtf+Po9TXReul86byI3f63fdPG7Jaf59upPC&#10;Yz2PDR0XrpN6/saWU3queX43j+fN8ZRE51RWvpsps/1e5t22zt2ST7z8nBPALfn0yNKPkRuvW96S&#10;FcrajxB9/2HFvr9kdUvWP4DYZbuZbH+XW/LplJ+bTiQwRbGPN4rO3ygf5pqP+roPcs1Hfd0Hueaj&#10;vu6DXGOL+T6ewkw8TdHxepmOJ69dt010biYex1w8hrlYDPMxfo4lKSlLotY9de/rRedulOuvmUpI&#10;tn0fS2PW3NM6vqf828Qqt94lg5nY5tZn693se197xnZJvudeku3Per9nfpBrPurrPsg1H/V1H+Sa&#10;j/q6D3KNfZ2OPzfDTjhNsY83is7fKB/mmo/6ug9yzUd93Qe55qO+7oNcY4u+myIATRpJYDIRv06m&#10;CEDTBB5bZrZ91nfjSUsm2DHGqeDjVHTJBAFhkuduvN8Hl5iRKYKfZJoAaImee7PzMVM2SwhS5t0I&#10;VFvveO27m8v01d9cL+9XZz/pNR/1dR/kmo/6ug9yzUd93Qe5xr5Ox5+bYOe5JZ8emSIoTRuhkt4g&#10;AqDtoGH/ZnxLxpIJStISgpItAqqxZJQS+XCSCt9ceM8psSfKtIQMbXabCLAmE1EKgfEq4FrnpuLv&#10;L5P83fY6uSWfTPm5SXXYW/KpkRkq9VwkbUyx7TJvzCkxqy2QkrADbJcpmUgy/d4jpNrxyIeUsCWJ&#10;MCaTYUxsyThFwDVuWFqCndES61mWTF9lVfrbLofFtizmJ4b0XtF3N9bLLfnkCc060WCbDr9XttNl&#10;Wz7MNR/1dR/kmo/6ug9yzUd93Qe5xhbzfTRJ1kEgIiBdJ2QmAqdZXmPLjfe6EZwstmKBwkwswt/8&#10;5DITC2OG4CSZJlhZIqAKGfY0mooYGaOME6wmJIkIwVLAFmW5CEQCKgM8ovsWAM1GEwTdm4u+u1of&#10;22T7u9ryYa75qK/7INd81Nd9kGs+6us+yDX2dTr+nD2S3pJPh8wY5UxiPrIl/DxnAIuKvaW4Rq6y&#10;jGuyHZiuB6ckAYJAcaPEbiI3uc4ytyy2MyXh35NkUgIjmXbjxmS0jhPGjLNEQGVMuKT9fiqn7ZPQ&#10;O1wD2u1innNDvdyST57cAqdPmYg5CJQWtonA6SpAGcW+5pDcLhaA3VyMT+hDiHFk8/cWgxOjS/Nv&#10;fWeZbuMJ+Yeuie08t31L14OTgMcGKIHr9SOuLbfA6dMht8DpUyZiRzYQ3ShS6hvZ0Xa5ykaiNgux&#10;GJZkmqAyHc18CCEYCai2fj8j2QIuPVOOT+PvMj6vG8ViXdPbvhPw2EzP+nxzuf4+t+STKLfA6e9Z&#10;TBwHj5MxOXpvfs1PKva9rHtfb57Zs1wTVOZxgs44j7a5Zpts14T32BLFPc3wd9fEjjFSrNI1ZnSj&#10;TIkVbZctQJw0/qzU1pFAuVUPMvPMTKJdHwKWG8DFnmmcZvmnopZ5+KPkxt/fkk+m3AKnj1gEFBNR&#10;jfhUFFsBt87b58x5/j35IxTtemCwWML7KabuZRzFum+SQECZSFkyrvAAMo9Rmkmj8RhGYlGMUiZ4&#10;fprfT/NasRZTbn4vFjPDc7rX9WVQQKQlthl4UxHIkb1dFZbPmg0kQKpsAir9bViRnOZ8nt5h690M&#10;SFHMu133fJaX11ytA9XjtrqV2PU9yfrXbI9d3zrekk+e3AKnj0FsRZGSX1UYKR2PRqkIDOZchCaL&#10;FO0msl0pJVJKXa+jraA6P0sxv9n6foLPGSfIjCmgMkWWlElhgqLjVIZgleb3lKkMv0uzvEkBkuV4&#10;NoARi/B+mmWLmojxeZZznvfc7jyfEfPZ9vnmsnW9yk6ZIFCNRVimCEGQovLO8r5zWybkHK+ZTyQx&#10;x/qZ5XH7u9tivedW3WyrWw0G45HI1UHBRB9v1bV9nX3tB5Hr2uon+N0t+WjlFjh9TGJ37Bs797Vz&#10;PErZPqBIId9PaW3AEjiJNUxEqagEGgNSW2xIDGmSYDWW4XnKWFozZSEzYzaZJEgSpGZ47Sx/L5kP&#10;R7DAezoJMA49XwrLv+2ySFSe7TJDsab9+TyCyPQWCE3ys2SCMiVAI8OaI4DN87ggHxlBSyA1w2vl&#10;35rjfSRXzUvWl0R/m+cbdsdz2wBKR4vxXQOjG8VuAxt83k/s72+8//ZrbsnHL7fA6SOWG0fdGzv1&#10;1XNS4J9AbgoGW0Bgg8ZcMoV5MqbZWIiKHiY42GKZT7N8/iwB6OoUP0FomoCm0IIFmmuLBIxFfQ7H&#10;sUhxhhNYjiSxQhBx8HqJk7930kRcIkAsESCW+DwHgc2R4vUEPwe/c/K6JTKvJd7fwfpY4N+LZGZG&#10;+HmBZZnXc3jvxTBBis+Z4fOmKNMRvmcsxXLq/ViXZHFTvJctco4LmFSHMzJLt+pToDRLMLFA0jp3&#10;o9ht8OPASXLd7yjGaX+T627Jxye3wOkfULaDzwcRG4RuFIGUgGkhncEiFXcuGiQbCVP5CQZkJAtk&#10;I4sCGAKCg2xGjGiR5+YJBgshgkskjeVohqCSxhJlJZHBqiSWxjqBwpVMw53JwAPAs7lpPm+XDYpL&#10;5/m9xLsJ+LaJl9970rwPwWSVgLPMMi0JAENU/miSoJMk09tymidSBIQtMQBl+bAmef0kj3Kqz7A8&#10;AiPjY1Nd3lAfxs/F87bcWO8/Sq4632+B0z+43AKnj1Gudu6bfCfZrlA/TmyWJLHNOPu8Lfp7jixp&#10;PhQk4JC10FxykokIBBaDMcxRpsMUgoPFvNJkKGmaWJtkN5tkQ8BKClhPA64MgYbA4tGRojQnJl0J&#10;zy0RiBzpNBZTaetI4FnM8PMmAY7f2WlN9BulW9meBmUV/F7XZfjM9CYmee8JHscJrKME2DGWS0A1&#10;IcBi2ScJXgKlSX6eokyTbQnQjNmoOqDI7yYz0Pa/aaJhu1hrDfl71d1Vsb67sU2u1rPabsus+1Ft&#10;eEs+PrkFTh+T2J36RrG/t2fDjCJsk+1g835iXWsBlC1iEmJPYkSLZEdOKvhyIo01As1akqATJ2AQ&#10;fJwUBwFokednCUhjBKxhbwRX1v3oWXHhgnMV3QvLaJ+ZR9vULFonptE0PIFTA8M4cWUQx/v6Udt7&#10;BTU9vThy8TJqKEd6eLzUi6OX+3CMUnv5irnuZP8QfzeIxuERNI9NoGVyCq2zs2ifX0DH4iK6VlfR&#10;5fGhJxjCFb7TCAFqkgA2S5kjaM1fFQFZBg4eF1M8EhSN81z1xXedI+DOEozls7pal/ps143xc/Fa&#10;c7yxHq+X687z883jr27J34fcAqePSbYD0U8DTrZv6SoIEXTmaNbMyuyhok1SOWX2zKc2TYKuVTEb&#10;MpElKvUSPzt5nEtS6ck6Rvxh9G34cGHVhXbnChqnF1A7NIFDvcPYc74X+W2dyGpqwbunz+AHx+vw&#10;g2Mn8eaRWnz7QA1e33MAr1Xuw9cq9uLVsip8taQSL2/JS8UV5vhKaZX5zkh5Nb7O61/bsw/f3HcA&#10;3zlUg+8fO44fnqjDO3WnsavhDJ/XjuLzF1HZN4BDo+M4Pj2DxgUH2lfWcdHlQZ/Xh4FgEOOxKOY3&#10;03y/TZOwzk5+t8x3XmZdOPhuc6EopkOaZby+Dn9U3W7/7qZCdmZCG7ba7Jb8/cotcPqYREAkx6t8&#10;HtuByZyj6O+bK8g15REwiQ3p8zVw0nmaYgScua2jgErHBbKKeSqr7qMp+wF/EF1rGzgzP49jo2Mo&#10;v3QZu1pb8WZ9A147fhwvHDmCZw8ewtP7D+Ar1dX4UkUFHisrw6OlpXi4qBgPF5QYeYjyQH4x7qfc&#10;l1eEe3MLcA/l3rxCS3IlBfyukNcU4YGiEtxfWIL7Cnh9Ia8vLORn6/xDRbx3cSkeKS3Dl8rL8VR5&#10;JZ7dU43nq/fi5X378fUDh/Hm0ePYWX8GRa1t2HvhIk6OjKLTuYTe9Q2MBQIEIJqsrD8xw3UC8Rrf&#10;fTmeomma5PunTL3ZYtflzeS9df9eMfV+C6D+QeQWOH1Aueoo3fb5vUJAoujzVXCi2LNHOm+d06yT&#10;rSAyRSzRdL01o2Z9J+WSskmMsztjgY/ASUxpgaaZjuM0a/o2vOheXEb9+BQO06Sq7D6PrDNN+M7R&#10;Y/jq/n14rnIPniorx5dLyvAYgefBoiLcU0CA4fG+4mIei3FXcSHuKMzH7Tx/G8HmCzkUAs9tucW4&#10;M7cId/O4Xe7JK8U9+ZS8Etydd+38XfzbCD/faaSIf5fyb16bW0ZAK8V9PHdvTj6P+XiQz3t4Sx7J&#10;y8djlC8TzJ4rKcdXK6rw9ap9+O7+Q9hVexKlZ87iUNdF1NNk7Jqcw+DyBmb9EThjZFYEZ5l98zL7&#10;KAs6bgMry4lu+aZscLKB6qro3HZgMuBktef1bW219/Vy4/e35KeRTxU42TMq6ljXrxGzzl0Ta0nF&#10;zcXqZFev5WdNv8+ZaOYI5ggs8m1YcTsJjLLTjqSSPKYoaYxR5NDVbNN8nCZHnIyGz5uJ0OSIhNjx&#10;w1SUMJkOgSjF8qaVKsRPwPJiLuLHYjQMJ5+5QKBysCwryU1s0DSzZ8JWCUhzCWDYH0OH04WTY/Oo&#10;vjSK3HM9+EFdK75+uB4vVB3FM2UH8URhNR4UIGQThLJycX92Hu7PsxjOfWQ4dxF47qTcYaSAkkvJ&#10;x538Xufv4vEunr9LwJRNMMsRoJARZfOeWQSY7HLcl1XO7wg8OQSl3bxmN7/bXXZV7t5Virt1zK4k&#10;MO3hvSp533Lcyetvz8rD7Tk5uDs/nyBnyV15eXx2rpE7+PluASjlAZbniwS8p4toRlYcwNerj+D7&#10;NfXIqe9EdccAjvdNoXlsEReXXRgPRrCYIJuiWbsiM5f1J3CfSWmmj+DE9jOi9uVR7WyD02yU7RRl&#10;O6m9Fful0AW2p52J87qlOkbSRiaiKbNESDOO7xWrX1mLmbeng7nWz7b3YyPbvvtR15lo+y2xz73f&#10;tZ80+VSDkx19LLFHQ6vRbgSk7XIDOEnUkSgz7FSKnlZ8kAIKxwlOwwSnYYLTCBnNKIFknB1Ws0vT&#10;8gOxYyoXt0ByTsGNmkljp1/kfeYpMyneKx3CRMpHcHLzOj9NE7IA3nOD9/EQ2FwxCVmSN4LRJTcu&#10;TC3ixNA0ys/3YWdjO75x5DSeqz6Kx8sP02zaSwApN6Bw385S3L+bn7PIarJobmUXGgW/L1+mGBWe&#10;n+8hMzLC7wRCt5Ox3EGAuLuA31HuLy7Bg5SHKA8XleGRIpp9JXvwxZIqfKl0Hx4v24/HSw/isfL9&#10;eKxyL75YvnWueB++WLQPjxbuxcOFVWRGFH6+X+Ur3IM788sIgCUEH7Ky/Dwjeu7tBfn4POVvdSwi&#10;ayOT+3xRPr7Az7fls3wCUALtnQTKB7KK8Fh2GZ7IrcJzxQfxWuUxvE1gLmpox+ELfWiamML5pVUM&#10;uL0Ylz+KwCH2o1gomcpzPAqM7Ch92wScZPtOKEaMQKJ4qkl+p6wKSuA3o5lCA1DsJwIoDj5TbKPJ&#10;+CYHpDRMSmP2A4md4lhiLdmxwGliW1qY7f3M7sNXRc/dkve9hnILnD5hoga1QenDgJN9nS3WOjCZ&#10;YvIV2f4Hghg7qZVr28q3PUExo6mmvUMxjLPjj3Mkls9CnX+BnV2MaFER2BGyJ47Q84kQnOkoltNk&#10;SuywGq1ndR1NtUlvAH3L62ibmsfhi33IPdWE7+2vwQvFVXiSCv6lnFI8klNGdkQwyqsgM6kgyJDF&#10;kMncS0ZzXxZNqOwSCoEpi+yDZpSY0wNkRw9R0R8vKMXTxRV4tngPXqjYh+f3HsDLNJ++fugIvl1z&#10;DN87dgI/OH4SO07VY+fpM9hdfxY5Z1qR29SO/LOdKDx3HsVtF1HYwWNXD8q6LqO49TwKmjqR19hB&#10;VtPG35zDO3VN+MGJM/hObT2+WXMSXz94DK/uO4wXq/bjGZpsXykj4BH8Hi0sxUOU+wpZ5kKajQTI&#10;u3LzcBeBSYzuNgLp7WRxd+aTvRHc7sumGUm5h/XwABndY/z85axiPENT85Xqapb9BMvYhsOXB9DM&#10;Orywso4BX8BitTSRZ3hczGyasAYHmdW8ASe2sUIIBEwahEIckEIK0RBzsvrG1b6igYigNM1BaSYF&#10;TNGkVB+wYrasawwwmc8CEDEnAZN9vNZnb5Qb+6D13PfKLXD6hMl2cNoOStcabatz3UTMCPue6wVO&#10;Aib+LeEzdG+lJplnB7VTlIgt6fdaoqERd4wmoPIVTaVoMmjEZuefJejMEbiWI3FskFG5eM7PTh1I&#10;b2KdJuF0MIqeDRdOzc2g7NJFvFlfh2f2kalUVuCh0hKyjyLjdDZmWY7MryIykCLcToW8jQr7efmJ&#10;smgeEZDuoel0L889RGX/UlEpniwtx/NVewgM+/HNQ4fxw2MnkX+6GRUEmiPdvWi4PIJzg5M4Pz6P&#10;vikHhudXME3TcX7VgwWXF/MeLxY9AUoQCxSHjyaon0wwEIbDH8aSL4JlnlvyEnA9ISy6AphfJytc&#10;dWGUIDvoXEXvvBMXZxbQNT6NM71DONbVhwMt3Sg73YKcY6fx7sETeHPvEbxesR8vFlfimbxSfIXv&#10;9jjlYb7r/Xzne/mOd5AB3l5UjM8XF+OvigrxNwWsg4Ji3F9YZpz39xGIBcZfIgA/X7YXbxw8juxG&#10;AlXfCFoXl9DvC7KNkgQny/RbobnsJNOdZ5to9xmtJ5QZPx0OsV1pznNwmSNgzXDwsFO4mCwPWwxa&#10;waFiUsb8Yz8SkG3vgya2aqt/bgeU7aCyXW7sg1Y/fK+8333e7/pPknzqwenGBrYa7f2A6b3gZJzU&#10;Gk31t1iVAIYik1FLPRTp7AhHsUiWZEw3XqvFtOOUsXiYoyg7uJaUEJzm5ciOpcme0liNZkBdhi8B&#10;rIfTmFsP4tKUEycuDiCnoRmv1hzGE1UVeKCUIFRcQHMn18htMndKLHPn7wplBuXh9kI5sqWcBKuc&#10;XDzE4+PFZXiOrOTrYkCn65HT2oqqnos4OtCPxolxdMzOode5jJHVDUxvEHTcQay5I3B74/D7EwgF&#10;koixXOnoJjZptiTZ+eN8j9iWRChRgq5En2NpXk8gTtLEzaT5u3QKSSpznOeiBPYQ6yFAU9YXC8ND&#10;s8lD5rhKFuN005Rd82BmaR1jC8von3Hg4sQcmvuGUdN5CVUtXcg71YwfHq3DNw8cwfMV1XhcrIrv&#10;/neFufjrwmz8BeUvi3LxV6yLv+W730ZmdYfMRjnjaf7ds7sID5FNfrmoisBcg+/XnkTB2XbU9A+j&#10;Y3EZ4xwQFPvlTGximYPMEgcQB01wB8FpkWbYrMx5meEy7cWgOehYM3jsF+xv08Yk1AClfkFznrLA&#10;/rHAAcgWmfZ2vzQMbKuvvh+42LK9L97s+/f7/ftd/0mSTx04qVHsTrC9gewGts69HzBdD07Xg5x8&#10;BpYJJ/+BvtcIKwf2YiTEzigJYk7r2uIh3jPEkZlHnpdD3URTc5R2cIReSFJiNAP8afQseXFqZBYV&#10;rRfxds1pvLrnIJ7gaH//7hzcuSsLdxBs7iZbul1+GZk4efm4m5/vzs2muZaNR2juPEVm9Ep5Fd7Y&#10;fxhvHzuO/PpGVLV24GhPH86MT6Lb4UD/2hqm/T44QiGssdwegmUwmUKY5Yol00ikNpGigvI0EvEM&#10;YlTSGM3TOI9xKluE7xaOBRCUxAMISBJB3iMIP0VHfReJBxGjRKL8HPUjTNHncIzfb10fTkcoMcSQ&#10;RliSobAcEZpWIZpIPrKQdZpSi2Rfk2teDDhW0T4xi9ODo9h3gWZkUwveqqvDa0eP4MX9e/B4ucIU&#10;LEf657Ny8IVsmn/ZNP9y7VnDEtydQ7ZJJinf20NkX18igH21+iB21Ddjb88VnOb9u5fXMEbmt8D3&#10;dtI8WyHArrJ8iwTgeYKsJkOsCRECFNt9km07RbCdpokm0NLgNBeN0WRne2t5jhm4dEyYgUyApSyl&#10;NtNWvxSoXE24t9VXt4vdFyU3+/5m4PSjrv8kyacWnCR2A6nh7Aazzv14cLoemHSPBEbJBOT8HqWM&#10;63nyG1DZphMBApAfi5IYmYBm3SJBA1wafeXgdtJsU1S2Nogc8sXQteLHwdEFvHW2C88dPo4Hiytw&#10;B82xL2QRgDTNTgW7i2bJF3Ly8IW8PNym2SsqnqbeHysswNPlpXi1qgrfO3AYebWncORcF1p7R3Bl&#10;cg6TCytwrnrh9scIIhmQpIGkADGaj2ECUohKEgxHEAqHEaXEyGISZH4JKpUtUX4fDoURCoYRDIT4&#10;mUATlgQQihCg+I5Bgo6AKkTgCQm8eD4iCfooXoQDHoR5jAb8iIYIUPx9RABG0I5QscOsGz+VOkAJ&#10;UakjBgRTiMU2ybgA4pcRVjtBD/BGUjQdCQY0M/sWltA2Nom6S5ewp/ksdhw7hm/uO4SnS/bgMYE7&#10;6/AegtDdZtYx3wqbIKu6O48mIc3C23bnEvyz8TBN4qdKK/H6oRrknGvHseEJdC5vYCSgSYv0VZNv&#10;maDpYD/RouU5zehp5pXvPM13n9YgRECepGgjh1kBFZnVvGFNBKZwkiBFNiaQ4mcteLYyk6pfkWXf&#10;AC622Oeu9dv3ig1M23//o67/JMmn0qz7cWLNnMhPICC6UayGtQHOFsUvjbFzjpA5jZJeaI+3CZpu&#10;2u5okoxghrJAoHImQ3Cys65S8dZ4v9V4GssECO1wO+yL49zcOqq7B/C9E814ovIg7qIifT6vGH9D&#10;pfk8FeUOOXwl2QQpyt0Eowdotj1iTLUSvLhvL75XexzFrW04MTCErjkHRtdccNBGdLHTh/mcRCyD&#10;BBFJxxgVOsLRO0ImEgqGCEgBRKlYcTKANBUozdE+QTYVI4DE/V4Kj7wuFooQUAhSVK4olSxKoIoQ&#10;yCQhXh8MkQURcIwE+TlA8KFEAgSpoJ+/D/C+QST4XYq/SfH38XAIUTEqARjLod/6qeghliXKOo5z&#10;cEjS5E3wHaLhFBJU5BQ/J/VOVOYEv0slMmR3BFkCh4f1u0zgnFp34fKCA81j06jquoyd9WfxrSPH&#10;8dKe/fgKQf+RArImzUTm5OAuhSwU0Nwj8N+Rzb8p92bn4tH8QoJUBV7ff4Rs6iyqaV63zK1hlOat&#10;k4zS+KQUO8X2d+i57D9iViuZFE1CmnNiUATeaTLm6YREO84o/CRKMy+GhS1gclC01lFuAfVFzd79&#10;KID5cXLj9fbfnwb5VILTzRr7/b7b3tDvJwInAZdmYcYlBCdlkjQJ+bXlUZKdMM1OSFlKx7FGZuXJ&#10;WPFJiwSmK2s+nKbpVtzagzdq6vF8+WE8mldJFiS/SBFuo2J8QQ5dHu+Us5ej+j2Ux/KL8XxJJb61&#10;5wCyj9XhQGsXzvSP4PKME+MrHiwSkDaosF4qbIAKG6DCRlm+OCXGzh8hA4psZ0ACkghZDcEhTnBI&#10;UGIEkigBKcpjJOwzDClIcPKHo/ATlHxGYgQ13otAFeLfQf4dFPvSef4dEvjxGKMCCtD0rAjBLR4S&#10;8EXNMRnUUWUhsIWDCLAsAT7Tz+eF+LcYXJTfR8hYJNFgjNeKwdH8473jlISRGD/ze36OxFKI8p3D&#10;fHcvj2usi1nWSf+yBy1jszh64QpKmtrw/cPH8FJFlfFVPUAgupsM9F6ayIpa12zgPRwA7ufAoFCL&#10;h8hYH8srxfOVh/Fm7VkUtfeimUz0ikCQpp6WA61R1mkGKzLdZHlgXZnUMByQZglIUwkrlkkzclYY&#10;igJsLXNOTMr4oNin1P+MSbetf94oN+uPP0pudo9PqtwCp5s08M3Ein8iFWcHlVh/x4xpp00iZzJx&#10;LCKNJQiQUphw+3GepsfxgWEUNLfh24dq8WRxJR7MKsZ9JlCxkKO5oq4LcTsV5gtZ2TTj8vBoSTme&#10;338I36apltPcjoNdVI7eUQxNOLDk8MK3TuX1kUmEN8kyLJMnSqUMssP7CQIhsiLjHyIAhWSG8ShT&#10;TMdg1I8AJUSAihIUYjS/ogEv2Y2f7CZomI1MvDDvEyQ4BAgOumeA9w5zxA+RzQQpfrIxP82vIBlN&#10;SBJJE5zSxoEeDZG9kRlIYoEE4gECC49JP4ElQLAhgwub+xFcqNRRlYESDxIwybKi/iAilKjYG4E1&#10;TnNTRzG5JK9PiNHx+7BP19Ic5f3SYlRkqGnarhwXjN9qhb+b1dq8pWW0TU6jprcPpR2deOd0Pb52&#10;+DCertyDL5UqWt0aDO7I1sBARsV2uWMnTcDscjxasBdfKTmAN443oKCrB0eHx9HpWMGYItI56GyQ&#10;Ua2zrVf5Ppp9VRYIzfapv6h/WRuGbg1mPKrPbGfjdn/c3j9vlBv74Y+Tm93jkyq3wOkmDXyjaJTT&#10;Cngrc2PKjH7GnyAnJ+/hILVfyCjeJYWhQBgtM4vYf74XO2pP46WicjyelYeHduXg/l25BKYCE59z&#10;X04R7snKxb0cxR/KyTXLNV7bexBZDWdx8LJMCicGNvxYoLJ7CUIcoGnegMpIs8ZPc4cmYjKYQIpA&#10;ESO7EFsJk32ECUyROMGIIBSM+ggkPoKLzzir/TznDXvJisiQCFwxAlSSoJUhoG1KZH4RCBK8X5ws&#10;KMZ3jVP5ZG7FBEDhjAGjIM3FAI8BAlWA5QuFUjTleA3LE+O5CMskcLJAicKypvgSKnM8SBOR9SeH&#10;e4Js1LC3kM8cBVIRmYTG/OO7sExhmshiVkGCV0SMiWaoTMswwStizE8ClECM7x8ju0mQdcX422iK&#10;oJZOIsJ28VFWCRAz/N3ltTXUT0yivLMb3z92Ai/S9HussJztUYq7shTNXkpgqsDdlPtyq0y82D0E&#10;q4dzSvBC5T68c7IBhy4P4vziGub4Li458AmILtbHCgFcKWrMigD2F/Uxa5t35XDnkTKhPmhm+q71&#10;SQV/qp/ZS2W299Mb++KPk+33/aTLLXCyG1Udg3LjZ3WcOUPdY3CSTSxRlskAnOyYyhKpzqn8RxOB&#10;KJoJSmXdl/DmcZpu7MiPaPnH7izcQ/C5r8CKur6TJsTtBKW75YwlW3q+rIwgVovDXRfQNTaNwfkV&#10;ODbC8IVorhCMIpFNAgSo7AQCKn+Iz5QPKRyUiURFlJnDshoHNpU1QMDxE3j8BB2fkSDBLQw/TVAP&#10;gctNIAgICKJUZH6XpAgY4vxdnN/rfIjmSZgUJJgiO6JiBznqxwlUUQJWmIoXTWUQoQT5OcB6CZBJ&#10;hP1iQTIjaY6x4GJfcZpyKdbVJutq088j6yhBABGoxFm3CjeI6XlbDE9l9xGg5FyPEIl9MZWdEg3w&#10;SFOTLDVA8RN8vAQsiY8AFiTbE2MM8++I8XX5keZ7Zvh3WoDL+tGsY5jio6xxUJn2BnFh1om6/gky&#10;2y68vv84niyqwv25ZWRRxfg8GdRtmu0rqsAd+aW4I68YD+aV4Al+fqliH3acaERNzwD6nBtwEqDd&#10;BChPmqY8WfUS2dMin6kc7DLrJlifIxKWXRtNKP5Nud4VTnAdMJHt6Tip3xmfKM/rOn5vZFt/fT/Z&#10;3tc/6fJ/b3DSCKbOsNUp1FHMEgb+LbEX3sp5OccRWYGGy/4Q1qikbpoQHoLSKoGjZ34dezt78b2j&#10;p/FMxX48kK/p6yJ8oaAAf2vik/JxW0EebsvLwW27dvL7Anx1717k1jeg9tJlXJiYwPTyCtZpCgao&#10;yMnoJm2TDOBPIe0ju/DSJCIzCdNEClLZAyybn8oYIMMIUcQopOxyWhvntPw6PBfiuRDfJ0Bz1EMT&#10;zae/FZ/Ezh/WbwNkUH6xFZ9hUSGfB0vLSxibnsWViWn0Tc3hysw8esen0N8/hMGhEQxPTWGK1yzz&#10;t0GCSzgtEN0y0XiUYztIhfTJYc6yiNkkCaIpMso02Y1MtzABSeATICCFeG04nSAAEjz5Tj5+F6Dy&#10;BllGgaqP3wtYNavnp4IrTsocoxF4CUpetmGIihzi9QKpcJysiWAW473llI8F5FcTw4oRCMnmYikk&#10;EhnWQQYetuMiQXVgyYWm0RlUdfTgjVP1+HJVtcmkcFteLv4uPw9/x8+fL9Ki5iITivBgTgHNvQp8&#10;fd8R5Da2oG5oAv1rHjjYX9bZbE7WwzzfeUGxUiz7YorsO0WwoR0+QUY3SpAaY/nVx0xg7la/E7iY&#10;vihA4juZfFI39N8b5RY4fcLkOgD6cd9pxKLI4W0C6djBzOp1dRgelY5klqaNTDj5FVbJDFxxmglk&#10;DWMuHxon5k3k8UsVB8mUynB3TjG+kKXV/EW4q1AOb01bKyYpB18uKsE39h5AQUMTTl66gt65BSy6&#10;3VRkjvrsrBFKkBJi55RDO8FnJmQCEZBiYiUEpwjBK8byRqnAMuNCVHaJzsUIEJotEyDIgSxllG8n&#10;pJk6sR6+h8BKYGKxGz5X5hIZRozPdXu8GCMYNdMkLa2tR+HRepSfasHhlvM423EeTR1dOHaWZmdz&#10;Exou9WCcJtI6y+pj3QV53wDr08O/3ZR13tNDgAoZ57VYlcrEZxJENmhWTq0uom9yBHOra+Y3Hv2W&#10;JpvuEWY7BFg+PwHNOOJVXvnTqPBy7susi/L7ENljkKCj8IOomJHen88LE8ACZFdBXhsSUzNiOeiT&#10;vJ/M1hRBilYfn5Xmc1NkPzS91j04OzWNfRcuYGf9aby6fy++WCj/E83v7DyTSeEue8IiJx8PFxTj&#10;iaIyfH1/DQrPdbAvTGHQo/WRKZPqeCmmmVoyKfahRb7XLIFKjvJxDhCGOQmcBCrqh1vgtF1sv9SP&#10;kht/c7NrPqnyfzNwskIIrgr/Nk5KA0ii2OxAFGVZ1Dors4yBxzmaN0pNu5rZNJ1u2htC19Q89rS0&#10;47V9h9lBK/Cg2FKe6H8ZR9xSK82IVvFzpFXA39erD6Cw4SyaB8YwtuzGqo+jvxSOCqVp/XicCkTW&#10;4CNYuHl0p8gQMmQD7MgRliNgZrESNMNI16hMoDKmaNIZc04+GJk2BJgomULST3OGYJCgcsd8VGaf&#10;YpiowJrZI8j5eE5mTtL4kgSEFL7nBu8ztrKG+t4BfKd8P54h0H5tzyFUtl1C3/Q8LoyOYf/ZJrxV&#10;XYE3K0pwoK2FZs0iVgWomQx8yQTWCD7LZAjLZEYumWBJmoe8t2bz5Aj38e8p9ypOne9E6ZFDaCZz&#10;nCVAC+TcBDk/wUIgKoe8TMUw6ylKszEucNk6ignFfTRJzd8EJL5PWJ95/4QAinWiOC6ZvVHWQVyO&#10;c18IKV6X5u+TvHc6quh3mqcEewF3kHUTkImu9vZ6cXlulgPIJeSfasArpXvxxO4iPJhViNt35uAL&#10;u3LMomWzhEazf9n5xrn+ek0NzfqLJphTkeLLZNcrlCXWs/K2a1ebaYqYkRYeK6OnwGmCIGWlE7bM&#10;PIn8nMp+YQbPq/13u+i8BlVbtoOT1a/f+5tPlnyqwOlHjSD20hMxJK19M0C1dbTBSY08xZF3koxi&#10;hh3GwRFvlUq3vpkx2RcdqQwG3QEc6enHmwdr8Ayp/qNkRvdkKTpZ671KcWdhGdlSKU2AUjxUUIaX&#10;RP2b2tEwPIHhFTdWggkyBdAESW/5iwhQAS+Cfrcxs0wsEs/5CFbGz0JTRwGKISqUif2hUslEiRhW&#10;IdOI5g0ZipfsSWxB0+wpMgUBVMpLBaZyx/w0twJyaG+SffAYIjAR4GJU7CCv0X3ETjz87RLroG9h&#10;GTsPHseTecV4hazg2MAklkMJrPC7cxMj2FGzH8/vfpsAVYq6y5cwT9MwyDoK0MTbIEAtb6ZYX9r8&#10;gH/zN26BqJSf5XZRKftXllB9+jS+m5WNAw0NGCd7crGuvTS1NBMYClsOeMU3Jfl33M968hJgPAQX&#10;3mOTZd0kEGXIClP8O04GZUBIQMu/gwRmmb5hisxNnTNhDcbnxb95vyiBL2aETIrvphiqOIExQPPL&#10;R1D1cIBY4nuNrKzjxKUh7DjaiOeK9uCBXdlkTVYWhS/Q3Lu9uBh3lJTgbn5+kOeeK9uDXScb+ZtB&#10;DDg3zCYRLo4lihLXZhKKFFcEuQI6nXIZcGAym4CyrAaUxNbVJ9WP2e7mO/XLG/qzBU4Euquy/Ro7&#10;uHj79Z88+VQyp5uJycnEjqDFnDNbokhe47Ak/Z8I6jsyJgKQdveYpswTkBQaoPiZMU8ADeMzyG5o&#10;wUt79pmgyPsK84xv4p5CLb6l+SZHN0HqUQKUlLrwTCca+icx5PBg3U8GISc3jyG3zDTF7lBZaP7E&#10;Qz7+7UGURwVIRuU7IYuJSLkIoBHFLymOiabIKsFkZHERA7MzmFxdwTKZ1ob8MGRY8s2E2aFjVMQw&#10;mUKEbEIzaKFgCv7QppEgP4c1q0ZFiYmNEcTiNHPifI6X4LRBljjp8qPweAOeIvt7peowTvAdNsgy&#10;gqyLwbVVlDU34pW8bHx1dxYq65twZX4J8/zN/IYfc3zuPBVDy3RWYhmWL4YVMpaAn+wklIKH7GSa&#10;pue5/kEcOHEa7Rf74FjXrGKGJmCG755heQhKAmKK2E2aQJUQoLgJuGwngVJCoQh8T8VBGUc9AUgA&#10;HhYT4rsFeC5EdiiTT7OHCkY1M4n8LmLMWZqyrOOkaQPWk+qb52Os/xRNryTrNCHTmWCyuOFF/+wS&#10;TvQNIevMGbxUVYX7crJxW/Zu3F6Qh7tKlajPipl6kO2vhcqvle1FUV0zzg5PYsIVxBrbfiO6SWa5&#10;iWX2p0WC6zzLrgBNazPRa2L7n4zw8427v1wbhG2AuhG8NOjeAqefebEbUuuhtOxgjqAkETApgldr&#10;o6bIOEShtdGjGbmooAuKV6KM83cd8w5UnO/BN4+ewJMcGe8njb9HfoiCAjNi3p4rUMrFF8mkXqH5&#10;lnumBScHRjG86MIaaZI/kCQApZGhcmo6PcVzivmJEBQVTZ3g8yMhBUGGkOBomtRsmBRL5g0Bc8nr&#10;x/jSCi6NT+HspV7UtXegpbcPww4HHGRNqzSj3JkUTcEk2ZOc02IPBB4qaIwAEaRSULeNeMmafGJT&#10;VFKZQHEqpvxBMu0C7OSutMDJh1Iq1rO5JXil8gCO9oyQ8SXhZ30Muz3Y392Fb5SW4sWdWSg9cQbn&#10;x+ZxidJ0fgAnuntxsn8YZ0Ym0dAzhBOtF9HQ1oMrvVNwOLwYd2zgPE3itsEJnO+fwNT8BjZYH26C&#10;15orDA9NUAMmZE0RCvWMdUKhQkcITMaxzaOW1MjxH2Uby2TU+4Z4PkIWFDExWZrVpPBeRszfBGb5&#10;4DggBFnfATJVgZFCFyJaYkNJE7Q22S46pgiiSdZPksAtdrngC+DiohOHaYq+XVeHZ/awL2gGVsuL&#10;2Bc+X2QtwL4jJx/37s7Dk4XleOPIceNovzC+gHm+m2KjNgjcWjUggNJ2XYZNsY/KxDNLpsScBFDq&#10;w1vAdHNw0t83Y1USAdTNzn9y5FMJTvZMh9ktVo1ExTNObwkb1FBmXqNrTf4eNvxcSrN1AqsIHDRH&#10;HFTSEY8HpweHkdXYhOf2VOMesiOTayhPviQ5SC15OC8fL1dVI/tUA2ov9qJ/YQlLNB/8BIawYoKk&#10;TH4qEo9J+Yo4mmvE95O5BEMRKqDWuxEcWC4/WdIGv5tZ38Agwefi1DTqLlzE/qZmHDhzFsfaOnH6&#10;/EVcnJjAzIYL6zQRtFBWrijqIJWVyikfkNgXgdVFBZtdXsfwjAMTyy6T6sRFBVdIQJzvL0D0+71G&#10;YTXjpf3lJjc8KDvVRHAqxlfL9+PwhSE4aBpq37pBjxcV7W34KkH5JdbB3rOdGFhYQ9/UIvadasb3&#10;y6vx7coq7Dp6HEW1p1B86CRK99bi+LEWDA/No4sm4r6mDlSdPou6tksYmV8juyLTouL2KefS2CQG&#10;5hf5bh4s+gNwsPxaorJOkPCojohUAbaZP6JwAwKHYpkIMEFeq/WBSZnKAjCKCW3gURJm3cupbnxf&#10;/L2c5X7+Jixwlsg/Jz8dr5UJKFMxZp9ju0RZp14C1BpBfc4fxkXHKvaT9b1xrA5PFFeQSRWYMJH7&#10;CmjiKa1LdhEeySnGE3mlJv/WjuP1OM4Ba0CpZhRdngEHFYIU+4IWCM/yWdN8lsneyjbUIClwGufg&#10;qcwWJqfYVp+1fVPa189iSJ98ILqZfKrAyU7sZW3IqFSqWlzJxuPIpPxKEqshbdlqWDMyWavL59nZ&#10;F8hAeldWcaijCz+orMbzWfl4RAty84vw+VyOjCZUoAAPEKyeLy7H7uOncbynD1fmHFh2B+ATGLGT&#10;a4mHmR2jBGg2+DnSmyl+KRnFR+Xx0wwJkxUEOZKu8e9JAkjX6BSOdXejvLER7+w/gK8R/L5XUYma&#10;zm6MurxYYCfVYuIVKuIGTTe/h4pE9hF38d4c3YMx+Z9CJgZowrGIGoJrbtV+HGhsQd+Ck6YVWUhm&#10;EzG+p6b1/QEvxYdwkoCKDCbWPTTXWvAczZMXy/fhQPcgWQNH/XQGF1eWkNNA1pC9E98sK8epXgJX&#10;RGWJ42TneXyruATP0uR552gNmkdGCdTLhiF1dw5gbnYDQ/PrONh+Ht+hQn8nrxynLw5ggYxGG3ye&#10;GRpBYd0pZNXWorqjHU1jo5QRnBkeQMf0BAZWl8xi6lWar+uKfYrTPCNrDPGcYpySBBCtE1S4grU+&#10;kMLPUbLLMCWiI9shzPJGtfRlSwybkmOdwKNZv6hMQYriomRWywcYZD3pGGJfCsbTfDYw64uhdcqJ&#10;4qZOvFZ9CF8pKsdjrLO72V+UV/3hogo8ynMPcTB7tLAYLx84hHz2qc6VDTKktNkjcJXM0MnnzLPP&#10;zAigCIAKL5B5JxDS1vLKzinz7ZrvSX5Se6WCDVCS6/Xhky6ffnBiR5yhmJimmLXOyax1oswTlMSQ&#10;DFPa3DRZEQd9ftRRSbJOnsKrpeV4jubb07tz8XAu6XtRKf6uoNSkmH2E8mrVQQJIK7rGZrHgCiCg&#10;aX91bPlC5JwlOGmdmmKRQuzcmuIWOPk5wgucpCSSEH/jJpgNTs6TTXTicHMrmq4MoeHKIHJPnMSL&#10;LMOr+YXY396FSd5bsTTrCmcgsC0QzC5fHsa5Mx04e7oVPTT75ldX4GGH9vHdhsi+imqO4mvv7sYu&#10;mpytQ6NYImsQAwmzPrQQ2ARBhhVFHqZpSIXYcOPAuU4Cb4VZ5V9y9gIGZpy4PD2Dfe0t+M7+Snxz&#10;TwkOdnVgYGXN2gGF9d5wqQ/fLivD8wW5KGhuwoDLY6bSlwmg6+sEy0DamDa1l67g62QYr+4uwJFz&#10;3ZjwhU3WhgtLy8g9dQovkZW9VsXntrVg/6XzKDrbiN0na1DW0oDW6TEMbqxgYGmRppJM53ms+Lws&#10;u5gR65lsyPYpmYwLW8zIRJWrHTRAEIjC8lMRFOzlOVGWM6qZQp4L8js/xUfQElty0/T2sn6i8TCS&#10;BEMxKQFagHTVQ2Y8tR4gsE4hl33hxcr9Zp2eZvLuICDdxXe5Mz/f5NlSSMKTJeXY1dCEM1OzJo+U&#10;cp0riHeVbEopVbS9lQkxIAAtyGGu2U22pVmjt8WczK7I8ouSZZvBl21pTe58ugDq0wNOBBqtX5LY&#10;699Mw7HjTREopkiNlTBslgqonEvzZBXa03+DwOSiubKQ3MT55Q1Une/FNw4cNRkUlUnxQYLS/WQu&#10;t+cX4Datbi8qw3M0dbKOn8GpnmEMkwm4tIYsvmnMNZkFCj7UtH6MI21C5oEUhWKWZRhlockhAFPc&#10;Dv8O8fOG14+LBMWjZDlnz1/GzIqHnd6H2p5eMpQKPJOVjZymM+ilueOLZMi40lT2FJzLfjR392LH&#10;nn14jSZm3oED6BoawgpNBDmwR5bWUEzz6oWd2fh2eRVOXOjBPNlXiJ3ZKK1RYgkZF8VDVjLHstR0&#10;9ODF0ip8saAMPzzayDL14Rx/W9t2DofamnG67wJGVxxke0G4qSjaYvx490V8vbgYzxUWoJzANe4P&#10;wkvQ0eLhOBU5HMpgMRBDTW8/vl5agVdp9hzuuIg5KqmLA8OVpVWCUz2epBK/XLEHRwZ60eGcw9GB&#10;Pvzw2FF8s7ycYH0URy904MTlSzjQ1o7KM0041tlF4JzGSkBR5mRArF9NJhjGw0EonCQQUbEVcxUm&#10;O4kSDIM8Bvi9j+IXI9L1bA/NlgZ49PA+HvYbxV552W6Kqg8JoBTcyfpSOINpR83wEWCWyboGHRs0&#10;6wdMYrwnyai1NOnu3Tl4gCz7oZwi3L+b/Yms6suFpfje8TpUE8w7+M5aFqUBRwAlFjrLtlvkYKoN&#10;Lkw2Tg5sM2T1WsdpsXwrJbSOU3z2FEHqGjjpuAVin3D5BwEn27lnO/WMD2hLdH6GFS1Ku90RaF+3&#10;/Vr7e63s1hqmUY76WsdkRhY2+ARHvQl2rslkBOPpICZSfp73EpT8WCVAbVARtX//LEfT5uk5ZDe1&#10;4ek9B3FvYSVuL6jEFwor8LdUzr/kKK+sAY9Q8d44eBD7W9rRN7WAVS+VILppZYv0J7BJVpD0syOz&#10;47poagT5fK3KV7xRQnE5Pk3xazpca84IUhzltWZMIOH2etE/NYlOdtj5aSc7fxKecJLmzAze4jMf&#10;y9mNV0/QVJpbhCeQobKApgjgd6dwecqBH9bV4bGCHLxSVISa1g7Mr/lBfcTiUgD7mrrwNEH1SZqG&#10;Ze2dmF3V2jqaL3KKK35IznOxDSp3kB182RvGsdaLeKG4kuZIBX5wshmtPYMYHhrHzOQMVpeX4Pdu&#10;8Hd+pLUIl0q8zN8f6erCiyVFVMx8VHa1YdbrpkJTgfnOKS/rxkNzZcOPyp4LeI7lfJnm8cHeAazQ&#10;VFLGg56RCfzw0DE8nluCbx45gQuLs1hPhDBCMC0+14cXcirxrYJCVDWdQuPoEA5e6cd3a07glfK9&#10;2N3QiK4lB1x6FoFQ2Qo8BMwltsMS21mTBWKpKbbRplcDAtkcB6w1siEvlV8LjZNsowRZWCjohTvi&#10;w3oyDA/7lAJDtWQoxLYN8n3FvqIEOgWX+tTWZG2eDNuEALtG4OsZnUbFmRZ8Y99BPMlB7otZBXhk&#10;tzIilOGe/AoTC3cX3/0r/H4H26NpYs6wR+3MzObEGutzjfdeIvDPEhBnYuy3iSCmtSEGmduU2BTf&#10;byqxyX6vTTW044+Vv94alCWffID6mQAnO6GbxGyJs4X828FJsh2c7HPXgROBSeCkBbhqnFF2JO2U&#10;spBhY6YITmaHEy9tfZovSGONrGnU48aRnh68ceAQvqINJGmu3Z1fZmKWvpBdhM+zY91TWIanqvZj&#10;JxWgfnAYM+s0I8heOJBxFE2ZOCJ1eoFPgqOeFqdqaYWPncvELSnPkd/H70JQ2hBN4UfZ0RXZHSCD&#10;i8vBy89aFqIIbTdZUzJMpkE2N7i2joLTDXg8Lwdfri6jmdOLFXeMJgcIbKBSAQ4yt0NkSy8fqMZz&#10;vK6U7GNsaQMRdvaljQiOnr+C5yqr8XBpMXaTfY07NwicKSorwYmsRTN2xuQh2ARY9053EIfPduMZ&#10;AvMTFXtR0jOAWYKKn9dKqeNknwmCe4rvmBI4EQSWCcSHOrsJTqV4ms+p7O7AjMvN58RMqII89ukg&#10;R/xVF/La2/Cl7Cy8SFZ6rH8YG3xPL685c5Escc9efJn1/9aJRlxenKOyRjDmDaC0fRDP5VbijZIy&#10;NA1dwSLBZpBKXNp9CS8UVeD5khLsvdANp8vH5yVZP1oDGUS/cxF9zgVMrK1ilSAX4LuZ+C72oTUy&#10;51WCl1dtwDogncQm208+KzElsxaRwKWlMmFerwXLikLXZIPMRJmMCn71EagUFe8na4+SyWhh9KQn&#10;iJOj43jnZL2pxwd25OGeXfm4K0cphJXvvYj9rBBfLC3D944eR82VAQy7A3CTQfkoLt5rhfd28Pnz&#10;sSDm4yHMcpA1G2wQnGaSYkybGCMQCZj0t8w8sSfjzrgFTh9OPiw42deY67bObb/OrPomhZ9N01ZP&#10;EaCiMdrvEcxQ8ebYqTRtu8QGXKIJNhfbpIkUxJ6OXnx9zwEyk1zcR9PnHmUPyC3GI0XleJjHhwlO&#10;MvP2X+pH78oGnFRQDqJIKUsATSulBIkSmBS5nBJT4jNj7KhSYgFOhKNzlKLob80qySEboEKbPEsc&#10;cf38LkbTQ+vklnwerLp9iJBlpAhOtBgwHwqTkZzHC6VFeKgoG7k0Y2ZX/VQcsqbgpgGnVV7bMDND&#10;tsGRevdO7Dxag8vOZbjJnJbI6E4Pjhln7D0FuXiz9hj65pxwU3mlVEoSJ5AMqmwsixb6aoOCE52X&#10;8XKZUuBWopBm5qKAKaUkb3Lyk0HwwQKzKNlGgOasFkLva+kyTvRnSspRffESZhTgSeWJsE42qbAC&#10;jaHlFWS3nTVg+zpNu6bRKZp0LKfek+bZV3nuhZJqlLddwqR7A16C0yXnCnae7sRTZB7f27MH58Zo&#10;ttJknaAZdHhgHK9VHsAz+fkobD6DBdaflqU4CIyt/Vew53QdKim1ba1ovXQJo7NzWOY1Lpls7GcC&#10;lKD8fwSsBNsx4VEkeQQZmaI8L5+hjxRVi43D7GtKjKc1fPJnpVmHitKPkeXIjNRC500C8CZxTn1k&#10;gQz5wvwyDtJEfvNgLZ4iKD1EgHowSyZeAR7YlUeh2ZedjVf278e+i5cxQHBdJtBs0BxWJoVV1vcK&#10;+4eT5t0syzDJZyuifII6oPxi8jeJLc2m5IOyzDoB04068kmUnz1w2nbNdrHP29eZa2+QCY4qErP1&#10;DkdFszkBG3KeQLDMjubZZKOzU08SOBponmQ1n8NzFVV4RFtt5+bjbgFTVh4ezi7AF3fn40WOeDto&#10;NjQMjGKUnUbr6QJbMUhRdjxFF8fNujd2To64csLKKSuHqZZS+MMceUnLvVTkoBSfjEoOca/AiWxD&#10;cUUespCIcUyTzbHjBTk6p0OKiqYpQbq+yo52bngU396/Fw/l78b3j9RgYHYZ61HlcCJzIzit8/oO&#10;pxM/PH4MX9mxA9/htWcJVg6Wd4XA0TazgNeP19KU2I3XD+1H9+Q0NlgvQbIPgZISvimDQYhmjI9m&#10;jIPvWn+hD69W7CFA52NnUwtmWGZ/Om2ipzVLpowBQQKqpuxDBHsnQbq6sQNP7SzE0wSogz39xr8U&#10;4juIbSTkgCYAXF6cx9vNdfhSbhbe2nsIXZPzWEtnMEETsORMI57MysUrJftwvHec9wwSQEI4OzaB&#10;bx44hSdzy7G75gjOz07CSTPqCplqZcdlmrKVeDa/gCZrK9mal/WWwbhjCUdbWgw4nejqROPFC9hX&#10;fxrVDafRQpY57yaLIrWMKp5KJm6QpnYoiXQgadK7pFn/Mr8VAxag6a0MCH62lWZA1a4CpxS/k4gR&#10;a7ZQpmGaIJ0gkw2xDJ5NYJlm2ogngBNkUbsam/Bs+R48wD4mf5Q2Ob1ntzYVJUgV5ON5Am9ecwva&#10;5hc5qBKU+Hs3QWqd/cnBPrxA0a4wCr4cF0iR0SkMRouKzQqHLR35tMjPLDjJ8TdFFnQjONmia20z&#10;76q5R0DSlKviQhQfog0wzVIBKsYGRyH3ZhoLBIQz09P44alTeKyQgJSTZfbzV3zKfTmFeDSnCE/n&#10;FuHbpVUoO1Fv4m5WAiF4OTq5CHBeAoyPncRPZFBUsrI0auRUnJA/yA4f9BmqL3+Elp64Ij6ynBAC&#10;fAelHglxtAvKx0LQsRyylokgRuVnp1N2R0VEaz2c1ny5+ZtBKlpW3Qk8VpCN18UcBkdNrE2Q7C0R&#10;AhUnhYH1DRQ1NuCZXTvxSkUJDg/2mVFWAX99ZHw/OFNP5rQbL1eUormvHytiS6QYYktKr+KJ0GxL&#10;CAwiWFx3o+lCL75RVonHs3ORdfoMzRQPPFQCdyIMV1wpTAiwrHNFcBMDybZi2Hu6Dc++W4AX88px&#10;/NIgnOYdUmRYrCfWlZ9Mqmt6HN86fgAP7/ghduw/gp4ZB5ZZt71LDg4ENXj8rR34VtlBNA3PYVV+&#10;oZAPdZev4Hmee4rmXuWZMxhbW8FyZhMXVz3IOtmMZzmQfLWsDIeu9GKGQBAgk5xdc6F9eATdE5OY&#10;8/gwteHGyfPn8b29e7DzxDG0k036fRwACEZuF9uJjCmoZT2RTYINTXW+j6LS4yo7213hCn7Wpzci&#10;k0+Bm1qjF0KSzFO+N+VV14ysIs4jbBsfB591gvn65iZBZhPav7BlcRF5ZHDPVVRyQFSsnBYQ5+Eh&#10;lv0uZazY+S4eJUi9W9+AUxNTGOH7Kx5qg0xqmZXspKiutOHCFPvWRNhP6yCIOQ7Gs0kFFVsxezfq&#10;yidVfgbBSTNrFLEfTWsnLSZ09fyWWKlPY9BuF7ZoYaV2wZiSbZ6KckSxdsJYjqSwRpo9QxOncXgW&#10;bx9vxuMFVQSmEtyWK99SMe7Y2hX3SY76b1FpTnVdwqxjjbRe/pgIOyQ7Zki5hdjxyB6CLJufZRDA&#10;BHkuFOPoSUDUjJdPa+TYSU0MDq8NJMmSZD4QeBTTRHyyHKzsfJpRUhYBRYvrfooK16JUsQzFSvlJ&#10;15f8IezrJCspK8DLhYU40GZN4XsIDHxVguEm5mlWHm7vwktZ2XgqNxvF3efQ73ObHEMj6x7soMlz&#10;f/4uPJ+fi9qWNpMNwMcOHU6I0YV4L7KnBBU7HcMKWUUnweWd6gP4xp69ONB5EdMeLzZYt24yGVdM&#10;YCa2EKNyknUQTJc2QjjZfAFvlR/C2wdq0Tw0gRUP64WMRI73lKbo+R5d02P49vF9+OKut7F73xFc&#10;nnZikcyqfWIcb5KpPfWD3Xhnfx26ZtYITBGs+lw4ev4inizgd3llqGnvxCKBUkp7cdWLHUcb8BxN&#10;pTf27kfd+BgcMj9ZH+tkctpUYJlM1M069yQ20c86e7uuFl8uzkNFfRPWVgg0HvY/54YJAO2fdWCN&#10;QBUMJtkeZMZkVNqBxg4LiXCwM20tZzj7Q5JtpnxYWrQdSwqwAjQJKQThmMxm/sbDdlYOKT/bwUWG&#10;OETgP9Ddg29WHcJXOBA+yrLft4sglZuHO/Jy8YXc3XigKB/fPnYMx4ZGME4TWwOMxMp0QHBSv2df&#10;m4kG2Of9mOPz59nPlPXgFjj9lPLjwEm5lyXjVB6J/fe1RY7WmrgZmkPWdjxRLBAMJGbrHgLTNIFJ&#10;QZVaXLmWAMY3gjh5eQRvHTqJJ/MqSKuLcSeB6Q6abp/PKjKpWb9cXIV3TzSi8coI5lfcxkeyyc4p&#10;B2mMwKSEZgExDZbJawuV28fRK8BRTPFC8ivJyS2TLcT3dNMkWKapsbjqgmPdC5c/SlNiE3GaYpEt&#10;4IsqpQfNA/k1FKCpLJQmVS7BKZC0pqobh4bxtf178Mzu3cg+VovO+XlsaHlHaBMBfwrLLOu5/hG8&#10;WV6BL+14G28eO4gzE6PGzLk856QJ24SnKovxjfIynCQ4za+smoXFSuym9L3euJ/PCpBN8Z1YnqmZ&#10;JZw+34uanl6cn1mkiRYgY6JJSuYks045lRR1nSI4KVOCj2BwZXQODRcH0Tw8idE1D3xmDZ+yXdJc&#10;4jsFfX5cnJ1AfnsjzdMDOHS2A0OOdcxQoc8ODuCH5VX42q4iFJ1oxZVlsjgq98L6Cqpo6qjNXiqq&#10;xpnLfVj1B7DIdmkm6/p21WG8yIFlx7HjaJ6dMfmZHMsB9I7NkR1NoGt4CgMTDkw4NtA+NYdvHjuM&#10;+wt3I7+uHg4HWW4wg1GWofbiJZSfaSJjvIyJhWWCItmyTFaCi/KiK0TE+JYEUDK/FV3u1/KXACIE&#10;db/qL+ylma+NIhRuwIEnrjQyCSv7RCJtUnSJBQ2yHxztG8b3j9bhqcJyPLw7D/fn5ONOsqa/yc/G&#10;3+bsxsMFBfj2oWOoudiHYZrZSwTXdZqIK3Gyf4LiIsHJkQoTlALs8xS2iVnhYPTjen37pMo/CDhZ&#10;IGSBlA1OEvmNbDNOjMkGJxugroISG0HxSrOkyvMCJXZiddYFdiQljzdrlEhP5jlSKQNBt3MVe7ov&#10;4pv7D+HLecW4Tzvi0nS7O1eftcygFK/uO4bqrj5cnF4ikHg5csaRofmVJDDFA27EtMURTbcYO2eA&#10;R1fIa3xJISpzjGUzUck+fs/yyJezEPBieGEB3f0DqG/pwEGaRmWtLagZ6sfI/CoCbjIOKm2AI6+H&#10;nS3sj5MtacYsDOVvUqyONhjQ4lWSLvQtOLDrRC1NmJ0cdctwenwQywpTCLLT+xKGRU2SARxta8eb&#10;eyvx3epKVJ2up7JdMmbgyd4r7OgXcfryZfTTVF1fd5FxERSN74jmKAHKH7PME8U++Tj6L214zYJe&#10;pzdMkLXAMyhA42+Ul1wbI5j1Z3xnmbIrLjdmNjZocvqwIfAi0GqBrhbrbrI+YwTjeZcLFxdm0To+&#10;iv75RbNLsHJkjTicqO+6gJqmNrQOTrJdU3BzYBl0zKD0RB2+nrMHb1ccwYWRUbIRKiXr+nBvP54p&#10;KMSLu3NRdaYZV1ZX0D0zj/3NHdhxoAa7D9XiYFMnWi6N4mzvKMqbWvFkZSnuLc9F2ZmzZE5if8DA&#10;6gYKW8/i5fJifK+6ClUtLTjB+mrsH8TF4Qms0XxMyQfFPhZOp+ClWWXW9fH9I2w/7cfnifrgjnjY&#10;nhqkyJxZPwKyMOtMoSWBANtY7CuVofmcwYw7iHOTCyhqJdvdtw8PaylUTjYZVK7ZEUabMDxaWIJX&#10;yeILyFzPKUNqgM/mQLvMvr0s3yDBaTYVoA75yKL81AftTkwdoflnMm9QD+xB/0ax9c8mCrZe2t9t&#10;l+2/u9n3H5f8bIHT1rn3BSeKxZi0eDdMxmT5lLQPmLbd0Role3fVOY5Qo/y7aXYROeyIz5WX4/7d&#10;WXiQNv69Sp9L0dbWTxbu4QhWj9qBSYx5YjQlyFRI6+NmxOeI5/NQqQhOJmOAZtlCcC45MTg6gsGJ&#10;YSx4VqiwovhRpOUcJ0Nw+nzonJkg8ziP0+fasf/4KbxVWYmnKwrx6uH92E+wml5wk7Foo4CA8WPF&#10;/HymX051reciUPE9/HwP+Z2S7JBzHj/2drTjxZwsPJO7E+XtzZigaaaQA+UVDxKcXL4oJpZW0DB0&#10;BXvPNuEITZeznT24ND2LSY7WTpp+y7y/yxswy1wSBJS4zFEpFMXD91T6lgTBUknuaFEqbRTvTTNT&#10;QMl3l29NChkjS4zz2qTYA9lhSMySbeNju7kpypAgJ3+cgJuiOZcho0myPRRHpbQqa4mEWReoffX8&#10;bCsX39Xh8mB+zQ2HX9kRAA8LMOScIeC2oaSmCYcbushqFlkWMmSaR+WtbXgyOxuv5RbgVMd5jKxt&#10;YH9bJ77Ktn2KDPOtg4dxsqcfvRxw6i8O4Ps0Ux+i2fTovlIcPn8Jbo+WFdE8dK7g3YbT+GLWTjxf&#10;kIcdp06gqK0VufX1KD11GpdHCFDLLngJ1Ovsc2tp1gXfVUtkzLo+spYA2YuPAKX9/ARMYWXhZJ2Y&#10;7bBYnxHWgQm85XsSc01KLmUo6OcAUM0B442jNXiqSLPDubh3V47Z/EJ+0Ptp+j1Rugc7G1vROU4T&#10;mAPR2iawvpk2ebPmaU7OamsyPn9G4EQ9UpzTTFzhNPocs9aVms/XZLs+/jj5aX7708gnB5z494wC&#10;LAlMcnRbmxbKlNPuqjY48TNHjYXUJkY4Up8Ym8Y7ZCxPF5XinqzduJOK/YA2V8yjkEY/WVKJ3afP&#10;oWXCiWk2+nKYSsLRKaK0HRy5lawspCBJdjjlulaH83g8uHjpEvYePIDy/XtxpvciFt0uMqYkMgSK&#10;AAGia3gUe86dRU1rO4bGZzEws4DqnvN46dg+PF6cR1OkGvV9I1iiZgTjBCQqfspHhkTwkONVKUC0&#10;waQyEmgmKU5wWOM1DUOD+A7Nsmey30HWqaPonZmlAtBkopkYpAkV5OjuJ6g4qEBj62uYcaxgZVUj&#10;epIAsEnTYtP4vJSRIEVFyfD9tOuK0tmGCTjekIesyU9TVlkTIsa8FLsz/heZODRXzPIQ1omYYkKs&#10;iRIhg5CZEyfgBAk8GwQ9n5z7mqXjOyrJW8pjJXnTgmMftTNAVhvg56D8MYkUfJrW52ivpG++WIb3&#10;SMFDyugMuTC87MSlyWUMTq0QWLUpAweflXVUt7fjjT1VyCO7aNXaRocD+SdP4cmdOw0LOtR/BcME&#10;RwcB8BwZ0BsVe/Dg7h34al0NmiZmsBGggntZr8PjNKEO4vFdO/HDgwdxcnAQbTSblUK56nQjWglk&#10;Q0MT6Od1fYvzmCCTVu4rZdgM0NwNatAim9c6Rc3aaSWAtRcgBwC+v0IO0mSNUdZVyB9kf2K98j2D&#10;bBOFDIzThGwcGTdLpp7RzLFmjXm8t1AbLhTgnuwCPF5UiawTZ9E0Oodx3m+Vv9sgQ3emODhTP6xN&#10;PbU+lDrCOrXB6WbAZM5v08cPIj/Nbz+s/MyBky3XgVPCioydJThNkqWYWTheo9ze82wIw5wk7Nxa&#10;ozVOhTo5OovvHD2FxwvLTM7nL2Tvwu205+/Jy8FD+fl4lh01v7kdXbOky34qS5wMIQYyAGtDxzAV&#10;WL4XBd+JnofYARWoqFS25zo6kVtcgp1FRTjW3YFZApamrwUSPncUJ1u6UHDsBE5198BBE1Hr4Lr8&#10;Huy61IkvFxdwhM7CjtMNuLTooFLSLCCbSSlPOJlGmCNylO9iQg30bGMOxXldEpcdC9jT2IgdRw+i&#10;ursNw84lKkKSjITl5TVxMj6lGvHRdHBR2YP8rUIetHZPC1njvC4RktBEoamV5vsllTaE4KTR3k8Q&#10;lulqEtXR3DLZJ1kpyjYpJRMLMv4xKpmmzcUstV2TmIE2V1B8lyYI3Kwnr8weAlqKAJfyx7CpVDGs&#10;ZM3caR88bYxg1reJTeld+TstqbHWG6ZZFu06E8NGwocV1v0yB42NgMA6aszEFbcPXQtzaBgZQtfg&#10;CKadyxh3raHoTCOezsvD1w7sxfG5aWsTVDKxoxf68FppBb6Ul4t321vQs7JBc3ITYytemnvn8AL7&#10;xMtsz31s2wG322yeOebx4eLULIbnyZQn53C6owulZ06jflQzkUp1Q3DdAiiTiZR1p0XGKb6LgF8R&#10;5ykCT4bAlNgCdS1tUuxUgG2uRcQhskNlolhhPXRPzSP3ZAOeZZ+9d1cuB9NCPJBXRlOvBHdmcTAt&#10;rMAPa8nyh8cwyTpQloiVTMbM1mmvvCnqyjT1RIAkcFJmA302ecnfB6Qkts7ZxGC7Hm6XG6//uOVn&#10;EpysSroGTtsd4tNyePOaGXZoJYfTts4SpaFY5Gg8SoU4OTKLtznKPFWyF/dlkSWR9t+hDQZI6e/L&#10;2Y2XqvagrKMDFxaccHhpgpAxRWkWRcl8/GQ+AZpnWhBqNpNk59HaLOX2VpySm4o5OjuPs90XUdfZ&#10;hdbZSUxrFk+zcAQ4nzeBjvNDBKgL6J2cp8m2aWYLW5xO7G47h2dKSkjdd+PFfftR09ODFf8GFY6d&#10;V0th2HkVTyNg1Cyhsjkq7UeCSh1kZ5sP+NE7N4vWyTFcXFmEQyOzwInsKcLrkrxO4BPgtT6yEc2i&#10;KdmcvYdciuxQ+8cpGV2cgCJ/UYr31FqxEEfdgGadyNzSLE9GICARq2NdbxJMNqlAcgwrr5Kc4VH+&#10;HaMIMEICKAV1ssxm4wEqYFjgJvOYz05LNAvG+wTkLKbyKpe3TL2IASYyD7attcMwy04wFVj5k2Sr&#10;iTA8rEeFCCiSW8quyPN5MpXxoBcOhTmwDZwcuOqGB/HDY7V4ncw2t70Nx8bGcfTyIHYeOo5nqfDP&#10;F5eimoxqgr93sH5aR6bxnYoqPPnODrxNM7CVJrCSv61ubsKZ5MDH5y2xb07Q5DzS2YnXK8uQ23Qa&#10;gxxYlC9LA0lMDFA+OdanspuajUS1FMaj2bsQ392KOheAyW/nJ3j7We/2dlcxvifxCWus0/PsMyXN&#10;bXihrIp9N48glY/78ktxZ24hP+eZHYx/QDZ3YmgM4wRdJUOcZx+dYR+d0WwddcQCouuT1gmgJAIs&#10;c/227yS27kludu4fQn7mwWksGbGAyfY3sSNblZfk32lMCpwSGZMYbowVXs/Gfav2DJ4q3IuHcypw&#10;D2127Y9/T2Ee7fgsPF9egjKCxOXlJazLjKBiyzTSZpAh+XrY4RTV7Kf42JAyQbRFkp+NL1NFOYVW&#10;qYhjy+vs2OM4NNSH46MDuEzwWaEi+jgaLyx4MTuzgcW1ABa9EbQNT+FwxwWUn23Djrp6srYKk5hu&#10;98mTGJyb4Igr80psLWgC/DRLaBam8jkCAzljtWmmi3Wzwecvx2NmZ2EvzSgpv/aCU86iBDurgjdl&#10;2mmrbpNsjt9pKj9JwM2QvegoMIhQkbX8JCO/EE2SIOvZn6LpwXpOsZ7TfEaKkuQzJZv8TZplUHCp&#10;wiC0cl8Bo+ZowIlgyjIrJ1RI9aa/ac7Z2SlVLhNNrxgvskCxrAwVeZO/Tag8HPklOq/85jJldW1Y&#10;M2EJpSymGcTzCYIYb0CWqun5FNbSMgcJanyum31mlCb2GTKLPW0dKGw+iwMXaYK3dOAHZdV49q2d&#10;+N6+gzgzPcOBjP3FE0RlUwte2LUbL2fl4MDZdkytecGiIkgT2EeQ9LMcxHvMbQShFDrPsB9940A1&#10;WgaHTWK8EOufGGYYn5/tKKDRBqARbwCxbeCkvFAKLzFhJRzojPlHEzoW8LJ9NCiwbozvLYm+pTWU&#10;nevEV8ur8OjuXOMcV7bV+2kB3Me/v1haju/U1qGmfwT9vPeCIuyVVYP9f5ZgZ/RriynNcZCyGZRk&#10;ln1mjn1aAZuWHl2T7fp547l/CPnZ8zltXSNwmqCi2Mxpmo06l0pgkqPOJDv1LO31ObKlSQ450zRj&#10;xvibpkUndpxqxnPF+/BIFoFpRzHuos1+F2n+g+xUL++vQllnK3qWFrFM5QyxV6UJQpscpRXPoqDK&#10;CEHPQ4Vxur2YXl3D5PIqVjkieqlQXja+wMHJztczt4jK5ha8dKAcz1UXI6+l0WRJdMU2ORoCMR/g&#10;cPpx6nwvsg8cxdGGDlwed6B5esGMfI/lF+FVsqjTnWdporiojIqBChslA1mCMhWIYaQIBBkxOZZh&#10;Q+yNo55PC0zTSbhZlgjNrygZihbfmuT/NKGU6sPNzm6CHylyxMrfo8XJitQOsa4U36T1cWkCg2Yb&#10;fekIPBnenyzFXmqjoEITv8WjoqC1El8hDkoxYswuCZVJ8Txaye/n92KXYdardlAJmXKLKZFhCPhZ&#10;VilohECvRHcGnKi0CT7LbJ6pwE4CpuKKBEwKcI3GaXKmaAZRcUNUtDgZXprvzRdAgn8HMhxY2Fe0&#10;U7GXQCvlXuW7Tq67OGA40Lu0hK7RCRxsaMbu6v2oPnsOvesbhm23jE/ie5V78Ow772DH3n1oHRjB&#10;kpsMkPXP4rFN2A7yIyoUxelCRfM5PF1ciJf2lKO+rx8uL1kiBx92C7Omzk2Q8Yk9GUZIcOe7JQke&#10;Wgwe9fL9WEdBgoN219FkRMbvR9orcJJZTZOQwMbHws3+fMmxjL3tXXiteh/uyco2GTcf0gzzrhzc&#10;np2Dh7QJ66Gj2N8/hHH+bnVTuaEycLBuNIBrwwSBkRiSwEhiEthJz/QdX9AWG4iuBjPfINuv/fuU&#10;fxBwulG2V4r+FmiZYEvZ0UoCx5FdogjYSYLIDEfR+bQFTrMcNQbZEU5NzeCHVPrnKvbi0dwKPCBw&#10;2lmM+3cW4DE26tf278ee8124tLJkVqoHqCCa6lZ8kUY1K8o7igUCUtvlyzjc0Ij9p0/jUOMZnOvt&#10;NUAlgDKzSoEQeuYXcPDCeXzj+BECTZbpsHsvX8IU2QJvj9hGCr09E/hB+T4TaX3u8ogxH7X5Zl7P&#10;eTxWUYQv73wHJQf3Y2xqCn52YEUga7pZ4CTTSTuIaCQWW9ESEG1moAWrPtaDi9dqSt3O5KhtoeQX&#10;ivL+ASqnn6I4qRBF18jUyPC7OK8LUjmCrGftMScAUGZIT0opZCN8xzAZkRQpwN9rg06fkShHeW0j&#10;FeR9/AQOD5XbQyCXI1s+raDKEqF5GKayRV2GdUU18xngdxwAZDaa7ai0tIPKEyegZFQmf5CKrN/K&#10;jOVzKXofZbNUWWVmatsspR/WGjhr0S2/FxuRKSnWReakwEj5sTS7GY3J2Z7COt9tnWVUpPnU0ip6&#10;xqdweXYBs2y/kQ0X9rW1kjXtwEs7d2BPfQPGyFjElhTVHlQ8mvx98YzJMqpYqML6RnypMBevHz2E&#10;NgKbgjW12am2l9KayPH5RUw6lBmBYM76yZBVpThgaHG1YtoCfK5YptbhyTke8/iM30+55DULrG2v&#10;wmxv+RfX2M/HV9040tOLV6qr8WB2Nu7LtVJD35Wfj7uzlWMsH9+uOY7GCQdmQxkOWFouQ1OUbWvl&#10;JZcrJGw29Zxmf9cavBnWyxzby85rtl0PpX/b9fCayAS05O8zHcvPBDhtF8uk02eBU5jHECtR5hzN&#10;O3YymXKzBCWtwJ7jaDHGUaZ+zom3TzXhiYJifDG/BA/llOC+XcV4cDcBoKAUbxyuxb6LPehdXSEw&#10;RYxCyeGspHCKK4qyITcCfvRPjKP54gXUd3bg7IUedFzuQyNHr7qWVpy/Moilda/pvB522EX+9srq&#10;Oo70D+Bb8lnszsIbR4+iaXKGoLGJFUcAJ+u78LX8UrxYWopTPf3wBTfhJLCWDFzCc0er8fWKEuw9&#10;fgJjk9Pw+fxmWYyPSpmkAosNyY9hHPIsr9iEWREvcKGCGiWlUkZYN1JeBf0pTW2UCmwn+1cAoViO&#10;2EqcAJCUk5rKH2BnNfvDGdCTwguUIthIKsBSAMh7i80QbBSgGYzJUc7RneXx83q/gIn1p0XLEQJa&#10;LOlGNDWPZNpJRZslextAzDvDZ3rJPgLGNAuklX1BC5WV7oX3I7XMUBnTxoy1mJ9fACPWxvdRJoMk&#10;3yVB4BQYyemsVCUKTzAJ/BToSAU3mxOoLdmGUZmLMmFlarGd+IoERYVCaB88msUEnFWaYq54CpNu&#10;D2q6uvB6YT7erqrC2f5BrBN0Fd6hjUsjAnLWo2ZOtXZwcHYJu4+fxMOF2fhmfS1aJjmgEMQiNP8m&#10;2Q/OnGe/odnXNz+H5aCCcpXxgWVhOyg1c4TvZ3aF0Yyn3oOinY8TPC9GJWYsv52Yu9cMADQp+dzx&#10;DR8OX+7F6wf2G3/pHdm78VBxCR7MLzQm3pMFFdhR24rmsWVM8zdL2MRCOgPttWgHLFuJFiUEH/ku&#10;k9QhAziW6Wfrng1O2/XREguU/r4XFH9s4GSDjAU0lujFfvzLbVWEQXbLz2Q7+SbZeUy+GlbuOGWQ&#10;1zU4l7CT4PF02R48lJVLQNJK73w8sDMPj+cU47tHjuPIlQEMudxY5T1k7mhHDW3KKHNHncZNYLgy&#10;MoYTzWfRyA7bOzWNWZoFTl8AM8tr6Osfw+DwNJZXCCABhRsksc6RapUMZ2TFg72nzuJljmJfLipA&#10;9pkmnvNjYsGDg2c68WJRqVmBX1h7GhevTJismeVkXMU9Xajtu4RLfK5zbZ3KKUZDVsQyxWkqKK2K&#10;Oq29bVNEJgFHZPmiNDum7AcJvr98NGYjSSqtdv2N85ycyprl2w5O2l0kEZLZFCA4y4HPexkFIQDy&#10;ftpJ18XBwEe2GpaZJD+OnNQceUMJmXlSIsvXFGD9BWTuJT2IJtdYn0MEjw7evw8pdy9CjrNwz3UQ&#10;pCaRSS0jlnLzvmQ6VDb5jEKxVb6vn4pLAImqTBY4aVF0QNH2BiBlqsn0FPhYTE7swkRpsy6iYlys&#10;owzLI9M8SWCKs1wClJQ/YvJlyRcXDyWNKasZSvnytNOvn8rrZH2cn55CTWc7GsiMR1dWadryO4JD&#10;kPUmx71mG8VCtenmpckF7KipxRdLyFaa6tBBE37dz/69uIYTBKX9ZNqNPZcwsr6GFdadAmi1IFyi&#10;LauUWFCApIFEWTst05rsnUexQuOjU1uz/bRuU2yUmAZvkn2MQHqIZfza/n24X2tB89jHCU4PZBXg&#10;oR3FeCpnH3adbEfzrMOkU5H/VUnoJvgusxzMFzWQE8Rn+dxpuUm0tIvPkSvF1kmJgMk6Jx1UhoOb&#10;6effn/xMgZN1/TWE1vIUVahVYVt5ajhCztKkG+K5U/PzeJeA8syeajyq+BDKXVl5Jh2FcgJ9a2+N&#10;makZ81EZ+ZsAG0mLbsUWFMMkQFCunp6BQRw5fhp1zecwTrBboVKsUTlWKV7a6j6OotqMUgtsF9YD&#10;uEIaPTCzDIcvhmVfHO19Y3j7UA0eJeV/trwcx2nCDTp8aByZxDdrjuDx/Fx8g6yuuKoGlcfrcZSs&#10;7NLGGpwEYOUxEotJpGkesGMphW9CAYssnxiDmILZJooja5iiqfyk4oYIUprK1wJjmUTKvBnh/Yxj&#10;VcpFZZRzX+AkU8I4XWmWKQJci3ZtcFLUtmbvzCwbTSRN6SsflcxE+XEMg6JpJee6Zv3Mdks0FyIJ&#10;FxnTAss3BNdiI5wjlfBOHkJy9jgCo3uweLkKwbUL2EzOEkRXsR52USEjSCUVD+Xl/eUg32TZNTvJ&#10;+7MMMj8VM6TyeYx5adWBAMkSvR/Bl2VQ+dJ8x82I5TeMC8B5TixMPp4YB5aIT8xEznMCGH9rjmTd&#10;moF1sf8s8f0XyJiXCHqrfOcNvb9AhfczuycTuGUau/m87pFp/PDAYTxRUoi325rQPe/A9NQyzjV1&#10;o7auCR29/ZjxeEyaE+3Np/vE9Y5qQ8VCKUc739+fUgBqhOAYJPsOYJl1bCZdCAZqA4GizHjFlWkm&#10;NpzU/n8ZjPq9ONjfh9cOH8KDNO+03OX+7ALct6MQ979biqcL9yG7vhmtc/MwM3IEpzmypEVaFg72&#10;/SmWQ24RTSxpEfI062uW9WEDlA1MEpPscUsHr+msTEAxMR3fq7sfh3zs4LT93LUXvV503QRf2lxP&#10;cJITz1rUa62bm2XHMiEDZASLMulY6eccy9h55iyeLK2k7c0RJK8QX8grwp0FJfiSkucfOoHaniFM&#10;uUJwi9pzxFQAoGZVRK+DvKdy+Yw4HNirSODaE7gwMYU1MhIttg2xcZX83kcw8MkMIngsESTODY2i&#10;qrEZJ3suY1ZOTppwc/Mb2NfaiaeryvBAQTZNzNM4u7CEXoLJsalxE328a99B7Dt2Gu29g5hWjI2e&#10;T/anmUHF82ibbo2oShkrx7bASWl+zS6+PNo7i6SpNJsEpzSfLR+TzDkzFc+OI3PNMC0qrQEniliA&#10;zEGzS64AjmDjJUuSSBm09k3sImJCDuSD07ViblsxTZrupvKa2CsCVJRljadoiiWcSCRG4Pe2wDmU&#10;g4nW57B04WUkxr+L8NBrmG57HesT+5H2dbLcI9gIOYxPTevwkrGMYTligGJEMmGtjS71d5D1bYGT&#10;lwrkZ5msLZ8IXvxsAJesQr65JCXF9pQJp0ya8tGZXWS07ZMyRKjc7F/aUVmLchWLJZ+OGKoGBPkd&#10;vax3H/ud0hPLj6f2VsZLvb8SAyp7hIdt1DYwhtcr9+Degt347rl67CfDPnGiCeca2rEwtwIfBxQP&#10;QcVDoNFMqViriRFj2RUL5eN7uQlOs0EfuhdncHLgMmqvXELHzDQWvdq3T79hH+BAqngyZUxN8Z7y&#10;qQUyKaxnkhhn2x0fHyNAHcbjhcV4SLu9EKDu3l1EFlWE5zgA5p88gW7NRlJflEzRwd9Jr4ZYF+N8&#10;b5l7cwS9GX6vwd4GJAuUrgGVMe+oC++ns38f8jPhc7LBSdksJxQFTuopB7jWCs1z9DSLetngTlLc&#10;BQJNt3MDBS1deL5iHx7NYyOxgQROd5LqPlhYhNcPHsHRSwOYdmlpSJqdNMUOK3OHnVq+GIq2vF6h&#10;0jZc7kPuocPYT8AZWV4xI6r8KT4ptOlk7NApdmCC09DaGva0tOBbZeUoOFWHK0vL7HwZxLwpXBif&#10;ww9On8DDRdn4YmEOsjvbcN61jmG+w6WNFZqKMxgj7V72UkmoYLFY2kiIz3IRgKS4QYKLxCgGAVSp&#10;YJXcTL6lODupEpuZaGN1XLECKo8SommGzySuI8ORgm4HJymJyadExVRck3xH3pjFnsRM5KNRoKbA&#10;STFVyhKpbb8TBEBl9ZTTWTmN7PtZu5e4qfDz2EwNIeRrxNLoTkx0PYm1/heQmfsGoiPPYfrM41jo&#10;+g5ic3uAUDfBfoFl9CHF8ifDrDOZWFRYi9FJiVkn/M7sBhNXihoyOYKCci4pTEJKLjYhgAxQsczk&#10;AZVVwKYYL7NImv3Ez/IpBYwvSiEAC/S1HjJGc1FmqvyLMqW0hVZMnwm2YotabiMJsDwh1pPyvmv3&#10;ZIHTKsH6DAeV16urcHfJbnzpUBlZSh1au3owMTFrJh8SHPxkTnvZRop8V7iFWSMpgOFn+TnnfF40&#10;jQ3hnWOH8LWKEnyjqhK7a2txvKUdI1NzcBOYTFQ92zCuQFjVP/uGMXMJNAq6nGDfqB0YwpuHa/AV&#10;gtND2ZqJLsfd2YV4aOcuvEyWrh1sepZXCUxkTlCucekUTTX2lQWWbYmDgw06logMKKJca/IswJKP&#10;15iBcqvw75vp7cctHxs46YVsJLbPGRBSRW27zj43xk6kLJYKHZhIhmi+hQlEEbMVkKZHV8gyVpUm&#10;w+lGaetFvFxxkKOFImhL8GBBqdk37DHa4t/cp33WLmByfX1rJokdVwobIEMIkq4HOKJppGVnml73&#10;Yl/jOezQtklNTRhbXsY6O7iH1yuLpb0rbILl9PNeA85lNnw9XtyVg++QsdVd6IVzgx0qpm2CQjgy&#10;2I/X91bimXffxQ6acx0zU5ingmxspglwmzSFCEYcWRVxnWY5klpywo6vRbLK66TtxBXsabEcKgkV&#10;UDExhj2xHAIsAYbMFhOxLeZD5bLByQSK8pwBkS0ROIl1JHm/jN9HNkBGEfOSMXh5vY/fEXwN4+B9&#10;gjInWD9GZF7IbGTd8QUVBxb2sz4JEtGwl+xnEUgNIxVqg2epDsuz1YisHgJW9yA28jrmG++h3AXf&#10;leeQdB1BMuMg0/IjQ2BLETwERDJ5tKtuIp4m2KVZj2I08nvJ1CFYEIQiBKckn5kmYAhctd2THPja&#10;t84sriVQR8i6tKOKTKmA6oHAGzBC0131KcZGRpUkCImxCeyteCrWG+8nhqVEcn4+Uww0wnaI8e8Y&#10;wUrLcRb4XO1H+EZ5JZ4szsErR6pwouciVpdcBEeWk20oYNJ6RM0oyoekWdIQgUl+urDCDPhd78wc&#10;8utO4Jmc3XilvAy7T59Gxbk27G84i4aObgxOTsNFFiUQTbAcmrwIa7NVvoMBUZp+iv6f5TufujyA&#10;H+47jKfzy/BwIUEzrwz3Z+XisV07Tcriwu4LaN9wU7/Invh8ZTRwEvjmWA+zrF8tdVFaIu3oYgVk&#10;pjDB+p7gcZbPmqfuWWv1aAIaHbb9UDper8Mfl3zk4LQ9uOv9wMnKz6RzlvN7gp8tcFIO8BDGUn7M&#10;0nRw8rOTDbSi0SuxiVFXBNWd/Xh1z1E8lFOOu7JLcXduCe7J4ahBcPqW9nbr6sTM+ppRVpkI6mhR&#10;ftbInFCEdCBJ5aCJF6F5uOxB+ckmfKuw1NBhBVKus2NpFNa6KS3jiK+7CQRUUNr+2gl3X1sXvlFU&#10;gRd3ZOPdvQfQNDhszLsVfj+wsY6DZFalZG4nmlsxODuHpUCATEyMgJ2UyqHNHCMeggQZlKbDNW3u&#10;EwiJOW2JAFGMxYATxfiTeE5mkETR3freTlKn6xR9bEVoS3HZkamoAqcIAccsI+GzBE6JkIvK6yLY&#10;uqi8HgKAnyKFZxmNX0m/4/OMz0tmBZ9JRUlr9ksOZoKK4pLi4WWCwgClk0xjgL9ZxGbSQZPzDIIj&#10;r8LZ8NdYOf2/wtv5pwjNftcwLcVPpcMu3suFBJlNjM+Oc6QmgSGzUnhCDG6yOnfSbVKzhPlMMSwx&#10;iE2WPe33EpwJqFQwZVHQYmXlwbI2z7TMIjn/FY5g0ghLqVm/AjSTGI7vJBYoH5cVfkFQJvCYmTMB&#10;vJgTyyinvPxDkTSZEPvk0MoK9rZ14J3KKuw+dBCnhwew6Nd6SzJx1muEosFCZndUTm62tTZS1ayb&#10;/JwK4nS4aZJduIyvs4++WFqG8s5uXHH7jLti0LGCuo4unGxvQ//0BE1gL01ngSTBN+BlfQmAxbgJ&#10;qrwXiScW3WE09Azgzf3H8HAe9YADtHKS35uXQ8nGV6qrUdB9GV0cgNf4G5VhLaasBS6Ckps6FzBL&#10;wmaSCmYmu+K7jFNG+YCZpNKxEMRYvzMcAKyQAwGTvU/eNZ3+OOWnAidDF3ncDka27XrjtUYMMMUt&#10;diTUZscUYputbRRgyQYZTwUwnvYS3T1wxn1YZmdZ5ag6sREh8AzjjX11eDyvGnfnVOLuwmrcQXv7&#10;3p25eLm8Gofb280iUbGQtBScHVrBfcpkqGldsSbtv8/HgziBmVU/Ks+04pXsfHx/7340Tk5gkZ1Y&#10;MzRiC4pcTnAk08ryABtR6/na5xwoPH0GX83OIUDtQA7p9cXZeYKTfFJRjDmcGFtwYGHdBQ9HVEV2&#10;ax2VFN6Ai9hYwE8Ft0wyKZdAxgANO6H8S4qD0QyWLcaU+gBiHOhUTGWz9LANpLApsh1FZiveJqPp&#10;97CbwOQmMBGgCE5auyb/k4mMFzsSMPM+YltmiyWZQlrWwr9lfqXYHonwBtwrA5ifqMH8VAlWV+rg&#10;968jxcEkGWyEd/RZLJ3+C7jr/ylCrX+I4NBTNP+GEU16kI6usCxrBFgPn7FqWE2c7R+gGedm25hE&#10;dukVsl6xBmVcSCLNNkkHaBIGqbTyUYk9kfUFol7zvlJay5QVEyKgss4E2Aa0VS+qd4oxUVXfOgqc&#10;xDLtuuNvVPcKc3D5PVjzebDM4wxN+YaeHuxpaOLAoz0K1UeCcGtLMZbZR6AU0035lMdJKVSse2uA&#10;M/6nVJr1nMHcRgD7ui7gubJKvFp9ECcGxrDAOvcTaLTbSs/0NI51tuHEhXayfie8ZKdhvm8y6Dfh&#10;FmZtHssd5EDtJ9MMxzcxtx7AYQLQV6v24oHCQtxdVIS7Cqzt8e/LK8TL+4+ion8YE2TP8putJyJk&#10;UV4ss901+CvnmbaUGme9T3CwnuA9x1jmyVQIC4kAnATpBba3wMnSdctRflPd/hjkI2NONkDZzjX7&#10;75tdux2ctJ2NSdSeJlARyadZMdPJAJREa1VZGVOkmjRj6gcm8d3qY3gytxKPZpfjgdwK3JNdhnt3&#10;aNfdahQ3taJ3fs7MhER4nzRZk3IwmahjgpVZ/2VAh6aCliTEgWlXEFXKHplfgJeKClDc1Yq+1WWs&#10;EUh8LLt8Eyk2iDIFrFJJHWw47YN3dngCeQdr8LV3duK7BUVoHxvHCt/BkyZ911EjZ0KBh4qv4XMp&#10;JlUGG9bEIhGclDNJIKCOLKW4UT4MOEm0QFl5tz3sUO8BJ5/MIjIlmnQy7aTcLg4APgE4zY4Yh1ex&#10;LAGRZvzMOjeZOWQxypAQYt2l4uus21F4505g8uLLGO+6FxOT38Wav4cMaB4x7zG4Bp6C49R/xVrD&#10;7yPQ+k/gvnwf1p3NiMdpCsYcSHqXEF5fRNg9QvCZ4WDhYpuQaQS0C4v8P2J0ZEFku5rxSlMpM8EA&#10;QYpskwOF6iREVmGxJ763AJXX2k79m4GTROBkGOeWaGMHw5rseub16143phfn0DcyhM7eHjR3n0dN&#10;01mcPn8JwwtLVpoXmlbKqiAflZ6VYP/MeLTZAwFT4KlBh/W1wb6zxn4UoNIv0vw/3HUJL5dU4PWK&#10;fai7MIAlNwc/sUaymnn+tu7yBVQ21+Hy4gRW/Rt8FzJdMpc4gTlBgFK/0BIql1hxapMCjC25Ucq+&#10;r7V4D+cU4b5din8qxt1Zpbgzhwz/aD1Ojs1jiUC/QV1z8R4yfZ1pmm0CJxZgjIP/GMFpMqb4wU3q&#10;ZBozZK0LLNg821ygJHC6WeDmxykfOTiJNdnm3PsBlIBJpp2FwpZZp5ef5Ug0T1t4joi9RIDRZgRa&#10;zNsyt4h36hrxRI7y3RThQR7vzy7CPTty8UxBJfIbWtE944CDo5dmRJS+Ik0ljJEeB7X8QaMwAcZP&#10;BqMFo2HRcTnXyWxqr/Tjm1V78Njud/DS/nIcHb6CaXawtTQbkhQ9lkxTYSImvEALQZUedppmXAM7&#10;a1ZFNXbuqUbH6BhW2CH9mU0EFbLA38gp6hfI0TQMUAnUYbXxgcBJU/pKq2FPkd8ITBJbYYzS3ABA&#10;NxP7Wos5WexJQKO1dGI8Sfm55J+hMvqNM3wrrMAoOc1XXpugcsdonmgfO/mELHDifTnKCqCUMiYR&#10;mcJmqBthRxXmeu/HTM9/xvTcK3CFmpFJ08xbIZM6/wCW6/8jlht+Cxstv4q1C38N53QVAagfiBOM&#10;3PPwLQzBs9hIMDuHTGTWBE7SaiOYczBgm8l/FlI5+E5J1lWK5rGCSBU1bmKueN5ElKs9txz6FjhR&#10;cdleNjCZutkCI5s96bNm7rTzjLIEXK07Xrvu9WByfhYX+i6jub0VDefIlnoHMOlchVf1ofZV27It&#10;/ey3chmkeC8Bf5T309pI+c7Emqfdbky5PGad3kYwiXqymDeqDuAbxZU41twNh9PD+iQ4kQkprKGu&#10;7yLyTtegY3oYTh/BicCkwURsMcZ3la/MS1ljOb1RDnTsi34CyYXpeeSeOoNn8yvw8LtFeGgXB+/s&#10;Kty+qxIP5lbjB7Ut6JrfwBxZqCtJYCWbW04SnBRWkEphhGA7KlCiNTHP8szyOBFmPw8RrCLWdlOW&#10;C0bA9AkOJdgOSttl+zXaGUV5Z4x/ishtoTKBiRW/yE61wM64xPNLrPx+jkqlFy7hiZJy3Jebh7tz&#10;C2jS5eOundn4Yk4Bdpyox7nxGTjYQdVpjInCESdtFlR6Obqxw9DcUNSzpnPlgFbupRiptoud7eL8&#10;InJPn8KXst8l4L2FH5w+inMLMyxjhACZ5EhlBeV5aW+70srlvIkljlydI2PY33gGR9l5+2fnzJo7&#10;PxtZ5pQC+ZQoTo54P4HIR/NS/i/Dkigy6cTITBDlNnCylWS72ApmRxVv/9so3tY1V69nJ7bihPg8&#10;KqF2HFawqXaJUUYCKbNPrERKzrLIp6XfyK+jpRQJKlhcrFNl5XdKQRtLrhHcRhBYvgjf2lkyhCZE&#10;vbVkQ9/FhvNF+NzFHNk7qGUtCIy/jpWWP8N6/b/B0qnPYa3l17By6c8wN7WLYH0Wm4kRxN3T2Jju&#10;xMpEGYKr1QS7AQ4mBBY/jBkcSvip0JZPSQn+lEpGEwGasdOSEgGQYrcCAim2zVVw2vpOZp5dT6Zu&#10;tgDJBij7s1kusnWNqU/Wn/LEL22sYWphDiM088enZ+HSFldi2xzUQmpbtpmL17kEjmTUKQJphgCl&#10;dDN+slAPP884l3FhchJXOLD6+DsPWcn5OQey6+rxSk4h9tQ2YHzKwTIovomKv7KK2vMdKG08iYtz&#10;ZE5Kbsh7a/mOHOMSLSvy8G83+7LySZllSJk4HKyjFpb13WN1eDKvlIN3Ce4nUN2Ttwf3ZpXh8YJq&#10;5J+7gJ5lt0nip0FUKyXk8B5PJTCymcEIB9SpSAaO4Cbm+a6ThjRQN/m+FjjZcr0uf5zykYOTLT8K&#10;oCyHuIXAcsjJMadZAScrW1Hcy2zMBVbQgCeMI0MTeO3YSdyr/eYL83B7QT5uz8rCI3l5eKv2BOqH&#10;RjG5oYRqKQKOZnxiRrkyNJ00q+RN+mn3K1aJwt6vkdKs9CcnjvA3i+x4py/34ruH9uLhvHfwWN5O&#10;7GyoQxNHT+0YvMHrFNksCu3iUOUgsxhzrqD58hUcl1NzesZkKQiS4YkxucmWPFQkTWurLJppEWho&#10;40wz7b8FUFJ+mznpOxtcbpTtyvNBwEkxSX4yIU/cWnJiUnXomXJm07xThLdGXRNawXNW9DiVS7N5&#10;8uvIhNBIzXtGpRgEiWh0BrGVfDiGX8fk8A44ncdovlyioveT9fQBvg5kVhuRnCmB7/w9cJ3+Y3jq&#10;/gCrp/4JVs/9JhwX/yOmxr/DweE40vEBgtMUNiYbMX/lO3DP/wAZfxs2FSoQIL4RpENss2DKj3DM&#10;w/rzmbJoBlHbN9nsyPjyBGQGnCz/mgEnMSm+j11PtmwHKIlph606s+vWpNVlvxRr00BmdlmhkiYT&#10;aWg7dTMDx/rSwl0fBy+3+pTqiEqeUhk5uCrCfn5lGW2XLqHuPPsHBz8PASiQAIbZT6u7LuBlDrC7&#10;qg+ivW8QK74A3zONCYJYfXc3GmlKzno3zAYaUQ7acQ7aAiiTcZMg5CZgmw02eF5ZVD0J9v3NCBYT&#10;QZwZH8H3jh3FY0VFuD0/D18oKcFdReW4O78UT1bsxf6uXswtq14z2OC9NRs+nopgmAA3llbsE/WB&#10;DG+O9TCZCmM8o4X30ln5mgRUKQNath5/3PIPAk6SSTakiTglMCnrgOIq1siWPGQfQvcJXxwnBqfx&#10;HdrMjxSV4a7CAtxRnI/PK5slK15pTeuGhzG+ztGArECLNRXgpzVompnZpA0fCftIY/28Xwhumiae&#10;mJLQixlEqAxkLmGNggmMOpZx4kof3jx1BA/tfpvm4258v7YWNZeu4NL4AiYX1jC5tI7heQfODw7j&#10;nPJyX+jFlSkyJiqDMjnKz6QYFyVOM2vE1PH5jlJwJanTlPVVHxPlZkqyXZlshbFB6IOKZqYC7LTa&#10;sCBKMFYiOc3gaUGsFFsKrUwCWrAaD9C8pVInaPZRG2n2KSe4lb1RM3MGOGkiRsPTiC6+iZkrD+LK&#10;le9iylmLQHwIm0q94F1GZqER4f5cuM+9AM+pP0Xg2O8idPIz8DR+FhsEp8XuP8X06Nc5MBzGZryf&#10;Zt00vJN1mOx6EssjX0Zy/aASYfH5oCKyLmRKsm8oCj1CgFIYhUIZIkEOKBS9iyL9TbQ/28+EOsgM&#10;pdggfbO62Q5Opu75fmaant+ZehaLZJtpls9PcJJpqMkUBabGiS4mJkxtR1GYggBKA4HSn8RZb1H+&#10;TqxmYGoCRxoacLSjHdNeH+t8k/eiycQ6rRsew2vFpfh2YREOnWvBhGud70gza8WFEbK02dVV9imB&#10;HsGHzw+y/WzmJH+iid8iGGo2UZM93oiPlgGtgs0E5tjedSODZhOH+0rz8VeFubgtn3pTVGq2P/92&#10;5VE0tQ1iwekz6YKW0gQa/naUQDShJS2JBBb4jtPss+NpnkcMo2mRCKXGlsVDgPokg5NMNGOm3QBM&#10;N4KTmJMc4BNszHFWtjYr0M4U2opZScDOTTix43gLTbdy3JGVizuLWckl+bgjLxtfPXIIRwb6Me7x&#10;wCXzhMqW4G8SYgM0YbSGLE3mJPNOe6xpS2ufhKaOIoilfBmyiDQBLR4n4+Hvp3mvU+PDeOfEUXy1&#10;pBgvFBTiu+X7UEpwPHK2Ayfau3GqrQNN7Z240NOHqekFuHxhA0xKL+uT0svUYGeWE1wZDyxzTYrB&#10;59K8s6ewZVpoClt+D9PZ30eZPoxYcUABKg/BKWQBlAlT2DJ/tObLS8aoXUfifisZXYpKwy+gXN9a&#10;l6bkdtodxiSTo7ImImtILzdgeSwfk5OHsOQ+h1j6PMHkPGKzB+G/+C2sNTyK1WP/HYGj/wyxo59D&#10;tO5X4D/7a3C3/iacHf8Zi6Pf4bOOA9EBpNyT8E/UYurcXXD2/jXC81nIrM0ToDTAsN7MIEMwirtY&#10;jxQqq2FFwbQRDURa36eBQEuQroGTVZc/rj4FTCZaXICkz/Z5/l6AZLIyCLR0H6KKgDrBwTKhAFWy&#10;YmUB1YaiPoKFsi3Eea1mYLXxxTrb+wrNuUOnTxtwWuTv+SpkYKBVkEEnGdKb+/bj+d27sPtEDc4v&#10;zcNN8POxLwUUskKwVfoZ9SPtY6jEdGareJWJuiKzURugKmtpRMCowYcDrszLQCqFGbZ57dgQXqk5&#10;gHuKci2Lg+Ck1RNf2l2CHZW1aLgwiBmvF0tkZ7NpiyVpO7U5sqR59o8J1sMwGeBQJoYRgpNJWSQi&#10;QZ29Fgb08cvfK3OSWAFfNOXYuYz3n5U9LXBiR1hLbZI9ARcXPchvuYhni1jBOwrx+Vyac0X5uKsg&#10;B1/ZW4HiCx0YcK2xI4jqhpEg4icJEpY/wWpMUWB1FjWu2RuOnVeMKaH4JbKElJ8ARWXNsMMkaK6p&#10;IzjdHvROTuF413nk1xzH26XVyNl/FMX1Ddjf1Iz69jb0DQ1ylFvh/UWtUyaTgEkxy3cO8f2MsrBj&#10;xfhZYgCK54zisHz2jJHASSbmdqXZLraSfRjgMgtj+QzlCQpzZFVmAZkj8tHIFxYIZwiWGROYKme5&#10;/DlKfWsFeFIB/RaQmTQlfAeZO4nwGvyeWXi9Q7xnL+LeswhP7Ya34xl46/4cnqP/FMHa30ak5jcQ&#10;O/briDb9Gnztn4Wr7Tex3PXncA2XI+nto1k3hYR/Au7xQ3Cc+7+w1PnP4R5+Fcn5y4B7A0kCD3Xd&#10;1FEkts463SAYsfwcdDR7F1QaFpZfpmlAjvOIm6BCYDLplWXSSZFZv1tyXb1sr0ve3wAUxWJRVl1r&#10;OY0V26X2Y/0QoDWIKeFfTKmL5fvi9Uon4+XgJwajZHzKMCC2rGUwk8vLqGttw5HWcxhaWiKLJagC&#10;8HDg7SNDeous/NGcXfhazV7UzY1j0e3l81OgdYVN9kctUI7TgiC/pzmYNIOel5UipuYRc9JuL/LL&#10;sV016aNZ6VhQ21Tx3dMp6lIIVZe68NyBUrOR6m3UnduKtTdjDh7Pzre20ZoaxVjUiwWyIwVlzhD4&#10;FrVIOJIhWYhiNBnFCN9llETDik28ptc36vrHJX8v4GSnBLWPSsBuxThFMUdknk/HMcffLFLZx9wR&#10;HO4ZwVeravDgu0V4MLucI0AZ7sjNxeOlJdh59gzalxawwobS0g6zwwWVXB0mREZkYnNkXrEzKxBO&#10;8SZaPqCZpzjFWtAZYmMS1GgeGL8Lr5ODWI5yLfJ1uv0YXlzB+ZEZdIxMoWt2Hv2Li5hZWYaH5odM&#10;AS1/kLKbWSWWQ/4lRWrH2YhKpGaAhUpg+5VscNICXpVVf29XHFtsQLqZ3Oz694qAieXgO2l5iAVO&#10;2uTT8oOJOSndbSiUoWLKj6NRX3FMPKouNXqzDoIGnAgG8sGwroMZsrCMG8nUMMGlAd6RXKyefQye&#10;Y3+L4LF/R6b0PyNe/9v8/BkEj/8q4m2fga/j17HR8WtY7ftz+KcPIO2boFnnQMIzhvWRSjha/gSL&#10;5z6H5UuPEOhOYdMziSSBIULmpDV9oQjBKermO5GhsD2DaiuWK0jlFVP1x/VuSnOsd6Uy8xrVgTKL&#10;/lhwkrAfaJBQW9jZHWRGGXBSe7J9QyYCncAtNikg5zNM5DyVWdtk+QWcNIc18MU4SGod3Brv2Xml&#10;H/uaGtFwqceAjzIeaPC9tLKOt2uP47GdO8wW880TY1jzEvw5KMu887Lu5WowSQXJhLROz8v21ECh&#10;ZH5ev8+YvTGymjDBSZM+STIpEwvF5yqDhVwjV9zr2HXuFB4uodVRUoTbyyvxeZp2d2QV4JnKfcht&#10;a0G3exmzSJIx0WwjqDtiKTg5MExLP1MkECyUbQlt1+vtev5xyscGTna+YjtFqP5WNj7lL55lJWjh&#10;oVZJaxvlOdq+ykEzzkaoG5zE92vq8cX8Pbh/RwkeIjjdm1eChwuL8SYbtX58FLNBP0cRdhgCQ4aV&#10;mmLnUKyJcjkbpzg7cIidyYy0FCXMV96dmFlCQjOMHcknIGNDmulyKTNF5o1yKcV4fcDM5iWxRHPC&#10;wU6qLAWa5VInlh/CxLLwvKh/RMzMiDq0FEWshfffEnV+Wyz2xM+87maAczMgutm59xW+h1LzanZO&#10;Jp7AKWTAiUySzxSgBqjcUnDFXmmqXkGN8uvI6apo67Ac52IorE85XjVjl0wukWkOIL68D/7BV+Fq&#10;vhueE3+CaM0fI3z0j+A/8Vvwn/osfHW/AX/DZxDp/CzWWn4VK+1/gPXRLyKy0sS2miIlGkVsrQXO&#10;vh9goemfYbnll+E8/9dkT3nIuLuQIltSShvVU9jso0fznIpnnNx8N4nCQZRNQsGkYlYKvDT+KH0v&#10;k5ryQcDJbh8j+k6/MUyb35trxaR4JGCrXhQdbyYy1I68xkShs14FpMp4qT6gNLzKdrm44ULLQD8O&#10;nz2Ls+cvom96FpcXHTh4sQevlpTimXd3Iv9gDQamFrBG1qQt8y84nDgx2I8jfT04fuUyuudmsOBT&#10;BL/aSkuv2Lc8AR6DSMrcJkAmCI4JBWoSuJJe6gCBVMn2FADaNj2Kd+tO4LHictyeX0FwqsJt+dW4&#10;p7AKLxw8iOrBKxii9bGCDJY42DrYJxxkpdowZCGuNXYJkwdKs+rGDcNnfiLjnN4jVFSbLdmMyQYr&#10;pXKY44trYaG2ejLJ2Yn2bc5VZDeew1MlVbgvpwQPZlXgoZ0leCS3FN84eJQNNohJt5s0WYDDhgj4&#10;2Ch+gooVC2KcmVTAEBtRAYXsJ2ZECrKxFAqg/dGCmU2TdSDIxosm0+xQBCN2PuX/yfiUmZEgJX8L&#10;QU5rohRw502n+RutxxMwsfHVOSkGYHRUh+VnI/qbHcWIFIxHyXUAJTHKcL2yfBQip3cskOT7aC0h&#10;/w57qWweo0QmX5LASSOzfFCsQ+V3kt/C2qCAgEtQkj/KHyQ4CYyTNPXSNJ0SQ/CtHMfqlVexcvav&#10;4an794id+EOkjvw2welz/PtX4W74VfjOEqTafxeejt/B0rk/gqvvvyC4+gbrlGYbWRMigwjPH8B8&#10;13NwNP4eNs7+Yyx1/ynWrnwd6Y1aMqc51r1SorANaFYYX4sYoKk3AY8FGsaPFnMRnNZYfr33TwdO&#10;xv/Ec+Z35nvrbxOtv3VP/d5E8/N6XWd8UwROxa2lTZwTmRSvMevrNO3udqF1YACnWlpR09SMwhMn&#10;8M09lXhudzbeKq3CmbMXsLCwgf51D44MD+Pt5nq8dLgaT1YW4NV9FdhVd9zkmlrcIHtkm6XVp71R&#10;aGccDcZazG1ioAIERzK8FL9LesTyWH/s6wtBj9nm6tUjx3FnURX+qngv/qLsAP6ieA8eLC3Dd08o&#10;i+aYyW3lTShIcxPO0CYWQ9rYIYY5stMZ6TEHMUuvBVSfAnASINk7PtgAZTOoGQLCIhnMPF9UTrgZ&#10;UshefxBVl6/g1b2HTZ6aO7XKmqzp0Z3FeLniAKo7LmJsxc0RUyvJyYpEb70uJGn3JzmCRSleMgRf&#10;iKMtR7GkZqNovpiNJh2r6JmaQ8/MPAZX1zDHjuembR4hW5NfwZg2BCdtirlJ1qVdao0ZwQaS01Xx&#10;JFp4adKrsiHN2jcqyHbAkVwFp22d/jrhd8bXwY59o6J8VKLp9oRfPhLNwumZYk5a5mHN2tnsScrl&#10;D3n4jjJTAyZViLI3RiNaXU8AJ0iLdWVS60jHxuBdPwjn0HewcO52LNX9Cbwn/xiRk59D7NivwX/y&#10;l+E+8wtwkyl5O34fro7/BY7Wf4nVy3cgMv8K26caqeSMiQ7f9LQjOLIDs813YbXht+Bt+sdY6fzX&#10;WO/7ClLrZTRRRq31duFNA1KaWNB7KUTC9ifqbwNaNOnCUYKT3p3tbYURfEhw2jp342/scwr6tDOQ&#10;2mJixFieRDCITYKD/JnKamACb9nH3RzQ5rxe9I1M4OTZFmQdPohvVVXi3cNHzFbvE9MrmJhZwT4y&#10;K2W6/HJBLh7Py8ZzxQX4wcEDyDp0BGXH69B+ZQDLG9rCS+sMk+yjKSQIRDGf5Z5QtgaZnGZXYiNs&#10;e4KZNxXFIAGytKcXT+w7gr8p2YM/Ky3Hfy8twf25O/Bi/g7sOXkY07OT1B/WTRpYIUDN01qYZx3O&#10;su7NLJ0AiqO8FYgpsf6+mdwMCz6sfHzgxJeaoiJM88XmyJaU09i8KBV0hsqxyJFlkS/jIEiMko3U&#10;Tc8QyU/ji3kKvaednKvFvKS/pKK76prRPe2EixWvTR7VGLKvFZOTISNIc4Q1SfqTmkbnqKLZHi8Z&#10;2vQamjv7UFZ7Ct+v3os39u/DzlMncbC3h7a/0yxJMf4igYYJViTAsLxSYh87maaXdU6r5y0JUzha&#10;UTGiUhajMOrcW+DEBtVxe6e35WYd/sZzH4XIpEsKnHzbwcky6+TEt8BJo3sQvrCL9SVWFIKXCuZT&#10;WVl3MZoZEY7IiagT6cgQIsvH4Dv/CNyn/iu8x/8lvLW/D++J34Gn/ufhbfj/wE32427/x9ho+yWs&#10;tP42Fs/9czKjv4J76m0kN+p5nxGyIA9BbpJmYRncPY9gtu4/wn36cwg28zcd/xSrl+5EYuVdpCK9&#10;NFkUh0aSRVNGm4tqvVokHNgSmlGmPglSNwUnAdAH8zndrH1u1i4CJQGRFkgbtsTP9jn9Nknmsknm&#10;lGQfkj/SpFzmAOkhOGlLdQ+ZuWPVhT6nA+cWZ3F+yYl5svvZjSDqe/oNMH0pezeezcnBzsM1ON3T&#10;h77JeQxMLqCJwFKtPQ7Hp7FGANRiaGsRu5b1kCGrragTSiWjdaMpnZMJSqBMUC8CmQx6l13IbmrD&#10;42WVuC0nG3cV7MITu17DK++8hIqKtzF8vh6h9VlEqD8bGVo3NFkVTjBNnZLfSSs4puSeMUGYnwZw&#10;opJrjd0cX0bAtMBGmtsCLIGTkybVEs2lBbKmdqcTOxubTeK4B8xWONkEp3yadYX4RvVR1FwewoyH&#10;nVEjBgFKSbisoEHS2aC1MFepMbwJKh2fF2fHXl8MoO3cFZQfPI3vl+zFC0WF+BJHpUeyd+LFPSUo&#10;ONtgtgxfpUmotUYmtYruQTveRcX10JaP0JxIsfOlqeSKoNYurnqWWUogJTGKsnU0olFdJoglZmW/&#10;/CHGUWubJHyWkesV5aMSC5xoAlwHTvLdUPH4TEWtGwZFtuQnMAXjNPniQZojYbOIVT4WMcMUz2/G&#10;xxFeO4Wlvu9g7cS/hf/oHyFc+wcI1P4O3AQn15lfgrv1F7DR8fNY7/xHWO/6Fax2/M9Y6/nP8E1/&#10;lcy2kfU3TnbqoInsR9Q/APfI9+Fs/kss1v3v8J36HMJnCU7tfwDnhb9AxPlNglM3Uhw0MhEtzk5v&#10;gRPBn8wvojYx9ap3VZsr1GDdencqpQ1MHzk4EZQUz6QkeAq6tIBJIG/9VrFhmz7L76Tr/fyspVJu&#10;gqyXfd/swUc2siQ3RjKCBQ7IyzS7Lsw5sKP2OB4sycWjxbnIOn0aXZOzcLiCcAXicJPFj69uoLar&#10;GzVtHeidXTBZOTVZEdNA7YnB79aaRDnMaY4TqEwsFp+t9ZtxljtK62CJjLhpchpvHqvBYwU78Uje&#10;d/H1vOeRVfAsju55Hf0NhXBNtvP3HLCTPkzFfJhMKLyAZIJigZMyEkgEUPGbApPkRhz4aeRDg5N8&#10;SO8nMt8EQPM0meblWCNgbHeOa2ZueTODFQADbMiqi1fwfPk+PLQ7zyTPUl6aB7Jz8UxxGUqb23B5&#10;jqyJSmdorZfmF0eQTSq8tsJWI2iWSc5cJefXrIZzw29m2uraenCm6wpO8f4Hui8gp74BXystxRNZ&#10;O/B8SR4KCVB9jgWsstP6CZ7Kjqj0JcoVFKQiKHuiZkG0ZbdipyxzTuxIPi3L6S0lkU/E8osInLbL&#10;9Z38erGA6v3lZr+RWE5YW/lkblhgZ0n8qr9JZZRCKxiVR4KOUVqKYobECCPshKGkl+9NxsmOpTS9&#10;mrZPRJawGVsgwJ2GZ/QNLJ65GxtH/ikCR//AhAv4T3wOHgKLh2acu+MXsNb+61ht/RdY7f4/sXbl&#10;WbgXdpKJHkcyOY14egnR5CzBvRex2SNY7fwK5k//CTZO0yxs/F1EW38J623/Exzd/w3Bxa+xbbuR&#10;oRJrxlPmu/GD8T3FVPU+9lqzqHkviTUIWPXJ+uG7Gcf5e+rtmmwfTK4BlDWIbAcrG6i2H6+xKB4p&#10;8kFpEFCfVByUCdng34pV8sb5mQBl9hYkuxFQuTgYuzObtCJiOHqlH18rKceXi/Ox84wGS/ZFr0xr&#10;BaNumtk7J023tsFR7CV7auu9Qj1g3+B5Ob3X3WHMLLgwvOTCNJmTMr4qsaKf5VBK57BMdpYhmIxh&#10;wbeKup5GvHvgHXyj8AUUV96Hxv33ouvgIxg69gTWe95BwN1F8HNiMbIK5XuaJIHQRiKaXVeQpkkE&#10;SX02S8+2AdF2YDL6b9hV0gRtmuuFCyzHVXwwv7OuuSbvBbYfCU43TiNul2sP2S5bD5SXnyAxzVHP&#10;ZNnjeZl2NptykjGtEpjmSXtPk65+q6YOD+cU44GsfDwic44g9XhuAd6lvX1uYhoOBTuSyiqxl/Ig&#10;JUSh2ZE0axEROBGYFOKvzqJFuhemp1Hd3Y0Tl/sxx1HIE9+Eg6PHFecKai/04M39e/GVvJ14pbIY&#10;xy5fwrTXa2Y3TB5njTpSYN2TSq1V4QmO2jECgjEv2PlMuIKU2+7EPBqHMj//fcg1YJJcD04KqpRY&#10;ZVOck2a7pITX/DFaxqI0HxE5yhNKncJrMgRnjfJU+Ex4jkxgCIHZPCx33YeVuv+M6PH/hazpd+A7&#10;/tsEpt+G98xvwtv2j+Dp/H9gpe23CDq3wzP0EvwLBxDyX0QsOYF02o9UepVt0424swzeC1+Do/7P&#10;4Tj1h/A2/TaiLZ9FtP1XaQ7+ERzn/xwB56sE1k6kqZ3alj1A80HKrne2ku0pbEQR/mJQ1ntZQLQN&#10;zD8AOF1jt9sHEKtu7DaV2KBkA5b93XZw0t8aqEzwKs0ppX+2AFVrLFl+3lOxY0mWKcj61SCoCZYx&#10;DmbVl3rwesUevEVGc25mBsscfBXiQXJlUhkrl/mCy01wGsSxlhZcHBym6R0FSQwZETDn8aN9aAy1&#10;NP0urK5zkM1wYM3AyzrQoulwiODE/hFPJTgIBTGz1IeGtlKU73sRpw/9La4c++8YqPkrDBz5b5g+&#10;8xCcU5U0R4fhTqwQTCIEowx1lwBFU99KAqlATOm47YOy9P5GcLIW9NvgJAzgObbnNZz4YPKhwUmi&#10;yNHrI0atQmmHFKViGCdASfSdSaPCRpzn6LyaSmONdLOfFZ/XfA5PFNOcyysxOWgezinAEzy+Xr0f&#10;tVcGMc2Rw5/YZGVzROGIYHZSpWKZSGLeL6rOyk4Spymg0dBNhTw92o+3mk9iT895LGh6VSMKG22d&#10;Sjm15sGJ3l58+0AVnsnbjWKOWH1LS3Cx7DE+R/mDtL+/ptg1smoxp4BJywcETpY5ZimD1VmtTv2T&#10;y9ZI/5GIXSYpl+pFn+Ub2WJZ+o6jt0QLZ7UUQzN54fAGO/MKR3cPouzA2ok3STBDeBqppXas9LyC&#10;+cb/hI1T/xpxAkro5G/BV/9b8J6ltH0OG+d+Da5zv8JR9z/AN/YtRFdKEfZ30NRyElycSCV8xgme&#10;WKuBt/cFLNf9DZaP/1ts1P8hAs0Ep9bPEJw+S+b1L7B46S/hX3mFCt5qTXCwXwXZv2SCKlTA7GKi&#10;2SkT0yYmyPKbd9JSHAKSqQexKNWB3t+um/fK9eC+JawjU083uV79zA6e1XN1vQBKYnJw8ZxWHURZ&#10;Rs3UKStBnAqqAFaZ0UmvwEtT/CynGHomY5T/yNAA3jlWi30dnRhYXjXr7/jaZnAxMXnskzNry2i+&#10;dAHdg/1mT0UtPA4mN7FKNtO1MI/Ss03YWXMEjSOjcHrY5gQ0WQDGxRDg4MM6iyWTSGS0nnIRc5Nn&#10;cL7pHVyu+QIGD/wp5T9h8NB/QN/Rv8BQ93fgWm5HJL2MpVTE6PM0QXaaSGiDkwmgNkBji637FgMS&#10;IzTERXL1uxuv/WDyUzIn+6E2QF0DJznQJghME2wsfWfSqBBENEOn3EeTbh9qe0lrqw/g3ixl8CvF&#10;PWJOOfl4maNJ4dlW9NLeXiWt9PN6kzCeDaKUIxJrVwuaX9oHjAClWJMYP3sJIoeHL+LpY+X4QdMJ&#10;9C842EhUOo1IIe3Gm8EE77u/vRPf2bMH5fWN6JmexwYbQXmgM8EkhZ2DSm5Nr7PTbQGTpv6tjnwN&#10;DKyRWkqi408g76MIP1q2nnnT766Bpg1MQQKNMjsqE4GWfERCipVhHfp5pCKFwsqbtI6oMhhQmRQ+&#10;kYz6aM71IzR+EAvNd2Ox7g/hPv278J76A3jrP4PA2V9GoP0X4e78DZpy/wHu7vvhn/gh4msXkIpO&#10;IJJaQiDJ+ko6CHQDSK20IzTwQ6w1/hes1vBetZ+Dr/G3EGj6J4gRnCJtv05w+v/B2ft5BNZf42/O&#10;8T5esga+B8HJZAEl2JglJAGyk4A1fW4AKKhAUspVfxPfQwPKFoi8n7y37q6JDVb237qXiQqnXAUn&#10;nrfByQAU/zbfsX8ob7kWDKtvKqWLHOQZsqpND8GJFoBmkv0s+zJNpHNzMyg+VY+j59ox7ljmc5ME&#10;JbYNB0cxdPlAXQEfZpcdWPGR3bN911gH4xtus670rbrjeKGoGN8oKsWxzm44VtZpDscQS7E8EQ/L&#10;pABWlouAJRaWDLoRXxmFq/8Y5k7ehfGD/wYjB/8thmv+GBcP/1tcPPkwnMOVLMMIPCk/5mMhzBFs&#10;lF/8uhxs1Hljpm2Jpftb4GSf5+9srLDlvXiia27EkGvyU4GTWX5ibrr9xtbf+t6EEBhQUoxTgmZc&#10;Eo5MGosEmu7pBbxbe5L2djnuzS/DvbmluH9XLp4gOP2w9gTOTM6QZSWwQaDziSbzHtr+J8kGMwnH&#10;OCKoA6izaApff8cFTvzu+EQfnq4tw1cqc1Hd1ISRiXn4XBGkgptmiYCPI0EXzcniYydw7Ewrhmjr&#10;u6nAcSpwmsOXROEEZpseKS07hTrLdnCyRlmKTIhtoGNtobQNhN5PjDJdU4IfLTbwyFyRSWmxg+0K&#10;Z4um2INRKxGbxAQKmnKKNaVYRxKaDFRorckyG2ayvUyQH8EpQbBKuNvgHciCo/HPsHLys/DU/zpW&#10;Gj6H9ZZfhL/1F8mafh4rnb+DlcsPwTOVi7CrBSmCoWGvKQIH2zoddiC12oRAXy7WG+/BxsnfQ+DU&#10;zyPQ+D8i0PLzCLZ9FpHWXyY4/SLWWv8VlnofQHDjLSTD3diM+JCiYsRo36iuFcWv9MpK+WKBRIDv&#10;ojbXwmWttSMrMCAhP5IARYD2o8SuP4n+vlZ/driA6t1mSyYFL8XEjfFvfWf7niS6XiCm8wInbbll&#10;g5MizTfJ+OEmsJLFxzX9T4CReTdBy+EMTbLjzS24NDCEFQ6aQX5nEiNyUFe+KLNMiv3eS1CY9/jQ&#10;Rb2obGvHq/ur8VBONp7hwJ5z4Dg6+0fhcVmbmEbYhqnIBtuS4ETz0fJBKbwkDLjWkZ7pw9q5lzFy&#10;5L9icP+/Izj9SzKnf4OeA5/H3LnvI+RsJANbhCvtw0pCG43QCpJJJ/ON5qZYkQIyFadotpui2ClW&#10;LOCy9N8SYgB/P8Pyy9Ka4P0si8sGpY8BnGSmzbPSJHbmS+sBejDtVTbSTFJhBPo+hkUWbjW1Cdcm&#10;MMpG2nv+Ep4uKTN5j++mWXdPTgke2Z2P1yqrcfjiZUzSZl7XQmDSW438CnjUbhhm11qlQw2og7Kh&#10;dV5UWp2JHUIbE5xfnsWbLcdw/+7v4dW8HOw51YCu4QnMrnrholKu8J7dU1PYR9bUfr4P8441/i5m&#10;1nWJNaWoyFraovV4CQKkTCHtpqE1c1bg3TbmZER/W2JAbNvfP1qsDv3jRdfyvlvA9n6KZZRLs3AE&#10;HIkBp7CP7EKBggR1/sZEjhN8BapaPGr8TexAsfCmAaxEyIHo6nG4LryG9dP/Hq4Tvwbf6V/B2tlf&#10;xEbnL8LV8YdY7f43WBr8C3iWsnnvNppgwwQ2n1GMRHyeijyOtKMR8YE34G66FyvHFBf1OcSbf9MA&#10;kq/95xHukr/pFxFq/X9jve3fYaX/ZYRce2jWjdKsZjvLVI/znfhZZmjKT+D0Jw3jMwxJba/PbC/1&#10;DwtU5EMSeG8H8PfKNT+VfU6AYNW1DUyqSwGTAEngJLGZk32dDWQ2OOkeZlMFHuW3NKwvGjWgkKZp&#10;p3ul2A5pllu7E7vZn+ada2i9dBmN7W3ouXIFkzOzWFxeNiwpkN7kQJrCij+GvsVVHL3Yi3dqavGs&#10;dvt9921aGVnYcaQWHQPjWFxX/jK9SwA+3xqfo/g/BdiGzFb3WjUhn9gmP6fXHfAOl2L47Bdx5dCf&#10;06z71xg8Rqn+M0wdfQobfXlsiwsI0bzzZoImz9p4UhsiCGg2zea2muSa2wIoMSXhxLhcObxGe0/K&#10;ilI84zyBaT6sTT0JxsQF3Uf4cA2cLHC7Gcb8FOCUgIOdeZFKrJXMAqAp2tGagpxIhDCYDGCE9F47&#10;jM7zuyVWDvsYeEDbnBPfqD2O+4uL8Nf5BfibQiulw5cLSlB0pgV9S+twpQAvG0ZbOWnmSdsgmST1&#10;/qAlrHTFHZkIbHUkNrQJghRSB73YO3gBL1UW4skd7+L53Fx89/BB7OnqxJmxcTRPTuLg+S4cam3F&#10;yOwivARLrcDPkFFl+Ext0pgg6OqZ2udeSqvvTYeWD2QLLCwn808CMttFivR+IgagDiVlEABZz9Is&#10;myW2Ukm2A1SIyuHn6C3Q2cqxTdMtGlL+7QDrTDObBHYqidLJejmyemIeAprecZNKRHDyzSC8UIWV&#10;psfhOvYvETr+GUTrPktz7h/D3fGrWL1A82z8K/Bs7OZgMU7hc2kKKsk/kZmd/wricwcRuvBNBBr+&#10;lObg78Jd90/Imn4D4cY/RLDjn8B34efh7/4fEe3+f8Lf/j9gtfO/YH1sFyL+s2zDdZaFzI6KHYsF&#10;acIrNIKsyacwEi3uZp3TVI2H/QQtAivfRczQMBi+h81cr6+ja6J2M7u0kI0rHMAwE5bb7HyzBTRq&#10;H4GNDU622OzIBiRb7OsFTnKUm4GS/cJmVTJF9b0+657aPUfsSLvxKG301MoSOgd60djRiubuTgyw&#10;fy75Aiat7rQnjLMjM8g51YwXaGU8+vZOPLEzG88WFOE7Nftxsv8iVgnKPgKCct8H+O5ag6iQGwUX&#10;y19nllSpjcmiEzH2A61H9LRgavhNDJ26GwOHCUw1f4SJPf8Bk9V3YO7My3DP1rJ8UwhsurEkpkMW&#10;K1fNNJt5Iqy4RQIO7zkrEmKYUAxjNFVHUikrDznBV4xrgcC0GFC0esZgw1gyCO2uZAGUBUp2Rtzt&#10;+CL5keAksemZPttgpbU2c1ReAZNkgYor9mSQUPERqQjGNqMYigcxHglggcCxTpOB9YVZpxcVnRfx&#10;+L69uKO0BJ8vKcHfFRTiXsob+2twpm8Miz7FK22ysjXrxEplQ2udmHLmpKm0aTaG6ZjK2Uy2pOyF&#10;PjEWsrNIKkPGlUSfawP7Ll7Aa2UV+PKOXXgiazeeLs7H16rK8d191SiuP4W28VE43F52LoshaUdY&#10;s6+anslOJLahfdEU+KlFoGaZxNXOaQHUNbD5ScUGIZmmEoHRBwQnsQOKRmdbTB3xvgIn5XLysxMq&#10;lkmzWvLRKG1xhpIQk2KbaFslrWr3KsaJg4dW9aflb1PWgck8OOrvg/voHyN9/PeRavhdBJs/A1fn&#10;b8I1+AUEV3JprrQgnuRoHQOSyTQ2+Vx4HUhMnoSn49twNdyNjeP/jIzpVxGq+xWEG34TgXO/B1/X&#10;byDQ/T/A3/VzPP6/4On6Baxe+jzc81VUngFo+ygOpIixXHFl4eQ7SdGSPrImjm5iporLitL0iwcJ&#10;tgQN1Y+ARSAbIivWQu9rbFPtdo0pCci0+FnZLLWBqZ8gKECxRf4k1ft2YNJnG5gkNiBtF5t5qRw6&#10;2mAksX5rPdtapKw2kzVgtaWLILwUcGF62YHxxUXMrbkw5/Lj8vQiDrRewBuVh/DEjhw8tiMLL5SU&#10;461jx5F35iwq2lvROHyFik+2xMFc60EV5S8fXIKme1jmHAHLgJNMTPaHqMls6kaSbNfjrMFUxzMY&#10;PPInGDzwrzBV/X9ges+fYaTmITgvFSDs7qI+rWMtxQGfjGeGg/dsCAQoJaRLEQOsLaTmZCmx0UZS&#10;SQylkxglOMn/NB9JwxFMwxnY5DFDUApiLO0newptzfzZGPMRgJM2vZRY4BTDAhVW/iOJwGlS9IwF&#10;nVFMRDqOYSL1OBXNwe+0tZODnb/58ijeOHgUD9Cku5Mjwd1kTffk5eFJAlV1cwcmFzzwmxXzBBq/&#10;FJNigEBKG2DHldOTSicnOCtdKVGnVlcxuDCPqfUNzHn9WOLzlglSwwQeTbPm1dbhBxV78VpJMb5V&#10;UY7yEyc5Ug1jkTa8Rhqzlz6BKSlgkm9B66TIzuS8NFOy7PAy6ayOaAOI1eGs44cRG4RsYLKU4tp3&#10;9jO2K5ll1l31PfF7iTq/JYr8pllH5ZWimiltto0YoLVJQIifg4Z5mDWBrD9lVfRSKbXBQYaDy6a/&#10;G8Gx72Km4a+wceKPkDn5e4ie+QOsnvtXcPX9GaKL38Zm4CI2k3NIp5aQ5mCUoikX9zQR1Irh6noW&#10;ztP/Fcun/zlWlKa38dfgafwMQmc+h2DLb9Cs+ywSbf8Igfb/L9bafwcb5/8Y7qHnEVo9g1RiFumM&#10;n/ejCZfwUYmsoMuo2sQwAb43wSTA91OIhJaNKLZI5oxAwGSIMMCk+rHrza4ztZV1nRVAaYvFcH4U&#10;OG0Hpg8r15gby6m2VXn5bn4OGCHqTCyd4jGFVb7roHMVJ3v7kXXiFF4qKsMXyZaeycnH9w8fxf4L&#10;Peicc+DK0gbaRqbRwP7dPTYBp5cAHdOEj9UPYkH54+yBjW2to74j0xFApVMOZPyDWB3ZidETf4X+&#10;vf8Zk/tp1lX9J/Tu+wuMNb0M/8JeDhKTcLNNFghSc6yvOQ5is5EUZsj4FFS9wLLPyVqi7g8bcEqQ&#10;HZENykcm1mSDE3V6gtbUWDpgTLuJ5DVTzsaXG+WnACcWjMi/HZxsn5P2Yzf5YGIEDv7tzGSwRGS/&#10;5NhAyalzeC6/HPfnFuG+gjLcn12Ix/Ly8b2aI+gcnITPTfaiOA/jALUYjFmgSoXSvvohAp6fTEA7&#10;u2qDypmVVTT1XMK+xiZU0Uw71H0BraMTmHb7sUFAnPeFMDDvRPuVUTReHkDzlSGMzS7B7WNHJTVN&#10;EAS1Xkn70ysdhhZUKvRfC3fVuPJnCJy055w1Yl4DDruzfTjRPd4PnG6U6xXNOORZFlusa6z7yScm&#10;pbNzayuDpDbvzJDqK8Ge3tGKw7Govj8eho91qoRpm+xk6UAHvBMvYursf8VK/R8h1vhb8DT/EZbP&#10;/x2C069h03sGrBxs8nrEl3hPpfCtg2v4m1ho+zxNgn+OhcbPYunMr2K96TewdO434Wz7HPznPovI&#10;uV9CsuWXkT73j8mifh2Oln+Djd57EJkvoEnZj0xiBZmUFxkqUCbhQSTuYb1bfhNreZHAieASJwPg&#10;eyoHVcqvpUxqhxDrgv3DDGSSbfV2Vazzyj9uiaLlBVbXxK5PAZJhzz+yXT64qJ3VPgJVRexrIsJP&#10;APbHyD79NPWo8AqsXPRqo4NBfPvAQTySm4tH87LxcmU5CprPomVihv06BC+ZZZz6NDq7huPnulHf&#10;3kWLxM33YXvz3iaann3Xet9tjJuiLBzK0JpMetiOTgSXajHf/jz6DtyGsUP/DZMH/w/07P8/0VNz&#10;HxYHfoCArxP+zApW+d9BlrQQyRhwmpTO08xTVpGZuJhQhMyJhITgNG6DE68TOCkvuQVO2pNS18rv&#10;pMR11zBmO+bY8qHBSWBkmXbbwWnL9CMgjbDTi7rNc0RwbsJEmR65PIQ39h7Fl7KKcHdWAe7PL8VD&#10;u7XnXBn20daeWd7gCEnTIpAiqlOZWJnapcQkjqNCyC+g0c3NEVMpcT2sgK6BEZQdPYnvl+7BS4Ul&#10;eCm3AO9U7Efj+T7jSAykAV96Ey4ClZNgpAXHGzQxfYkMPKxc7fahEVkji3Yd0UgppiEzyUqJQhue&#10;rEr+DCmGDU4WmKjDv7cjfjD5EOC0JbZCXQMoWzEp7IyavRK112xWjHVpLQRWnVpgHOI72exCwCQz&#10;Saaf7KmMvwveqWcx1f7ncDT+K3gb/5Dm3J/BPfYtxNcOYjPST5uLpnVwAxlfD6ILJ+G++C0s1v81&#10;Fur+Jc3Bz2Dl7C9h7dxnsHH297FGcbX+LiLtv4Fo5y8g3PrziJ39RYRbCHitf4ONqdc4CJ1AOj6B&#10;dHKJbTHHMnJUj62y3tepxDRDyZQV1mHAhMAl5qTkcGZm1WyUqvZjfVIp7bax6vf6erPOCySser1W&#10;f9eLvrPbw24T+/yHF6u97SylfprevhQ/UzSDFyUohfgeizTnarsu4vXySjxTVITvHz1CvbmE3qVV&#10;ky3AkwT77SbWONicG5hA0ckGHGhuxgS/l4mqFDIRk+NKfcEaXCOyQggStoRplkUIkpnIBlKBy/CP&#10;l2Dk1JMYrvkzjNf8CXoP/Sm69/0NRs4+idXpA2yHCfiwjHWadw6OSbNkTdoLb4bmvLaXmkoEMUFG&#10;McrPYk2KcVTIgcDJ+JxCm+Y4SXCyTLrrwen95MeCk8QGJ91M4KTPChGQyBl+FZximlLk9fLWJ3mO&#10;L+NMZ7CQzOD8ygZ217fg6aIKPLA7H3dmC5yK8ZXCIrxbV4u2+SlsEBQUBCnGlCFgpMQAqHDyi7gk&#10;/Kz9zAK0UT0cAWZW3TjdSdZUfw4Vp8/ihwdr8VphGV7bXYCCA7W4PDmPFQ4xy6kUxjd86JxeQMfc&#10;PCbFqmj2raXTZoo2KHOBQKM1SUoEZ7ZvMsyCSsz305KYADuYNRtkidVx/77AyZbrwckSLXa2wdsC&#10;JwNMFPloYnJy+zNI+jaR8mUM3ZdfQlkXNJlgfkN2ktC+TKzfTX8HArPPY6z9v2Oq8X+Dq+V/hXfw&#10;y3CvtyIWpRmXXEcmvILkSheiNP+8Xfdhvf4/Ye3Ev4C7gUDU9KtYa/kFyq9gremz8NCUCxOoMh2f&#10;Qazzlw2D8p75Q7jP/TVWL30fnuVGJGJTSKfXkCI4edY74FtvJJPoYX1zZI+SPVGZNUCZ9X8ERu0u&#10;o4EjTXad8RF4FfG+DZzsurWOljll6vdqfd+sbi3ZDlBXz22d337uJxe1ncV4xW612YaX5ZUJrkBf&#10;MfU4dSjEvjZDs669dxCtZFBD84tY8gUNILkzoBmVxsUNF/Zf6cU3Dh3C86XFKGo6jf4lBzYU1xZf&#10;4yC6asAnKDPVDEQp8FGWmLgw/s1+oMF/M7KM1FInHOd3Y/TkXRg6/O9x+eD/hgt7/yMuH/1LzPS8&#10;Ae/GGYQ3xxDcDGJVvib2n3HKNHV7ijpudg9OE3C0D54JJ7BCB+YITpIFPl/738khbsmPBybJjwQn&#10;w4Io28FJKTv12WZUCiWQeScWpb9VOAVhzhFVFwkAy2RNY6TfNf3DeP3QUTycV4i7d2uLp0Lcm5WL&#10;bxzYj8O953mNtsimeaWZBjKYtMBB06KsUbeAieis3S4CfEaY912h+dU1NIHajh400xy87NzAuYlF&#10;HGi/iB9WHMDOfUfQOj7DSozgHAGpqrEFuw/UYDft9vruSxhlB1hluYNmUWYMypxp8kXzeom1hIWj&#10;zhZA2abUtc7/DwFOltgKZEy4bcAkkbmizUONGURzJ0b2KDaq2CZlK9DMo3Ga6nuCsRa1qhwJn5cd&#10;dR2kNAgsvIyB1r/ESNN/guvi5xFy/JD3XaYpADIaH5JrVxAaKsVG219i7dTvw133e/Cd/j0Ez/wO&#10;3I2/hrUzv4QNgpPnrFL1/grCbb9AU+4XEaNZ5zv7e3C1/e9Y7f8S3CtHWdZpxBMumnOUmAOrsyex&#10;NFmKyPpZ1scionE3wnGaPzRXxPLMtlcCJ4JwSuAkVrgNnK4NIDY4WfUq0RpMsw7Trnd+f2O9y2n9&#10;fmIxsevb4oOLfn9NtMBafUrb05uEehSzFRfPBXzs8xxMfTTh4jT1OA6bdXNjvjDqZ+aR3d6Op6rK&#10;cc+uHXimuAD7L7RjbH1tC5xWCU4CKDE03pv9N0LWwmYmIG0aUBKTiofSNItjHAQ2AO8kAjPHMdP+&#10;BPpr/i9cPvDv0bePph0Barj+cayMVyAWu4hYxmMG80WWX+EEUwQn7c4yQf2cJnMym+Lye4nAaZa6&#10;ZQOUxJ7N/8jBaTtA6WjO8Wj5nmLGQW6Dk3bxnWLB5mkXL2Q20UUg2NnYhK9UVOLuggLcl5WHh7Ly&#10;8cWcfBQ1NuKSYxbL7HCKYk0HFWMkG5wNGvCyU/oMc1KnVMYAH5+v3VZn3R4c7TiPw50XcWFpAwsE&#10;QSdHliF3ENWt3Siob0LzzAKa2JiFTWfxekEJnn5nB57esQvv7tmHxou9mGMn0IaHiqDV7I3CBMys&#10;F0cxjWRmxNXII5/T1Y5pd367w9md7ycVS4F+MnC69mwLoGQmyM+0DZx0XtcQ2I0y8j2UJ9wk32PH&#10;jNPk07ZK2lFEyy30znKgam1YJkKAinUh4HwHva0PYujcPfCNfIODxTEOCBtIJMhsfZcQnCrEetuz&#10;/3/i/oPb1uu6DgTrB/To7nLZVtmWJcuyXVWqsttqW5ZoWSIVSIqSSISXc0DOmQEgCOYAIr6c83s3&#10;55xzzjnncHI+9558Z8+5v3vwHkCQAgiqetyxx3fuCV/Ye6255lp77bXhKPtvcOcTmIr+AwKl/w7+&#10;st+Fq/xfwFH1z+Fr/FfYbP5dunO/g1DD7yBY/W/gpivnavkbBIYeQ3D5NKKbI4jHHGRkNiQ2ZxHz&#10;dGNp8F0s9H0d4WXlPM2RVbk5Ph4+m3YmDsDaMFR9QcWikiUJTnLvFCPSomWTh2YAVyxKffthYFIq&#10;Rfq1GMu9fa8mELobk7rbPis4pUHTTGAoPYVNaSrRgD4PkKXzXgzTCcPLMfPxMy1FURG4Wbp87Uvr&#10;uNM5iB/mluCpUxfw0M/fw/OnL+BMSSk656fp5qleFwGZ7vCG6q7TkGszBLNzMpmLKWPM8VfcTknF&#10;UaVr0HiFQg72Hw2Ptwu2kTcwVLqD4ERQyvgiBm7/OYZydmO29YcIOEoRi5LJKoZM99GUPyIBGRce&#10;UC5m1KIRkz7wi02Vby1wsnKb1O6doVOs+m6APN0+sVuXnu6zEqz0vnXCuc1NgtOmOeo7UyqrwE6d&#10;4XEhCYyyk3P6h/D1Wxk4rCLrF87hMNnTIyfO49UrN1He1YtlWm0t8jR78bOZtXKakQts1yGisEnp&#10;NBujnVY9pJIjdjuuVFbhdFkFCiYmMUiKOhdNYTwUQ+HwGG50dRsrc6GxGT8vKMIP72Th1WvX8Qrv&#10;4bWz5+gGlmPU4TQbYYbJ9LRJgYLeimWY2ZkAFZ/MwsRmFEQUeN0DUAYc7hG+T9/SQJNuHwWnu4pg&#10;1kmZowVmd1mBBU5qAbIGq2zstlJK4M2qfa/lNpBWq85VRCzQrEO0cm/EDrXldyqYpLsWIUANILhy&#10;FYPN38Bk5+vYWLpNVtMDH9xwRRbhWr0Ee/dh2Mq+CH/Jf0Yi/7+YMr2uwn8FR+k/pVv3v8DX8FsI&#10;N/1LRJt/D9F6AlTNv4e/9o/hbL8fvrHvILGWRfdxyAS+4/EwErFVAk0HfLOZmGp7FrMduxGc/RkN&#10;1RRlgYq2QXAywETWRHByE5zkrkSpbHfBiYyDzykFtfpAC4PT4KNntdpdkEo3vWf1vQVO24yG4313&#10;Nk/vfRZDpPu1xkV13eUZJAgMKe8mtnwCCmXX8z74bNrNxU15d1KR7Yrd+vwoHBunca/EC1dv4vg7&#10;p/DYmyfwoys5yK7rwMDsElyU0zhlP07diBDEI3SzNMYy5jK6mpHW7Lcy7a2dpgWQW5TxpKmgoK3O&#10;tzbnEFi6iqmm59Cb8xWMZf05JjI/h6E7f4MxsifH1GmC2SBZrBsO3uscmZE23JzkPRomxKPW1c0T&#10;jOYJRAIkAZPFpKzFvxYopUHoM4LT3eUpOonlS1pNDMpaCKgM0QV2gLJFzXoaAtNcLIXF5BaWyWZa&#10;l+2m9O4T50lDz5zDjvPnsOf0aTx+5gLOllShb3oBPnae1s0ppyhMNhMOyOpbymNyi8RgqDhmBw4q&#10;kjeRxKDDhtMFhfjG5Ut4PT8HN9u6UNY/jcLecdxs78Gd3gGUTE3jUnMzX/eijr57/fwS7rS24+2M&#10;LFwqKsIg3T0PnyXIzjMzXAInNlFra884AQQtpz5js5jSXYCyQOLDQvhJWzov5t5ZojQ46fXda7Ef&#10;DNDcVSYBjxVfSQMV2zZIKa/JMAKxBxOvEcV3m/jZ5iYFks8ajvppXb0WuyKTSij5dGPLzOalgmMI&#10;rhMken+EpZEL2HA1YisxA1/SDhuF0zb1Uzjq/gLrBX8AFxlTouA/Isajt+yfkjH9z/DWE5gaFGf6&#10;ZwSkf003jq3uD+Hr2oPgzMuIOTOoCMMEvBXeAw0Q7ycVn0HcnYuVru9jomYnFtq/gI2ZbxF0hhEz&#10;4OSnK2eBklx8AVSQchaRa0LXzgT5yQisbZR4TvaB6SPTLCBPg48FRqpsYFWwVLmTdC6TcqqMq7c9&#10;NsadIzCZ8frAXbQ++7TNmrSwZFrXU1w16aUx9lLW/F7ev5qH1+S4xAmOqRjsBJjWxUW8RXb00Pvv&#10;4sDP38QLly7jZGk1aodmMbXOflFwWwuG6XJTTekGa9aPukIgcFMntTOwj9czKTHyCNg3SsZUsqrq&#10;7JsidfzuVmKVrnQ5Fvt+iIGiQxi+82eYZRu9/iUMZ+/AWtcbCDtbef5l+OI+LESTZu3sND2ayUTE&#10;xKLNJJlx4ejZbKYIVumtzIUnwoc00fkwzvyy9qnASdF5s6iXnykVfVr7XvHzOXa4FvROU7GnCDIL&#10;CQuYZuky5fWN4tu3cnD89HnspUv34Lkz2H/qNF65dB1lfSOmsFaYVl0zZkqvV+KjpZiWcir9/wPW&#10;QrAQSAUITpNeD25X1+HrZ86Shb2Hb529hB+fu40fnb+FCyU1yGrrQaYAa2gMA04PlsnihPadiyvI&#10;rm9Cfl0jJpZX4RXoGXCiQJCZmbIoEig+k7kHxaMkpPfckyVwaWC4K4Cfpn0icDLgaFl7KZMJ1kuZ&#10;pGC8tmn8bJNKZpgBf2u2g1IjeIXoDm3EnWSGXrPCfYMCE+I4aRffmGaJKDDayTYZ2SJAwWTIJzeX&#10;EHA3YHE6G46lOl5vwuQ0haN9sK/nYa3vadjK/zPs+b8Lb9G/QrzgXyNa8tvwVfxTeKt+CxsNv4sI&#10;2ZK38p8RrP532Jq/CHvvc/DOnafxKafrPkQrv4JkYp1gScakapvBOvjnvovZ2l2YrvwcbJ3/CZGJ&#10;x5By9SIecJDx8fko/EG59JS7AO9bReisyo8EKSqonwzQxzEUuMTYf2aXXDX1qwCGimnWYsrw0QVS&#10;dQOtOEjQrdLSlDRAiWVZ9cT5G57TlAk24/HZwCkNjnptNlFQ032xmYA7r2m2pdL3+Gyq2eTj2Iws&#10;23CtvBLfu3AZb97OQG5bN/oXbFjxxbFEcBuxudCxsIyuhVWMrdix5iGDjicIIDG4qKcuXscb9LGv&#10;t2WG14htA6Wf4B1g34ZjQSSSTiTCg3BM3sZY5Yt06/4SMwSn8Vt/hcHbX8ZkxSNwTheyfycRTnmx&#10;Qo9jlpgwQ0MxQeGZ4vW0SmRe+U+8byVsznwEnGa3GdQ/CjhZwCQ6R6SkFZv5CDiZ79KiLRIIFhNA&#10;jzOAC/XteFYlUU6dxZ5zZ8mczuCRCxfx87wSdC+swaVlLWRO2pRARbli/L2su6lzTWRWGd27cRQO&#10;HMFLJSFWOKgd4zM4U1iCVy5ewmsnLuCnJ67h7Yt3cC6nBBeLKnG2sBSNYzNYU3Y6AEd8C2PrDtR0&#10;96Gppx/LdrdZU6cyF1rCYMUFZFXYjCAJIBRzooD+3wRORpEIkunrpF0RS5locckulShqlvLwf1Xo&#10;NIrF/5XDJNquxZ4qvB8iOwol3NhIUiEJ6JuKr5HtRvh/fIuCyvHSrF40vEVF16LoFJIqPhechsMx&#10;gqB3kYzKAUTmEfFmY33k+1ipvw/2kn8HT9Fvm8zvSOE/QbD4t+Cv/C2EapVg+S8Rqf1f4az613A2&#10;fRWeoW8isHyDwDSAKAFpgy5HnM+mxb1bGysEoB6EZ85jrWMn5sv/G1aq/k942v43xEeOIWnrQcrn&#10;5D0QQEgNtKA4HOdYEKRilMkUxzWpgDGtuC8eh49Cr2TSBOUmuu2iG9dbfcsxNEtG2McGxMWa/FoO&#10;Za13U4ldAb9ijQIxAxb8XhpA0uP16zaTTLw9pppF0yydL67G65i4kO6NY0NjqP0EQ34ZbMDuDqJ7&#10;ZBzVLe3oGpmgMQ/A5qeurbpRNzCGi9X1+EF+AX7Edq6kApWtPTS6NqyzD9zsMxVgVNw2ymttBCkL&#10;PmXWy0vQqgovvJte+GmsIkk/kjQageV2LDa/i4nc+zB1i67drc9j6NafYSjnASx2nkLY04Ho1jrs&#10;WzEsKXOc4DROg6GKmQrtzLL/5zkuc2xWBYO7nlZ6LwG1TwJSv7ZbN6HgFsFpnv7mIm9qkQIzK2oX&#10;T2GJ4DRJq1Y2No+f5FfgMdVqOnUGu06dws6zp/HyzdvIbO/GpMsPJ5HWzUHReiftdqq1Rtq3S7vw&#10;ejloXgqG8pu0iNKsDxJ953ftBLBVnwrLLeBOWweyqptR09KP+p4xZNW2mJm5t29no4iWZpzWxUW6&#10;u06W1DM5i7rObvSOTsDtE4WnIPAaJpiYBiY1AQXv697s4v87wEnv3ZtIaMWGCCRUpigVKaqiZlQq&#10;o1hGqaxCZmY/Nb42mcDboB6iRQwnyZq2lIG8BXYpwYnKTQDaiHngD/gR8IvapwhqBCZavESMfUJX&#10;MBR2UMmpHWRgKd80NhZPYq35CSwWfR42sw3U7yBU/s8QLP1/kTX9P+Cv+X9is+F3sFn7bwhS/w7e&#10;1j+Bd/h5bK6fIRsrQyw5RcZLFy3O81GgsWED6LZFJ8nGGl7EYsV/hb3iP8Bd+/vwt/5bxIYOIm7r&#10;xRbdEM3cqu/FbrUVt1b+b9LlSVAG4jGCE5/Nv7VldsqJ0WInxMSl8IpDsU/llst9VFkYZfqLicvI&#10;aVOLOI1ikn2WYlN/CuQFTtrwVM1sU37PeP26zbiIHFONs3HxNsVsrSVEFjOzJiasxdkEWQKUdmTW&#10;3otOXwBrZP9ufq7SPgMKT1RW48dXruP5k2dx/P338cjJU3j55Dm8dekWsiobMLrmgINy4KN+hsiS&#10;FSsK+tn/XrIogpvuR1UptMQpyDEPx8gmN1yIOmfhGqRbX3wYE7f/GuM3/xyjt/4Eo9lfwkTVq/At&#10;5NGFHIdnK4DVeJjkxG95UbzOPHV0jteUh2IC4NvgpNQixaX+0cFphmisz8ScDDjxc4HTAt8TOC1Q&#10;UOYNawqSNXXipSu3cezEORw8eQa73zuBg2RPPy0uQev8Clb5AB66gF4yMrOtN0FJsxQ+AkZA1pDX&#10;8/Dc2qNsg+fWDroqdxqk8HmoaR4yrXUeZ9jR8+4QFhxBLHNQR1w+FPUN4J2cXLx56w5u19ajcXgM&#10;bbRAhfWNqOvqwfy63WwNtakESwqHAScq4r1F9E2si+BkHf//B05WQFdWneCj9ACyJ6vKgBXMtupG&#10;8z4DZIBsfvUf+yWUIBBt8bdbYhtU4JB2o/HB5lmBnc3tdcFPBVVSXpRjkeJYJilwcRqeBP8nohFE&#10;PEhohfrYN2Cv3IG1/P8KZ9nvIVDxvyFY/nvwlf8OXbh/Dk/V/wJvzb+Fs4LMp+4vER55Ahtrt8jI&#10;OsnSZhFIueEmYwvCjkRigWylAxtLF+FsfQ5zRX+NZbIwb81vwVv3bxBo/T/JnB5FxN5LYPObDQ+0&#10;OaqXYOEIeLHG+3Z6nLx3JWgStDiO/i0gmAIZVoqgRbClMQpxbM3GoFQS7cisSQ9t4pBOG1F/CtAF&#10;UAkxUvUpz2fWK3IMtJW85eZT/vj9u2P/6ZvFzK1x1v+qO6VAuHHL72lWtU+xYQuklNEdIeiGaPQd&#10;BNW+xSVcrqggEJ3A4z/7GV4+fQ7fvZ2JnxeU4GxZFc7kFuNsRj7qeocw7yKg8Rm8ZEiBMIEnwnML&#10;mP18RsqLCRtQt7RxqghAPEKjEXYjvNCExYZXMJXzIMbvEJQy/hSjGf8D/Vpz1/8uGWYLQikHbDEf&#10;FiN+w4qmqJvaGEGunSmTRENggROBiC6fwEuVDD4KTr8KpH4tcBISijkJMWf4cPMcNJVVmONNLFFI&#10;lEZQObWCH2SX4tFTl3D0xHkcPnEW+95+D09fvYabre2Y8obIfqgsdOM8PK/PzJglDPCEqFg+Kt2K&#10;24vR+QXS2hF0Dw5ienoea0tOeIn8frogqpfsIYi56LKFKJj+GOChPi0TIBsXF/BWfh6efecdfP3E&#10;SbxJK/P+zQxcyitE58QE7FR4l6yjhIXW2MymbCiQaq3nSoOTyqVIiP+xwUlCkqb9aQE23+NrfVfW&#10;XnvsCUS0dZK1EJn3xf6KsA/MZqLstwDZj09bO0VITEi7PVEv1r0OzLPfJmfsbPOYX5nFunsZvoDH&#10;UlQqQJTKHKNSa9ZIK9dTVGRehMzFTpLTBG/XE3AVfgXOvP9EcPqX8Jb9LoJlvw1fJcGp+vfhqvpt&#10;2Gv/LRyNf4RA7xHElt9HfKOf+GYnaDhphMh4klRA1RV3t8M3lYGlthdMZvlK8R/TDfx/I1j/P8NV&#10;+6/hbv9PiE09jZhrkOAUoOtGACYj0mab3iDdGoLT4voK5hbnsbC4jIU1OxYpKzYqtTZNTVIGYmxh&#10;yoiXTMNLa64SxKEEZYyyq1K3emaFELSFkpindjrWzscGFDjOpkaYGA4Bw/T/ZwSne5tky6x/UyMg&#10;mpIsBpSslp74MCkHNMB69hCN+JzXj8Lubnz78iU8S3B6/c4tXGttRdPUPPpWnOhxuNG4sISSzl6U&#10;NLVgaH4eToKgcgUDWsPHvtNsrSZBrBglGRPBxM+xd+s9AgovhqRnDM7+NzFTdARjmfdhIvsLGMv4&#10;E3TdeQAT9a/Q9cth3y5Qf11YiviICxGCUwxz7DNT44nnNKBD3DCz+/eAkzY8+Y2A090pPgucJoWG&#10;PM6aFHVr+lDgNMcO12zdvIrJEShGOdC3O0fwytVMHHv/PI6cJDi9fwbH3j1F37gYtePTWAlGTIcE&#10;5MYJjCgk2mpa+TjaN17VApdsTvRNTKKuvQNlNXWorGlAXV0rWrsH0T06hQG2firbsJMozoF0EKzW&#10;qKjLpPh9fg9utLXg21cu4ek3f4YX3/w5fnblGvKbWzDpcNAft4KFPjImawreSoT7YLZrG5xM2Vue&#10;W+7Sh8HJik99VPA+edPvrRQJC5wosAaUZGGtayj+FGG/KjZkSrwKlKh1m1Q0az899hkFa4NWdVNu&#10;GwGaXcjn2sKqh1R7dRXDsxMYGB/H2MQypmYcWFy1w0Gw8tJC+g0gWwmmKji3wTHXrJ8CwyZ7OBQg&#10;o1iAb6kEtrqdcOf8d/jy/wCesn8Bb/G/QrD4X9Ol+3fw1f5fcNT9e9ia/gjBgceQmr8C+nXYUv1w&#10;MqZQYhnhhA3R2Cxi7iIEx96GvfEFLJZ9BStln6M795/hr/9nCNX/C9iq/i+4Or6MxOKPEPNNkHn5&#10;6aaR0RFooopHEjT9VDK7x4UV2xoWCU6TswsYnJnDwOwsZpdXYSNz9nLcguwbH5uH8upJEphSKQSJ&#10;XGLkCiOowJ5mieMCKIEVf6PcH4GGZTy23TojC58NnKxwgTVrKDnSrLN2UdFSI8PctL5uu8qnZmc1&#10;DsrZEpAoo9vH5x9cseMq9eDbl67g/bJyFEyOY8BLdsQx97KtUfcmk3E0sR+yq2rQMTJMvVAyJt04&#10;E3Pj8xHgVVZog2xqY8Nn3H8v+9VFtz4Ypkts2PIiNhZuYpnsaTxvD8ayPo/RO3+Mzlt/g8GSI1gf&#10;PslzjdK9tmGFzFqz9HfBSTlQHwYnBcvvBScdPzM4pRMuDU3jCcfYtHZmhjRau/YalDRULsQLhgkK&#10;KbOOrtvmwdsVDXji/DUcJjAdPHUOh947hefOXMbN2jYMr7vgkLLTasTZ+bIOm6Sw2rHU7LjL9wQM&#10;bm+AAOXA6Ow8ugaHUdfUipLyavrUlciorkYGB+BmYxMye3pQOjSKiqlp1C4voM1jQ1fIhRbXCjJ6&#10;2nCiOA8n8rJR2NGKCacdTnagP06lJLNQFq1f2bR0H4JSVgM4FjhZszdpgRS15wCbpteWwJlcISNw&#10;9wji9nsfff9uo8ATCBV3CHNAwwSasKZ3+b9hTwQG4+bx3iJkqNE4wYngEeRY+DkGfgpCIE63JbVl&#10;9uD3kC3YKfDr7M8FZwDjS3b0jU+hja5tW08fhgjiKyteBINURLoI8VScgKbseJ6LAmum4LVERDWg&#10;+Hxa7kI/gqCwgpi3E/7RC7CVfxH+/D9EsOg/Ilz6HxAq/DdkT6opTrZU9QdYa/kD2Af+lnJ9FVsE&#10;P1MbK76BJKl/PLKG+OYkYs5aBCdfg73lr7BQ/v/BWiWBrvLfw1X/+2YXlxBZ00r152HveRSx9StU&#10;niWODY2FYl9SYikz78/UFN8GbeXprLpcGF2cQ/f4CDr7hygroxiYmsXUIsHLHcAy+205FYONz+1U&#10;4Fy7PrPf5PpuUjGjVEgxUsOSKX/Kt1NJE2uW2DJI1q6/vwqc9Fn6+wQfjt/dZjFzK+dKeVN0UXlt&#10;N/vIu0EXlO9p77t4UJUWCBphumERL0HHCy+f0UNg0qRO58Ia9acZp/JKCEArWEzw9zTEfDyC3Bbd&#10;LGBAeVH9/Tifl4/6vh6s+f00RDSuZMVJQ4woNybw76WLp+RPxZ5IEAhMfoJgmBZuK2anYWjHysA5&#10;TJQdo2v3OYzf/B8YzPhLDOZ/GXMt38CGs5H9M0Vm5jH4oE1N5vhcqo2u6pgqqZJOJdBaOy1nm1Xc&#10;SY2f3wUli/BYx7vYo/aJwUnHMTW5dQQn5TnIv5yTW0dgWkxsYo0dtRzfQg1p5rcy83HszCUcIDDt&#10;OXEKh06cxvfv5KBucAqrHHwFuzcpYHEKgIK8EVr6pI9NgidAoKIp70ixAimQx0+W4QvD5yBgOd0Y&#10;XVtH0/QsbvX34qe1lfhmxh28dPUKvpOVgXdKi5Dd24l+jwPjHIQJn5eU2Isln7LNqZRsCrCHCVJW&#10;EqP2dbPaRzOL77pzd9u94KRmAZoE8K5L9g9a2m0gNMqmc1KAzdbgBpxkUa3+0RZJUY6DmNPGNksK&#10;UrGC7GsftmCnVZrhc3XT/a3oGUB+fQuKGprRSMAenZ3DutNjMVIqQWxzi64MFZHCoEqMBpzIzqzs&#10;cioClcKr3WI1tUkmsRWbQtCeYzY6WC+ku5b/fyBY+gfwl5Itlf4uXbHfhaP0t7FS/n+YbaHCc09x&#10;DIsIan5QFnnNAJkPwSm0gKi9Hs6+97HSsBdLlf8RSwQ2J1ug+Pfhrfld+Jr+KYK1v42lui/CNvAa&#10;4u5ibCTdNCQCTA9SVChVIVAJGLMBAI9yb6MUas3g+eg2OglkUwvLBOVhlDW1obi2CdVdfWhfWMQQ&#10;mfQs5XSVGkrohJePGCTblPun2vFyk0OqRqG0Ao5JdJthSHk/dvw+QfswQEmmLHDSDi1ent9DoPDR&#10;SzDMla5cjK6X9mGMhFRzS8UC1cgUOebr1Lchuwsl9BqymjowTNDVDkZOuqoejqmL4DPiCyF/bAzv&#10;F5finTuZqOntwaqfDCymGByZp+SHch/idaJBN3XPzzFScFyeCo0c+9Wr/uV1E+EFeGerMF/9CsZu&#10;06278QWMZn4RQ7mfx1jlo3DMFCPkGzeTE/NiR+yrWRrZmVjYhIJmeS2B0wxBSvvdiUH9hsFJa2C2&#10;kyv5/yRPYFw7XnCOF1Txc0XoVXBqJRHFOpVlIhBEFn3eZ67exP7TZ03C5d5Tp/HIuYs4X1mHkXm7&#10;iYtoi2/VsZHfq6UT2qEiQsHQFLhq3PhIb7WoNczrRgmIMQqiKCcNH5USWCFzGHCr4uUAXi3IxmO8&#10;zmNvn8Dz757GT6/cREVzJ1YdfrOlFPufA6NaN3GCHi0jFd+sn6Ol2uC1tP+ZhEFsxgInCZeARYKp&#10;wKGaBSJpwEkDlO7XgIyxjhJCfS7rTgDkd++CleIM1lHnSMcxNmSl2ZTDpDQAM9um6/G6SpwUkBi2&#10;k+AzEPg3KWg+uicCpSm3Gw3jY8hpacWdxhbkdfWgkcI5tkar6nFS+Mm6CGT0aEDigOQGFTGgdVZk&#10;TmQiYkmmQJuSGqMuCtoa+57uhY/MicYhGRqGa+ESZuuPYzX7D+DL+X24iv8dVkt+B7aK38NKze9h&#10;ufx3sFzx5/B1vYGt1QKC2iQS1PgYXfzNyAqVYAKR9UKEBt7AevFeLOf8CeyF/zsCRf8eofz/FRsl&#10;/wTBun+OcPPvE5z+M9Y6HoJn6gbdyR4EU36yAS2QpSJRaRMmJkQG5aMcBAmyVOw45TFKwxhKhQnY&#10;NGIcozVfEBPrTnSMzaCMspjR1II77a0oHhlCqwq6kaHaKavCYOo05Yt9YoyOxojX4Biq9LPqXVn5&#10;R5YLbrU0+GicLVlIN5Mjdc//6SYZkPtuDBrHXHKhQnc+jq8mgZTFrc8VZ9JejIZFsSkOpe8rh8sp&#10;fXS5adxHkEXjUzcxg0GPB6NeN7pWVlExOYXzLS341p07eP7MObyXU4BGehOrAaXepDiuPJoVFz7K&#10;FF3lsANJusxRyWmQLDK0BQ9fO3mPqgmWpDykXINwdv4MEzlfxtitP6N7R/aU/V/QX7QP053X4bMN&#10;k+FR91NW/qNJHYiF+FpLWWg0iRHTBNUpfqb64nN8Bu1Z+YuzdQKmXxecolbVOgXDteBPiZYWMm6Q&#10;ypE18fMVukirtOYda2um9sxDFy9j75kz2Hf6DA6cPE1WcwOF3dreRtm5pND8jcrJhlRC1hsy7pxi&#10;LB5aP+2s6iciezVtzPMrD0R0VNPEG8pAJXVtmZvHrbZ2fLe4AI9dv4hHlKJw4SrezSlGSUs3Jkl7&#10;/R7NxsQ56PxtMIGtEJWGDC1OhqbZmSgpr2IaERME920zlzQ4UTBNs4DG/C+wNJ/LAmrGQ59bwidQ&#10;ktAZADOuBxWf7xmh5FHAZGIZbBbISRmoAPxf7qMp00JAkEvxgesoBSF111S5XDgvB1DlWwcIPrVj&#10;I8hra8WNmhrcbmxAydAgOtbXMMtncaco7CA4gM+dogJTOAywUwDjQdUKVyEygSefiwISYn+HNl1k&#10;Zg72RRRJzSp4KMC+PjjmzmK27hA8+f8B0cLfM67cStm/xHrV72Cp9nexSva01vBVhEczsGUnMNHq&#10;8hQmZSCanEbY3QTP6I/gqv4qPLmfgzP3D+Au/LfYLP49xMv+BcJ1/wSBlt9CsP0P4G3+UzgnXkXY&#10;2UxjNAd3Ioj1JOWArmGMciLFjWg3Yy+fQ+VfaPHjZkKA/Z/wI0CAClMGQwQdL0FndSOKoVUb6kbH&#10;kdnWhisN9bjR2oyi4X60L89jlgDgpEIF2ccRgrgSPVU7TOOvzVOjHHtrE1XJQ3oW14obWfFINctI&#10;mfeNobJ+b/LytgFMciFZsAyS3teCbcUb9b5ASuBknUs7zCRprFP0EtQiZD4BpTcQ7DWJ0zs9g5y6&#10;epwvKsKlygpcravF2yXFeDXzDp44dw4Pvf0uXj5zEVk0zuNrbjjosvkU0xUgBugy0l2MxT1IahME&#10;A05knoEtA06aPNDSGb9y0VTvaWMW/vFzmC5/AOO5f4bxrD/ESNYfoC/7q+gp+xHci808nw+2LZIV&#10;9qHKImn9nAEnYodqjptdmGhZJyiDcwQoa5NdC5jugtPHt38gIK6mi1jMaV4n5gNMq4lNmeCXmFOU&#10;bp3qBsdQQgT/UUERjly4YDLBD75/Co+cOIuf5OSjfWoBTq+UWkAka0KmQrcrQZctIQAQhSUoBXi9&#10;ACmSn83Nc7tEgcnWHPzt2OwqqW0f3s3NxzPvvoej77+Nx6+ex/fyc3GxphFNvMaqpklpLQIBCZbK&#10;h5CiE/y2yBiSgQjBiexAeUIcbK3hU1a1lUJgAY9l7SRUdwFKqQZBKl6Q7o8JnAtsNH3P+zaN3xGo&#10;KB5iZZfz9wItARmFKyrB4/e08FIZ5z5+X7vCqlyuqe3M68mKKdvZzKiwf8McXF8yCedWCjM8T+/6&#10;OqrGRnG9qQFnSktwqawMxZ10X1eWsUSwt9FdcRCYnIkAvAn2LxnFBvtSroliKAIlJVyKOWl7bFMq&#10;RgBI5rShlIFICCQf2BJz8ijpcxyutVyzHXm49TASrQcQ6NwPR+de2Lv28f0DcHQfgmv4h4isdNDA&#10;rFPwyXgpiMG4m+xpCX57P1aHz2O9+WmEmh5HsPU4PC374W/ZjVjvfjKqffAN7oV/8BBCI/yO6wbd&#10;rCnEYmuWq7ZFmeBR679i7FM9Q5LUOeEnQAVSdPW0nRX7P05lJ5AFklH+Lg5PirJDYHbTqjuoION2&#10;JyoGh3Gtrg5nS0up1PUoGhgiSK1imozMSTbqJ5sK8t6V/Kua8SoAlyJ4xTk2MmDaZNWsU6QRkQyb&#10;mbRtAyMAs4Lokmvehzmyf9nvMlQCKDNDti1rikGl2bbqMFngZC0G1h53SR8bQUqM2oAln2mDbcXp&#10;QlN/P07cuoXXT53CS++/j4fefQuH3n4Tj773Pl6/eA1Xy+swuOKizuh56GkQwBXnMpMuJAQbNETa&#10;mUVunWQuzD5UPDLAe5X+BRXPo17TkiO0UoqZ1mcwVnQfRm5/DpO3/zMGb38RHdmPwTZ+lc8zw75T&#10;aIeMiCxQ+9zN6rVcN5EautyT9KomKcuKQy2yzbNPlS2e3tsuHT76aPsE4HS3TIrKoyyzyZ2b5M1P&#10;qQqeMkNNkDyFTk8AFzq78cLtDBw4fw4HT5zCkZ+9i6+fvYw7DW2Ysnno08bYEVT4oNLoqQBsZg+6&#10;oBSZTQDFB9T0pp+MwZnYwhLBadDuRknvEE7Qn37+0gU89u47eJpW4vWr13CttgE9U0uwOcPweCkI&#10;BA2tvjf1vxXP0gwMr2msoATLuAeyjhQopRPQgprtxI1Vs4TBatuWzwCTgpQu0+QCmhyZQJyNvjxd&#10;pZjWeBlh1W94LlJj/c6ck2zHzMiYQD+Vh0LgISi4IwFaNTctNhkcBzJGZdDsUYpuHA2RiTXMU6j6&#10;CKSFs3M43d6OH5SV4+elZcjs7iGdV67YJrwK7tNvC28RcKTMZBB++nABjo+pka1+pfAr+Ku0Aylf&#10;gH0ht05xlSRZb5TPl4p7sUUDg7Dm4XkvMbnWa2QyE4g5u5GydyLq6kbY000Q6YHX24egZwAR9wIV&#10;KoyEZrwIBJsE1FiKBifqYf974efvN+zN/H03iGZI2jpMgmXK04eUtwMJndvRSUBUlYJ1uq9uNjtv&#10;Iwwf0TKYiJCR0Z0jc1ZgVwxQ23wJoFICKtUoYn/6Y0GCMi1/MgQvm5iX1uJZrmsS6xyzwVU7yuka&#10;namuw/eLSvBOUzNu0xVuotIrbOEmg9rg40eo2HH2AREBKQJEioCipFQzzS9ZUtxL2fWUNf0vlqW4&#10;oNmOnE2umFw2Vae0SgfLZdTvLZYe0kyZ5IPvC9RMAqbOw2aqFega26Bnfktll/H2kUkpIbOxdwA3&#10;Sirw81sZeO3mDXyb7ty5kko09oxidtVL+dKCdqVTyENPmGRO5QlqGYvW721S9iJ8rRCHjKrW3ilp&#10;1TB9ymB0gwZKRsbVh9nhtzBQ+hiGr38N89c/j+k7f43+nPsw2/EcgvZ6MtagMY4LfOY5eidaX7fA&#10;a83J64qHCU5hjPGopS2L5jNNppFlCaCIK78WOFmJVDFSMrpy/F/gtMKmpSrajWGcwj9FZJwhbRvj&#10;QJQtrODHHPSHrlylS3caB955H4///CR+eiUT1d3DWPYqbT9pfGyBQjJAW8XOEEtQ6oC1hTIZBXvV&#10;S0FU9copXwhVkzM4U1WHV+kaPv7+CRw/8T5eunwZZ8orUUzrN7zmhI/gsEWw31LQl4KseIGVPMfB&#10;JRAFKBh+AZA6XxRbjYOuPcYMbebAWNuK3wtQEh4rYB4kiPijdtNCVGQjkHItqBwxuhmqNqnZJAFt&#10;hAwkTLobkqvI8ym5L0lwitIiBnn0EXy9tIJugog34UIwSoCixdIW1DH2zyaFwx2gUbB5UTk+i3Pt&#10;PfhuZS1eq6nHz7p6kEtq3+32Ypn9rsC4tpvW6v4YwUTulDa1VIkZZ9AHu9cNu4fCqngeme+GqVXN&#10;+6Bx2eTvqYtI0rho23UpX4LfiVMpxa7sFLYVSreTrpQ3RFD223j/TjJSZRt74eb5PRxDL8HTF/TT&#10;bWAfE6h9dKF9msJWtQkaDL9H2ehrCPkIOj4X+4F9yN+5qahO9o/HR9fK46YbyXGg+xmmXCUJMlGx&#10;vySZaJwAyr6JEjCUTCrgSFIJkgSnpBfYdNMloatu432th5101ZzwRF0EJjc8Yd43r6WscYqyCRxP&#10;c+yqltZwZmAQb9DN+1ZtDX7SQpAaH0ffujKr+fz8rjZiTYpxs+94EssNIoM1WdwaawJUhGOqpFgL&#10;nKxyNGZ8eQKlxwTIhM3aUTFjw/4UhPYaGTIzeJQz7WRs5TpZACXDd5d5U3ZlQHndEI9i3ppdtHmD&#10;GF+2oXV6AeUzM6ibX8TwogNOO+Wb4B0iuISpQ1qjp+sr2VaVKeIcc8m+yatjU/qKiXXy3Fp/KH3R&#10;NeQuK54XCk9hafkmhuu+idFb+7F49cuYv/mXGMr5c0w03A/vUgbtmAdrHDPVeVrwA4s02CpCOS8X&#10;j7I4kQxijIbCgBNlS5ULtJddOs706zMn3qBAyioepQD4prnoHMFpir7+DK32Ei38CIHnFi3Sy/n5&#10;OHTuAvaeOoO9753Es6cv4UJuBbrHF2DjjfmjpJqkjconigucBFIcCAWCg2QVqq3ko/WdJwXtWV1F&#10;Xk8fflpYiBfPXcQL75zCq+cv4d28IuS3d6N3cQXLHEhXPElBtJI5g3ytGT51vqkwwKMotY/sSINs&#10;4j8EQx3TwU7D2Lbp84db2sXjd0zA3MP7JhuQgPG6sp5qG2wmb4WAaHKWCDRiTlpgqm2sEgQ+AaWP&#10;51E1R8PgKLxaI2iyw3WvvH96XLATLIYpJKVzc7hKpvTTykq8XlqMtyuqkNU9iBYCsZikW2EhIovc&#10;X8VKtNmo+jMU8PA5qZR+F5wuO+x0BV0OgjfvQ5MLcg8iBLMIDY4C7Yk4GQIFWG6fZr822H9KSxhc&#10;W0f19DSKp6dQNjfL+xlB2cwwSmdGUDI9xuMUiudmUELFKJyZJ7ObRf7UDAqml1DEVjg1i0IaleKJ&#10;WRRPTaNkdpq/n0Hl1CRq+Nsq/raA7+UuLqJ0aQUVy7OoW5zBsM0GJ/t8g+5YjCAapazEaIUFLoo5&#10;xsRoCDBbZHcmhkg3z0/FdhL41nw2rLjWYfOsETTtph9UdkebVYjhRDUrF4dJ2HXwOOL2o3h0Aqca&#10;GvG9kmJ8v7wUZ1qbUDo7gwF/gGyALqEMHRU6JuZCoxOkCxwmS9BSGiWEBummmZInRl4ow+zHgEDJ&#10;sCYLZPRZjPL1QRFDjlW6UKBmba31kwIF6YUVSgjwOypJrdiU8rqM4STjlxwpC56qQj2CqZMvJR+j&#10;gRhZc6N3YQ3t80voIFiN2m1Y1X1qRo/3pYRbs5EH700lqbWWUGsz081kpvM6WgqlyZgNGrtYfBFe&#10;dz0mOt7CaNY+zF3/AiZvfR6DGV/AaOlXsTZ1gvc4AQ8BSlvFzdFYz9FN1Ea6ij1N08BMkMWPEy80&#10;6z9PLFH1AgXFrRIqKrlybymVu+0TuXUCJ1ObhZZ0hsqkKdl5c7EwlihE63S9BmjlTzW24PFbmqU7&#10;g30Ep30nTuObV24jv64DM8seujECJiK6YTXK6fAjRSFIUni0xU+Y19gk0NkokG2r87hcW4VvX7qE&#10;J0+dwCsEvLdvZeN2fTPaaC0WabG8HBgJWjClGuFxrPEBNauhAKMYkhEENhOQNOzIAps0c0qDkAlU&#10;ClS2//9oswLhihdQiHifotsCJxMMpTU0ZVfZF1ZJD7Ih/kb1rpXUl6QEyRpqcbFXsTQCo7KRk+4w&#10;kgrOE7A3CNhuKsI0+7fZ48LlmVF8q60KXy/LxxtVxTjd2YzmyVms2wN8Lionn1kJlxI6N1mFT2DP&#10;Pow5CaBOJ7xOG9zOdXgdZHp2B0JkWcZtICCJZUX5G+1kHCNtjxEUN8UCqPhRCr2Cw3NkQLkD/fgp&#10;lfXbRQV4raocz9RX4PGGSjxeX4nHOC6P1dXiifpGPNnQjCcaOO5sj9U1stXjcbbHautMe4Ks5LH6&#10;an5eze9W42n+9pm6Gjyt9+oq8UJDHb7d3oLX+Yw/am9E/tgwptweA7zK4E5RJoxLR4VK8LVZ7Mv+&#10;AoE0RQGPsE/9ZInuiIcszIl1NwHZaYeLz+9zOemCkr3SrTYuPq25Chpq5pbiQoOgZNUQuuaXkd3b&#10;h7erKvBN9vnrtaU4O9yLsrVlkzdk43VV0UGrGLzJuMm812SNJm8CvLZcJc06GxlTHI/9eXd7Ksq2&#10;jBlBzJJHvs9nUVKk5MrKrduWS4KCBXCWOy6ZEgPW0pKIWK9+w2toIbphRhT+NTLGztV1FNLNu1JZ&#10;h3cKi81mIW8X5OF2UwMaJydMGo2bgGBKp4ihUS5jZKlxtqRkUY0yqm3RFNdTHGpD+VC8dipp53vj&#10;WB2/YdbbTd34U4zd/jMMZ3wJA9l/j8me78HlbkEgtoJVssS5ADBLw6GZO3lVqi0+YWqLa9afmEHd&#10;nCMgmZ2CeU/Cl88Uc0pH1mepYNPsqCkOxkJ6XR3BaYVC3TK3Sh++2GyUue/UaRw6fRZHT5/DT7OL&#10;0NI3CYdbPjj9eVo6S6k1Veo3wKRZGJWM1YpyZfVOUriy25vw3csX8Mybb+K5EyfwZmYOchvb0TI6&#10;jbFVJ9YCERMk93LQ/LT2PrIAV1KWTlsdibZqoAUuGngq7zYYCaC0oNMIwzZI/bJ29/ei02JKFG66&#10;j5tiS3wGM3NnYlE+gmOA1jgEFzvew8HXTrQKmIr+mx2DCQYhgoOWYOg8KjRG6kRwAIU/hX6nH9mj&#10;4/h5Yy2eL83BM9X5eKunBflLs+jxeuCgqxsnMG3x+3GyHdVRdxKUlFDq8lNJHG5EVpwIrdvhIzgF&#10;3S5sen3Wqnvee4KKHOP1YxxP5U6ZdYpSbp7HqumjXBgajwQwRpfhfEsrnsm4g8M3ruFwdiZ2FuTg&#10;wcJcPEihv5/s+P78AjxQUIwdRaV4oLAc9xdUsJXjvtwy3Jdfil2FFabtyON3cgrxQG4BdpHx7skt&#10;xp6cIjyYk4cH8gpwoLQSD9XU4WhtJZ6oKcflwQGMuOjykRlSxLAlF44GTcAUZ9/FCO6GSVHYEwmO&#10;SVLxNhqfFMeVroOPY+Lz0d0kW3SxL9zqD4eLQEW3nEoapDFU5YEYFTwmY8jndhHwZqm0LcuruDTY&#10;i29Xl+D54hy8Wl2O8319qFtYxyzddjvviR6kmTUNkkVt0EBvUPnCtPwbvC+5bmZBsdw8TcbI4Jqw&#10;gOKPSlMR81GwXeAlgBEz2pZFMhYzA8ymozXDp5rpBCeOsSkXLeDi/Qd5Dd4+PJ4IOocncaK4hMb7&#10;vInBPv7OO3ji3Xfw/Hvv4GUe37x+DaWtrQQxyirv2yx5okyITWq5jql0QVlWi/H8qgRrYlBkqgG+&#10;jsd8NAar8K9WYr7mcUxm/BnGMj+P0cwvo//O36O/4RUszechEBqBndiwSA94liA1zbGapFclYFK9&#10;J8WttZpEE2gKlJvZvHsw5uPaJwInNYHTHIV7mgoxScRf4MUWaH4WwZshqBT1j+DFm7ex88T72Hvy&#10;NA6SPak0yunyGgxPrZJiKz2ewESF1I6zmvWIESgSbNosc4MdFaGwuDlI3aT9mbSs5wrzcIEuzaWK&#10;StyoaUBhcyfKmzpR0dSB6pYuNHX3o3t4HCOz85ilEC7Tytk50H6CplyltNtmVqGzfRSczCwW28cB&#10;k1oanEzuC+9bdbijfqsOswRLs3eBqIuMyA1n3AebZpfEjhSz4PMqbqPkvjitSJwgKrZiGp9TSzG0&#10;2HmKQFW+YMPpjkF8p4RsKS8Pb5SX4EpvF5rpks3xdw6yGT/7WvuabRCAxb48FDaXxwuvywef3Y2Q&#10;zYOI3YsoWVKUoKQ1WkkKnImKUlCSvK6UWk3gJKCyQErAZLlLJBZmCr7fF8R7LW14JCcHu3Mysasg&#10;HzvzCTb5VTxWYUd+NcGmCvfnWO1Bth1su3KrsSO7EjuzKrE7uxr78moIRJV8r5Sfl2E33fu9uZUE&#10;qHICVRn2ltbiMFn1kYYO7KmtxzGyrEsjExj3kDkQJJNUwKSplsBGELH6kApEdqpqj5EY3XS6DaEk&#10;DQhblEBhnlEA4Kdy023zO91w2xxw0cXxOB3wepxUThe/owkZsggxEoK9T4yd/TDg8iJraBjfqyFL&#10;LMjFE8WF+GFHD+4sO9ETjGOdABXgGEQIjjG6K5u6PoFK+W5anmIUnoxEEwTaYkzgpJX/2vZdYGNi&#10;RjRcOhoZ2pDh23apyF7uDYabeOn2eY1xpCzJI9AsIEULc2seZJKlvnDxPF64fBHfuXUbbxYV4gIZ&#10;642aWpymLL11/TquFhZicGYWXgETQS5IF1AzyFZ6C6+7DUqavDF1pqRD1BflIqoqbTLqRczfg+WO&#10;lzCe/1cYzqJLd+tLGLrzVXSXPYHZwZMI+RrgjXtNlvoCWbjyIVXCd4Isc5JMXWkFyh6fUSjoQ+Ak&#10;9+5u/One9onByRSLIhLqqI0yNXW4RMa0SGEe9gRxpa4Vj164hB1kOUq+PHj6NJ65cQM3Wzoxt2rt&#10;DBui0m6IfdBqKBBndiGVNVHwlBZBiuIiixqiz68M5/aJcQyvrWJ4aQVt49NooeA29QygsqkdJbVN&#10;KKUbUdnYjKrGVtQ2t6Od1HZkehY2N5VV7GkbZBTstoDmbvsoEH1cS3/XuHEBsgztXuKzwEkxLR8H&#10;zROnhY67DDg5NVvEAd2gpY8o2VGCRkuR5EAkqVQJKQ6VQC6ZjX3X5w4ic2oBP27vx7OF1Xgmpxjf&#10;qajGncERjJIFyaJvaMKIbDKk1ApNk9Naa2W+g+6ab9WOyKoHMTvdBron6lezDo2Aq8WyW+xPZXoL&#10;nAxz4piplKviJ3HeU4RugxiU4k4R3rME3sV766VivdXWiYcLighI+dhRQnApqCQTItgU12JPUR12&#10;F9YRqAhGeWr8rKAKe/R5QY0Bqd15/B7bXgLUXn5vN9/fzeM+gtv+ohrsL6vDoZo2HGvsx7Gmbuzl&#10;eB4ng7o6Mo1pl2I6ZE5hzcrRjdsGJ9Vw2qSAb8YoO2Sqm+zvzTjHMiaXlaDAvk7R4m/p++zkuOSN&#10;ChkI+OHzusg0yKTca3T5tAX9uonPie1E4gmrAAOf3U32OOENoWh2Dj9ta8WTNI6PldHda+/BjfFZ&#10;dNEIrLE/Q6R1kRTHl+C0SaAMhnwIBpSPpfWIAbpKBD82zdCl40tKTxErMRUk7gEnAYRqdKl0r5pm&#10;dhUTMsAhwyimJ+Ci9VDxRT/H0cHn7JiYNSkl3ynIxqWudpRNUkfI/jSzPbbuRN/iMso7u5FZUUW9&#10;6cOqkwaMXoZxDwV8bBZjs+RcQXctZVK5Yz/7OcimsIVm1VObM7AP/xDjZfehL+uLGLv5JYxmfBWd&#10;hQcx1fotBG1ZdHdtcFFel9iZAidrRUmMbluCYBS3wCmdAyW3zuDKZwSnD5IxOSA68QQ7WbkKq7Et&#10;zFPZ2hbX8U5ROY6fPY/dZ8/gwJmzOEL29G0id+nQOMGCyCzLLBqt/JC0m8WHlsVRUFGzaZqKVUmL&#10;NSre6sq6qY3sJ2vQGqh1WqN5jw9zLg+m1x0YUrWC8Ul0UJEb27pQTeGurW1GD9nU6uqaOb9Ykdni&#10;STRZVoEt/f694KPX9/7/0Waslurr+Gi5fWRFdO0UF9C23864h40gRfrrlwDSAkUoOEoz0AxINEor&#10;SvcjTlCPcpCUILhAAWkmy7k6OIk3alvwVFElnswtwfcq63FneAKDdGu0rIFeHMFsy8QIdO+qWuj3&#10;kaXR7fU4HNigK5dwURlUh5ogpBIwyqZPsMXlwrE/kxToFAUlQXAz73E8LXDiM9Eqmu8QKLXLh2bC&#10;tP1QPxXlPYLTY3mF2JudT4AqIVMqx4P5ZEUE0d0Eod3mWE2A4nt55QSiCgt48mvImKqxhwxqTzb/&#10;J0AdyK+zAIrsSszpYDGBqaIRB2pacLihE4fr27G7qg4PaWPUkSlMOakkBJdkOIkUDUFiQ7lM7E+5&#10;TuxH1aRS0bxNyqImA9T0TAlawJTyoMS2yAJJcMhuFATXkqUAvEE3XD4b7K5F01wEqgCBXrWfFG/b&#10;ZF9rWaFb3gABqHZ5Dae7+/BicRkepav6WlUtQaAPDfMrmGMfeZMco5SSQCU/HPuQcqGsxN44wUph&#10;C6skiuRI8qV4FO+FzM7UUyJoKWdOKS3WnokCpW3XznxfwEEZ4u8FTCbpV+cimCpW1tgzjBu1tcgb&#10;HSbbDVAfafQIDgoTuDmeQT0HZaSqpQO1rR2mekMkIT3UrKKA0ZJv416yacJGsTQ/j372r6qOBkkW&#10;5O0ko3YE5i9huuFh9GZ/FWPXCVB3voLO/PswUXcM3tkTZPaL8LD/lslAlaw9SowYVZiGzQIgAZIV&#10;BP+4APhH2z8ITgpWCZwmFVEnOCmpSpUwF4iO6owpKkXl6BS+dysLD52/gL3nzxtwelQp9NU16Jin&#10;S6c8IAqMkiFjAYET2Yw6h8oshdbq+ICoMc8ryrpBs6ks7hAHQ/V4IlTUMK2gg+iqtUSKLdl4X2vs&#10;2BWvH8u0EgsLq1ieXoZtUfTdYyiqASI1A07WQKTByQzK9nc+CkwffU8xI83Kac/+GAfKUHIKlwKW&#10;9qSfzEmBUQU8LSunapUSNlmdTbkgHGhZZz8FZpLnKFl24N2+YbxS04RHi0rwaF4+fkDWUD46gxU3&#10;n599FaGyKE1gU64cgdnpcsDmXIPftoaQy0WA9BtWphm4IAFGLp92MN5gH6m6wAYHXykaYmspA1YE&#10;TIKTyvVGBU5kYAIofZ6kixmnQGv9ldypUW8QZ1s78VxWAY5n5ONITildNblsBCO2XTkEJx5351iA&#10;s4uum1y2PQSevWRN+3L5OV27XZlkU9m1ZFJkWWRQO/L4XR73lTTiYHU79tGd20vme6ChGXvr6nC8&#10;qhLXRscxRbdSyadbdA/AltQsneSA977JZ9igmyD3Vpnz+oqyu5VfJfc5SbYVZ1OZEVXIDPN7oS0q&#10;oxI04wGOmYfujR2+IFmUxwa3yw6/mDZdHSVeBtiHQbl57I8VjnkHmdL7NH7Pl9OAcKxeKijFO7Vt&#10;qJhcJsPahIOgqcmOOAEwQd0w+UMRH2WW4ETX0VqOQnAx4QylFsR4bjXJdoAMX7PAcv8kbwIssUZl&#10;jW/AQ/nSNlgKiCtmGeA9huhhxDleLkcQfd1jaOjow6jDYwCJhAzkAWRVKf5+i/IAzCzZUFbdgCr2&#10;8fzyuonpKs/OrKlks7LUtb6SjIzs3qqcyc/Z10Hqu9Z+hugtxHmPcUc5Fru+hb783Zi48WWM3/5r&#10;dOV9CeMV98E29AbPMWPCAisCJ15nhPc5SpmaYpvlezPUWQuUfln7MPb8SnAytZwETFQuMSc1K7cp&#10;xhtIYZUUeJCKk9U9gBfPXcHh02ew+8xp7D95Cs8pOZKUctSlsgwUIik1ASfKppkjg9YCJlo0bfkT&#10;oBKrhrf28ZIbtUXQk0Bq1kOJiwrQedhhdjIAezIOZyoJt2ar+J7q9cgaKedkw0vQ4SAKVIK0Ogak&#10;5L9zAD4KQmq/7L30+2JCGqAIm5YWaLZOsy4SIq2P8qjUKl0M1YRSDoyEMUHlSlEgo3KbCFCabVJi&#10;3yKFs3RsET+sa8eTJTU4RkbyRHEB3mxvRw3Z5wqfc5N9pSxuzQ75qWwKSnoIRkoL8Hg1++SmVfbz&#10;nDw3LVuAY+KnXx/aoltGMAuyb1RxIcgmQIyTTSUIXMYlEvDzvmMc0yQtfkKuCQFOOWExgj/13riR&#10;0+4wrjf34OVbuXjkagYeyy7GwUICTX4F3bUyAlQxdmYWEbDo9uUUkV2VYm9WKfZll203sqisCuzN&#10;JKPKLMOerDLsJcDtJ7s6WFiLI6V04arJmBo7sau5AYeb6vFoQy2eLi3CtYEBAjjZNC18nGOa5Ngm&#10;aXVjVE4zYyUQ5nNpVlEF2OS1UlQJrkoxoBvI14qfqeyO0lLClJFQUuBEpSdABRN0fzlmillpdYLf&#10;RffZRqByuGhE+bnW2VG241TwTTY7DUoj2cf7g/14gS7e41m5+CYZ4vsVXcjvnkH/qpeAQGAUa+V4&#10;bypBd5Pu4qaX4+inexc2kx9xLc/i85ha51R+MRWBk2TfT9nR/5IpA078XOCk3VO8ZN5ugpwAS/HK&#10;BA2OcpCcNj8GuifQ1NKDQZW7pryEKGNujp+dAGXzkkTQCFY0tOHq7WxUN7RgicxJpXbMxrQCQgXl&#10;xebk5qXBifKkyRbtchTk6yB9fXqnJkac8HdhdfAMBgsewfTtL9G1+zwGM7+AseIvYb7rFX53hLIY&#10;wTJlaoz9OMxxGOd4TSbo0vF/VSfQRgjKmZzeBiqt27XW7n5KcFJdlmne4AQBKZ2PMEIXRVOEaxz4&#10;dQpCM92vE5W1eOr0BbOGbuepkzhw6jTeyMhBxcgElggYSqyzFrgSPARMBAyBk7bBETj5lTxIRQvz&#10;BuXqmRXaUhhRWXUcB1XJbWJRWiwpMFJNHm3CqfdUnM5MEfO1WFJ6dk7XscDpF9lQGoTu/f/jmjVr&#10;wnMSdKLBAJVYVFy+uSxPxEz1yrqFaHFUwiNKoUryfeU2KbEyxkEIEWT6PR7coRv6U7pxz+aWkpGU&#10;4IWiKpzsbEft4ioWKVBWNcctAg5o3Qi8FGyX1wcPAUnxDAGdlrnE2W9qUV5T19BsUZhgQ/GBb0uZ&#10;9VRGKrDSMpQTo7V1ct+Miysh533GqcVRMToClf43jIqAICayyhtomlii0RnBVboOVwbHcGViClcn&#10;p3F5bAIXR8bM8dLYOC6O8jujY7g5NoVrI5O4PDyGS0P8nO78Vf1PN+0SXdWLwyN8PYbr0wu4ObeO&#10;G3M2XCCrPslnvzK7hOyxaeT1DqBrYQlOykyCwKDcoBj704qTiTXFDTBpgwvls4WNO6qgORt9mASP&#10;xGR+l8+hSQnKhGGeNGhhfhDadgfTrDEmMFG8U9UqlKhKVuJk/6jQoYLWCbqVPAXWyNCaHHac6evC&#10;ixVleLKwHC/QZf1OYQPOdw6i366Kk2Q2MhKUY9VJD5M9mXQZjuGWj8aAz6QUGu2555O7RDlKew4K&#10;QJt0FoUP1AgY1mywZFDypiPHjk2zjJrVdvGcQ1PLyCPoXKisRG5PD4rHx5E/PYEc9nUG3fIThcX4&#10;wZVreOvGLdT29RsvQ6V2VHBP9axMuoPcSMW3KFdBXi/A6ynLPWTYmkgEGZmqNdMgJjcnYZ8pwnD1&#10;KxjP/oLZOmrq9p9gLPdzmK57BAFbI2XOD1s0iBHq5hhlWlUIplLED4LTBMdQm3BOk9yk0wd+1Rq7&#10;TwxOJsLOwR0nMgqcNLOxSkkun5zB97Py8fgpunNkTjsITsfp3r1XXI5OCp9Ta9vY5M4lNWWtPBC6&#10;PiZTm8KhAZIFUeKiUvQjRHDNJJj1aASAqACKnajpbjUxGNM4QFqDps+0Zs3M0KjDOXhWjSQOLjvc&#10;lFxl0+B/FHg+STMJmrxXWY6IyllQ4LQeTksiAhQkP5mUcpq0lbQsvPJxkgRLlbkVhbbzdafdidMj&#10;g3i+poouXBGeyi3By0W1ONvZh7aVZayRfyvW4UspNUJuGo8UUBcZhJuKIwaofrGm0RU3EsDwmuao&#10;2AuFiUKgIG2Q59Cmo2ECTSS2xe+rgFjCsDcpuZntMn1NIaQQbfAoBqax2CSoRcnAROnXA5smb2WW&#10;9zbqobCRvU16vZjk/UzTpZymOZ3i6wmfB2N+B6bCbowHnBgLuDBqmhOjQRfGyE7GfF6M+pyYCKr2&#10;zyYFVvWloxjhMw5T8BfpNnjcNDQujpVP9byJCOw/BbhjagJ9gRP7Nw1OcmHlhlI0DTilQltWrIn9&#10;bWbgCGRq+o0Yl8DXcmkpK5qc4OukYnBiZDR2mmJXprvD54db0/UyLnw/ShAkeYKbBqbN4cApgvFz&#10;dQ04VFSOA3kleL6sBpfbB9G2aIfqZ2vJlbKwxaI3/T5EOYYpAhPoMUie3OxrNw28T56CvkPjqZk6&#10;s2nFPQFxKzRgBcStLato3GV0+Z5ypGTA5j0h5BOUvnnzKp69cg7P3LyMRzOv4KFbF/HwxTM49P47&#10;eObieZyqqTEL8lfZH27en5KV/dShtD4p785cz6QXkJFTfzRZFaPMRchIKfp8Fnby5ip8S02YbP4e&#10;hrP/DJO5f4SpzP8vRrL+IybKd8E5m8/v28m+gpikHsxswKwmmaXVmOM1zYa77BstBv6NgNMUlcCA&#10;E4V/lsI/mYpijkLsovDPk6rm9A/j1dtZOK66TadP40HVNr50GZfqmtC/5iDdpOXijUbpbm0RmIhE&#10;ptPN4tgQQYlPbqZLCQCKkWg2QoE6Y00ELhxw0wQ+phGYNFACJg6S2VXDAJKm8CMEjXSzwMmc47OA&#10;k+5lw2JMqrcT9LkNOIUp4LqmKgloM0pqN7Yo4Ko5lKI0x2m912h12pbcuNDWj1dKq3E0twAP0w36&#10;enkdzvWPoWVtHQ4CXpIMh1+HMx4iKLhM3pKPSmk2+uR1FAhWsqTKxqhFODYRDq5pRnHFgNh4FGNS&#10;naINApOC3AnSfW1cIDc5xX5M8LcxMocIrxWM0JKaKgIcA2W0U4jiSSqkOTfZbnwL6xy3vsl5lPb1&#10;ooIAWzsxhoqxYZQMDaB0ZAjlYyMoGxtC6eggysaHUDHJz6fGUTUzQcM1xvdH+Z0JVE9NoH5+Ds2L&#10;K2heWkPT0irq2arnbRhadNO9imGL4KIkyxQBQUtqEryXGGXPAmGOOQFFG6CGDGsSOCkWxWdkPyfI&#10;NJPGMKiv1B9W/1gzlDIWcQNcSQN6Vj9aTWkUdOXoKoWDBHcqqDZ+8NIImeoYNJ4CR3YMfJT5fo7v&#10;xdEJvFDXTPe0Go8UVeOVvBq8U9uBspklLMmdpNE2yk5QjpPxpihHysDW8hMlV6qAnIn5iNXLCN8D&#10;TulmAuQyrDRMQcqDANQsy+JvlOcUpMC4OT59Asz6ajxHcDp+5n3sPfsO9px5Gw+dOYmv37qB0/V1&#10;qF9YNJnZigepoqaH55cnE6fLluAza6GxFsNHvZphVPCd/UfgNIvR2b8kUQQtUlK5rKtTWGo/T7b0&#10;FbKnP8Zkxn/FaNYfYrxkF1ZHbiDsneC9uUxO5Ex4CwuU4Vm60VZGuIoDbIMUDUMaZ34tcDLlN9mR&#10;8hPThaKmKDBLW4r30J90+HC5pZ2ofR1H6dbtInPadfoUXiKNLOnsx4JD/jT9fgKJifoLLEQXpfjb&#10;7Ehr7AQeKryuGjoqG6pAs4/f0/ov/b8hBRUQEAQ0c2WKgYk9GZDa9pnZ/LxfLQkROCmVQMsEzDXv&#10;AZtP3QhOWmIQpbupAGfIb4GTQMtaIsPBlItFIVZ1gUiSrpUSUzkYTSsenGkdxssFNXgoqxhHCUzP&#10;l1XhwsAomt1+LJGBJlRkiYCirZtsUQ9Wgja4CFiaKdkk/ZUVNrWs2I/a/FJZ01rDZZgAx0VMQIpr&#10;Fg6zqZKBiotpgax2+JVrkqLipmglNXOX5PfjUnhedyNBBsumFf2antesYpL3lOI5UgQ44gDWnX5U&#10;dQ3gW4XVJt3hpZJ6PFdciycLKvFMSR2eL2/Cs+UNeKqsDs9UNOLpigY8WV6Pp1QJtbQejxbX4anK&#10;Jrzc2I5vtnbjGy29eLWlH9/Ssa0D3+9oQ87YJGbdZG5xBbe3yAApM+zHSJKGJxLgOAogBFA0SGJE&#10;7JMNfkfLSsSMTNE5CrhhljSmGg+xrjjlRmBlpRfw5FrywqZlMKYW+3Yzu+WyxfgdldLZIDi5wx7Y&#10;lXW+6aar40WS50tQ5r08zah3EzfH5/BKTQuO51fgET7jk6W1+G5js1nKMycWxrHxmQxygj/7V3vE&#10;SQfiMqp+yjWvo2l7zZAZOVPowYQ9OIZspioG5Utbq2srKeUnGbeP4CHZDyudhaDhIoUaXFlHPd3p&#10;rLoWnC+twGWCZm51M+r7RjC2ZKcBVKyLfcXnVgKxqn1ql+RkgGAt91Uz6Fp7R5CUTmr3mTDdXc0U&#10;KmF0g+CvUkUqDBlyObE4nIfhkp0YzP4cJu/8MaYz/gvmch/AWvv78K83854XsUh5miU4qaTSVMJP&#10;r4uuHcdJ5ZZUmO7DqQO/bsyJxzQ4ybVTcHx5Kw5PIoWexTW8W1mDh89exIGT57D7zFnsO3MGr2fm&#10;oHl0BuvsBAUYBRb+IN0hxWvYTNVH0VV2hALMZrGsqCQHI0hgUiBQ4GStLaLFUeNgKVCeIr1US7Ip&#10;0c1siMj3NQNoZhzYVP9JDMwAE9svAM6naGJwZimM4h8cLK2TCgg8yKL0LFa5EWX/eqnwvCZIt6nc&#10;lXOLeLepB89RmQ9TkfflFOOximq8PzKCTrcXq7R6ni0ySvrocSqfgqIOgpOLTfklWvwaoX+uhbgJ&#10;Coam1c3WTQIoKaRpHwYnKaNASzM7SmcwrGlbIVO0kgKoLQGdQC1FYOcfRRKbJl+HjC/BzwmIKZ4z&#10;SaZAQwe7L4T6kSk8V9GEXVlluP9WEe7PKMZ9WaW4P6ccD+ZV4oHcWtyXU4f7c+vM8Wtsf6+WrVaL&#10;B4sasL+qFQeq2rGvvA0H2I5UtuJoRS2+1daE3Nk5zFGBlGclxieZCROsNwVOcjspDwoEq5nk0QTd&#10;Nd7rBpl8mG1TfUXmGGVTLC7B7yfVKE8moG4aFXG7/8QoNZunpkW02l4qSRYm1zclxkLF9G544Ii4&#10;4SA4eQhUWg2gXUrC/J6y6Pspe1fGp/FSdSMOV9ThAAHh8cJy/LC+CaVz8yZR2YkY9STMMQ3ARRam&#10;ONKWj/fiYd8TDFQtwixP4XcV70mX6DFVDXjvRg8iBDB6Fj7qinZL0RKTpEIlfoI33S1isgFMF59l&#10;2RHExIoLc2TrtiUfvG7qhSYKBPpaEE+2lWBTkT7nmhvry3TBaHw0G23FaTkG1CMtkZE+mm3LDXsn&#10;W6U8qZyPMt/tcxUYrdqD/tzPYTzjj+na/SGmc76E2drX4J7LJWEYgy0VxALlbpb3PpH0EKA2CE5k&#10;TjQGAqgP5zb9WuBkHZV6rrUwihdMU4hXCE5uCm/D+Ay+m1dglqrsJ3PaffY8DrL9JL8YPbMrcNAN&#10;C9JlUUGzAMHJFOuSS8QmNiNQMut8+D11hliVAoXWzIXVDEPhdy3fnFTT0N9tUGITwCngLRAROGlg&#10;TfCQoGS5c58dnDSjoSJwSoSLi6VReLUmSnEas8iXrCoi4aMyaX1fw7INb9e244mcMhwurGSrwtOF&#10;tXirfQANXr/J+OY4kSHEeM9OCp7LrOJXLo4ynjfFGhJy13hNCoyYj1noSgEx8SyCjwkSs6UBSq9N&#10;TIm/UdNSD+PObYOTGug2KQNUgJde9qEW5jU3aOliFCAxpyR/b2aFOMbaVmli3YXTncN4LrcCD1/L&#10;waN3ivB4djkezizDQ5mlOJZbiSN5VWyVOJpfhaN51TiYU4lDPB7jcz9GBvV0NRkWrfnT5Y14rqwR&#10;L1c24OWKSrq3/eixe6mMio9tGVdNiYIRMSPeYyJFUCVgbvF+1JTQqil7gWmE96sWlZuq+78HmHRM&#10;mHiV1T+GcbFZ7qCuI3bJ12yKyW2pmb7muSV3yuqOyrUj+9HyE8qfj0ZETFn9Z0/ROFPuro/N4qXa&#10;Fhyhe3eMz/w0mdSPG8igFucxTiOzzjF2EzQDBFEtl0l4CE4BMj9eJ0h9CNF9VAa4KmcY1kTZVQ6d&#10;Fv4aA01dCUg2+Hk6yVayGPBTdoIpOIjoM8oBJFjO+zYI8hEzobHqCGPBE8YSwWSRQDjrJVjwO0vU&#10;mcl1J5oHhtA5Mor5dRuvRVbGZmJvBGel8iQpa3Heh9w7eS7SgU1Vgtig8Vhrw1zjw+jL+QsM3/68&#10;2ZllNOvLGC1/Du7xSwTQXrDXsEZZW+D9TyXdmEmG6YklME2ZVFE6a8NNgZNASRNunxKcTMkU8zpi&#10;rSSmcMxKAUEXhAhY3D2Ir9/MwJ4TZ8maLmLHqbM4pqoBJVWYmnOQHlLJKGybPEdAnUyaq91H/dvr&#10;jOLqbANMViD7LpDouP2aAmABEwGAzMWKAVlNjEZHMSw1M8tgBthiTDqfdc70eT/SdI57/jcgt31O&#10;MaX0/xIYrZGLK9/JT6si1scO1cyPO07rxj7R3vYLFKLaeTKm5nY8V1COg3mlOEBwepJu3anmITQv&#10;e7BEYArQ8ssNCZMV+KNuWmmV0CArU9kTKp2SC1UYLEqwlTU3U2i0dlu0XMY9Y7+JDZiMc/ZtGqAU&#10;izLAxN8nOfASMANKpOUmo5PHLbkxZB+bBL8ArxckMIWp4GGTdU3w53sJupQmxsbvKYnRzeevn5zG&#10;pep6vFtQivdLK3GajOFdMp+fl9fgp1X1+ElNA37Mz39a18xjE35QXmf+f7O2CW81tOBkazvOd3Th&#10;bGsXzrd14zL/v97UgtqpOaz69SzaDl2WnUyGrFzlhSMpPg8/ECDxwdg2sUVFT/B/3adiZGp6Hef9&#10;pwhIVguxfwRMHCN+N0Rw8yfj8KbocivviexM6QJiUEqhkMusonJaZByljJtNJQhsmnnVBIKatRkn&#10;+4ZyGPfR7aHPq2z6QTKhcz3jeLasAYdLanCkpBLHiorxnZYmZC/OYYRy6Fa+WorPxnGM++hGUUHN&#10;xqeUIxWfk6yZtaUEEi0oT5dMkQzIy5Dh1sSQ1r7JS1DMyUMQWmfrWVnFna4OXG9vwa2ODtzu6UZ2&#10;Xz+yO3twm/19u7Obn7P19JiNQO50duJyXR1OFxUgv7MN4y676RPN4JmlLQSvkEdpA9txqADv0egH&#10;jT3lX+kaAd8w5rpfRW/hAwSnr2Dy1l9h4uZXMZb/KBz9P0PC14zIlmppJbFEOZpJ+DCX1Lq6JGY+&#10;ACclZqbB6ddgTukfm8V65mRxLNIdsKWSROMYMho78PzFm9hx4iLuP3sJO0+fw2OXruIsLcn8IhXO&#10;p3iTrBWVV/SV4KQdTpXpLAXf4iAkxa448ApmbwZotThAZucLMiqTAqBmGJcVOLc2JEi37ZQEAYgB&#10;FCsnSmCS3oPeAFUasHguLQnQ0QAShU8MTt/TAOgz40ryXGJmcjlFuRWUtNbmUXD5vgKcMd0z+8jN&#10;TvcjgSV+Xj+7iJMNbXg6Mx8P55fgSDFZRGE1vt/Uh8oVN5YUVKWSqD56UKVNQi4CtZeMiecnKEXJ&#10;FLRuTOWCJZRm6QtdO8WJFDtJ8rnUUuwbWXgBVJo9KTlR8SZTCoXKKNctxc+2KAhKZlStKwWbBUxR&#10;joeUVuMSoUVPcDzj/H6MY2TcIjITpUDoXBEyhJBiaBSyCZcbAzYXeu1sLi+6PT50kgm20So3ewOG&#10;FTbQOtd72dwBtHq9aPX70BwIoJNu8AAVu5vC3spjn9eHSZubwMR+pdvBWyZA0QWRAvM+Y2I4BP3I&#10;9rS/XM0typ9aksAQ4T2GFTdjixFMUwQUmnn2FYFJRwKKAtnajDVIY6B+T4OT0hA2qTgKpIuVWuVY&#10;6CqyhWhwlIEe529T7HNTCZPX1DqzIJ8t7OHYuDULp3FKwM57b3WHcXZgFM+SCe4rLKBBKsZDRSV4&#10;taEBuXTxVLvIt53tL/da++SljabZ1WVbJsWIoqYJoMT8rXiUvmuBF4GK31eKxAYBfMUXQHl3L16/&#10;egnPnTuJp0++h+dOnMSL58/h+Qvn8cL5i3jhHI9q58/gpYtn8cKF03juzPv45vnTuN1cjzFtUMrx&#10;1SJyVbeQLgostU2VqRrL+5H+qBijWQ+rPg2PYX38fQxUHEP/na+YpSwjN/8eQ7m7sdbxDfZPhanH&#10;5ee4LXFsVDZljgZknkZgjk1YIuZ0l/x8fPuV4KTSmibpkhfQCbXjyjoFxsHBmrYFcJnW8clzV7Hj&#10;9CXcd07gxIe/cQe32vqxts6OJXNSeQjVv7HASQFyuURUPHaAZu80w2J2ZhV7YmdoR1tNmSoLOw1O&#10;Zg0e2ycDJwqtBlzgpPc/BpwkDOYzgpN5bQTA+swkx7GZZEv+b5YY8Lo+nkKjpM4AAP/0SURBVE/r&#10;5rQJoYnt6Le8b9U/Wuc1G+dWcLKpE8/lleNIVjH2ZhfjkaIKvEEAz55bxwQtRoCW1izedLoRWKe/&#10;b3cgSIXWQmCtb9MyEuPi0jrKfdAslTKPFUsxM3IEDmWcG3eP95FmS9Y0uWbxqLQEHK33ipMNiQEl&#10;qLQG3Dh+CX5uivlTuZXMqKbfUDb5HcVcyGQJeFv8TtKkItD1ofsZ4OcupGDX0hv+P8L+7PR40UUB&#10;7iGj7KTCtbDvG6lUdRzDOrKJBrKhDvZPF++tnffWTVka5P+9HJse3s8cmZFPnqbSHggYm3TjInEy&#10;F7pBUblAagQUPZ+m+wWsqlBgVSlgP/LeNshC1f8q/SIQ4YOZY0IAzH5TzC5C1DOBczYtH4qYxs/N&#10;ecUErPFUPpXGVOv0FL8SaxSQm80aFJrgMyju4/F44HVy3OxObJJFE58MQHWueXG6tR9PkC0/VFiO&#10;w/mlOFxQgm83tqJoaQ0TBHcVGDTXCHopUz7DlpUzJ9lTPMrkOFGW1Eyek2STR3kDcrU2yWSMfvCi&#10;vB2se0Io7+zDGxcv49n33sdz753CK6fP48XTF/D8mfN47uQZA1bPnTiFF06cwAsn9Z13+J0TeOfO&#10;LdQO9NPNoz4mt+DjuMh1tMo5U97oKsboJipNx+QmEigjvNcYwT8amYB/8QaGa19EX8YDGL3xZQLU&#10;32Mg+34sNDwN/2ouUqrpTsOySHkVfsyyT1Wmd17sSeBEmf/M4DTGk07yArM84TKtmo3Cv8oH6afb&#10;9j4H4mG6czvPX8YDFy5h35mz+DZZQ0nfBDxuPmRQJRoIOooFkWqbPeLYFHRTNcEUBVtUV3WcVL84&#10;xI5XUphSA8wsHAfNshxqFnNKNysWZH3+wffMoPL3agQTDa712baV4v8CnHvByVBqtvRnAiaxJ/M7&#10;/i/3UwOjsrou9keAAq/1XVbJEWuvrx5VFWjpxlNFVXTlyrEvvwL7c8vxTbo8OZOzVGb9lopIlyxG&#10;yhxZdyCwbEPQ5qUAyEJL6chs6Holgwp+C0gITAIaXYuDq/Icig2F6LsrWK4gsNaUGUWjwln5TFr2&#10;wj5QFjS/a9xENf5eTCimWA5BcJPAo3VkUnCVStHvUgRPM6vF8QDvlbhgZusUpDblkolga9jCEAGp&#10;aHISF+hCnKV7dq5jGGe6xnCyexgneofxbs8w3urksWsE54YmcWlsCpcmpnF5fAY3hydNQcKSxXmM&#10;sZ+lFMktAodcTMpHOEml4F+M7FwpDUmCVoLAkGI/q49MI0Hi19gvVvB8U7lcUZ7HBP+V56Rn0nMS&#10;CAR2MTEf9ilBy7BIKoRiamJGVt/ymuwfbcWtrHuTU0XAUr8qeVObmG6wn1STXpMtbjJBl8MBj82G&#10;MNmfUjzUj3Zeu2HRiZ80ths5OKyqC7kEqoJK/LipC8XLC3RpQmTJlLMN1fH20dAFKIM0hJQvLYSX&#10;zJoKroalCxDowvG1isQZd4+sfUMAZbyDGJx8PTi/jIKWDtypa0JmUwcyKYc3eDStsQXXautxva4B&#10;txuacLuuHrdqa5HT2ITmgUHMrttMQnOYfaJg+AbPL89FceCISS0QW5PuSVcISuof3nM0MomwrQSj&#10;TT9Cf9ZBjN/8W7p2f4uhzL/DTNUROGevUn4I4LEAFkhKJugBCE8ETGraHOVTMyetmVP74D3+2Eov&#10;10JfC5zWKPzT7LTaqWX8IDMPR4jUuy5exU6C09Gz5/HTvGI0js3DR6XTkhVT8F8dzM5XkE/lPgQ+&#10;mg5VDEesQXlQWn5iCu7r+9tgci/wmEzZD5r13t2ZuO3v87dmkS7PrfOLGptB5rXTBeMEQvqNxbZE&#10;l2mxZDFEo42FsMBJwUh9x1q4qdgQXThad00RK9XfuB1U3Al3CNd6BvF8SRX25peZGkaHeHy5shG3&#10;+0cwRobhJhtQWoDYYJjgFCBzChnXQMCkTQypdAYkxF6kiGwEP1UWUMKgyQQnOIUETmxhKpMSL1U0&#10;TmvmtGJfK/EVV1IQW7NcESk6j8oC16acWnsWFYPQLBhblG4BH8ewNRNzYdNM3paYFO9DCq4ERMNs&#10;yJjkEjm2ttBBxTzd0ojn79zBo1cy2ArxyK0SPJxZiIdzCnEsuxBH+Poo2eOjSjcorcEzlXV4urwe&#10;L+RV4vXCMlzs6aBb5yLQEwh5E2KBYqgqHxxN0WARGeVaJthvW7xPVddT7pj6KkmASpI9CVR5qwZk&#10;0/lc+lzrzuK893RTsFusUYXpVDZGi6DV4oZtaqZPQMT+IVAZ11muMo9iyEGOdYDfM2sW2U/aXTlE&#10;JfbRhfXQpTXF20hhFFgXw1wguBcRLL5TXY/j2UU0UCU4SkP1OA3WT9q7ULdmg4N9LODbpE4JiEx6&#10;DJ99k57ABgFAM9PWejf1CUFb8kuZ1eRRnO6w2bbcgBfllN9zUmZtSh4lWK0qaZZsZ4YAM8/zzlOm&#10;Z/1BzPPzZd7rCg3LKo+qdOrlOXxsWuWQTjiVUVe8S4nESpZWcqbRF+kK700JsVqSE9ucw6a3HaOd&#10;59CX8zAmbv4NZm59EUN3/hqTJTuxPva++U4o5qK35cc4f6eFwLPsH+PWfVJwSmdomkQoDoqa+Z+D&#10;skDgUC1gbTGsouRLfHj5kINU2Kyxabx8OwsH6M7tITjtPXuBLt4FnC2rRO/cqqkJbkqO8sGNm6VO&#10;1pGdoI7QFkRmxxK+Z1wxtnQwOw0+v6qZgPd2s85vNXWwgMmgv1iYAOcDcFLsygI3a0W2ZZGihi4L&#10;nHQfmr4Nwx2noNDKaa1czB/ABoUwQEUxJVGoVBtkH8sUhOypGXy9qg4HC8qwk8Aka/l8cSUVcACD&#10;dtV64jl5rmiMAsYBCgSjcFK4JXRyR8yefIb9WLEjNc26pafArVk5PgstumFsPJ+C8XLtFHuRC2bY&#10;jhZWEZzkHkap8HGCSWKLICN3ifeuDRUFNtEkwUCNLkaCIKUKBgqea3GwtW5LrNaKqcXEPvhd7fqh&#10;RdmBLaDf68a53nY8k5eDozcLcPhGNQ5lVOIgn/tAfhH25hViNxn13sJKHCpvwENVDThe24KjNZ14&#10;vLQF366gJR/ux3BQtF+gw3ukghi2LNDgPcqVMuvp+Ky6vxRB1SRmUgZNtjtBR8bBBM71THw2JVcq&#10;UVJgbZjSNlgleX6zsNmczwIlK0mWv+V5jJvH95RLphlOxbTU59b27xwvjoeqABhQN/dKwOYYaomL&#10;g+dz8TOlPuh8QX4+TkDIHBnHa5U1OJBXgN35BaZfniitxpnuEfStB+HkOIXEcsWQqVMJGu2wSq6Q&#10;UQXoNnkoqz4DTgRG6REBRaWAtXdfNKBF7V4acw8NvUIkYmLUJ15bmzh4eS/aft3H+/KzqXqnn+9p&#10;VxnNvGoplVzUEJ/PJCsToIxe8noy7tJH49pRL0x4QfpFfVCJa4U9tGNRbNPG1xOYHM7GYNFTZsPN&#10;qet/ipHbf47xvL/D8sAPEQ2O8FlWsBz3YZryM00ZnSGAKv72mcFJGZ0CpAWeQLt4qkzvsgGnTXRT&#10;sC4OjuKx2xnYoRSCc5dx6NRZvHT+Am7U1GNkxUbmISASJVXHC4EpfLw55d8o7qI8JJNkJqDhQ6dd&#10;q4+C0Mc1Q3/lu28Ltdq94BQJULHY7oIT6TQt0wcuIQdU7pu+LxqrWQmT0sAOU6F6D7+7Fg+YRZdx&#10;v5+uVoDX47NoUCWkZBI2CkTD7CK+29KOg6r8mF+JvUq2zK3Auy1daFxZwyoVOkR/LbYVIBDIZ6fl&#10;Dcm/11ovAoRmcThwKumhmT+T5a14Fn+n5Romg5lCZfKaqDhGgfS/Gl8bJVaTAlJptqiMW4pdCXQI&#10;SmIeCZ5fv5HCmqUaPLeZhftoozCYSo4UPpO1TKG12IX6N0wlIsNMpTBGJbo62o+ny0pwIJvua6ae&#10;vwn7BcxFJdjNtqu4Cvsqm3Cwrt0UkjvQ0I09tYN4qLwH36ntIKBPUEjZn2SMSqCUsTKGgkc9l5Ym&#10;afPTAC29jJtyuhIEorgBge1n4TMZd1aAxCbXT0tS4lRMUxud5zYzf+a5+Z5+Z75rfab/xdrllqlv&#10;Tdliyr36M8X3rJlQxa7k3mnGTwaB7IsgqHwfD8+5SoZnI3hrqdAWWTR/BsWfBlwBXO4ewJMlxdiT&#10;n0O5yDdVQF8qacCd3jmMe8jA+T3V0IpJ/sIBPrMmi3w8rx9uupgKIyhxciPIe6QHkqB7lVAliqCX&#10;feIik1fT+r0NJIK8Lz9lhD64Fjtv8N6lX6pTrxk4a5UF9UGNuqKlUNKjD4dF0qRAn1mvjSEXo6U+&#10;qASxKnyqPE9808/zrGJmqgJD5U/RrfscZm/8N4zd+VOMZ38RC12vYcPbQ/BcwFLcbQoFTFM2p0MW&#10;e/rEbl0aiO7dhTP9nnb1naHgThGcpvmAyzzxCn/U6fHgvfZeWs1buO/Ueew+fRFHTpzBq5euIq+l&#10;DTN0W3y07iE1IS8BQ35yjIOqZuJJBBdlvpoKgrQKcp82QsonEYDc22kf39KM6S44pYFOgCNwIgvh&#10;UeAkl+Gj4JRmTsbHpm+tWQkjsDyXh8KywoHXgt4kLUaKg2QGlJ0ZpoC7qfztS6s4TZ/+oaIK7Mgl&#10;a8qpxJH8erxe04Wy+TUOQsSUdVndoIVLeU3sJ052Q7yjBQbPs2W5TDxXmN/T7JMJ4hI8zAYM7Hfl&#10;5qRZjyxzgq5FikItRZXCCrTS4CUBlJIpBycpFsRzaoMAuUcpApWYUYzfSVtGA376LZtZ7c+b0i40&#10;2gjB75Mry74hAJupZTI97UAixZ+l4mQtTOLFmhqyxBrsyunGvsJWMiWV5S0meyzGDrq4+2tacYig&#10;pLantgc7a4ZwtGIA32/oZf8sEPz53HwWlT/RKgBVo1B9a92b5MXLa7qcWpArl4fPRMXnYxhw0bNH&#10;+KyqnKqSxQreix2Z4v08r9If5LaKiYkR6Jxy91L6njLf+R2lchgA5jHOZ9fqBMWa1B+SA7FJAZT6&#10;cZPeQtDE7pRrJTZLFs3v2XlDbgK24ngCGpVPWSfwrUWB1mUX3m3rxJNkTkfZHiwowmHKyRsVbSie&#10;tJs622b9IwE4GiAjoqxpOZGXAOUjEHp4HRmxiIrt+dl8AiiyFhqH8IaXjMhjcrDE9pO+mMnEVMa3&#10;tkTTjJ7Yrwy+gthmXSiNjmJb6ZYmA/c2S7dkzNUU1+U9CZioD0rMjPnp+vJacX4nsuHA8lIzxuqe&#10;x+TtP8bczT/CxJ3/jonsv8Js29fhczTRrZvDSsJt8iSn2T8zBNtP7dZ9FJjS72mB5iwFYY6KaTbQ&#10;pHAv8OTN6w78qLYBh69cx4NkTLtPncMRHt+4lYny3iGs0scN8sLaH83M1hGYVP0vpmnUe8BJMZ8P&#10;wOYXOumXt3tdOgukrPOYQDibCR4a1mRRVtMMGEnp5NqlgYoMTLGmbbfOLDKmgKrgllszKbxHzWBt&#10;8X4VSFVcJkTL0U137WxXL57JLaJlJDDllWB/dgG+UVmH3MkFaPcJdzCFiTUn6hen0GFfgJMCSKpA&#10;BkL6TwF200JrAaZxGQhEZuZNwGTcN1o3uW6KhRhmQyHl9cUcpFxyx+RypVmPfqfnN1sIsf/kKho3&#10;kWAXI3uKkz3FFPMiCAjATWN/SHkFfCo+JnDyBwJwe1QFgVacroQS8rxuPzwOL+LalZnnXUlFUWFb&#10;wffqW7Gf4LQzr43MoBG7CyrwoGqJF5XjgVKCU10rjjRa4LSvpht7q/twpKYHb7UMoGV5HQ6Ch5RT&#10;15eRCNB99qnOtcaMBsXr9cPlogISKMWoDHMiqEQo1Ga5ktg4jwIq6331A/uD/SnmJMDVd3ROPwFX&#10;19A5kgQu9YXFTrfZEV+bvqecqz8N+1Lf8nOxRzEyUxeL/aSYnILrmjxIEWCUca2toCbWbehbWMHU&#10;mheOYAJr/Kxhfh1v17bh6aJK7CovNRVFD5VU4o2GTlQvObBGVyfIc5pdVTgeKlinhN4Njr3iTWZx&#10;LtmG9kRM0NBqel/73oU2CGA0nl6Ckxlv/wYBjM+iskTb3oLRo3t1Kf16+2iC3L+iWaEQy4jrKEYd&#10;pV4nCJJacxeJOOC39WK26XWC0ucxdedzmLn9PzCW8ReYangBjrVyunWjNEJejFNup4kDc+yzj08l&#10;UJz7nlj3dvufPhRnuqepXvgshXGWJ0iD0xRvatK3gZr5FbxWUoaDl69g95lz2EtgOn7mAn5CZW0Y&#10;naJPTYvL32kZidbVfRJwSrd/CJw+DEof+WwbnO5td8FJ37dyNT4ETvzMDCittgLpor9idLo/k1/C&#10;82rbJblIsriLdi8udPfgsbwC7LmTg52KNWUV4PH8YpzrHUA/mZidFn562YOCxja8XZKHk9XF6J+a&#10;pIARODlAHlp/DwEmIMUUkHAgTL7StpKkF/OalIF7AEixEaOkpBFmBxU2vZayaYW72+OGi01VRZXV&#10;q88VW1JLL4QV8EnYtN2QwMhPi6j+Ef1XhQUfQUJHbVIphfa4A7DbXAiTxYhN2JFEk9uBt1q7yRTr&#10;sCOnGbvJGHcWlBOcKnB/cSV2lNfgAMHrqMCprossqpsu3gAeIms60z2K7jWH2V2FZJDPljDum9vt&#10;NU2AIpBJA4vuQf+LGQowBTRqep0GJ8MieZ67AMb+4OcKWgvgdNT5FKcywM7+NH3Oo4Ao3b9pcEp/&#10;bgCMTRn5CpYrIVautFIyTGLs5hb7OY5R+zpyulpxpqwYtxqaCVLrsNONmaNLVjA6h2+UkmHm52EX&#10;3bx9JRV4lDJztr0fPWRXXoKbUmkUAlH5G1MTivKnGTuz+ayf407QUYA6QuOjMizKFRQ4aWGywEMx&#10;qZi+Rx0TuH9UL36dlgYnhT+s6gm8N46T1uSZWbuoExHPCJY7f4TxjL/EVOafYvr2n2L01p9jpOpx&#10;LM/n0i0doPcgcEoQO4gpZJYWOFnAJJz51OD0gZvHQRc4aa86gdMMvzfhC6FkYgYv5+Th4KUr2Hfu&#10;AvafPo9Hzl7CO0Vl6JheoL9sBdxM6RIBEWm1cesITnLrIvz/lwHMxzVTl4nHe4Hp435rWYy7zWJU&#10;9zZ+ZxucBFIm8ZLPZJXM4OdiUbw3yzenYFBRtRuwAoLKAF/mQFXx2V+qpCLm5uD+/CK6MqU4nl+C&#10;N5va0UymtEaZtVNJmsem8LOCXDx86QReuHUO1f29BgBVKEzT05rOV/0kxU1MEJf9pSC03AtNZ5vG&#10;vjcWfLtZAKPf0z3j52a/OiVQKu5BMHJ5PbA5VeHRbcDHLJjm99LAlAYqvS8AE5A5XG54CQIBCriP&#10;/aEZIFXWjFKJFb/wcLzXFdi3OQjeYbiQQC9Z4NmuQTxSWI8HsxtMvfCdZJAP0MUVa9pZXY+D9W04&#10;StZ0WOBEt+5w3SAea+zH1YEpDBMwglt0UaGUAII1wWN93W6ARICTdlsFKOmWZlIWm7JAKw1IFiPa&#10;Aj0s8zvFRzyaJXXru2KBVC6OsZmxpFwrrpcGIsXm7gWjdF+b/9PvaUwkE/qf51AzIEV3zsH3apcm&#10;8eOybDx+7h18I+MaikaHsERZctPbGnSHTc0n1Yc/lJGLI5SXQzmFeIVs6lb/KMYIOl7ef2h7XJX2&#10;ESVzN7X12d9KKpZhN7lPlGHFT5UrqAKH3phmwC25t+KrAiYZYgtYPqofn7ZZ56EXZFxCGgnFnOQ6&#10;Kq0g6kIyNA3bwFsmzjRO5jR1i+B0+88xWHocs2PXaOi64IjRraPBEBgphq1Zfyvm9CnBKQ1Kd8GJ&#10;RwNOVkUCsSmBU+7gKJ69k4kDFy5jD5nTvpNn8cS5yzhTUYu++WWoDKmmYg37EEDxweQbm11S1QQA&#10;7Giz9u0epvTLOvWTg9OH//9wS3/fAifFuEytHAkdn1FKoR2HNchm/y4OuNmGh79RnejV+CYaFhfw&#10;bn0TDhYV4u+KivDV4jLsys7DNytrUTQ9j2WCcoAKZ6diN83N4Kf1FXi44Bperc5B/cyYoeByDTTv&#10;vBWli8ZBs4K1Fjgp9iElMLEO/a/GMZDrIdfMBGepWD7euzfghwqDmXK8fF+F+pSDI3Bad9Btcjvh&#10;8XvNdwRc+o5m6QzT4rkEWj6ew0llV1NROxeB2MM+CXKcFfwOU4hcpPKrBCbn+jqCPi8ZTwzjtOB3&#10;BsbxVFE9dmRWY2duNR4kcxJreqCCrh5d/gMNaXDqxoHqHhyq7sWTZE6ZY/NkFOz/rS0Qn0y/O51u&#10;rK6um6P+N3EwjokYUhqUHA6XOep/gZU+FygJkNRMLIm/02+cThe/7+D3XQQmGiECkUBGMqP/tZlG&#10;gM+q/+W6GTBiX+s7xqVLu8z6jH1vxaNoEAgeYTJoxQN1rSgvbE8lUOOYx88aivDMrTN4vSwTxXPj&#10;WKLc0LunWwPULtvx46pGPESmfTC3AAcJTg/fKcCPK5pRNrVmam77UlskY3LbCXxUfrlvSjHQ2kpN&#10;DpjtwqlLZrNNGksfgUngpJQXybYSJ83suPRNXonRvV/eflE/frEJmBR70msRCq3giPnl+RA8I266&#10;totwjZ7CZP7fYZisaYLANHL7zzBQdBCTfafhdTXAFbVhiq622NICm/YeUKgoTYQ+Ckj3tv9pig/z&#10;UXD64IcUAIGT9j2f56CsUKDGPRTMrn48deO2SR+QS3fg/TN46vwVXK1rxtiqncgu1qROoGILFNhx&#10;2thAzEngZMqebAPTJwGndPuHOjd9LlHdu76yFRi0KmRalkdxJ5MiwKYAvHH5xJT4W8WglLafIE3W&#10;ffspiD4K4QBZxvn2DjyflU9lzMd92q8tvxQPZeaTRfTxc7+pZKmqBC5q3SRBoXRpHufHepG/OoVR&#10;r9NstilQSFLIlcekbGxt+SyAMkXk9B6bptFNQFagpEarKoWR5VatIYfqiTtscBKAVO1BiXxKMwiE&#10;AnB4nFixr7CtYk0g5fGY0hwKOhuAYhNAacmK4lYSZg8V3kHFX6My2/l9N/tFFUb9VAyHL4gVgtPa&#10;2iqFzWFSI+YJYKXjc/g6lUubGOzIISgp3kTW9GB1HXY3NFngRLfuKMHpcBVdwMpuPNvQg+LpZazx&#10;GWNURs2Myf2y250GnARAJtZFJRM7EljpPX0uYBLwiAHJdbsXmPRaoCb30MZ7XVlZ5XGdzElgp0C2&#10;5bYJkPSe3WEnILPv+L/icGazUY6JmvrZzHTqaBgS+z7d/zIOfH6BvSmZS9dUxmg46kfhwjCuD7Yi&#10;f3YEA0GfAS2fDBXvb4js5zaZ9NfLK7E/IwsHs/Nx7GYeXrxditP1/eh0+LDMZwrwYRL8ncqzqHZY&#10;gsCgheaa6VZKgeJQKvGrdBZNOKmkrkrrmnw96ZN0TUxKLiLH9V59+Wj7qO58fLPCH/q+1r+qBnrE&#10;LEnjOSI+yvAqfDNXMVe6C0NKI2AbvfPf0Z+/B6Ptb8G7Xg735jK084qSuOeFIx/FmI8A0r3NMKd7&#10;gekXwIn/L3HwFonoq+zsEacPV5s78PjVG9h9+hz2kDUdOnEWL16+gczWTkzTBVCdYk1DGheKVk5N&#10;zMlsSmkaFWUbmD4KUL+q/UOdey84KZFSR/2va5kNBzjAAiyBkzbz1BY+QcVeeJ9mdoK/idFCJH0E&#10;Jx8Blh3qIOpr5q1gagqvEZAevZ2LBzLz8EB2EY7kluGHFY2oWVxjH9Fqq4okFd9JZZFQLvH3o7TS&#10;cwR2pwTKsBIKDlmYcoqSFCDDlghGxhJzQCxwIoDwt2JUWooh1y7J+9CMoYeAtLa+ipVVKvn6itn4&#10;QCVcVNFBMQtf0It11xpWHfyOYw1rThtcZDzm2vy9alyJgaVAN4gtTgVTzMlNgFon41gjGKw5qMAE&#10;W4c3AJvbh1WCxNr6mrVsg0rh4D02zaziO7Xt2JdLQNLOLHTp7i8jUJE17W1sxT7FnMicjtd24Whl&#10;Jx6q6MLLTb3sKzu8ZDlxgpOeUSAkl05NYCRmJDdPgKQmcLobM6LibrtvAiSBVDoWpXiVBUx89tU1&#10;/o5G0u83rEn9KjnQ0pN1MsDl1RWsCbzoBothpON36ZZmT6ZcjY7bjFPGQjN8kjMtWlfGOUkyPOzH&#10;+XgIMxs+LPI6Tr6pqgXL1JklPucyvzPsDeNa3xCeLyzC4cxsHMzIw8E7hXiysAY3Bycx4A3xd1sE&#10;QOWuRZCiTCZpbLTZpeXSxSjPNJRspky1GsfBgJMBJnkX2x6G0Te9f49u3KM7v0x/7jZ9rnYXnDZ5&#10;XaU1bPqSlBfeTyRIcLJjYzELK9VHMXjnrzF66wsYM+C0E8NN34drKR+u0Dxm2acCJxUPmNvGGLX0&#10;jr+/rH2Q55T+gVr6Pbl186T2BpyI6AKn/jUXztY04NEr1ww47T15DsdOX8A3rt1BYfcAFrShARUu&#10;HdsxIPUhcCL6suOE9Gm37pMC1D/UuelzpJegyB/X/6Zm1DY4CbAETimCU4qW1kyX0ocPbdJdUNIl&#10;GUOKwBT3RkGSh5V4Ck2rNrzV2ISHb2Xi6M1c7Mwpwu4MClZuJS63DGDQFcS0z4+OiVHUdHegd3YB&#10;815atijM+jE3FUlLdAR8Bmh4/0QJungCp00DToo9SYnkypmCcOx3k+EshaTAJuXWUZF8XrIJ+zps&#10;BCg1F9041RdXAF3fUf0jh89OcLERpNYJUmtkPvw+WZGXjEjKKLdOzMks+KUiaWZLsUEFwl0EJIHT&#10;io1shsc1p8fsd7ZOpiZwCkc3TJnc7iUHftxEly2vEg/mlOFBunT3l9PFo9u7t7kNe2qb6dJ14mGC&#10;0yPVnXiCrt23O4bRavMZtqGyKMp7M6Bid3zAjtIsKs2k7o0vCYw025YGJwFTmmGlAc7O+7ZYlgVM&#10;6fiR3DnDmux2A06rBFunx2X6Q8CjlgYn8xs2M0tHq59ep6fa8CnKkKbSVV5Fa3u2AvyMYxve4vPQ&#10;s+DX6C5H0Tk/j9yhPrptUxhxBzHj30Ql5eKHdfV4OCuX7KkQu3JKsJcG7vsVDaiaXzX7vW1Q3rQy&#10;IEXZjZMVRzRbKd3RTDGv42dT2MQf5rNrzHj/ZuXDtr6lV0FYlQ0+rB+fvFmA9yFwUqiG4LThTyFI&#10;xQhHQkhF3YitFcHe8AQGM/6GLt1fYTKTbl3+DgzUfRvO+Uy4/DMEbuFIkuCk6iYKEVl486nBSa/F&#10;psxr8x59RZ58heBko1B1rtjwbnkVHrl4BXtOnyE4ncWxUxfw7RvZqBqaxKpXLITgQ0stELCOAgjL&#10;tVNgXEFnq1kAZXWIjun20c66234VOKmJGaXBSUCkKVPVfFLw23Qyzx/j/2JNcXZ8RFO3qtdDPz9I&#10;i6VYhlnzF07CQ3AaDiVwuX8Ez+UXYsfNHOzILMGh3EI8kpuHb1U1oGKCloHC1zI5gxMlBfjBzSu4&#10;UV6O7ukZOBQvoKun7dLFwrTaXi6CUgRUBUDsycQzOBAqKyOXT0oh5TBxKPa/cfH4my26Gqp5HaZb&#10;5xfQOOgmsgXcHgqvNc0PKq4ASnWC5O65qHzrBLJlumSrBCgnf6etus0iaV5XWdDaedhsgkBlVwpC&#10;gCBup4FZWXcRoPh7h5cA5aWbuAYXAUrpCht8jsk1H95v7cPxwgq6ucV4oKSK4FSPPfUEppY27Gps&#10;weFaMqaaPjxCgHq+rh0/6R9Hj4vjR3ARIAZ8GwQWC5DSLGltzWaASSxIwJN24wRIYk3p2bh7XT99&#10;V81BYPLxXkOUQcVIDLCLYfEot09uoYLkNrIqB4E2DWBiSUm5cgqO87X6X+WMlaEvgNJWW6akCI8y&#10;Hpq9M+4ejwpPKDdO4xojaCt1ZmHFjmtNdXg2/wa+V1GE2qEJjLsC6CErvDkyihcLS7AvuwA7Cquw&#10;my7xkzR0p7v60EGW6uL9mgXZlA1tFa5twzWjrFnecJh9xvNre6kQ9Uhr7oyMb2znLglIDKB8vG78&#10;qqa47l29sl4rXpzeUk3jsEmd4KVo0MmgyNiSmy4k7BVwdHwLA3e+SnD6S4xl/w8M5PJ1+UtwTF6B&#10;OzCBlUTUJHOrdK824xV7SuPOx4FSuv1KcJJbN8XjHMFplVbWQXBqWVrFT4pKCE6XsY/gtO/kGRw/&#10;eRHfvZ2PpslFOAhAygo3SV8EJx2thC+Luch/tppFj+92kDomjdj3vv/pWhqczBSoBk5WRNffBrUY&#10;z68U/DgBSpUtI2EqgMCJvS6KrH3fTLCawLQaTqF22YU3ymqw/8Zt/G1eCf46vxwHcvPxjeIiXOwf&#10;xpQnhHXPJsoHR/BaXiZeuHYB72ZmomVwCHYOcpiUX0xDa7OiUSv/ZoN0X5sRmGD2dqxDwmiYE5VA&#10;9bPFlkzMg/ejJvDR+rCEBJWML0xBl+AqcK+iYElaNt23sfQ8j4RNbozdZjcumdwZxWHEHBQotmax&#10;2DcUeuIZaPTJHqRcUXh9YThcftgdPgNOq3Y3luhC2snUvGQ6kY0k1lwRXOgYwGPFWuhcjPuL6d5V&#10;yp3rwD6C0972dhyp6cKxqj48XNWBb9S24OTIFIY9fEaySSVMesg4HXIht8FJAKOjAEfAI0ARIOne&#10;UqqHtM2WFFuSqycwSwOTmkshBbff7POn0iOqtLBFV0nJl2JexgWkLGgm08xAsc/NZAObYafqcxkB&#10;uVbqa35u4nwcKxfHLMBmjAd1RH2s+JMy/FWiRgZEY+thn07MLuJUJQHo1ik8l3MdhW1dmPQEzdb9&#10;jQTQ71dQnnLycF9hudmg9OitXLxUVIbboxOYJ/D42EFa16d4k9xIbXBhyrUQkAICJX5nkwbULAGj&#10;TGsDBG3trwmedJmVXxW7/bj28eCkWJc+I0DytcadRI2k35rxjYXsSLhq4Or/EQYzd2Do9hcwnPk5&#10;9Gf/DcaKn4Zj9AzBaRQ29t8S+9MCJyV3/6bAiU0xk9WtFNbVuQvL+AFZxMPbVQgOnDqHh09fwg+z&#10;i9AytQgnhUKB5Aj95fSiWQHEXXC6t93bQZ8MnNIzd7+saVAESmp6bZgTz2k6fnsgzdoxDaZmjXSf&#10;BKdA2Ae37pdAoixkrZMac4VwoaUXz2TnY09GJv6OCviV4locomC921hvklHJ1ukWAm1zK3i/vg7f&#10;z81BRkMLRhfXTSH70BaBiC6Davkko7T8pOdSlBCFL5CgcFPgTaBaoEQBJ4Uxa8QSPJrYh7HiYlBS&#10;FgXSeSSACIzUVCAtRSE1RfEJKtoHXwpozXJZim+U17g9NjKTNf5vxXcEACGOV3TTemZTr5z3Jjal&#10;Ve8GpMhEVtedZFFrcBDkPGJqFFKXP4nbfaN4vqSCYF1MRaN7V9VKd47A1NSCva3tOFjTgePVfXiC&#10;4PRGbSuuTy7QvREAsB8o7B6nn/di3Z9cMh3l5gl8BCS6lzRjSrMlsZ/07F36d+lndBFE/bzfoGou&#10;UZm1xlKJtQrmmiUqBA+lEyhRU0Cn2ULVStcGE8pdElsVk7XYka5P5Sf4eDhGNo6j9gQ0qR38zLBd&#10;+nDKcFfZYC0ZMgwtEiege5DT0YrXKrLxdkMFWiamsMwxkXEfDYRxub0HTxSW4n722066xUeyCnE8&#10;Iwc/r29Bz6oLTsqej2OvSZo0YEhfzG7BfCZtlSaXOGpSDBQ8VwzMkmkxKKMHRpc+Xkc+rt0LTqaM&#10;Nl/LuzE6Sh2Rx6Gyxpt0BVSjzayDDLuQ9DTB2fdjDGTuxPCdv8JQxufQl/kljBQ+AsfwSfiCI7DT&#10;0i8JRzimvzFwmuGACqAETiscyRVasOrpWbyRk4vjZy8QnLQd1Hk8fu4K3swvQycV1C00Z0dK6TdN&#10;CVLLDxbofBiYfj1w+iQtPQWqo6ZXRfF11Pl1TRMgVzPgZLGnIO/VG9kwG1QG6R4tE3Eqx+bwal4Z&#10;Dt7JxM6MLHwttxy7cqrxcl4x8oYHyCgpJGQBwhNbUIXm7QToOQwoKEshCmoPuTjvh9/TGi5TBzxI&#10;hYuQRVH4VAdb1Qos9kSh54CY2Tk2E/ug0Au0ZN3l3iU0qydlk4usFeNkCBteNncAYSefYZ0ASwUV&#10;8Eh504xEr63/xTBsbJZC6z0lWQb8FDyeV26QWIYUVtno2nFZS0jWCcJyC+0ENgGe1pYFQkkUj07j&#10;dbr4R7KLsaOoluBEl47um3bx3dvcisMNZE51/Xiquh0/prtXsLCGlQ2yGLITWfg0OKUBRqAjYBIQ&#10;CZDSzcpdSgOu5QamwSz9jHott85J9uQmG/MSILTzs5vNxdcCPYGxn+cXs0+vOdO1tBTGgBeb/rfW&#10;LVquXpRsUpVLPSmCI8dEY5NO89C4aT88pRdY+U98Lv5WgD/JPq5bnkHryoKpGqDdbDYJhg4ynsaJ&#10;BbxR3YA9OUV4QLW/MvOx93YmXswvQWb3CCY5puuUBcWTZGCNkaW8mlQByrL2m4tsg1OMbrjW3RlP&#10;gPIsL8HogJH3X9SNX9Y+DE6WMbdCL/qcLF3/E5Q2Qin+L+YkWfQi6W2Ha+gd9Ofsw8BtghOZ00DW&#10;X2Ms/xgcAz+nMRmAi8CuXYC1A8wcn8tU1RW+CGu2gejj2icGJ+24ssCBKh2fwGtkEUcJTnsITPvJ&#10;nJ46fxXvFlWgn2zBT59Ys0oCJ2Wzql64wMnq4I8C1L0d9JsDJwXxrPwMdri5pmZrNKjWdQVOmxxM&#10;uZzaX0ybVer7AQqbi4LopCvWQ8U9WdeKx2/mYf/NLOzPyMPOTAFVCd6taUTf8hL8tITKcg7TCmur&#10;NY4ZfBxAN/ssqNhBiuwoollAWjf2ZTJIlhNgI6KpooDctxQtrlwJuXZy85SvJHchnThpqhFwTKRA&#10;2hpL9N7n8dMl8pEpUPG0oaONbY3KyKZs7jUq65oAhQq8tibGdNf1kVKn29rKOtZXre3bxbgEUGIR&#10;hk0YFypC4ArC7fHynPz+KlkXj2GytM3NLTTMLuFnVXV4JKsEe0oasKO2C3vqO7GfzHFvk7YZ78SR&#10;+j48SXD6eUMbagmcWhir+k3+gBcOu9cEsAUuAo90qoBYjUBJ8aU0MMmNS8eX0vefBibT+Ix6b3Vt&#10;nfdJ4FojgK06+FozeHqfn+v6Ll5XOV10azVB4KdiBygjZg0ex01uvUBGTFJ9oSYGpzInGgszYcF7&#10;1NG4dtvsSUZGNcoFbmLHUbrxHv7v5vcoUrRgZGls9IYw7wzhYhdd4sIy7M0oIDjlYU92Ho5Rxn5U&#10;Wocq9usU5djLewnyB5buSJYl29IRygdlQeCkLahUU1+GVu2uTv364GTlSAmYZLQEitt1ziV/NK7h&#10;kMCJY0OdSfp74Rk7jf78I+i/8yW6d3+CgYy/wFjuAbh6vo+QrwdeGum12BYW2Y9WuW8Lcz4bOLGj&#10;p6kUijktEpzmqEQFI6N45dZtHCZr2n2K4HTSAqfTpdUYXF43+TFm54Y0OGm1tWEyfGgFysVi/pHA&#10;6e75CIi87l3GRnDSDEP62pq5U7xFAMWjocK8Px8F0J5KmlXUWQThF7IKcPy6clKKcCSzAHsyi/BI&#10;Thnyh+lHe/l8UVpCCupk0EfaummS7rQL7QZ9EVUcUAVLgZ6m72MEbbMdj1aQi0VxoBRHMnEONjEl&#10;I+BG2C1gUoB8I8LG8VASno9ulpdsyU23xeUmiyDrcau52MicXGQidjeZjhqVcJ2gs0YmsSbAMgxF&#10;+Uo2S7l5NODE5qTievlds+CXYyDXRS6lcqLE6MQ0bASGVTKnpbVVgiNdYbK/Xp7jZH0Dnswswb6S&#10;Juys78G+xh6T47SP4LSf4HSwvhdP09071dyBLjIfr0A8ymfw6l4skEkzJilEOvgtgJKi6/173bj0&#10;/euo/wVMYkxqem3e4/M6yJbkkjoJ4g429YtK1TjInuw8p5MK7WafetSvlAlVYlU5kRDlXvXBVUBO&#10;u7IoEzydJKus/QTHeYtyrJlW1YAylSTYNMmhWT0la6oekmpzKcaoALaXLMceiGDNTyZKC+ak3BTP&#10;LeHbZE+PZRbicHYh9uQXYfedHDx+Jx9nOnrRS6BWX4XY/yEtaaEOWQXpJN+acCJAkaEpa9va406x&#10;1XsB7DOAk3EnLXBSImhUxfFkwOUN0LiGpEukgaqtngoNwzN5AQOFD6Ev48t07/6Y4PTnmMjZDVfH&#10;t8nsOxEgOK3HQHDSjN0/EjjNkEHlDg3jxWvXcfj0OewiMO0/cRbPXLiGC5X1GKXFCnOAo3zIKB9G&#10;WyaF2LQxoXZVsZLF0sD0jwNOVn7VPeDE6xhgMgBlMSjlgJhGcNqg9TRUmAPi5fOupbZQu76KH9bW&#10;4vjNbBy8UYwDt8tw6HYejmcV4gfVLRhQeV2lWHg2ULW6gFszQ6hfXoTDLzBR+dkkPCCNF/PZJPgR&#10;YBIUUmvvOAou2ZJcNgVbZaW02FivTRIgASth3DnLMos1mWL4VJ70luwS+KCmryn82vjSbFdEa+0n&#10;a1MOjIfNrZgOn1FbmkspnWRbTgEaFV0MxEXXx7hBBCb7ChWdDMquZSpkFQLqGBVNRd+SdOeVe+P0&#10;+8k8nFhg3zjJckTtx3i83NqK57LKsb+kBbsb+nCgqQ8HBU4NBKdGglNtD56raMWV1l6MUpFCdBtV&#10;otbhpIu3rEA9gVHBfd6zGIrASTEh/Z8GJsOIttML9NomEGLTc6i5+R0vwSfttokJmeKFBmy0flGb&#10;GlhN9cP97H/VO/Kxr8VO/AJBMTR9l6832J8RMqaoqg0IJDkeii8JgJIEJQ4IG18roM731FTnXHvl&#10;maJwMtCSOY6Hk+fr5T3njY0jd3QErWR2WpXfwH4+1dOPb+QU4+HsIjyYnYuvZeSQmefhm2VVqOaY&#10;uJWtwHtUcUGz4QKb1t1JRwROZvZbLj6f15p0SrffEDjx/xiNq8BJBl/gFCL7FziFNlTZIUagHoN3&#10;5hqGSh5Hb8bfGHAazPgzjGc+CHvLK9hwtyKkDVG2wcnEnLYx59cHJyL2LDtZKDdHGr5IpZ3iybMG&#10;BvDslSs4RJdu58mz2HfiNJ67eBOXatswse40lsfaKUIPa4GTtlGywMnqOMvVUru3g9Qx6Xbv+5+u&#10;mXyPEIWdzaA9z2esotw6dq6oqdnamfdh3DqCU9SvGbtNI7QLfO5rA/14IjcXu+nO7b5TTMZUisN8&#10;/XxOPu4MjmKVIOcPJdE8No83qkrxdNZ1nK2twfjimslFcRNYXEkKaFKzPnLjCEy8B5Nwyf5UYp9x&#10;WaQAilfErelsq1aTAEpWWbEPfsamWuXp9XibdHc2TKN+bNFFosegozLTdQxznMJkbWF9R64ZryFG&#10;IHfbR0H20y30k/n4yCbUPGQYrnUyDbo/Niq/02ajojsRCHqopCHEUmRRZJN+sgS734MFgsq6i5/z&#10;eWbJtDK7uvFybgXBqRV76vpxqKkbhxtaCU5t2E8Xb19dD16s7kBW54DZpkjbiftCiokRaAiMmtqX&#10;IpkaTHw+1TjXOPm9ZFeayZN7uiIgU14XXVAyKD9ZoZ/KHVBA3ycWTOAIs+/IVrQ5qTbmpP6DGMP/&#10;rWbW6ZKRqd9C6iPT2F9JVUcQyFtNVSI0syrQN830eZK/43hsg9MWlZYowbHdhMopJzheSQEUwUrM&#10;yRTx471s0mDME3hvd7Xh5ZzreJlycq2rHUPUg1H2adH8En5cUoPjOQW4PyMbO8mi9mURrPIKcbm3&#10;H9McH2scZbzouhlwkn6QRfGZN8lipE93QcpiTwIrC6B+UT9+WfsQOG3rocmup+7GOF6bdMMFSkHK&#10;fZDsPxTeYn+T/W9MwDd7A8PlT6E38yt06/4YQ2JOGX8HW+Nz2HR2mHWUFnPSPgSKO92DNR8DSun2&#10;S8FJdZwUczLbQSU2CE7AVHQLGf2k6ZcvEZwuYqdJJTiJFy5l4HJDD6bo02sKVAFTzRwoIC4Go+28&#10;rSC1Oo3gYDqPnfEhtP/FDvu0zbiOBKQoXcqYAvICRb7no4KLeQiUNAslJqXBU1A8yd+l6KtrX3gX&#10;773PbsdbdQ04kJmFBzJyKTCl2HmH7hwp949qK9DsXDcWzetKoL53Ci9nZ+HR82fwfkkxeubn4WF/&#10;afNF0w/KO6KvrVk11awOa684CrnK5WqnEeISVCtb20FpFilO1mVcqSRBTDN8VIoolUiAxK8bIFIL&#10;sQXvaUpqVNNrfSagirDx9Ap10MWUcqp+kNgDWQmBSs8vluEhOHvkJjqVlW0nGFizcjbHKlmXm9/f&#10;MMma2oDAQ/fC7qUL5dReextYp0KU08V9rbCabl0b9tT0kzV14FBjK1lTF/bVd2NnXTe+3tiLyqFJ&#10;no+uL8/jDLlgd9nMNZUcaWYq+ZyK9Sh3x02G57R76KLRHVUsiYzOTrczXcpF8RbFNcU4Vc2SBA/0&#10;HEzKAc0AorD6i91pQMlUMOb5N/i+Sg6n+yndVx80/maDvyfsWBUT+FvaEI6J4k5kkdQNs4MwASJF&#10;sEjGwsaQpEvbmGRWGhltGqFKnJtkGZP0Ji7UV+Hxayfx7IXTuFRdg0mCuovXG3b5camxA0fzCvBA&#10;Vj5lrhwHcipNDtT3CsvQOD5ttkDX/n2ReIDPSsNO5hTa9BGQydIFTgaUyOwo03LDVBvN6NNnYE6a&#10;rTPvm3CEH4mgkwbcQ0CSkdviGEmHCE4bNL4b0/DP38ZoxbPoy/oKhrL+BCMZn8dkxpdgq30Km7Ye&#10;9ncKq+xM5TqlwWlmG4CmqCdqHwUmtX8gIB5ni5A5bWKJAzfJDr/d24UnL14gOF02W0HtP3kKL13O&#10;wlXS+Wmn6kKrszSLoPiFXASBkwLO6gB2KFFXivGbBiY1C5wU2CU4kYaqLrPZXIEugpLjtARAhdwV&#10;WFbsy1BwthQFXjGFFZ6jaHAY38yj/38rAw+SYu/MKsNXM0rxREEpLg32ml00aLQQcicxPOXEqbZ2&#10;vFlbhbx+gjMVzsvnD9ENkMVT+oC2OjLT2RTuTVoQsR5t6Gi2JWJLELSUEb5lNIkSS6udJBhEzXcT&#10;hmmoAqeX4+CiwDkICmvsr1W6pCt02ZYIMAtsi2p8DlMjmp+7yQQDAmX+dpPKYsrZ6hJsxCgyNSqP&#10;XAaBJp9bpVMcBCqblng47CZ1QAxJJVRUQ0lKrnPJdfJqyt5NQGOfNkxN47tl9WRObdhbO4hDNFIH&#10;G9vJnLoNOO1q6MS32wfQPLtkMpsDBF+b385zs6/IjlSZUTG3BMFT4+fm9W12GxzKGldSoldBa8s1&#10;36ByKBYkViSWpaB5gm2LRoBvAOwvucZmKzIeVY3VzfF1UPHWgwHYaCxtlIk1XmeVcrJKRV7bbjYq&#10;pJOK7yHo+OPsE96TqkYI+FJEd1MOmf2p9ZCKO8UJFDEymg1aGFWsUL6TalOZmBWfU+V8Q6EEZhxe&#10;5A4P4vt15XirvBLl3cMEeDI93rKD+lAzMomnK6pN6Z29mRXYk1XFYwmev56LrJZeLBHItAVWJOrj&#10;ONDgR2joN10cMysGFKBMaDderUBQbXtTHE669lnASU2v2R9y6RI0UlE/XXk+Fy/Jc/PIZ9OM4dbG&#10;DAKLWRitegn92V/BcNbnMJL5BYwTnFarH0N4vYNGIAVtzz/Pe9TC3zm2TwRO6RcfB05aD2MSpzgI&#10;AqcJCseNrg48cf4cjpy+gp2nLmD/qdN4+Vo2brT2Y9blpvCRemoWQcFmM1u3DUx82LvgxOO2W/eb&#10;AiY1C5xIbQlMurYpO0ElDVGJ0uCUzkxXCYgYP1N8THlDQT7vgMOJ0/XNePR2Nu67lUmqXYBdBKYH&#10;bhThtfJaVM9OwU72oKUEMZpdjy+FXqcfbaurmHRT2WIEYtUej4shEZwogVrkLMotuq8ZsC0CG2h1&#10;6FuYHCWTMyPWJCAjAGjzRbmXdt7bvNuLcZsd/UuraJ9ZQNPkHOomZlAxNo7SsVGUjI6iSI2vi8bH&#10;UDTJ92ltK8fnUD+9iPb5VfQu2TG87sa0O4hFKriNyu3ndcQmdCtR0g0F5RXr8hN8/OwfXyDAZ/Oa&#10;Eixuuk/BAMeUCrrJG/SSkdrcBA4KqzsRRefcDH5e2YgjBKdDNSM4IteurgP7BVL1XdhL9+57XQPo&#10;pmumKgd+AoctYOc5bPD5KQMCHLIfqwJCgKDlYnPAyWsHqDCKa6gE7xZZu0rhClgNq2ETnmtW1M+x&#10;U6zNyb6edQUxZvNiaM2FnsV19tsqmqaWUDsxiyr2TdXYJKpGJ1A5MobK4REyumFUDw+hbmwEjRPj&#10;aJudQ+/yOsY5rgteAhtlWdn9Vn4UDRrvXxMdJs7E548QnIzbpUkMAr0mMRIcQ9oXMmfAxRseprEs&#10;dSyZ0s0rHhrvTaVTgKwoiR7K3A86enCokMB0qxgP3i7FnuwyPHo9D2+XN6JjfoUGj/KaVF9QX7TM&#10;atNJeVYMiOyXsuynXAcJUNpbL0DjadVgSrton6x9PDhZOhznWAucVP5XEz5anuYnAREDT20uILhU&#10;iPGqb2Ag6+8JTP8doxlfoFv311iueQjB9RaCdxzL/K3qOX1QMoVjJtz5ROCklmZRaXCa4+jPEy3n&#10;yQbk1qn2zPW2Njxx7jwOnSRzOnkJB06dxSvXs3GncwizblpUaq2CdUlaeBN30oOzoxTzUcq95dYJ&#10;nMSehO6fDuF/dUufK8DrKjdDQKVrCZxo/WVheF8KgqdrZKuGtYKeWrCpoOW3iiuw91Y2vkI37quZ&#10;hdhPgXnqeimu0E2ZczoogBsmTiTl1tKUAH0nn55NbC1GtkYLF4yG4KOwalNBlbbws4X5Ok7rLiUT&#10;Q1L2shL8/CkqJQHCRusyvxVDP4WvzrGGwqkZXOsbwMnWDvysqRXfoav5rdoGfKOuES/VteOl+k68&#10;RJfg5SYe2Z5v6sCzZCzPNrTjufpWvMzX32rtxvc6+vBm3zBOjEzh0tQcsldWUOfxoZ+APEMlWiZD&#10;c6VSFCArvqI4mGantL9aIOQnu/HA7/Xzf4uR2GI+Gi07ZmNO2EnYB+YncLamGY+X0T2pGMax6n4c&#10;qVYKQS+OkjXt4/3+sLsbI067CawrV8gVdBH4KCt+KhNdEn+YfUBZ0CyanUZL0++qBrHJftsy1IWd&#10;zXuT66a4mzKolwnmo5TNDgJaFQG8gEB0e2oVpwcX8Hb3NH7aPoLvNQ7gdYLla7X97LtefL22Cy/X&#10;sL94fInHF6vb+b9aG1sr+7Ydr7LfvtveizcHR3F6fBI35mdQ47OhL+mnDmzAS5akTHExJi0VYmdZ&#10;C3WNeydmEzITCXKFxaBNAiedzbXUJkGGrqF8bTa5jEpFmSTbuU6w1KYYh29pRrgUO3PLcPhOPp7N&#10;K8WtniFTfiXE85iyw5TtYFhrAilTMqpkyiEafE3vhymHkv+0kf51m/TSZIYrREId1g7HEa9CMwQ9&#10;jovZKp06rUmL5MYyQosVmKp+HX0ZX8XQnc8ZcJrM/Css1RyBb6WexnATq8IW6p8hPHx41YpL484U&#10;++/j6znd808anOTKKaq+YMApgQVajCXKx6h/E9daWvHEmfM4eILMSeB0UuCUhYyuQcx75NaJtQic&#10;aFkoaAo8G2AyzQIkC5wo7AZM/nHASe6kZu7MokkzeAQUuXTs9M2gn51OV44dpHwUpQD0uTx4v60T&#10;j+UU4/6befibzHzcn1WEQzcL8M38ahSOTZvKAiqf66UFk5vg9tOasX/M9kMcsCQtzaYWEVOpAsko&#10;G5WPAxOkW6x1WUru49t0Ryz3ysHzjbv96CazqV1cRhYZ0LneXvy4sQXfLK/Dc0VVeLSgAkdoVfdT&#10;eHeqldXi/tIGPFDWhB0VzdhZ1YJd1a3YVcMj287aVuygou2sbsFugoY2GXi4ia54ax+eb+/Btzq7&#10;8ZP+YZwamcCNmXmUrq2jje7TJMd8nZZcsSujP4ozUWhMeQw+Z0gtQiaRDGA26cBU0g4Hvz2zMoM7&#10;rVT4mh48UjWK45UEp6pOHK3vwUMEz2MtTXh3pB/TfpeZfVSFTX+IVlisiJ0Q0iwjLaqPfaOyxR6C&#10;jof9E2T/pNRRxPKUrDVdO7srhKkVF3pnllE6vYyr47N4b2gM3+8ZxDfbBvB8yzAeaxjBQ3WDBMle&#10;HKrsxsGKbhyo6MP+KrVe9lU37iM4fa2mg8dO3M/j/QSoB9gerG7DHvbpAfbp0foOPMbnerGzA98b&#10;6MaJqUHkLM6g1WXHJPvEyXtT4D1FwKG/RXePikxwitIwqW3QiAXJrGR8QgS0JF+nSJe05bjH7oXH&#10;T3eVv1fV1IbFVfy4pgGP387HwYxiglOpyX86mJOPn3A8u9ddcBPYN2jYBEbhMF0sMRvKtjG2qhZA&#10;N8sy/JY38lk8kg+BE18nfGSLPoFegEaDTI1y7lPIRM+9sYbgYi2ma76PgYz7MXLnfxCcPo/JrL/A&#10;Uu0hglMNAqmw2VJudlNF59jYD9o93NpRXNjzS8Dpo5TqXnBapPAsbCSwSHBaoZyMByJ039rw5JkL&#10;OHTiKnadumKY09dvEJy6hzDvdXJAxEqIqAG5drR+AiE2M1v2AdUkiGy/fy9AWUHz7WDcr9XS4KRZ&#10;OtFeLaGJIMbBC/NeVPZUCZhxdqwSyMQGVJzeTgWpmF3C6xV1OHi7AH9/Iw9/m1GIPXcKcfxaLt5s&#10;6UGDywcnFUWWvXNpAaVDvWgaHsCi3WHqHsk1MVsNkbJuUJCCSR6p7NrzP0ohlNsWYX/6wgT8cBRD&#10;ZG8NpPk3+yZwsnkAPyxrwCsExifvFOHYrSIcoHAeyCrB3qxS7Moux678GuwsbMD9hfW4r7AO9xfX&#10;YkdJPXaVNVKhGrGvqgkHqwlGtW0EpA62Thykwh0hO3iYSvh4bTdbBx6tbMYT/M2TJXV4md//fls3&#10;TvWP4DaBqoLsZoAgu8z79pJJycXU5gHa106KIEupci8usifVhvaSSaw511E0MIiXG7rxSO0YjtcM&#10;4wivdYis6XBDEx7uasGlxSkyLm11LvbMMSar1RpBbd2kQLLJ8WJ/aZYxKDZKYBI4CaTWKcyjrgAa&#10;ZldRMDyLq50jOFHXje9XtuAVPveTFQ14mIBytLyFoNiOw3xm9cEBgvLBui66lj04QBa337Qe7G3s&#10;wZ6Wbuwi29xJANrdQNezqRv7GtW6+Ls27COT2ss+PMB2rK6VfVaHZypr8O2GZrzbM4DcuWX0esNY&#10;JWhqUbdSDbTxaTQaNjHECIEjtKGJkThdfM38EfQpE2sEpoH5ZVR0dqKDLviK38/fkz3R6J/r6sVz&#10;WcVkT0XYQRnYx7YnswAvFVcjb2TcMPswXWszzb+pmTPKN4EpDU4RypU10cH/PzM4WboqMIrw/Akf&#10;XVoClCp3+OQVqBJnlASAeBHfJH9eaMJM7U8xkr3TANPIHbp1mV/AUt1B+NdqyK9pzAnOMyQ7ZqMD&#10;6sldcBIobW4fP4xFBpzuBSiBU3qBnsWc4lgkZRU4jfo2cL251YDTYYLTbgNO57fBaRBzPheCcfmp&#10;RFv6O3GD6BZruQtOAp97wekuaP2mwMkE4IMqsauFsexAWpWwn0yG1l9Bcu2ln+B1lJqvWMqUI4Br&#10;dH+eyMjHnqt5+Or1AvzdnQLsJYN66nI2bvZOYJgdukIr12d34Z3majyTdwXfK8tC8XA/VNnRJ4Ui&#10;5aD7T4DeMkKrHTpCBKUQPwvwOqvsk841N25N0u3o6cY3G5vwZGkdHs6vxeHMMuyXQGaUYV9eLXZT&#10;KPcIgApq8EBBLb6aW4Ov5dexNeC+AjKnwkY8WNyInUWN2F3UgL0ljThQ1ox95fW0/I1UUior2dOx&#10;qmY8TGV7lKzg4eoOHK/qwEOVVDoq8jEyrOM1TXiEVvuperqNnW04NTqMcrp+w3T97BRS7Qas4FRK&#10;LUwhIMNR3Sjt0KuNGTxuLyrGp/AKlfuhmgEcqevFwQYCQEMHmVwljrfX4uoqWafmwLSPHl2xDbqK&#10;cY/f1ENKJTfotW2STXKcyEY2SPmVv6VNIlvILm4tLOKt/kG81tZF17WdANvK+yfoEVwfJqAfIcs5&#10;VEsgojt7oInA0qySLfU8sjURtAmQe+vZL/Ut2N/YigPNHTjc3IOjTb0Ez27L/WQ7Vt+P4w19OES3&#10;7sD29w6qWJ4B3S48XsFrlzbj6dJGfJtgf65/AjXLZFFkFnYCa5BMU+VnwPHWFl1xAbpinWKGfG+W&#10;nzc6HTjbRXc76wbOVRaja3oKTvbHMgEqb2IOr/GZDt0pNukrB+6UYs/NfDxCNvVOfSN65ZVQrgR8&#10;mwInAry1tZMASrmFNCa6nuTf6NhHdeOTNzEn6zWNuAGnBOKUXYGVL2K1AFmiVaVhnW5dM+bqfo7R&#10;nN0YzfxzgtPnLXCqPwS/rRb85jY4kTGJORlwEntKM6dfAk73/vOLbp3Ww0SwmNiwwMlLt47g9ISY&#10;06mr2HvqMg6yvXwzC1k9fZjxeejSaBaM/jfdOtVvMu6baWkQ0rISHs176ky9b3WEBU4f7qhfq4mS&#10;BjhA7Nio0hoUdFV8I+ijUvnoXm2AN4ZUJEiLtoWO+XW8VU6AuHab4JSNHbRef0OrtetmDr5+qwDl&#10;tJTjdHWmqDwNy0t4ozgbhy6+g+czL+NGbydB20/lIwCRIW1QsVRMTfEEs1MuB2LO4UPn5DJyO4fx&#10;fkMbXqmsxtGiUhwsLMPh/EoczqkmU6rCfrWcWhwg8OwpbsbeYrpqhc0EqEY8kEfWxPZAPkGJ/z9I&#10;gNpZQOZEYNtFMNvD4z69LqTrV1SJfSU1OFzeQDeL4ERgerSmiyDUS0Xrx0P1BJGGAezXjBqZwv66&#10;FrKMJhyvoyvJ9oOmJlyki1s9NI7xRRtcHHfKDraoAIqVhRUIJpsmTTQB/9YVB37QOoDHCYJHG3gu&#10;Kv+e5n7srS3Hc+1VuLk8iZUtMicyI20nvkWmkAqGkCALS2ypboNyvyxDteYOYpDjUdo3hre6e/Gt&#10;1nY8w3Me4/0dJMAcqCd4kPEcI3s6Xt+HI429BKVuXq8DO1vasKOFrm0rAbuN4NTWhAOtrThI0BLg&#10;CJz2N7CRDR3icx+pp/tJhnmM4HOsppuuIBkfz3+Q7uh+gp0C+kfr+vBI/SCfbQSPVw3g0YouPFbZ&#10;iRfIQn/I614l62xcWsU0WbmXOqJYkmZhU2Y3FOWraW0e9SgRQeXyPL5XV4aHrp7BW9lZaOkdwLI/&#10;QNduC+1LNrxJ2diblY9dmQQnGqt9twpx9EomvlFUgaLVNaxTJxPUD82gBbUsKhY22embpF9xUk3F&#10;V62ZcbHTNMD8Ok06SkghSEW1uYKf7Jb6qkktD6/tIYMy9cmIGYnIEgJL9ZivfwujeXswrID4B8zp&#10;CHz2ejKnKGwc3xkyb7O5gQmIW67dFA3cpwqI3wUnldaMYCEe3mZOFjg9efYiDp8WOCkgfgkv3xJz&#10;6sG0T3kxBCfNgin/4mPAyVoI/MvASYFzi0V9pibk5/V1be3jJfakHCffprbT0ar6ILb4PeWorERi&#10;KBicwjezCEYXb2DnlRzsuF2Mr2TmYd/tbLxNBe+1u02hvbVEyizqvUWh/0lBFs5WlKFlbBJ2D++Z&#10;rErJewEC4RIHQRUw25dXUDIyimt0B94pKMNrN3Px+LUMMrI72JGRxevkYNetXOymEGqmZvetUlrN&#10;MuzKUulbunG52t2kHg8SlHbkNWFHfjNdOyofQWtnkQVcOwVeBKyd+k5uPV9XY1dBFfYVEvCKa3Co&#10;qBZHShpwrLSFQEVFpAIeptt1gC6PNrs8TFfmUL1m2ugaVdXjYbowT1bW4gUC6OtkU2/39OLGzCza&#10;bW4skxpukAGCZErT96oQqZSHLrcfP2rt5e+0wy+tv9iMmFpZEd5oq6NizcNGhqSp+YTJGqUwUUjF&#10;NOJIklmQrQd8aCTw3x4fx8+7OvGN+no8ynMdI7M7TMDYQzdxJ5nMToLRrqY+7GnsIzvqI/gQnNSa&#10;+TxNApXW7YXHzTjQQjevtYuthwDVjf105VTSRe7uQbKfg6pvXtdj3D2r9ZnlNgfS/4sF1vQRtIfp&#10;Go+xfwZxuLqP/Ue2RXf5cTK4r5OlvkfWnTk1h1qy6jHKnYssczO6PVtLmVAFSy+N9fiKDTk9Pfh5&#10;bg6yK2oxMj5DdhqCn/054wvjYlc/DlHudt8uIIMqxaFbJTh0JdsscTlP126SMqVEzxjdqih1MqIU&#10;A+qbYqqxQIJeyj8OOMUJtCIaOqeH7EnNzGASMxKbiwSnOsw3vImxvN0YzvpTjNxSEqaYkwVOIYKT&#10;na67tpYTOCkoboGTBUy/EXAaI/u4TuuUBqc9py8bcHrpZibu3ANOhnrywawA3TY4ERyMP8wHt1Lt&#10;+R479V5wspjVZwUnAR+vxXNvijHxOvKbVYLXqzhJhA5GMEAF2UQkkcCAN4izFPLHb+Tga5du44Gr&#10;uSbp8m/vZOFYZg4Z4TAWAmFTD1rbZ9u9AYysrqBlchJ9UzNw2f1I0HKllFRJgXR4guheW0fxxDhO&#10;t7fgdSroKznZeJHnez4jB0/mFOJ4YTGOl5XjoZIyHC8qYSvD0fxSHM4rxYHcUuxj25NTbtrunAoC&#10;VBXuz67Gfdl08fLr8bVCunZ05+5nu48M62uFTaZ91TAqsaca7CnkMb+KrKoSu/OqCVZ1ZFNkFBVN&#10;2EM2tYcAcpDM4TCVVSzikFxAAQqZxEONep8Mw1S1bMFDXT34ae+gibWMu+UaE5ioUHTM2C9bGKC7&#10;fLJ3CK/SfXqhqglP13TgGbKoVyurcG6wF40+O5xbFG65JcpfUMSdR7ExO4W/b9mGrOEx/EQ12umK&#10;HWvgvRKc9pDR7eG97G7px662IbKiITzQPIT7G/pxf2MPHiTg7G7pwV42gY9qlh9XnIhu3lE13sfR&#10;2h5TGeE43bZjBJ/DBJ1DPKod5HkOkkEeaOwnq+qnGzhAYCPjI/Cp7aGbt5e/20uA2lvVh10EpV0N&#10;amSGvN4BsqtjvMcnyexeYft5Ry+yJxfQtebFKtkGRZsKTBymLCa0YJbHRRq63tEpTPJ7TqcPfpP/&#10;BlMmJX9sCk8UFGPvjVyzbOrgTbKn6wU4mFGIN1o60L5mh/K4knSpkkT5GMHJbCdFty4WSN4DTtKD&#10;zw5OOodASQCldXwiDt7NoGlyV7VtVnJznuBUg7n6n2A090FTz2nkNt26jL/AYi3BydZgmJM9rm2h&#10;lKqkzQ3EntIu3WcEp7RbN04EvdHWjqfOXcKR09cMOO0/eREvXM/A7a5uTHktcDLpAwQE7RphMSQx&#10;FyU+WktGrAWKBC/DrH7T4MRB0cwcheEuOIVIg+krJ+i3E5yifjpdvB9Ni1YvrOEH5a106bLx99ez&#10;cT+F4T4Kx1du3DT1nhtnFk3OkWaxFODWjJ+XfWXbtBaNJjZImUibtOe/ttFeIcOoofXP6uvF5d4u&#10;nOhsw0m6Fufbu3GNQHdjZBqXxmZwdnQc58ZGcHFilK+H8F5/D97s7iQDacMbtPzfqKnHixU1eLq0&#10;Go/RTTuSU4IDWaXYn0WBzSwxiXp7M8m0+P/u7AqCGIGIbScB6UEyp/vyK0yNpa8V8JhfjgfMppeV&#10;eJDu3h4ynP3VTWzNOEhQOkxFPkJQOkrFPNo0RLemHzvoBj6onXqbB7GvdQiPE7herm3Gxb5h9KzY&#10;sUylWiaFchOcFsmmKlbtOEXX/qftQ/hx7wx+NDCBs/39KFtewHCU1pbgpGC3j01pC+7NJCbdUZRO&#10;rOAEFf2blfV4oooMr64Zh5vasY+u1d5mumtNvXTZCBqtw9jDtrtpkKDB+yPr29HQZT7fx+/t5+uD&#10;dLWO0RV7iAB0hG7aIbLEg9UELrqzhwgyh/m7AwKcJgFRHwFJAKXPenGYLEmM8lhlGx5ie4TA9mh1&#10;pykxfKyUrLKMrVabNhDM5frJNWR/HCGzO1Zdh0fKqvEc2xv8/wyZWvHwFHrp7q6IsdPXM2v74mya&#10;MKFLtEFZ0VIn7SCtJTcKAbSs2vAa3WqlEey/XoR9N+mi3yzBgxlFeKK8BkWTs/BRHxN051ICJ8V9&#10;yGKiYk6Ud2v3FUuP7urVp2+aSbVeK6FazCxiyIYq3Po2yfQMAMYNOCU25hBcqsJc3Q8xnP01DGX8&#10;CYaV55T1V1ioOQrPegONWIxuXdzEr2fZPsAZtnvx56Ptl4MTFfcuc9rAKi3lRCCGm220iheuGHDa&#10;Tda098QFPH/tDm51dlHYnFR4go4eTJX77gEnU4OGD2ftx7UNTgItsRwzs6BOFdp/FsRX03lFcVPW&#10;FCvvQTWbwvSTA3HeX5TgFJRbRzQnaN3uH8eLOdXYQ3D62h0CE8Hpq6TS9928je9V12Dc4aHbEYNf&#10;a+V4VKKddr3QFkla0qESG6q1pLVwmn61O9wYXF1F2/w8WqfnTH2nrtllDC84MDbnwuicG0MLXgwu&#10;e+girqNneRldK4voXJ5HxzKPSytoX1xF3dw8Sscnkd1PQOsewPm2HpyiW/JWTSu+W16Hr+eX4YWc&#10;IjxNd/SxzHw8lJGPYxTqPVmFdPFKCVBlBKcyfK2Y4FRSgQeKy3G/CpwVlGAX39tTWoW9pTU4oARK&#10;gZOSJglEB8lM9tcPYnclGUPVEJV2HA83TOHh6l48WtuKF+ob8WZnOzLnZ9BJ92GFcqGAbrvbhzuj&#10;k3i3fRzf75zE98ikzg4MolklTOi2yf0TwM+mUuiJ+FC4voI3+8bxUms/nqDLdlzLXsji9pP57CXI&#10;yL06REarZM79BI39Nbw/AsihOrIeumKHCECaiTvcTPZDoNlHUNond41HBbrN5wQegdF+HvfRhdtH&#10;AN7La+zitXbzWfaSQR4mkzxe3ohHShvxJNuzRdV4gS7xS8W1+EZpPb5Ft/6b5fV4heDwTbq7r9L1&#10;fZWg9GptC75R3YiX+P6LAiYen6qo5LEcL5eV4nW6/G831OLWUB8a1xYxHvBgMRqCW54F5SacjEOl&#10;f7XQOEKd01KnsYAfpwb78Uh2AfaROe28WYUH7lTi7zLJpvJKcLFnAHMq9kdwSigxU9uRb1D1qUeK&#10;q/7mwGn7tbwLGmMV7VMlD81Aqlqs38SGafhpoBObMwacZmq/h8HMv8Ngxh+bDPHJrC9ivvooXKsN&#10;NEg05nzmBerJHJ/3F6sS/JJUgnv/MV8mMH2cWydwmqLS32rvJDhdNW5dGpyeu3obNzs6Me5ymAWi&#10;2qLGFEMjMHzg1gmI+LCmyh6B6C446ZhGa3XoZwUnMTdR3C2Co8DJYmvhDR8CUQcBykUqrAxxUkyX&#10;G+9RUI9fy8f9lzPw96TPD9wqwn1XsrA3KwfvkSUu+zegwmtala5AeiK6YaZRfSkCbZJsIM7z63xs&#10;WpgZDgThIAAv03VcsXuwtOzA8rITjgUX3LNueKbdcM64YZ/3wMb311ZV43sZi+uLWFxbwdKajc2B&#10;OVL4Gb6eWLFhiG6PyXaeX0X91CIKJqaRMTqGa1T+cz09eKe9HT9saMDrNdV4XvXdiypwML+EIFWE&#10;+/MKyZiKsbuoFLuKirGjoJDuXiHdvhI2uo2aFSxrIBi1YJeAQcrcOIQDdaNkHoqzTODhmkm6SgN4&#10;iKBxtKYWD9WV4xutDbhG8Gx2BDC6CXQS6K8NjeBH/N5LNf14qaEVp7v70WHzwEWmpJjcPN3fKj7X&#10;6fE+vNzVYQLZu5oVQ5Kb1IvdBBVzfeN2KdOc4EP2dpTAdJTgeIzH4wQqs6MLj0fksvH7YnyHFSvi&#10;ewIlbYF+oKmLrhndPjKq3QIkMsRddDn31zaR7TTjEbpjz9AtUxKrSbrsGcG7vaM4SWNwbnAUV4Yn&#10;cXNsGncmZnB7agq3Zydxhy1jbgqZc3O4M7eAW2w3aEQuTZMJ080/OT6G98mE3xkZwFv9nXivrw3n&#10;BjqQOzVEVjSP4aAD6wSUDeXBkfmosKEWzyao/NrQYpmKr/M/mZOPA9c4TgSn++5U48tkyV+lAfoZ&#10;+7RvaZk6Fkacv4/HQzSKQcTpKUQ0m2ZyoKhbvylw0vpFpdtQp0IB3jN1U+tGlYQZDCl9YQPJyCzB&#10;qQLTNd9Bv6oSZPwRxrP/CtPZAqdjcK7cBadFsm3hyofB6VekEtz7T/oHajqJtRbmrls3Qfp4myD0&#10;/OXrOHLmOnafvoQ975/Hs1du4joVecxN5Zdbx4cz2z/dExCXW2dtsJkGJ3XgveCkDvkNgJMGJUT3&#10;iz5EWFSXIKnaUqENL0HFblw7VS5UVnc7hex1ukx7L2YSkDIJTgSmm4X46sUMPFxQhFsEADcHXsHb&#10;BAcqtbHB1wQggnUwyXtmvwRpwZTfEpM14/H/x9t/h1lWVevi8Pf/9zz3+d177u+eoB495hyOikfF&#10;jOQcm9BkBFEQURRQEQOKgiBN0znn3FVd3V1Vnas6d1fOaeeccw7v975z1e4umgY54v3E0WvX3muv&#10;vdacY7zjHXOOOWZVWbSFLMJpbbUUhstDwHG64Z10ITjhQWjCi8CkDz57AF5XEB6Ck9PnIhjZMcUQ&#10;yEbls7u9sHt9sPv9sIfCxltOxuIYpQyToQxG4+jne72UE5EwDpCF7HbZsXVyDCsYLs7pGcTvj57C&#10;T/d34CF69XvJmO7ZtgO3E6hmEZgs2UGQ2oUbtpJVbd+Da5v34QaC1Kw9ZC0HtUZuiCxkmKHSMA1+&#10;xLCpew4w7DnQwb/b8eC+NjzVvg9zTg2iyRPD3kQcc7t68HTraXxvxzE83Lofi07TKMNpDBGc+njc&#10;MejEX48RmPbtxezWfQTDbtx0qBe3SMiKbttnMSPNJCrUul2Z5nzvnn3dBEYJwUjApPwthp0aT7pb&#10;g9MmDYAhKcHrnj0ncW/rETzQfhgPMjT7Ps//IRnT4wSsp4/24nenBvCnrkHMYdi1nCH7egJ+E0PS&#10;veEEOuNpnCTj707mCSQljNIAR8kcRggaI6UcxsiYZURKWB2l0Y4QWEYrdQyUKuiibpygXh9j/3dS&#10;3w6neD3aw+GAxzDiXr9m9KKIK0mT+pGhU8tQD2sEJQ0x1BnmRStl7An48LPtOzF7+XbcvHoPrtmw&#10;F5dsbsXlZMZPtrShrX8IYYZWJTrGCsGpQkepGdNcigBiwEkpMlY4dl77eBtyBpz4LCqdIhtV8qdK&#10;0ag6p9nxJVehXVHnyZxSzl2YaP8lwekSA07DG7+FiS2XwLH/fkR9HXTkJfjLFbgoisheXzJFbfq3&#10;wIkNPpM16QICJ60kdlWKcLMThhIZrDtxHD9dvhr3vLYas8ietNvvD5eswhJ6oeFokMxEZRsKpsEM&#10;HSRDMWvb2JmqNmgBkYBJoGTJuY3z98s0+yI4ZRlDiD0J8fMZbVfFsE4JYwzrRKm98QyaT/XhR5ta&#10;cCVDuqtWbaGXasIlq/l64QoqQqvJ2lbdJLoPM7tXZ6fX+QyapdBUuqZyM2ZgsoSKlEUglUkiEfIj&#10;4LTBNzUJD72ub3ISfoZ4nikbHHYbJl1OjHtdGPO6MeHxwub2wcZQzuHwwunykW354fD44ORnTq/Y&#10;lIfMihLkOaEAbGEvpiJeTEap8DEfxuJejCa8GKb0p8I4nYjgaCiINhuNr28Yr3WewHO79+GJrTvw&#10;4OYm3E1guo1h341bd+OGLZRtbbh5+16TinBb80HM3nUEd7UxzNpLgNAA8eE+MhuGex19BANNpXfQ&#10;4Dtwz+49+B4Z1zMn+rFoyonnu3rxmMZ+2rUl1AnMIwC0BKLYEkzg1b4xPEmW+hBDorv3kr20d1I0&#10;TtTNcK2HTK3bEoKSQrlbD5zg3xReZ/b+k7iLYdmde0/wuwwBeQ+GQRkwIii1k9W1q6jdSfy09Sie&#10;3t2BZxn+Pk/mNPd4H1b2jJJtOnDAFcJJ3ouSOqfiWXgIQqFUEWEadpSOVFVMtUg8zf7W+IqpaEGJ&#10;57OIaIyRAJSg7qoiQ2PrdrOZhjFYDRSnKBnE+X6crCJO/U9SUvydHBm4NpWtZ2vUoRqsYnRkTjTM&#10;OsFPkq6XMRSL4rU9nbh3LdkSQ7qrNu3DpVvbcfkGhu+bmrD0yEmM0/Gp9nytopk7hXHSe5EAJWFa&#10;YPJOxm5npvNo7DidYnvoWRgJxUk69LxmIXsmjUpuAilXM0Zbn0DPWoHT59G/4esEqCvgPPgQkqFO&#10;JOmctPDXQQCyUxTaNQbGZ4LRufK3wYmvndPgNEIWsvH0STyxYg3unitwWmF2X3l40QosZAw+GPEj&#10;WVY1Amv6XtuON8Apw05vVNd7PTD9I8GJHcVGzCrpMg2yJ4EU38/E2aDaxCCETCFisrfHA3GsOnAU&#10;D6zejstWbsGVBKcrV2/BpWs24mYywT/s2YdToYiphcTA3rAmU56Vnk71wPP0lkrf1ziU9jyr0evV&#10;2PClFEM+H5kRgck1Pgb3xBj8BCUvWZrTNoVxxxRGPHYMeR0Y9rgwTpY0xZDNbicYOQJwOyUM9Vx+&#10;eAlSPn7uc3uMeAlW2jTSqTAw4IYrSMAKkWWFPbBHKFEPJqI+jBIcJ6IRTGlZSiSJHn8MB8naNvaM&#10;4MVDx/Hz3XvxIMHpzs27yKZacct2ZaC3EqDacEMTZede3NhCaT2E6xgCXaew6EAvWQ4ZFRnOg21H&#10;CTKHCVRkUbs6cT/B4InOY2Qmp/AQw6mbNLje0Y1fE/xf7B7Ar4904xFe64HdB6CM67t4D8oxuoPs&#10;53YC4J37exmWMTQzACUGpfEhCpmaqW5w8ASZ2zEzs3gfr/09AtYDDNPu383wbOcRPLz7OH5MYPoN&#10;wWj+6QFsYDi2m46lMxhFd5xhZzKDCYqDhuUnE9IAdYqsJ6nidwSODIEjw9cm/YThaY7MR0X9rWVQ&#10;GeoNQcoYKVlxKmMkw/A9m2YEwPA9J7BQDbFskmxCQvbC62j36AKBT1LitcsEwBodZ11rK5Udn9d4&#10;k8qvkJGTlWXJMKbi1EuGud/buAtXrNuFKzfswXcZ1l2yejNmr92El/YewomAH9rGrK6xPCq6lXUv&#10;vRc4WdHI+e3j7cnrcg3N2j22C+1YO78oJUKArB2m82wjgVPSuRVDux4jOF2MvvX/acBpaOOVcHU8&#10;THA6jFQd8NBeHCVFZNoaqmwt/jXgdHbW7lx5e+BECipwUlXMLT3d+NnKtQSnVWfA6aEFyzF/zyH0&#10;01ASJXWskvOsWFUPZTJlqRRmnRYfeCZzmtko71wETrwmPVTOsCb+rigqwUkbZ2bzShJNIETUP04w&#10;eHnnHtyxfBMuXbEZV6zcjMtXbaKsx50E33mHj2JMCsaGBL2atU1QyRRvy5frJqcpT+9XKWrFfI3K&#10;RaHCq6ZzhGGCa9KOyYkJTEyOG7ZkJ5OacNgw7JrCgMeGQY8TQzSgUScBhfdisxF0bAQlhntuux8e&#10;io8SYNhxVnzw8z0vGZbXSQAkeHk9AQIWv+NheEjgcohpEcS8Pm0AoPInCXgYUtmCKQx7Yzg24UPr&#10;gB2buscx9xABZGcHfkAGpVKxN2/cRia13YxRXUt2db3GpHbtw60MkTSlfpPYE8On+8hc7lESI5nQ&#10;/Qyt7mWYdT8Z0QMUTa9fS4C6ufM0vt95Eo8eYIjVdhD37DqA+wgo9xFo7jxw0syuaSnJbQe7cSfD&#10;uHsIfvfsJQva04W7KHcwXNNA9m0aFO8UQB0lmHXg3rZDeIhA90T7Afxu3xG8Qja3qmsSTcNuHCK4&#10;9wUiJvydSiXhYb+FaBBROo0YX8fEgigxGrNKwSTiZLmSBCWZ4HtJJJNxgpZ2SE6S/dDRUK9SNE6x&#10;B9VvN7vbUDKMIrKSJAGKf5uKqtrenJLTkbqT5fuaGFJJaOmmHLMWmpv9Cylaa6ndXrT9uArXiQ15&#10;CHzNp4fxCNnsVet34JqN7bh4fQsuXb0Vt67aiGd37MZuOrwIn0M78ihtR1UCNLBuhWCyLf2e2FTD&#10;Lv578nrmxCNtKk8sEMlI0K7TfF/1tIpkTtXsOOK2jRhseRS9AqcN/0n29DUMbroKniOPIhU5bsDJ&#10;SztxGnAqYOp1zOkdgJMGsbS2TuAktNve34ufrVqLu15dOR3WCZyWYQ6VuNfvMuCkNHoVX9dMmYBK&#10;W9k0lq9Y400NgDrbCJb8/VTUEnkRXkPglK1QoQiIumZOGa0Zein+diULJ0F2x/AUntywDdctWYuL&#10;l0+D08oNuHLlavxg3QZs6uklFaVnYpxcY1toNk7TvlqKosFdvkXF0lIFtrzEVCqjN+RvBj0hTE04&#10;McJwbmhqAmNOO8ZdDowQoAacU+h32zDkdvFvN8YcBCcbQzuCk2OSYRzFNemDe5JMiWwnwGNAR0qQ&#10;74cmCViSKT+CdgKQI0jACsPvDMPniiDoCiBM0IqQeYUcfvgdPgQ8qq0dRyCUhC9MBhFKYzyYJkAH&#10;0Tw4hXnHu/HM3oP44a6duLN5G1kUQ9zNm3Dd5q24jeHt7NaDuHnPcVxPsLiFYd5dPCp5847OLtx3&#10;gKEeQ7E7yGxuZThyA0Hk6iOncS1FSZF3kSndSSBThQJN899NtjSbzGhWR5cZDNfxNjKk2QK8Pafw&#10;gNmEs5usrBs3E+Su7zyOGzqOmA0T7qH86Mgx/LqrB/P6BrB1ZBKdBKQhPouHjiiar8Bs001diJHN&#10;RFMJRAU26QTS9PLaGTnFvxOJKEGJrJh/p/m33ksmtUtwHHECU5znx6hLUYZzMYZ3qjEulmU2Q5gW&#10;A1QEpwzDw1ycOpag/hkwErOiHlJSBCmJfltbj2mXXDEOzfiqFIzASdVOVd63xvdVYDBCgOkYdeLn&#10;Lftw7UYVoduFywhSV67VGNRm/GRLE1Z2dzMkTVmbL9AmNWOcpkJas3SyLdnCPwqcCH60KVMRgaKd&#10;hrVsRsUZKwSnWnoUsfE1GGh+2GxJfgacNl8L77GfIBU7ZdJHPHTgAiez4y/7yAKnNwcmyf/HVLyU&#10;8OEMOPEoYHo9cxI4geFdHTtHh/D02g2Y/coK3DJ3GW6bOx8Pzl+Gl5rbcIqsIFYgrSU4NQbDTVg3&#10;A5wauwCfbcSGCJjEpN4JQKlDBID0IvpdASAbOse4XNOeZSqb6u+MkMovJ/1/aOV6XLWY4LRCId1m&#10;hnfrcNXSpXiKRrl3hN6pUjXgVDKsiYBHdmQywUmmqF8oaymGAScY0esCgdHvi2Jyyo3BCbKkKYZx&#10;DgETmZLdjgGGdoMM7Yb53rjdjUmC05TdBbvNBceUE84pF1z8rnvSZQbR/cqzogQm3RSvASgBU4As&#10;K0BwCToITPYoQYjg40oi5AojLIAy4ESmJYZFZuUPELzCEbgiEdh4VGFAG0OeSSpfdyKF3WRci4cY&#10;gnUeYJi0A3dt34bZ27bhju3NuLVpp8mZuqatEzfuO07mcxp3H1Z2NlnN3lO4uZ1hF8OwOxiC3UKW&#10;c/1RghOPWlB7J9nRnYd7MPtoL+7qZOi297TJP9L41c38+yaGYmaWUOvjzGwg2RjlPrIx5RHd1qYs&#10;8QN4/Ogx/LG3D8vsDrTEyQDZr8PUVwf1KkDwCFOXDCMiKAlkUgZstGlD1JJ4lKARZ5hCMVUREmQ4&#10;POo9glSGrClF9hQnmGhXlgSvF6f+aNxIkydxtlOcbMiMN1FUAE9baqW1INYI/6akGcKl6ZQFZLpO&#10;jGFfXOOQeZXSIatSWRWzSJhgZACKjpysTvXIVXBPteAHXVH8rv0QbtiwBdetb8IVmqih3LB6Cx5Y&#10;vxUvd3ZiIhRHuVg3i80zNGRtva/NN89UmCWjOr+N/G0xa/amAUrMKa0Igm2tek5mxo7hrDY+qNPe&#10;6qkhREeWY2Db99C//jsWOG34Boa23gD/yZ8jHe9GjA7dW1I+nHAlT2H4asK6/wY4NWQmOGmvqUZV&#10;Ag9tsI2U8pfrNxnmZMCJzOmB15bihW076YnHCU4JU0ZEWbEWOJEOngEnPiS9yBvBqQFM7xScLBG9&#10;1QChaeSCwClDpJ9eC1ap4XQgib9o4HbJalyxeD0uWbUNV67ZSOa0mmC1AH/csROnCRZaaFkqVcm4&#10;yALZFnmiP9uMCkVgIhBVCUgqt6syKLUSX/OoLZuDIRo9WcvQOMFonEA0RXCiDE0wrOPfo5MM8WwO&#10;ApgDUzYbJm2TfD2BqckJ2AlmTr7v5OdOfuYmoHltdnj4t5ugJeBy2jxGHGacKkiJUGJwOePwOCMM&#10;+0LwajaQ9+AhSDl9ZGUBPxkTzw/xewy/HUGyND8Zmo8hIUMhVySF8XAKJ11BbB9gyHfgKH61vY0s&#10;cjvuWrcV1zLcu3rXHtyw+6BZYKzKB7cfU8jVg1sZ2t22l+xJS0E0dX9IuUQncDvDRmVi30pmdaOq&#10;ASiXag+BrZ2hG8O4WzXYzrDt5sP8XGvjDh7GTQSjO1r34SEa56/3HMXL/M7a7jHsG/ehi8xwPJKB&#10;m3rlo/cNsn8jCQIKWVA8FkQiGkBaW6ZHgmQ2UYIQQUfjjXydiIcoYfNa72mThTTBK02gS8d5nuoV&#10;JdIEGxok2VBWS5KiNEyyIrGmOHVTgJUUi2qAk0ApTkYRL1MqfE22nqRTpO5r8DhGo47SkGMGnJLI&#10;lMTcaQOq3FEi+5DTo25pAwNVM1BF0FK+Bnc4h7+w/W+hnV27ho6TfXDdhmZcu3oTbl+1Ac+0tqOL&#10;/WtSZkoVJMm8YgxBVX+rsTzMmhl/vV28XdEysjN2yGfQmJZql2vrshTfTxHItVs2fwxIDiEyuAT9&#10;W+/D4IbvoH/j5w04DW+/CcGuXyIV70WUDt1DIDUleglOVirB2xhzEjDpRQOY9EWTRsD3GuDkKOXh&#10;KtcNOO132PCbzdvNmNPNr1rgdP/cRfjDpiZ0jvNGczE2Og26AU6kGRY4qbEETho4pAd5HTg1gOkf&#10;AU7qGIITO0drjHICJ9Jp1fEGn6dIBO9whPHMrkO4adEqXLF0Iy5bLXBaj0tXLsfVi+dh7p59GPME&#10;TbkLrY2Sx8jz++VCjR5Og5laI6Yi9gQrfq6SPtQrMALmeTWEYllMuYMYHiMgjQiQ7BiRjE1hbHQK&#10;k2M22Pn31ARBaXIME5MjGJ8c5nGYADUK29Q42RSByjEJJ0NBF8XB0NDucMJGBjbhcE0LQ0KnH+PO&#10;II9hTLpjPI8gRbBy8xk9rhBc3iBsPp4T9GE85MJY2IGxiIPsyUlgIivzeJDwh82GnAlfBkGKzZNG&#10;91QETd1TmMOQ62cMMWbt2IGrW1pwU8te3LXrIG4leNzYcQyzjnRh9kEyon09ZpnIXQzPbt93hHIU&#10;9xzq5Xt9JkXguv0nCT5aq9ZlEjrv5Xuambuloxs38hrXHjuB644cwa2HO/DQsSN4lmH1xiEbjjBk&#10;nQjmEYmWkYwUkYzmCUYWKEWSYSSSQTIkH8GCkvAhE/VTCE4q35MgGBkJ8TOCFyVOifHvGN9PiE3x&#10;Opk4QYPXLBCICrECSpECaiEKf7dEoND4UlysjPqaIlClyZDElPIEpkKM7JrUoBCrIx+tI8e/s0mC&#10;FPU/wXNjDPPiZE+akMmpYkeNNlAlOPG11nZqZx6lo5hdXGhrlVydz1XBgmME8k2bcS3B6Kq1ZFDr&#10;mnDt2q24iWz/8e0tODhg5zNp2MHafCKeI/PTAL6xAY31ykGfaxtvT6z1rdPgRnASUzKv+TtiTgKn&#10;Mt+jAaMW60e4byH6Nt+NgXXfMuDUTXAaaZ6FSN9v2fb9iNAuPHTiZjD8DDi9jTGnN5RLoTimk6UE&#10;THYyDpVMUeVBZQN3eFx4vmU37pm3BjcRnGa9Oh/3vbYYv1u/HfsHBxAibTY1pzOq5WStbzM5Tnwo&#10;FX/TjIbAydolosGgGo1BT/QOwMkqt8LrEpjMEhpeP0NgStNjKb7XgtNyqoq2QS8e29aOq5eswCXL&#10;1+Oytdtw+Voely/FdSsWYCWNRAmUqjCgJQcptkeO7SQFqhDMzR5mEraZ2ZGXyGR2RiFAqURKkApp&#10;83oJTpMYGrJjdJQyNoqxsXGMEawmKTYC1RTDPoGTbXIQ9ol+OMb74ZwYYHg3TGY0StY0RpAZI8iM&#10;weschc85Aq9rBE7+7XCNE7Qm+NkU3C4CmJssy0N25WZI6PbC4yUr8vpNUqeDMkmAmvR7MBmwkzW5&#10;yJY8DD99BCc/wgSwgIdsiyDn9cbgC2XhjpUw4E/hEEPIjT2j+P2ho/jB9lbM3tqK25r34ead+3Ht&#10;vkMMzY7jHrKfB/YOmlpO9+09ybCvk8DTiXsPDODuA+OYvZcsaa8W3TKcU4IlQ7p7lNlN9nXz3iO4&#10;40AHvsfr/5zh4Eu9PVg1PoI9vjBGyOZUAymmGTXDZtiXBP5ENEMHEEeIABNNkTUplKMOqQ56gn+L&#10;ISWjDOmiBB9KjsyqkIqiQDDLJciuYn6kCGCZWIhgEkaeYV+BLKrAsC7PUCzL0C5LA8wbIaho0JuM&#10;Kk/wyif5N8Eqp23ACD5ZMaUUnW9aYR4BNFk0oGTCP+pBIk4d5N8af1X98Sr1RVufl6ZXFWi2Llcm&#10;0FUY3tF5Ks0gQce3iuD84ObNuJFs/hrq5nXrtpFFbccNKzbj4U3N2HFiBKGQ8p1qSDGySUjPBYCG&#10;APCamhg6xz7ersgGLfZkEYgM29VMLE2HeqruUSbJ4B+oRfoQ7n4Z3Ztmo3ftt9C7UWHdtzHachsS&#10;A79nvw2bbaFcOcBO+5kiS5wiA7PIkICpAVBvBKm3BU5iTgInXx044vPgxbZ2PLBoHZnTEoLTa4Y5&#10;/YYG3tbTAx+9knZptUBJ4CSx1tWZsrkEEO2wa7YBNzFyg0FZzOmdVSXQmh8qFymoBvW0mafW1KUY&#10;62ubaJWfLMQq2Hx6Cvdv2onLl6/CxSs34Io1W8me1uDyZYtwy7rF/PwkIpEko8AKQzvVZKoYBSqW&#10;0wQnCtlYqZg11FwesEiaXqjR66p6JAEqTsV1kdEMD0+inyHSyLAN46MOTIyS9Qy7MTnkhW3ERfZE&#10;BkVwckwMwj3WC89oF1xjXXCOn4Z7/IQR18RxuCaPMaQ7Ci/FN3WEoMXP7CcZup2E334Kfsdp+F1d&#10;CLh74PVMEpxc8HjcBCgvXB4fj0EeGf4RiNwuL3wughLDtxBDwIAzCo9dYWEAdqcLDgKag8BgJzjb&#10;w0nYoqrJHcWBMSeWMFR7vHk37ti2A7N4vJHhxe379hOAjuKB9kHc3dpHkDqB+zqO4o7ODtxN1nTn&#10;vnHcs68P95llJcdMxvYtBLM7DzO829+JB/cexM8OdeKl4/3YMuBkWOmFnYASTpXJclJIEDziYT8S&#10;DEPTkQCVneEawzDNsKnGuSRG4IqxX6NkMlGCR4RAFDXjRxrojhI0ImQADOfIsvLJAEoEqAIBKhf1&#10;Ebh8BBiyrZTfMLA0j+lMAMksw8NsiEYZIzNKokIGJVaV4fXTFLNzDR1tlPoWKcQRK/I+c1GGclGy&#10;LIaSGmxPMHzUchMysyp1wgxWUkFUZE8bX1jjmLxulaFdhazerNMkOJGNbx4exuPbtmPWqlW4bv0G&#10;gtMWhnUCpy24f802rCbzdHjiZGE1s5zKbHtPXW9MOJ1hPn+HnAtOYk8SjWMJ/NIGnBK81zyqwR6E&#10;Tj2HU+tnoXvNt8iaPos+gtPwztmM+P7I/hpiSEdg4jNPkXlNFnOUBjgJd2YC1FkskrwuQ1yiL9im&#10;wUm7JJgwjw/vITj5CU7HA17M2XcADy1eh1vmLMStc+bg3rkL8Esa+Y5TJ+CJs+MJeGZak2JtKMDX&#10;RPLGDJ0YkwGmMw0pscDpnYV1Fjil6I0SbIQ4vUlKSWoFDYjLY9WoxAUsodfR4tlLl6+lbDZZ4Zql&#10;u2rxQtyzaSV29nabvd1K9HTWVtPavUQLLdOk4mJhpOFsaBW6VwXEfIUhQTWFcpWehOdlw0EExYgG&#10;uzHSfxRTQ6fhHByDa2AULr7npngGeuAeOAnnwBG4+g7C27sX3u42uLpa4ejaCcfpbbCd3oqJ01sw&#10;2bXNiK17O2xd2zHesxETfZtgG9gKx2ATXMMtBLZd8I63UU7AN94HH5mYf2oQAfsIAmRfIbKskHsK&#10;IZcdEZeT4kKIoWGAIBpwa2+4IDza0dcfJDgxFPQHMBUMwRZRhnoEY6E0TriiWNQ/gh/vO4g7m3fh&#10;hh27cYvSMdoZih0YNZUw71fm9gEVbDtkEidv3zcAFZ+7+/AJ3HHkKK4/dBjX7esga+rEIwc78PsT&#10;R7F0fBTt/iT6YmU4yZS0K28sQtbBdkwyTEvG/fzbzT7xUNldyMfsyEYELlrEHSGjiRkQSEdCSEWc&#10;DP8mEQuPIezj87t6EXR2W2LvRtzRg4ytC2l7F5LOLsRd3Yi4uxCmBD2nEfKeQNh/AtFQF6LBXiSD&#10;wyiF7Azx3AQoN4q8j0LMRdbkppHy/nIeApMDyYIdqZyNrMljjWtRfzIR6l4oiWKUukFGViOjr9HZ&#10;V2hTBTPATJugaINVs9uLwInMSWOdTRMT+HnzTty+ch2uX0twWkNwWrUN1y/bhDuXbcCCHR0YtIVM&#10;zlaUTlhjWmmNa5lFuQSYaZbz98jrwEnSACj+Tt7kdjEkzaQITjmUA8fhP/ZLgtN16Fn7dfQwrOvb&#10;eAlGWx9CYvSvZI6DcNLJT+Us4tPYSEUyYcDpzeVNwcm6QAWTNE57tQB3VUX4gZ5oCIs7DuOHS9bj&#10;5lfINOa8irvInH66fAPWHj2C0ZDbLGjMs9GtDQYERvQOBCdljkusXXlnsiaJGuOdgZOupazeOAEj&#10;Sk8SK7KjCFCizmZgu1iFK5zGi4d7cdW67bh09UZctaIJ1y9vxjVLVuO6hYvx8LYNODg8SqWnEonx&#10;6VnonQoqsEamZMCowOdgW5ksWXqFgqndo6UIjMHTLiTs7QgOLifYLIPn1EqEutcifHoDwqeWIXT6&#10;RfhOPgvf8afhO/oEnB2PwX7wEXgO/AjuvY/C1voDTLY+iom2H2N092MYbn0cw20/w2DrzzDU+qSR&#10;gfafYnDvTzG09wnKzzGy7xcYO/AMxg/+GhOHnsPU4T/DfvQF2I78GY7jf0Gwfz5CgwsRHFqC2NRG&#10;pF27aZiHEKfBRj02GnEQPoZzDm8UNncYU94I7AGypxDBKezBVMQDVywBZzSJY34/No2P4dWebjx2&#10;6ABuo3e/eVsr7t0ziAf2j+DufT24bf9J3EoQUplbJVlqYfHd+w9h9p59mN1+CD88eArPnxrByqEJ&#10;tDmncDwSwVCiBnscCPIYixYQ9ecIEhFEwiGGcCEyIbKZpJMh1SjKsV7Ug6dQdR9GxbUPBVsL0qPr&#10;kBhchEjPSwh1/Rb+E0/D1fkEPJ0/g//wz+E++BM49/0Y3gNPGPHo2PFzeDufZB/8DDZ+PnXwcdgO&#10;PwL7kUfgPvU4fF1PsJ9+ivipp5Hv/Q0qvc+h1vdXlAfmoDy+FCX+bt7dgmJ4F0PDvchkDlKve6mH&#10;LrKmGFJxsnYCbTatNAaGkGQbVepMlTZVovO06o3nUFEpX+qnwjptKaPSMgfpHH635yBuX7aOjGkj&#10;QzqFddtw4/KNuH3pOjy/cTcOD9LBEMyUu2XVzE/QDjS0IXCaHif6u0Q2aNmhhkYETFq0L7stGoIh&#10;e06TBdLmvPvh6HgUpzddia51X0PP+i+hf/O1mNj3NFITKxmSj8JO2zFZ4Xy+KdpgY6bOYk5atvIm&#10;y1fGaWgS/XFm5o4icDIV6xgL22tFA05iTgOMz1efPIlHlm4kMC1laDcft7+2DD/g3wsOHsJpH70y&#10;OyBLQMjnNcYklkRhDK5qelpw29ie6Y2N8s6kAU4xMqUoQ7k4wUmF5s0+Y2R+KpA17Ing2f0ncPHq&#10;zbiEnX6NVn8vIzgtXIObFizHY03bcWLSSZCpoKp8KZXarWoVOal3mZ0iL8d2UV1orSTno5Jh1VGl&#10;ktRJ5fNeepK+F+E68QD8h36I8N5fIr7/V4jseRSB1tnwtF4DZ9tX4Wr7JNy7Pw5X66fhbvtP+Nu+&#10;jFDrNxFsuwjBvVchuO8m+PbfTEO6Fd5Dsyl3U+6j3Av3oTvgOcxrdd4Fd8ed8HTcQ+FnnffT4Hhe&#10;5x083gHngVk891YEj90F35E74O78HrwnfoFQz594jwsQGG5CgGFj0DkGv9sLJ4HJ7gozXAjB4Q8x&#10;tPPDFnJiMshwNBKFi6Geg0AyTjZ11O3G4pEB/LxjP+7d3obZ21T+t5+hWz9mHezDLG1FfvA47th3&#10;yiy2vXPPHjxAcHryWA9eG3JhhyOK08EkxuMRTCWTmIzTu4YBd6SIQJTAFCoiQrYWIShGkgzfyEjC&#10;kUFE3QcRnWhGmkCUPPUHxI6xbTsfRZhtEtp/NQLt36F8nXIh/K1fZZtfiHDbN4yEduv4Hfh3fxee&#10;lm8jsOsiRNsuQZjH4I5vItTMc5q/hEDT5xHa8QVEWv4Tke2fRKLpE8jt+CSyLZ9CuuW/kGz9FlL7&#10;b0SSjiVO8Er3PY3k+IuIe1Yg5duFNEOddIRhKEPLJHU/ngrAH+5BODZFMFJFgRJBSjN0DPeon9p4&#10;NVeomvxAJfNqz8NT8SReUPstITit3ISr127DNWu24gaSgFuWrsbT65qws5shfLpKB0znS2AqKVNd&#10;2dxy+nT+57ORtydnwUmD4RpzUrJogbZVIjApCTND29amognXDozvuwsnN38XXRu+jt71X8XQtttg&#10;7/gLkgTvSNqGyZrwpYxJ2sgkwztrpm4mOOWmj28CTpIGMJ09gbEgQ7SpSh5OoruvBoyk49jU14uf&#10;rNyCO+auwKxXF2LW3GW4f8E6vNS2F0c9TgRpsWowjS+ZMSY+YDGlB1P5BY1HKeQ7X6O8MxGii84m&#10;cgQmzV7wWODvi05rm+sEqWXXlAe/aD2E765aT4Baj6tXbseNS7eTNa3GrEXL8bNd2rnXhbpqNCmz&#10;vVRAusLr1nh9jStV+R7bRdscafsfhXFVsrM6f68cnkR4eD2Zy6MY3XsRploug2f7nfBuvxcedphj&#10;642wbbsRjt1XwEkFdxGI/J3XInLidiROPoBs149QGvwFamO/Q3XieVSn/oyq8yVUnK+QIcxFzTUf&#10;dfcCVHmseRag5l2EincxGcQivrcYFQf/ts1DefJVFMZeRnroBST6/4Bw12/gPfoUnJ1Pwdb5S0x2&#10;PouxjucxfngBJk9shLtvH/yjx+C3nSZQ9TH8YyjomYSPrMrjtROsHBjzRWFXFQWGfaFggK9dOBn0&#10;ock2hb90nMYD6w/g3m1HcfuBbsw6PILbD1pZ5MpZunvfATx28AD+1N2DtQ4f9key6GKoM0Vm4SXY&#10;ecIBglICHjIzb9iJEMOyFNlaPkwGEh5HJNDDe9kP+8RGjHbPwXDnc5gg6NvJIh3tZD7tj8G7/0EE&#10;CN6Bg/cievxBpPp+iOzgY0j3PopU96PI9T2O4sATlJ+j2PcUCj089vyMTOhJlE79GOXTj6Ny+sfI&#10;n+B3j92DGME9enAWovuuQ7j1EoRavgHvjgth3/YNTG39DuxN18LefDsmm26FbfdNsO+jszj6GAIE&#10;zEjvUqTHyaa8R5Bh2BNx74RrciFDzDaGoE5UGBJVyTqkN1U6zkqBJISMSctZQD3NVKvoSqbx10On&#10;cOcSOdDNuEIpBWs247oVDPOWrMCPVm/BGrLP0XgBGS04z0YZOqYITkXagRWdnM9G3o5YE1RnyYOq&#10;HBhwEtEgUKUY8qUJrqVSEmHbBoy13Ujm9A30bvwa+jZciKHtd8FxZDFSrk4Ecy6M1dOmoNwknbgB&#10;pxkA9ZbMSf/MZE8NGefJ4/yy9X7GjD+5iOpjNMLm8RE8vX4H7nttFW5/dR5um7OEr1fjD9ubcXBi&#10;FEF+R+M+1qZ8GbPerJQSJRQ4KUHy7x+seytpzFBYO6+QxWSsKU8t2FVIF0lncWxwEj9r2ovvrliL&#10;S1etxdUrtuCGZVtwPYHptqXL8PS+FvR4CU5sA2XtZsuk5ZUYvVmM4R29U5WAy+fSynItvGSvEZgY&#10;j2QdyPoOwHbi9+hvux699LoDLRcwNLsEk7tvge/ATxHs/CNZzCtIDaxBemQLkmQAed8+lCJHUAyd&#10;4LEHteQIGdg4ZQLI2Unz3ajkqNDs5Hrey7/9qBc8vD8v6mUfwdGHSt5NJfcSTPle2gNkeB6PtYQD&#10;legErz3CP3sRtR1GaLwNgdFtcPUtxeSxFzDa8SwmDz/LEPA3cJ54AcG+JWQBO5BxHEXGNYS024a4&#10;ywOfiwzGFUPU50PS50BS41cBD9weHzqGbXjpUC9+qJrmrR24iezpLoZ29+3ejx9v34fn93RiU+8Q&#10;jtp9GPQnyZDSCMYTiIcjSDF8TAVdyERcKMTGkQ8dQsm7AxU7w6WRTYj2Lobt2PMY6nwafZ0/ofwI&#10;I8ceh/3E7+DrnofQwCpExjcg5thK5sJw1X8Y2XA3ipE+VOKDbINhtukoqrERVKMjqESGUE8Mop4c&#10;QDXRj1qqH/noaf52F427C7n4UWRjR3hPHUj49iNGQIlMNiE4sh7egSVwMCy3H30OzkO/hmPvw5hs&#10;uRlj276NiabPwrHjP+HZ9Q34Wq9AaN/NSBLkUqfuQ+g4AezwLIR6X0TVewr1aIisXBUFNOtbRTlL&#10;cNIgOQ1Wu21qy/Y+6vK8I324exkZ0+ptuGztFly+ZhOuWb4W1yxZju+tXIdXj3TjRDiFGKOESj5i&#10;drnO0PlrR95zbeO/I9bYsAVOZhCcovIoioCKSdqDxqOo+4V8FP7hpRjbcQX6NhKUKH0bvoyhpjsZ&#10;OaxC1n8KwaILQ4hhjFHH1HnBSXgjjHkTcDpXxo0UMEbaJRnP53jBgpm9myDo7HE68Jutu/G9eStw&#10;5yvzcduri3D33CX49fqN2D3YDy8fKknjFTgprCul0uz4rFn4KHAys3LnZU5/P9pbMt2gvE6etFaM&#10;TTsP18mYyqTOwXgGe08N4SebW3Dp8jW4dM16XEkGeP2yrbhu8Qrctnwpnj3YhgE/Db5cQFUVFspp&#10;KgvBqRwlW4qjXEmiUIgTk5IEiJyZgannEqhlxkjpmzBx6mmMUhGdJ66Ar5esaHQ2omOPIWtbQKzZ&#10;RaM/jBLBophwopjj7xSj/B2CN6VcIeVnCK1NGTVGpp1jGUmbxNFSpWr2u9P+ktpTTksdjNQrKNQq&#10;KNep5BS+BA+o87x6RQmiSn3QIGwBZd5nMW1HPkkjjO5H2rceSftLiI78Gr6TPyOz+ikcHb8ky3oJ&#10;wdNrEes7iMzYIDJTdgQdcfjtEfgJVGGvEwk/GY7TRs/pxrgzjLapIP7Y2YPZbYdx/e6juLOtE4+2&#10;H8ILnafQNKg1hTG4AgnYA2k4fAkEfcpi9yDpCSDL0DETGUbaewixkZXwnPoTw9TfMqzlvRz8OdzH&#10;noC766fwDj6J0ORvkPS+iIx/NQrhNrYjgT3Tg3xxmCG4k8yWDoR9Z6pFyurZRqbhtJslQ/I6IwOz&#10;8hb0/NUkirUEvxNHHnEUKNmanww5yPcivF4E+VIYWQJ/OuNgeDOIVLSTgNqOlHMDMpMvIDv8OBJd&#10;DPEOfwXJ9k8j3PxJeDd/Ap4tn4S/5bMMLT8DT9unYN/zVcRO/gJEVYBMsU57UPVUEnNGFzXqFPu3&#10;yHslK08ToEbJ2pecGsA9y7easaZLCU6XEpyuot5etWwF7lm6Bn/cexQHvUFo49ZyXvtFygaU3yQn&#10;/U4IgEJD6xpKy8lrbEnvM1zM874V9ZSqWlvnh7f7NQxtuQzD676GUYJT/4YvYriF0ULPBuQj/QiV&#10;vRiqRzBKO7IVawQoAlNOwDRdQ3xa3tZs3Uyxvlie/rKSp7KwlYs4Qm/351178dCClbjzZYV1C3Dn&#10;q/PxFNF8S28v7ASFRJ6xKsFJ8a8G0cppbbJZJGBo5u4sZTwrAibFye8AoPhbQnXToAQqzSoU+R41&#10;zICTN5LB9uO9eGzDVlzOTv7uWi32pWda3oSrF6/BrBXL8IfOTgwEyJIqJQKEkuSKpgxMVqkDBKMy&#10;XxdLCZQ1+E2D17q7mtILch562xNwj66Bb+Q1pJ3zUA2toJfegGq6hbZwiuzKRo/pRzHrQaESILAk&#10;aTtZgggBiZ6oUiUg0oCqVW0eUKcwdOR9CChrbPcaz6vTyLRzsLKLFfPXGGqWa7wXrZ9hbE8XakmV&#10;wKmtTnis8zfMZ7x+rUowrDh5LTvBdZT3dZT3uB8Fz07ERldT2ebDeWQO7AdehevgEvgPr0X41BaE&#10;Jw4i6jqFqGMIIQNWdgQc4wQsB1zuKEY8SbQOe/HC0X78oP0gfty+H3OOd2GX3YaBYAw+XxIBH5U5&#10;EELA7USE4WPC3Y2s8xgSU3vgGtuIqdPzyDDI5g7/HlMdfyBIzkWkbxnStnUoBLahktjNRzpIAz5G&#10;BjlAmeJrF5/Lz+cPgtyYz8W+yWvrbLZvhcxSfxdjZLpulMg2S/kgjwG2QYgAHqL3dyGVnqLe2Mmu&#10;eU6FfcNzjePgNcp5D4GOzLViY9sN05H0sd3JyvJd7FfeR3oPauF1DL/nojT0HFInnkL4wA/h33sP&#10;w/cbMNZyMYZ3fgMDrd+A89gzyE7y+zEyJ7JtM/NLRpGjwy/TvsAjb4h/l+DIl7Gypx/3r9iI61Zv&#10;JMvfiMvWbMTVq9fiyuXLcefClXhmxz60TTqQVtUM6nhes+M5LQ+jHdHWZoZm/x2xZuoUGmqciTYg&#10;W2bElKYtaddu2UK1mkYuNgnX8RfRu+lyjK3TLr9fQ//6L2B49/3wDzXTcUwiTHAfqsUxymd1MHqx&#10;56uYokO3wEnYYsl/C5ymyiUKL0AU1w6dU4wZbTROG98/GUti7sGjeGTxasx+eT7BaSHuIkD9dNkq&#10;rDpxHKOxKGJsJOUZCXEFENqNRaIidBYqvxlAnfve2xdtnGDopxB/GpwKDCfreYJimYgdjmNlxzE8&#10;vH4TO3sNvkNwunT1drKnZlxOcLpp5XL88fgJ9AeTJrepqNm4Qg3pcpkKqzEoel4BEkFLIlZSIVCU&#10;SVe0E3AqEUMs5EE6TCWPM8TKRHh+ksCQppGkDUOq8XWeXjlLj50n2JR47QqlSrZUJmsqEYwEPlVS&#10;n3KtREdqVT1UWVYTRuqzInEuwbg/EjBT2oWcm8/rRSUbotH4aFAMAUs0TEq16APKEd5DisbI6xDc&#10;SgLDmn5Tz5IhFUvTyKNkgGRzkS4kJlsQ7FoMz6Hn4Gh7HN79P6Yn/D2CY/MRmzyI2IQPngk3XJ5J&#10;OAI+uLxJ+BxJuCmHhh1YfPoUlnSfwKGxCX4eQziYQMAegN9GpkTWVfEOIO/ch7RrE7JDc8jankPf&#10;4acwQLGdeg7+8XlIOdaj6DlJwx8D+IykSXx2tSXvt0qwNffM1zTmugC9TudXTxGEgvy9cXh9vQSd&#10;IRrpBMKhHgQZpiUTx/j6GKLRkzyPQFOdIisYgcN5CKMKdwMn6DgcDO2mKOMoJEYR9R5DJsr30yeR&#10;IuNM5YfJol3I0+BKciZkELUKmW8xjnQyyHNtDO9PITW5HeH+OXAefRITnQ8wLL0JkyeeQ3yqG+VE&#10;gMAXJTiRgZfJZqkjNYZm/EE60iQdTwY+6tOGvl58f/V6XL9yLS6jXLpmLa5aswpXrliKOxYuwZNb&#10;d6FpeNwkoFbItEzqTi5Fm3un4CQ71HctO9K4sUnTMWxM5YKoR5U4koF+TB36HXo3fBfj2uVXC343&#10;fAUTex5FdGI/IyYPgqUkBqsZjJEiOglOjlwVtjzxhPK3Fv++BTiVYaMhTDGcmCwT7abByU4j6ia1&#10;W9XVj8dXrMddL83Dra8txJ0Epx8tWob5Bw6iix4yxPg0qYdVnGrAScIHnaaLhjpqetKg9Bsb6O8R&#10;VeazZiqmaShFSXNlhqQpspD+YBBz9+7HvevW47v0QF9ftwkXr9mOKwhOly5eixtXrsILp3swGOT3&#10;lB7ACIC6bzbKJDbQS1Iyot5KG9DKcoapDJ3IVqEUlRSpeY4gqPpOZj8xgiJPI7gA8UQY4bCdHUzm&#10;pHErARONqkawr1Aha+zsej1Gjx5jGBY3rMhiPmkCDb1smqwgE+cN0SAyNTIPFya7D2CseytZxw64&#10;RnYiauukwhxHxHeIOt6NRPgk4qEuKq6Dhi2mQIMgQJGYkWXwLQIgu5ii3VTEwASifoLUCGoMXyqu&#10;LciPzkXo9DPo2fcwTu99jAa2mAB1GiHfMCb8PWSZYxhVbpQrTIAKMcTz4rjLgRMqqOckcLniBK0g&#10;wzEXYi4/kn6GX84DiPdvhuvoX+Dr/AV8x5+Dc3gOwo4VyIe2sx8P8B66+PgOSpCGnGK7lHjfDHXr&#10;DHnJBrV7cI2Og3hO0CdWafa0RPCvBuFznsbYQCtC7kOIeg7DNtwM5/hGxIOtBMid8NkYXoeP8ktj&#10;vMY4JgdbcfzgKox0N7P9epAN96EQ60E6cBjOka2Iuncj7t0Fp6sVzsgxxIsOZOvUMbajZv81Y6uI&#10;LE/jK2qQm+ysmhkhCLEfItuQCy4jvj5PMN6IctBOPWI/0uDrefYFdVMF48S+kVdiI0GPfwdpzFsH&#10;yULXrse1y1fhMjrTi9euweVrV+Ky1Uswa8lSPLaxGRt7h6AFyhXeSD6n/EIyGhOBvBNwasz0iUjI&#10;lghMPIo15XJ1sn7l/PkQdnZgfM+T6F/3bUwKnNZdiOGNX4PtwE+RcB4n0FMn2CcD7K8x6rmL9uEk&#10;uNmyZbM0bopsTzN21qzdG+UMODUGxRsD4wacKA32NKGZPILTFJVkkEbXNG7HU4yB73l5ngnrZlMe&#10;mr8YL+xuxSHS/gAfJinUpVjgpDEgIjBfn0FlXkdybuO8EzGZ4TymyMKUVpBMp6g0BUTIGE7Ry/9p&#10;1y7ctmoVvk0P9LV1G3Dx6q24emUTrly4BreuWIVXuwcwFhTwEBsELIoKFTHRSZudMtMqFqZxHD4b&#10;FUsKmWcIlqOBa2/8HMjWwLCi7qexhMlcGK7RC3qdPRjub4JnqoNsLsZrayPEMI1xEkkPPa2/k4zr&#10;MBK+DoZNBwk+R/gevbb/MOJkGZ7BFkTHD6AWEZOIIenox8Tx1RjseAGO3jkYO/4S/APLELFvQMC5&#10;DpnYLoLFJjgnN/H0TuTTXXQMJ6ho9NwlD409TBZHei5wooGb6p5FrfmK08BjZCMEMxphNTtIQz2E&#10;2NRcuE89w3DrR6TyP0Jg+E/wOzbD7TuIUW8vw7pxTPkccPr9ZFIheJxBsiUtQI7A65pAjMqaVD1p&#10;J++x+xfw7HkMjv2PI9T3e+Tc68l2jxGEBnkjDH3L/G0yujoZSZ2KXa1a428aa8vznvMMTYtlArrY&#10;JPVSpUPKlEqZBl72wTfWznZZBHv3Mrj6VmO4cx6c3QtQ8O5AfGwrpo4vRnBwC5DoZVuOIDLOZzi8&#10;GYMHV8N2ehUiE5sQt21gaLIYrp65PHcpPN2LMHZqPhwEuXTiNAGdoEkKWyQqaf1ljU5c3kwVLdnB&#10;fC3WzPYj06oW+6gvh2kHo2S3CscVquu71H+eXyB7KPO9Gl/XqLP621+uY9vgOB5Zu8UMgl+yZgMu&#10;Wr8R3127GhetXYHrlqzAQ+u2Y/WpfkQFTtRDq3aa1teJ5ZwFp7ciAI0B75nvnQUnvi+bpQ2pwofW&#10;C+YNOKXotMfZztsxtusR9K/9Jia1keaaCzG6+VtwHfkldbeHzxaDh9FCv5gTAc3FkE7gZGcE8o7A&#10;aVLARJeg/aXM2JMuQIO0EZxG2SH7fWH8ZlMT7n35Ndw6dz5uf3U+7idAPbu9CbtHRuEnQ0oSePTg&#10;RbEngpMyw7U+x1qiItaklILGAN7Zxvl7RbRTIlBM8HfTfI4M71u7XYR430c9Hvy+qYkgtBwXrV6F&#10;b9IrXbJqEz3TVly7cAXuXLECC/sGYY9QgciclBBXy5IZsVGrPBJ36NGrZGIMUQnUWrSpJQhaGV4g&#10;OGmcKkcaq7CtWPMbI0MpRzBL0VAPYbjrVUz2L0chakdd68Fcg/D0M5wY3Az/8DI4B+fB0bMAru4V&#10;NKY1cPes5OvFsNMoBg+8DPuJ5Si6OknDGI54jsF5ahFGO39LI3oBo0eegev0C/CNEqj6noN74hVM&#10;DL6I4b6/wDG1FLap5XBOrYV7songdYjgNUzWwXCPHo1Uj0auDGWGr+wzE2qCSsh/CcE8kk1lW5Ge&#10;+itcnTeTtn8K7s7L4T/1GwSGVsLm2IcxUvzhoA3jPgITw7vQVJxsKYTIVAgh+wDfayJ7eQ3+0z9E&#10;qP27sO+4CKMHZhMY/ky2QKYEFwEoTDBKoFankZORakV1nYCkwf0qHYDC0SJDuxLPq9Zi7AyCgMJl&#10;gn+F92/obcHLtmzB8MGX4WJ7x0ZXYOroSxjr+D2iw0sQ6l2BgT1/wnjHPJS8HahHelBwnUBkZB+8&#10;ZKEj+/6IiY7fwn7sWTiP/wrhnj8icPJPsO37PcZ2/wHBUytQodPQ79Q1/kjbkH4VeX9UBcO2tTRF&#10;O/LUC/RsNFADVBU325jMWI6AeiUw1QxdJqst2Mm8TL5cmbZCwOI5AT7OtiEbHlnXhKuXryPD34xv&#10;b9iMbzG0+xYd69VLVuH+1dux7FgPwoxINOtnFXWcDuvewYydFdbpNW0omUEqkTSvFdLJaZfI7vPp&#10;bgL/cow23YfBNd/E+BrtVfdNTGy/DL5Tf0AmMsIoIgVnOYN+MvLxSg4OhnIK6wRM2sPOWgD8ekCa&#10;KW8a1plETMokw7nGgNUklcDGUGSMynw0msKfm3fjwTkLcPu8hbiN4HQv5alNm7Gtn8qoshIGnGjI&#10;ZDFFUypFA2uZNwGn16P33ydWuKjrp3V9eiB5IWXghqjoh+x2PLt5C25dugyXEJwuWrMOV6zYaJYE&#10;XKu9+FYtxZKhATji9ER8bqUT1NmQKmdR05iTUSqCEY2gQCnTsJWiYEqpyDbo7TSzUS4mqYxkH6Tq&#10;9YK24C4hETiJieFXGW7MRzZqQymeIhs6gYGDa+EdWAVb70sYOPosRo+9AG/vMgLSMox0ziHovIRR&#10;hj+9+1/AFMEp7+lELTGKlOMQbMcXYPzI8wiNvorhI78lk/oTJk+9iJN7foFegtbQiT9hpOcVjA/O&#10;x+mjL2Cgayn6Tq3B6eMrEfKepC27SQnDtHyGE2SWNd6/2qrMuI8vUSAqCJry9TBKGYZIo6/Ac+hG&#10;uNs+Cvfuz8LedhMcnU/APbgAXsduhnZdmHROwWFzImifRMzWi8zEMcSGCEz9L2P48I9g33kdwts+&#10;C0fLF9G35waCwq/JXvYRbBjuEtirVYZw/M16je3NPtAEQU0TBGQmZTNpwBCoRnankJfUtk5wEjOt&#10;lARm7ASGVOHxw2yrjQiNbEI50E7wX43+A39ge/6FbbYE3e0vs92XIOk8hlp8ElnfCIoBGpO3B+Ns&#10;my62dd/hP2Ci+3m4+l+C4/RfMXboJQzvfxme3rUohE+xXwPsX7JfEiWJwEWLv7VaoKANVsmm6tSV&#10;mgCKjJTxHCVh9KHM8EsVLRj5kzESm/Ud6RDtpUwpsg+CBKztgxN4jOzoWoHT6o349noC1Jo1+Oaq&#10;Fbh64Urcu2IrFh0+jWBK+srrUEcbzOncsO58DOlcaXyeJnNSuaEMCYbZdSWZNMxJJVo0u1iuhJBL&#10;HKGOvoLhLbdjSOBE9jSy/juY2nEDgmTyuaQbmXIBdjrnPjKnSdqLk/dnp9hoU2eTMN9c/gY4Mbyj&#10;aEB8kh2hkM5OT2ajHnQls5jbfhA/mL/UVMNU6ZQ75ryGR1evwZqTp+CMZxAnOubY2FU+tHIwVJM5&#10;zYbTqL/ZlZcNKPlHgZMG2o2QOpssdA3C83c0ZRvgb7QPj+KX65T+vwxXrF5tDTCuWI/rl27ANQsW&#10;4a6Vi7B0sBdOeguVs6gVlMDJ0IdxszJ6y6TieRpElqGGdmDR7qtGGeUN5TGpoFV5+1IC1YKfCqjw&#10;yErUjCeOYmTyTzjdT+8b7kE2GYFr+Bi6D6yEb2QdJghO/cd+gymCSXBsNY9kRSf/iomelzF48nn0&#10;HfkzXASxcpxeOzuBqO0gJk4uxVTXXPjHl2Do+IsYFEM4shA97a/S+OZjoovXHt8Kv60ZXUd5vcF1&#10;GB5eiRMnXoXPu4+h3CTjVB8BIUzjz/DIZ+XzibkolKoxlKrVy3z2IKOlfUh0vYhI+02INn2M8n5E&#10;Wy+Af+9F8B64E7Hjv0GqfzVCEx1wOk7AY9uN5MgyZLp+j9CB78PbdgNCbZfxexcituWD8Ld8HOOt&#10;FyHY/T1UAxvYRl4CY55gxDBJv0ucEZtT+9WVUkFmoi3Q62aQTMyqxrYmQ6G1KONaTER13OuFCOKu&#10;MbNuMTx1DLlAN6L2A3D0b8TY6dWY7N6O4eNNsPV3IhNyoZYnN4wlkI9EUFYlzIgLDscpTNraMenY&#10;igG21/jYZkyONGNkpAUOdyeSmUm2FxkeO71OllTXgKP6XbOqVIY6gYmk04jSAwQ4clhlhqpieEW2&#10;dYH6U6iRKfGZVMVSmyqUxLJ5DY1F+mi8TX3DeILgdMPStbh05XpcvHYTvkud/Q4Z/jXzVuDepZsx&#10;7yDbOqYF6dRD/q5ZNmYWvlvMSYCT57XPBSezLGX6dUPOfG7OtYiDEjA1FJNK6zsqjEcnUfQiG2rD&#10;OB1g37obMLzqG5jccBEG118CR9vdZNhrCbBxRPIFMqcKhvmc40RhAVMDnCb4fMIZJWeOsw/fdp6T&#10;pMGcbGJMPJrMcSqBnd7UQWUZJjNa2XECjy5bhVtfeZUA9RpunjsXDyxfhoWHjpLmk9rzJrTrClsK&#10;pXTC2mSAqKxtZswmBJIz9JNx7ZmQ72yD/Xekwcjy2j45yZArkYf29KqXqgjxs9ahMfx8wwbMWraY&#10;oLQWVyoJc7WWB2zE1QsW4K6lr2Fx9wnYYjEo2RIEpXo2SeWP8O84mUSGTIL/1Xlt5XloYJDgxPa1&#10;PAo9YZXUtU4lq5Xo3TX+wM/qxQyS6WMYd72K04MvwOnpQNA3CL+jA+6xFoZi6xgCLUPUsRiZwGoU&#10;Y81I+nfwsyUY7X0R42Idp+dg5NRCxvnNdMCjKMb7ESdgRDzNiHmaEHE1IeFpJRvgtRmi+Ib2wDPS&#10;irBjL+L+A5gY2sqwrhk222b0962A39vOex7izbnJVAJkJBEyFDIX64ZpWAQl2RgdUT3nR5kgFz34&#10;DEI7rkJs+weR3Po+pJo+QbD5BAJN30as5X4k9jMM6t8Cu6sDk5PrEOz6Fb9zK7wtF8O75QuIb/8U&#10;Us0fQ2LnpxBp/TwcO78C/+FbUbAvJpjzPmpZgiGNt05w0oi9mBDBqF4li5II6MVIyFZVt70utsT2&#10;F2jRZMyMndkJV8uIIl4UEy5UM3bq3giy8V6kY2Ry8WEeHfT8QfYVwYDXqChUz5Ll8NpiaDk6lTQd&#10;QCx5Et7gAUQTpxBN9iPEayQy4wzlGH4SRLTURExI91LjvcqhlWiEKqujQXqlVknKYli8L4GoRNuI&#10;abfecpVAxOfSWtQ4r1fQbCwVqci214YALf1T+NnaJtxIlnTZMrL81VtwxVrKqvW4dv5q3LN4M17d&#10;y/A+mEAhR+ZFNlagzqmGWYrsTIPYsguB07m28lbSSCHIqQQLbVI2quqeino0TlbPupB3r8fYvsfQ&#10;s/o6jKz4OsbXX4T+TdfCuf9HyLibkUUcAToMN59/go0xrsm0BjgJUwjI74g5GYA6B5w0SO4iOClj&#10;vKlnEE+u34Tb5ryKWZSbX5uLuxYvxou79qLHHoSf8XOmQIVRvpFKSGjlNGmn6hLntH3TPxicJIYt&#10;JakkBCZJldevs6O9DCub+ofwY3qe6xctxBXL1uMyeqPLBUyrtjCGX4TZK+ZhbtdRDMfCSNdSVJak&#10;2d1CGeG5Iu+NSpUhKJllLASqUl3T/FbCZIkKWs7TSKgktTyNSx6V7Sjqr8HdUmEYkcROuLzbEA2N&#10;IBkOIBP1EGQcSPlPM8zTOMYJS4o9lNPIxdvgc6yGe2ol7KNrMDmwAd6JdlSSfjOWUcu5CL6jKKdH&#10;+drB98iCCl7eh5vMzI50dBy5GD9PjSMVGEA6PMTf7UfYfYq/PcJzfbSeGCkKQyWGSxUCcolMqW7K&#10;eiqc4sdiMYlJFMj4Qu2zCERfIrj8OzI7/gNpAk286aOIbf0SwepKRLZfg8ChR+Dsfhq2kw/Bs+8K&#10;BNr/E57dH4Gv6b2INL8HyZb3Id36MSRbP4vAjv9EuO1iFPr+iGp8iAZPplmlY6mxLYmKVRpuhRSq&#10;ROUu8rVqF5X4PlVSt0f2RAAjOJl7rdP42S/KC6spnKKhVyspAkWIzxHgyZIQvyDREvYI/1Y4m+L5&#10;GnhP8jWlrrEshmxVG787QmMfYrs4eG3lTZENVzR+RMdFFm3RZQp1okoUKvK3CwQXbcCa5/1mKtR/&#10;MqQc27dIVipGpA1aNctbICsvagJCOkU9SfBcle+tFzRkUIKHALyz34YnVzfhZoLTFUvI8ldqGcsG&#10;gtMaXLNwOWYvXI+X2w7DFogyPFTIJR3UUhPagmFOli3NZExvT6bBLJek7vN5yAytvSdTJIgMp7NT&#10;SIwvxMjuB9G96koMr7wQw+u+g74tN8N3+FcoBPYiyXb0k327CeATfDYNCZk8J4rBlH8EOAmQGkdl&#10;juvCXuqDlzT74JQTv2tuxp2vziVzmoub5r6G2+YvxK8378CRESc8RNssb6CapqGn4qSvKuvAeNik&#10;FEyDk8nHUIMo7NPx7wcnTXta2/FQkuwkxeKK73nPdlL2jT19+IGKd81fhMuXbcalK7bgkuVbyaB2&#10;46qlG3EHmdTLXf3oieYQonIl6LVT7PAUvWOa4JMgRU+yLbQhYo7KVqDSlSjlOg1bXl8Jj/SAdXoH&#10;FQ3T8hcZiXKi6jWGTjV63cIY39dYFDFBTIthaC1Ho8x7+F0H2dYUdd1BYKPQOPLpUwh5DyDoPox4&#10;oJfPpel1a5BDYWdVuTH0yhrUZjRGQ6Ln1SycAEbuW0ZEyqzt12sMcelWKXpPIZCAU6PNCqNoNNPA&#10;IEMTa2ETmPG2kv8kcifvRnjXFxHZ8WGCy3uQ2/UfyO78MFItH0Z2x0eRa/4cgeoT8Dd/niHcl+DZ&#10;8xm4W96DQNs/IbT3fyPS9v8i3vYvSO56D9I7CWy8TorhYWrbZ5E79AOUXfvZZh4CRcYs31C9drVt&#10;AQlkCSLpOnWHzoDBNKWi0lwiVWxLPUOa90y2W4sSIMiaGJqy5ynUM36vUI+SV0XJAuN8VIZvZIuV&#10;mhelso9OJcDmITNkqFIueNiUTgP01awdNTKEai7A0Ez1ujXdr/Ce7NIsF2GIprCfQFVn/5uZT7af&#10;mcFjH+TZuSkCX5yMO8l7U15bjkZqjUlVUSCb0XbihSLvt5xGqsYwq8zQj/2pUr4e9ltT9yCeWLEJ&#10;ty9Zh6uXqYIGdXblOnyXYd0VC5bg1oVr8EJ7ByaCEQId2Z+YH4GpRCdvZu7+bnDi+bxORoPrJryT&#10;nYpNxekH2IbJPoR6/ozBbbPRveZSDK35KvoJTr3b7kLw9EsoRI4iUo3Cww5yEownCNg2YoeNr1VM&#10;YMLkN50fd2bK2wKnMwBFRbWTCWgBcJDSEwjjlX37cM88LWFhWEdgunneIvxszVa0d4/CnmDsy+9V&#10;swyHUqTKBpwIQgzzCtkacikq0D8QnM4siTFjWvybIhoqjzWZSWBdbz9+yDDuukXLcPXyZly1Shtq&#10;7sQ1K/eSOW3G7SvW40/He3AqnEWQvjWOuqmtk6bVs8uR4TFXoweh8uQrDPMYCpVqMSp9lApKj1zn&#10;tyo8ahYsS8BhOCSDqyao6KkR1DNdAEOEepQsIUyQCtAr+3tQCR5HKbgfBf8u5Hw7kfO2Ie/bg3xg&#10;J/JBUmR/E9/fjVLoIGqxk5RxlMOjqERHed1JVOI21Mim6hneC8OjfH6CQEd2pRktDR5LoWjAFXpl&#10;s3yDDKRGMNMOIEWyDCV8VklDSmQpxGCyEFEmSoXnFejd3QeQ7rwGYYJQbMcHkdn9AWRbPoAMQSYl&#10;oGl9N+X9iO38AKK7LkB6/0XIHv46AnveD3/r/0S0/V8Q3/MexFvfi+TO9yHH7xaaP4Titvcjs/Hf&#10;kW6bhdzkNoLBBG9NQFQ2K/NV0rZQp17Q+FNkskn+nWbISRhgPzCEISNWxQlSZDKdEPuAAET2UzKz&#10;pWSlZDzl6hQNaoSMYgDFdC9ZdRflJPKx48jRiPKhI8j6DrJ996EY2I8y277oaEHJ0Yoqn7viPYyC&#10;9yj74Dg/P41y8DS7uAuVMPst2k/yNQykx1BPjwMZG9hx7P8Q2ztE8Ayb4YAS+6CIsGFPKutc1KA4&#10;HaYAr0xwKpCx0mUjw2dUioQGD1x0EJtPDeDRBesxa+EGXEMnesXKrWZfxe+uWYPLFi/DDYtX47ft&#10;+zAYDhLQp6tkMKQrTodify84KXrJGHDKIk1QUk10JTiXcmSNJQJ5pAPezqcxuOlG9BCUlHjZu/FS&#10;9O18FKHBlQyh++AjC3bR7lQ3fJx6N0UGJlAy63XNBJvEYk9vBlR/E5xeJ3xfVTJ9VJwwlXgsnsKS&#10;o0fx4OIlZkD85gWLcCPB6UcrNmD7kR5MRFOmxK3AKZeKkoGw4RnaafmKAae0wIkGLzD5B4CT8pqU&#10;yp+R0KvFNfhO9iJ6PZSMYPnpbjy4YhWum78EVy/ejisWb8NVi5tx9aJduGLOKrK+ZfhT53F0h+Ly&#10;syCJRZoeLEmFydKjlzRuQBYkz1kt8gyFUaVBymmyncM0rgMMT1pRiexC0deEimsZavZXkRv+I7L9&#10;TyPf92Nkux5G9uT3kTr8PSQ67ke88wGED92J0OFZCB+5CaFOya3mb3/HtfAfuQrxrlmInLwdgaN8&#10;//idiJ96DImux5EbfArFsWeQH34WhZE/ojzxMkruFSj6txHwaFyxQ2RLx+nx+4k1BMOqz4QvmukS&#10;sxIwlTTwTSCu1hhykBGqJrUSHvmgRCmyEi39cO9BYv/VCDd/HIkdnyC4fJKM54NIMkyL73g3grvf&#10;Q/kQw7TPIH/kAWBiDjD5HDInb0C4/WMErA8htlvA9hEkmz6ELKVMcKo2E5y2/CtB6xrEGbaWc0OG&#10;2cgR5Ew4p8RQtrtAimFnySSKasaOOkXjVZ6TMttRJDgXu9knRwhA+1GKsO39qwksK1BxL0Vhai4y&#10;Q39Gqvc5JHp/iXjPDxA9/SBipx9A9PhshDpuRrjjRsSP3Iwk2z5x4CYk99+M9IFbkTx0G0IHZiHY&#10;eQcih+9B4sj9SB7/HtKnv49M94+Q730SpYFnUBj6PXJjf+GtLEHJuQ5F72aUQztQie1DJUVgy/Sh&#10;nBXrJZASLOpkXvU83Z+ZoSzT8anqat7k5KUYSmsF/7rDI3h07ibcOm+9cZ5XrtiKy9duwXfXkj0t&#10;WYYrFy3Hk607cTLoRph6miZg5xkmFhTWnRku+fvEzNbxPtMkD+kUw1X+XSkwRC7a6Tx3wrnnEQyu&#10;uwp9G76Fvs1fQdfmqzG099eITO5COj3F8C1GppSHjQxxnHY5lbUKCYwKrAhMDYB6q1m719VzmikN&#10;MDIyE5x4cQ89apCMYiqZxfreXjy2eg1uf20+blq0CNfNW4gHl6zB6j1H0e8NIUbErOToCzJWWNcA&#10;J4V1lljgpHjWaph3wJwk6hh6D5WRSNDrp2hwSYJTfyKMRSdP4YFly3E9wem6RVsYt2/G1a9twjWv&#10;bMF1L63EvfOX45WOYxjyxejFCoQm0nR2esnQ+BTDobRJgESS4UdkDEV60YJ/CzKupYhNzEWUBhDu&#10;ZQd1PUUQeRyRzruR6LwRsf2XINr2VcR3fQGJnZ9lKPQpxJo+jNDW9yO4XUb9YfhpwH4yD9+OD8DP&#10;vwMtH4J3x7/D0/JvZB/vg4cMxdks4Tktn4d/95cQaP0yQu0XIrLv2wju+Q6Pl/E3H0DixK9I0GSI&#10;LyExuhAZzyZkQiqIdoxGMoRi1kaPzTCTbaQZLvM/xnB1M1vGcFFGT6lWlD8TRNbdivCB6xBq+QRS&#10;Oz6FXNNnkNzyISRa3oUIwzQ/Q7zQro8gtPMzKHQ9CVImUusdqPb+CKm9X0Z056cR52ep5k/we2Re&#10;Wz6AkpjTjvchvv1f+QwEvtHlBJZuM7ZjgjKCp2Y5lYRZZ8hUJziZJSvsU9JwMtM4+4LGEp0iozmM&#10;tG8jEs6XEBl+ClGCRuL4w4gRKKMd9yCynwDTdh2CO69AcNdFbGe2HfsivPtzCDR/BIHt70do+3sR&#10;psQ12E9Gl9zy74hvehdiW96DSNMHEGpmfzV9nPIJhHZ8DJHWT7JPP0f5EsH162SGlyC+/yYkDj5A&#10;h/Mo4sd/TAfyFJK9v0dqcB5SI1uQmzqIiodMi2CCOBl2mrrE0Elhuco85/icFT5vhux8Mp3Hpk6G&#10;dfM2Yfara3D1vDW4cuE6XLZ8LS5evQqXLllOwFqOn7fvxLGAHYFijqCmnCkyJ9qAFda90UYk55up&#10;mykWWZA90bHTPjMkEab0UFlrDUeo62tha1Z+02XoWf91dG36L3RtuxG243NoGseQznqJFQlMsv/s&#10;JAqTBCitFRxnWDdCtjtGwnIWnCyAOu/aur8FTlMSeljzNxHO1BjnRX0a3Erl0Dw2jl8378CdZE03&#10;LFyA6xcuxP2LVmLe1jYcHbUhmNSWxa8HJ4V1uUzFgFODOVmJY2qUvx+czixZ0YwgFThJyZTY2ZUC&#10;wSmEhceP4b5Fi3HD3AW4iVT5RlLmG+etw+yFW/H9Fevwm+bN2DR4Cq6Yl57aR6bhoXdz0dONMjoi&#10;jfcdoSduR3FqE5JDCwhEzzPGfgzeIw/CfeAeONtvhbv1Orh3XgJH0zdhb/o2XDu/Cc+u/4KHRu3f&#10;/nEqOg2czCO6/SPw0cA9VHh3y6d53mfgpDiaP8f3LoC/6SsEqgv4vf+EY9vnYN/+BV7zAl7zAgLU&#10;V3j8Cia2fBGTWy+Aja9HN30R41u+jKntqjV0BZwtN8HVOhuu/Q/Ce/QJuE8+g8DonxF1zEXcpaJo&#10;zciHD6Oa1AJahiMFD42f4SmNg+7dSIVhSL7gp8LtQvDIdQjs/jiZ0scITnwGAmty17sRbf0PRHa/&#10;D4ndNGSGbamTd6NgX4OKczWKfJ1o+wxB7eNI8rvZnR9CbvsHkNv6HygSZDPN70O0+d0I7yfDGltF&#10;3Okhq/OZ0SJUCxQaMPsAFQ32M2xK9qMWOomypxMFxw5kJtchPrQSgZ6/wnH057Af+B5su2bB1nI9&#10;Jndei4mmKzG+9VK203dh38a+YJ+4t38Drm3fgnvbN+DZ/hV4tn4ewSYCFds5sP0zCGz5T0T4XmTz&#10;pxHe+AlEt3wW0aYvEZwu5OdfhG/bJ+GiQ/HQiXhaPsxrfpTX+jSC276AyLavILz1YjqcK+FrvgK+&#10;XdfQidwGf9u98O37PsKHn0ay6xWC1QqGsVtRdrUztGcfpPvIeEbIDMfpECaRr7rgzXtxeKQfr21r&#10;w09WbMFdS6ivC1fjikVLcfHSRbiCdnbtoiV4ctcOHPfaEZZDJgMr0OGUyXhU1PFc+zC2QWD6m+Ak&#10;MQClnMEKj8rBItMrq956F7w98zC++Q4MrryY4PQ1nN7yX+hpIbMfWIN8dBjJXIgYksQEwcnG+5oi&#10;vig7fKJcwyiZ+SjBqQFQb7ULy98AJ35WolQ0/Wct1BMt0+CWP1uEi5Rvv9eLFw8ewr1LljJcmo+r&#10;5y/C3fNX4nnGx+0nB+ALRFFNCZwSSPGGTRF2fi+TLpOISAROSsQkiLBRzowb/Z2SFhXNqVGt3Kmi&#10;pmareYyEfVjccQDfm/ca7n7lNTywdDW+z/j9yS0teLH1IJYeO4Dd4wcZv59CjB68lDmIcpThmXc7&#10;jW0ZwybS9i5S+eO3InKIytdG5ZZC7/ggSQLDlh00QBphaueHGfq8G7Hmf6JXfh+VlIq78wtkQZ+E&#10;e8f7qbBkSq2fg2/nBXC1UHZ/HRM7v42J3Vdgqu0G2FpnwbF7NrytD8Dd9gBsu++Hve1BuNq/z7+/&#10;R8C5l5T6Tky13sr3Z/H1LTznOky0XMnvXs3vXoypHRfCtetrBMUL4Wn+L3ibPk/5FNkCDW/fV5Hs&#10;uAipo9cg3/MgCqO/RdG+kGHoRhST+41nrFStAWQN9BfZZ/HgfrLBm+Hc+5/w7iQotfxPpJr+JzI7&#10;340cnz3d8j4C07t4/fcitO8iJI/9AIVTjyB+8DsItryfTPBfyez+BxJ7/xdyBKUSgTm382Nkjx8i&#10;cH0Y4c7vIeU4iFLezd8MWeEbQ+lKoY+604lacCdqjuWojj6PYs9jSB5RqHUlAvu+TsPn8+36PB0C&#10;wb3pq3AQHBxNdA47Lzdi33EZ7GwbN9vWt3cWvHtvh2ffnXDtuYvtdzfs7ffCffAheA49BPv+ezG5&#10;7y5M7b8Ttn13wLHnNnjbb2N/3U5WyCOZl3/nV9nvn4an9WP8/GOwt8q5fJLP+UmEW8io+Eyxpvcj&#10;QRaWaHqfCWMTZGcRhrThFh5bP0Wm+F/sh0uRPjQbpRMM0UefRdL5IgrhxSjH16OY2k0w6EIsOoju&#10;kW5s7uzEq7v34Zktu/Dw6o24c5l2216I2+YsxG/W70D3mBvZtJXZny/xSNssm3GiPO2LROCMw+eR&#10;72mnGMOKjJ3wfQNWEhEEiVVNxJTYVkpBhuEibbZW1jZi+2Hr+CNG1l+PoVXfQd/ab6CHTrGP7Rqx&#10;t6GQ8SBejBA/YsSNDDEkB1euAG+OYMSIa0TgZFiTqhK8EZBmyt8Ep7FiHmMGnKzav6NiUfzcy4f0&#10;5Eo4EY9i0alTeGj5Cty0YAEBajHumLscTy1Yg40HT2LSFaDSE5wYtmnMSeUXVEc809gR2IiVJW4G&#10;4t4CnP7mwJ4qHtBj5Bmva5y0kKszLKmzw8oYDvqw/OghPLlmNX5PQFp85DTWD4/gEMF1gJ9Nxcbg&#10;iR1FyNuK6NR6RAb+iuCJ38J/5Fmyokfg2X0DjY/G0EID3fEZMpvPIkzWk2z5FzKhf6YSMgzYSiaw&#10;heHBtn9DuPmf6W3/w3jjyM6vkWFciPDeLyLecSFyx65G+uRtiHXfjdTQD5EcfYIK+gwSY88hM/4C&#10;chN/RWFqEfK2ZcjaliPnWIW8YyXyU0uQn1yAnP0Vvv8XZKf+THkemYnnkBp7FqnRXyE3+AhyPXch&#10;c3oWEoevQnTvd/jbDP+aPwnfxg/Ct46AsOVjvHcyA4KXr/1aeA/cB3fn42RXzyE4uBIp12HkY32o&#10;5clayhlUMt3ITvwIrsMX0Vg/Ssb0/0Vmt+Sfkd/5XoLUvyNF9hRu+iDb6KsI77uWz3kNQ6nPMQRi&#10;e+wiOO39H4jv/Scz3lQgOKV3fgRBGq23/VOI9zxBktTNDguiVnShlLAj7VfyJFnRwEtwH/sVPAd/&#10;AO/+W+Fp/y7Z0RfJDj9EFvQugu67DQCGdn8C4bavM6y6wRR5S5x6GJm+x5AbeAL5oacoz6A0+hxK&#10;bLOcnW3seAlZ+6souBchR8k4FyDrWYC0dy6S7jlIe+YwnGU7T72I7PAfkOv7LXIMUzPds5E8eTWi&#10;Jy9B8NRF8Bz5Brz7vgxP2xfpOD5DNvUhOqR3kY39bwLVP9Fp/b+I7fxn0wahXf+HoeQ/sz/eZ0LD&#10;aNOX2ZaXw7mPTungbXAdpRM6/VM4un+L0ATZrXcPQpE+uNgewxEvjlFXd004sOrUMF7aeQy/WtWE&#10;V5pa0WPzIZWzllBlCE4qka1ESrP7kIkiGiszNPabM3mADduTLapSiAa8rQiGdsRzzaacDMmyedpq&#10;hpE07bVemETEsR0je57G4LorMLzmG+hf/y30kY0OddyLpP8I7S2OaDkBG2WcujNB5uSmTXt5vXGG&#10;dKMK6wxTOj9bmilvOiAuEThphk40TMAkEVAZcCIi+xhLDvHHmybG8NTGDbh9wUIzKH7Hq0vx8Jzl&#10;eHXnQZycdCOZ4EPrQYtUdOUNsRFSagjesNnmmGHe280SP5eSnqGplEI6iSIbVotYK3z4MmNZZRxr&#10;ateX8uG4owttg4dwavI07NEReLO9iKYPIhXZiYR3BSJjv0Xk1GMIH7qbzOgKuHdfxHCLHrjlYvha&#10;vkIv/2kypY9S+T7OEI0hwLbPGEbkJWB5dnwdLnpp167r6ZlJ5TvvJrA9jMCxnyPa9Qekh6jk439m&#10;ODIHNe9q1PxbUQnvQD2xB/VUB2rpYxTVfOoBrYCG2kdlGEC9NESAGEG9OMi/+6klfUCRxyKP+V6G&#10;nF2U0/zeSZDWoZbci2q8CaXQRuScywl4ryE6+AKCPQTZw4/R298Hh9hZC5kaQ52pLd+EY/tFcPLe&#10;nTuvovHfyfDjZ0j0PY+cbSWq0f289h6GtHPhOs4Qsf1byLT+OzK7/jfiO/+NLJHAtPN9yLd8FKlN&#10;ZA/NX0bgwMUIH/kWmdInkdz5H4jy83DbuxjiEci2fRgZhnXJlg+Q8XwKvmPfRnby1yDNQj16hL+5&#10;AfHeVxE98QyCh2iwu6/GJMOk8S1XGJlsvhKTu67EaDtfH5gFV+d9BImfItrzJySG56PgXI9SYCcK&#10;kTZU4vtRM217hHIC9QzbiW1bzxEITTsOU0bZ1iM8sp1NWw+xzQd51CJktn+2m+15EtUI2zbCtg1t&#10;QzmwDjnvcqTdCxGf/Ctiw39EtPd3CJ/+NcInfsL2ux9BAo639WK4d32Lbf1V2HcSUFs+R7bMZ6YE&#10;mz9DhvVFyn9Rpz5vxhF9DP+ddBiTu74D18FZCJ38EWJDzyHtXETGshGxxD6Eee/u5AiGPeM4OtCD&#10;Y0O9cMaiyJbrqCr9g/ZY0nZo+TgiRQJFKYkY2W8ip92P0ygRiGpkVeVkBeUEJanXZFspRhhpikDL&#10;TCzlkSRp0SqPRIZOXgiVPA3/0CL07XgIg2svwvC6b6BPW5A3XQYH+6CUHDCTKqFCmhiRIkNKE5wy&#10;cPPoYVhoxpYKZExm+YoisXcATtr8zgInXcRCu1Eauz7zEFz8WghcK+BwwI2Xd+/C/QsXYZbSCuYQ&#10;oF5agl9u3IldfRPwRgkgvBHVPKqxgVQ+N5VNELBIGwVaBBmD2tMyE3wa0gChM2A0/Z4KsEsMOPG7&#10;mkYtk0qaTkpH+V4A+YKPv+VDLOdAJKNs4W4UogeRCa5GbOKXVKr7EOi8CoG9X6KH+zRipOdhhioB&#10;sgIfw5jgrn+nx3sXvfO/ILj73xAgSwju/ijlc3Dv+S48+29E4MiDCJ14GqGeFwgIS5G2r0PC1YqE&#10;7yRy4WGyRxsqORuqJQ+UPa5ZGvBIWgIl8fEDI3XlJtXKqGlAWOvLVN2SUqmUCbT8nO/XlX2o6X5r&#10;no2ihB8lT1LA7ykTqJZgSBYmY/Uhk7AhFRtGxN+JgG0zfIPzEej6FQKH7mKYcRkB5GuI00C8TR+B&#10;e9vH4G2mobR9E76OG5EY+TGq4ZcIHJsQHPgz3Hv53k4CEdshsuvfCDzvIXP8AMpNn0Fp4+cZynyV&#10;bflNRE58lZj2cYZ9HyB7+DDP+xBSuwhMBKfUtneTTX4AzlYCfv89BOp5oGUiO7CGodoT8O2+hm1/&#10;AcH/3xDc8h6E6AjCLd9hu9+E8IGHEDv+M3gGn4dnci2iTpXmPYls2EtGEEaplIIpzldJW2NnynZn&#10;kGq1E9urXuf/tSRGwtdKMq3WTJtqPZ/1/nRGuo56j21v1smVaciVAiXH36EjLEi/vCikJlGIDZg1&#10;d4XAQeRd28hkFxKw/gjfyafh6XwEQYaKgT1k33R44ZYvMez/FNn2B5He/j5kGf5nybI1Bpdq/ncy&#10;qveQhbLddn8W8bavINL+HYQO30QQfJzP+hJSyc1IZg8xUhgkE/KabaFSdPKKUGqJhEkZSZTSCFZi&#10;CFUTiPBeo5kYbSRt8uqIOqjHa6jFqFtx6lWihIoBqBKlbFhXknYZLRQJNEWerqTiFKr+djqo36Bn&#10;8ywMr/46RtepuNxlGG65FeHhP6Oet6FI9ubnd8d4/iiBabKUhYv34iRAmsW++el6Tv9ocNJU4IgZ&#10;yCI4keX4Snm4aQyDqQjWHNF2Udpkcx5uJzjd8tcl+MHKTVh1tAejvgRipI85onEtlSJCK1M8acr4&#10;5sh0GgD0VuAkaQCTwrtGiHcWrKYH2YnKmoWqpP3IeHsQc+xHzNOOfPgQO68DqcB2xAZU4fF5uA48&#10;Bs/eWwg+3yLN/iQiO95DJvBepFs+iPiu/7Bmz1o+zFDlPXAzdJhs/hicu2k0+y9C7Mh1yHTdg9zQ&#10;kygytKp6FqIW2kIPuxf15HF63F5Uc0qoDDBUIRiVVShNBd8yxBXG7wSaKo1Is4FaMlGhgVSqdfNa&#10;lTC1Ct8SmhWlzNdlTfPrHH1u8pFoazI7/qO/9X2tQTOp08rIFOgpQZOGWqtEaVyqRd6HSqITtXAT&#10;qvbXUNGGCpoW77gFPnp6x/Yvw7Xt83Bu/RKZ1NcIUFcgO/ZTMpvtyHlWInjkXoa0H0VUg+Ht70ay&#10;XUmVH0SJ4FTe+jmyqP+iIX0TsRNfQ7rtE8jvUMoBQxiGlemWj5v8pnTzvyKgweS91yIz+RsgvBxl&#10;hqu+/b+AfetsuLZ+m0B5Afz8Tqj1i0h1XIVc10Ns62cZls1F1buGXr+Vz9JD7Jlk44T5yAQRgnuF&#10;z6zF2QbI2ZamPYTh0zguTLfa6qxY7ay2tdrXtHGN/SHhyWUtTeE1lV3Bl1DeKm3QXEtLZ2oEq0ot&#10;hnLNi2JpwoyVVbJHUE23oxzfhhKdYM32V5SHf4fc6Z8gfeRuAs7lbIOvkIF/jqH/5wlGX6Tusf3I&#10;QJWkmmmRfIDvkY3u+ALb4VtkpNeR/d4D18kn4R+cg7x7E53GQSSjx+F1H0ZgkoDl7UI570eKYZUS&#10;QGMVglOR9peNQ0XjKlqtEUmSVbKtEowuzjCnIu2jTKmYcagEAS5KO4pQMrR55e7lbetg2/8I+tZd&#10;hbGVF2JiPcFp3dWYaH0UGftqnuMzCbTuQp7glDFDQlPUcUdJS1fSsGeLsDP8tMCJZOcfDU5DfD3G&#10;z9wEGj8pnJ9eyc4H2Ds8gifXrMPtc+fjjrlLccsri3HnguV4uVWhnQ+BVB5pPnBNs3cCGLEmjS/N&#10;GGMy4DT9+q1kJjgZMeDE93lPWtleJkPRxgHh3jnwHKWXPfEwGel9SPfchvixqxDbeQliWy6jvV2M&#10;5JYvIL3lY2YAU2NH8ZZ3k3K/H+7mD8JG7+Zo+RrcrVfD2/EwgqefR6x3EbLDa1F20LiD+xiWMZzK&#10;DrBjpqixBCJ6Ki2iVfnVshIC6b0KVBTVCC9VCMwEKCujPE/FlyfWuqsqz5XQEOixVVStRhak3CMt&#10;4TDLOMiotDRDU/0VnmsBlIyIoEVLMeDGY42KpJXwqqyoFftGBIqI0joDNFKvmYWsll1kl+P0pL3E&#10;zGMoB9uRIxOJnP4jvAceZph3O5xNVzOsvQjxww+h6FyHemQbsv2/QHDnhQTzj5N1fYRs6INWUuWO&#10;D5nEzHj7ZxAhc0od/TZSrZ9EVstcmti+BK8Mv1MiE83s/D8MhRnaHP4hSk6CevB5srLr0LvrsxjY&#10;/hVMMJTWbirRU39Abnwhqr5NDKla6eGP0Dsr/LIRJbT0hs9klp2oSqhVwUCVSUtsNyWUlgkuEgGJ&#10;pKy2IvAIYBrC0/k9AhJPsMBJR7Wn2lhlkpX/ZaWU1GkD7Ei2H1+L4ZaITkWCYklsShMvNHIBFR1R&#10;vcx7K/n5HS0unmA7a0OFXuLoSRT9h5Cm/kTHV8I38DLZyA8xtX8Ww7lLYGv6PJ3DBxAge4o1vxdx&#10;MqlY0/sQJ6tN7PgsQf5LBLMLEWim/jJ0TJ2YzXZ6CD6NV3V8jyHuMwStzQSZQWQLcaRyBKhsDAlG&#10;KnnaX0kD37E4cqZcthKgreEUjfvm02UUklWkswWCUxZx6lCCulusqKiZC5GBuRhsuQO9a75LcPoq&#10;Rtd/A72bZsF28A8ohfayacIEwxyZEoGJrEmLeqdKFdgp2rfOriJzAieFdiYS+0eCE2WIHaaMcRdB&#10;RbGkl8zJS6Ppcnvxp+aduHP+Ytz+qioVLKEsxLMbmtHWPQJXPE16mGfcTy9OICkynjUh3Qx5A+hM&#10;i8WMzv59vvO0uFGNX9aGAckepEeXMAS53xiXr/UCevHPItX2ASR3/Stym96FwvqPorjlk6hu/g+U&#10;NzE02fwviG7/fxDc8W/w7v44vfiXET1yNUHte4gPPYOkczXykS4UY3ZU4wzNGC5VS2FqODuO3qEq&#10;us+2EcDkqbQqQpej5ucIQFpnlaexFKjQBYbBhRqfnwalpE7VKLK+Nw1Q8tAyCoERpcrvGXCSkQjM&#10;9B5fayxN4UiVwFYxnt0SsyC2QMbA/quLPfA7NQJhDSlK3BwZYEPvqJJjjr+ne6iW0wR1L0PQw0hN&#10;Lkay+znEOu5FgB47uPsG+E/9EUXPCpRGf4vkwSsQ2vlZttVHyIrejzwNKLuL7df6vxDa935+7+vI&#10;dV6MRNunCUTvQ67540iSIWSaP4Lizn9Detc/IdT+ZWR7/4D81HKEGDoOHv8Ueg+RnZ74NvzD9yJm&#10;fxE53yGCP8GI4QKKXgoNXkyQz82HMIhTF5vkc6uiggl9xXrqbDu22xkQF/CondhmajfhStWM0fBc&#10;ikrdqKqBmOkZlkQdF7Ot0gEr34p0hL/PttRsmMI63odqNqn0SYH9ndPyEZP5PX2LWYZCWd4nwxie&#10;wO/yTep8nXpezdNZZd10xMNIpo4iGVyLmO0lRPp+jvDRWYjs/SqiLVq3+H4TAme3vge5LR9AfutH&#10;kNn6IYaDDJPJXhX6RRQ2ayH1Lg3Gf446fzUyA39CzXeYgBhHiWxJ24cnsyljH0XZGV8n+VoAlKAN&#10;JwkkmuXOEDxyaYJTTrsn8T0tranG2AYxVGKDcB7/A05vvR49a7+DsTVfw/Cmb6Ov6T64Ti8i8+pC&#10;hucFSjEypQQmGM5NmLFqbUNeZwhXg80UmdPEWtXgyTsCp4aMsUPGpxnTODtN1QqmCE52IqSrWkCA&#10;ijAcS2DxoSN4eMlq3PrKQtz82mJTIfPHK9Zi+YHDGAlF2UAMZ4jKqow5E1zEeCSN0g4zQacRtp0N&#10;385+1vhcR60ByhORq/QWFRpYrO93sLVcDWfzp+Hf9WHEd7MTW97F0OLdyG1/P9KbPkn2dAEB6UsI&#10;MYTw7rgArtavw915MwLdjyEx/jzK7sWoBbYwNj9IZVMmeIAKTiMmIJXFjrSYU2upaNzK7M2xfbJU&#10;xDwbXfXHNXtSoLGoBEhJRxqLpnu1O4ikSEDT0WJPVHSCiVnRTgMybOgcabzXYFMzRXXIZZxFGppx&#10;6BTaGoFJoR6NgwZVLzOk5FEsQ/eich3aar3AE0sMAytIkF04UMqcoIffhZx9EcJdT8HZ8ROMdP4B&#10;oaEFKI7/EZlT9yLYRtDa8VEa0L+TOb0L8bb/B/72/4FwOwHrAFnT4YsITp8jc/oIck0fZ5szpNv6&#10;YSR3vB/hVjqJo1eiPP4KYsPLCEhPof/IbXCNfB9J/5/p9deZ+lHaXKBcCLNNtCkD762ktmcozPah&#10;M+YzqD3EdjQ2RN3SUSyIRzEbJZiqWoAlem2JYUfngLoAaaaY9iTSqMqBpK6kVNqBaniVJOoztpvK&#10;lOT4m6qGqh1yVJcpT+dQoBEWGb6UGb6oyqXAzNSjErNSzaqytRSESkZH0kfQOkFm1U4MXkUG+yfE&#10;e3+MQOdsBAg2/l3fIZNiuLz1M4ht/QQdwsfJ8pUQy7be9j6ktr+bzPSD8G3/DGy7v0Em9RTqrmNA&#10;UmV/iygwZDMpBGRN2qggR0YUL6WswXKyvBiPAqp0tmTAKZcpM8ohOBFkVK2iWnCaaqzj+3+G7k1X&#10;oHfdRZhc/WWMbPwq+vf+DN7RvSgQbCOVCFlTjPignVbycIghleoYojMYJkBN5Up8r8zPNCBOYHqT&#10;zPCGvC1wsmquEKRogEoxmOLFR4nIUwQnNz2Kn0Y1SVBp6h/GL9ZvxayX5uGG1xbglnkLcO/8RXh+&#10;ezOOTTkQjtOgM1b+hRnITmmd3dkxpHOBqQE+fxucKASnLJWhQmUuhHYhMvgjOPddRE/yAXjb3wV/&#10;67vo7f8Z2fYP0nN/GsGtF8C57SIC0g2w77uX4d9TCDOOz7gZrsW6UU+72LERQHW7c1GyEXohxs1a&#10;OZ6j0uapoJI0JUlFTtPzZmkwdA4EJIIDnaZE4JTnZ3nS/yItSiFcje8JNMSQzjUKYxg0vjeTs2Mj&#10;58j05zleO81rU8fI0EQu+Ft8v86+04r3ujx4SQZXgOo2lepFMqgCMmRXKoFbZghYZbhULysBdRSF&#10;8DGEJlsw1b8Rzt7VSI3PQ3boWfj3zUKAnlpgk935LkQITP72/0WQIkPdz3D5yEVI7fkCWdXHyJg+&#10;iML29xGc3stw5KPwH/giI+G7UXLNR3BkBezdi+EZ3sx+O4V61mG1d141j+hwqF8qTyPGmee95nnP&#10;+TqZKANVLVJWtQIxT4FUjcBNP8m2IGiZ99663WZ+flYazkCfi6HKWSisoxNhX5v+YT9W6AEETiX2&#10;rcagVL2lUNc9WWQpx+9n+V0tncoSmDJkyumasr8z/JyhPZ2bSunUyWK0vEubbGqziVqJYJC1oRA9&#10;haxvLyITK2E/8Sxshx6Cq+16+HZ8i6HdBWz3TyPb/AkUyZ4qTf+C4vb3Irr1U4wULkDkyPeBKc1+&#10;RlFLkOUltfykjIR2IE5HkSskGLIlCE48MmwTQMUFRkrcTNOhUnnMeDA/QzWAYqoH9r6VDOm+h75N&#10;350Gp//CyOavYuTUCwgHxuiUU/ARnKYIfON03o58Ee6cEi5r6KVO9vM4lSsSnIqw03k3yqacD28a&#10;8rbASWLAibRUZXtVmWCcjWmj4gicPFR2Bz8/5PKaLaPuJmu68bWFuHXBIoZ4r+HJ1evQ0tULRyDC&#10;ByerIIKmM+woZYorn+IcwDmfnAtSFijNPEdJZWQxeTZmrB2Jiafh7LwGU3s/AXv7h+HZ80EE9vwH&#10;fLs+AteOL8K/5zrETz+G9NjvkHIuQia4gxHaEXq6QXpsN6o5hkEphkdpah2vqxX8qstTpALnqdh5&#10;eUl6zCzFAibVESeekaRoc4QstTVHyVMaLIZfpZJPC78/E4warxt/n0/ONa4ajVMy8z36ZhpB2Wyh&#10;XhAAajyYvy06VWcfWXGHxkxocGS92kGkWKfxMxTS+XneXIF9WmaYVy1rID/CcM+FTKwPUVcncv6d&#10;KLqWI3jix/DsZPhBj53a+e+ItTGka/0nxFo/g8T+S5FkWJdu/QIN6KM0JGWDvxdZenk/AS108npe&#10;47coxLYiEd6JZGg/9YLhWyFIUMrSUPlsGnyuk33ovrTgmscc/87W2dbqEoITn4JPq9k3hnfTs2wG&#10;pMmEztt2Zizv9W127nnnFfa7ZGYfWSJwskSzVEVeV4tvpR8Zfi9NB5CqkJGQYWd4VJHCHJ1AgUdN&#10;uau8cI0OuZqhLjAEZLeYezd108tau+mhMz+NTLiZ7b4cmcnfIdn1PcQPXsp2/iwi2z+CyKYPMOx7&#10;F0p0EvGmT8O3+6uIHf8+alPtqIZCKEYYxieVWqOSwCmk0hEeo0gxtEwoxYAMyohhTmT/abLSFPU8&#10;n+Zzxag3DmSD7Rg6/Dz6t9+KgY1fR8+6r2N4DYGp+VI4xlYgkQsgwu/byMAmi1mz08qUxphoECPU&#10;ux7q+oDAKS/m9H8BnBqihE1dVLlONja+UzN2bGQnf6wnlsTKE714fPVG3DJ/IWYtXIxb58zFwwuX&#10;YMmeA+i3exhjK3zTdKVm75RToQTMaYD5G7N1kjcHJyVwktnkwqhS0cuBbUgMvgL34Qcwvvs6jO26&#10;HI59pMhH7kGs61fIji1HRav8U30olUbp0cZALog03DTuMEGFIRuRn2SCiAOCExWHDWwUUQop0KFo&#10;y6mG5Pm5Svaakqv8TOeo+L1q+EjpVLlRHrdCFmWUXUqvcYtpZVeoIHk7Xl9yXnDSqv26SoVobEsA&#10;ZH1flSONe+d9CinNWA1/v0o2YAbeyUbICwgG9J40pBQVNsuH51VMkZIqvWIp62U7jKCSPIjkyCvw&#10;7rkKYYZrcWXI7/5XRMhMY7s/j8SBa5HuuBKZ3WRIGgxnGJJu+igyylLfczVig79mCLODz01mVmTo&#10;VvERYlRVgKxB9ZX4zJoJI2TzfuhwCEwlMSXDThrC9qdoB5k6P+cDGdFgtdjO22m/meecFX1X0nAS&#10;6hs5j7PjUQ3R5woPZ15P55iQnp8XiDZifSqfUqATUDE5c6SDUP15bfFdpdPTZhcavyrxuwVGJjpH&#10;LDbHtsiXg7yekz5lHDUCVS3ciqptKUq9v0Hk0PfJlGbBteVieBgF+FtvQ+DYjxEfXYRKYIgRQAwl&#10;RivKFpfO5ZWMSXDKEZyyynvKp0z4liKwpPJkdkpi1rkpagIjo1pRa/+GkHCsQU/bj9G38WqMrP8y&#10;+tZ+FQPrvoPJvQw7vS2IVZLwagyJ7FKhmvIilcfUAKc+6t4Qj0olsNPmbTznb9UPl7xtcDLr6ghA&#10;E2xQ81o3wJuxESndDBe8bNQJ/vjuCQd+v6MVsxctxs3z5+OmOXNw99z5eG7TNnQMTyKoMioEpzRv&#10;MsvzTThmZgwsYPpb4PRWonhaKfeaLq3H3aj52bCjq+E6/hwmD/8a3u4XkbOvYwcfAVJ2M6NVpiLm&#10;aMhxpBCqJxCqkerWCX5iFDLePJU/QxDIUgEZNlbpESpGqJxiU+z0s6K/+ZmASEqr8SO2ncYqNJBq&#10;CcOpYo7gRI7D68/0yG8GTucTGcP5wKlEFlQkxJZVCI8KXmFIoRX8qiapdCh+eEZUxdECLIrGb/gm&#10;eS2fPYuoxiVoWHGCVpxGn+d1VRGgqs0FCqMo+5oQPfYgQi1fRXD7ZxDd8T6YZTu7v0xwuhnZgzcg&#10;03IB2dKHreqX2yktX0ToyENkquyD4gBhL0I2QUMU6yC25DWgzHsxuUX8rZpZAMz7J3jWCEQkdiZt&#10;QlP8jZk3PbPJ7yIQS2r6nskRs9rm3PaRnK89zwr774zobyt8MyyJf5/pn+k+EpCqFladfU6FIdBQ&#10;+DBVhn4q2WzA34SF6mOBl+XcVNve1Len3mibMbGoEiVPfclSN7L8jphXgt+Psf8SfLaMGK5mg5VF&#10;z1Ar7W5GuG8e3B3PwHnwCQROvYiEbT3y0aNkYwGGh2Q/GX6HIV2B7F8bbhZpI+Us7SSdJEilaX95&#10;aLmXBsHN1k+Ucoo6y++hkGRoeBKhwRfRs+MuAtIlmFxzAYbWfo3h3fVwHnsCkchhhBmu2guq1VRl&#10;RFXGMJ9f4KQB8BG+HmBbjfLZBUz/cHAyTIlioyGZkI4Po7EnU0SKwOQiFRc4ualYxwJRzDt0DPcv&#10;X4EbX51LeRW3kT39eMlybDvZg4lg3OQ8JYjSKQHT68CJca7Gj2YCzgyG9FZjUxKl6OfYEfkUGU6S&#10;3j4RR5GNmwvuQobxu2r3VMmUUNCmk0myGgIlGVKKNDpGCU9LggaRZYNrCrVK8NXsogq81RmO1tj4&#10;AiltWlBjQ1c1CM8OUD1pgY+8tpSsyHYpCYSUEEoKb8Z4jNDYygInKuM0MEnJGwDV+HumzDSomefo&#10;/ZnGZxmjAET1wDXwzd/m79XMjJ1CHwISbYi2TFA6R/ieNQ6mkLSKKBUrUqghzM9CEj5Xgp9nKxk+&#10;GxlU8hRyI39GZN8s+JovRGwbw4um9xKcGOoRnHIHrkd2x38i16TEwvebWlDBPV9DYOA3SEWPkxG4&#10;EamFEKwkTLmPWL6OeIYhMp2AknXLZTIoQ1sFrHx+GrRm1zSupL9NfXM9D0HVJE+SMRnWJOHfDWCa&#10;KY12arTl+aUBSg05G7o1wKkhJsWANiBgMVtCUUdMIT/qhBl4kp4YfWF/GcdGB8C21AyhnkdgVeI1&#10;Sgyv8vkYwTlB4GL7aoyNz6HKmjkNEUh4fpb9rt12C5UoSjUv22OI/XCMUUIbct6tSPvakI0fp9Mc&#10;5m+RcWnciKGaKgukGLHIvsSIymmCVjKFYioLLV9RwUdtJZVRWEdQ0u7cVdqk9tEre9oJQo+ja+s1&#10;GFz9LThWXYCRdRehr/k+9uXLSKQG4KdzV1LlBPtwPFcjIOl1yZRJGSHwDvFZJthedmLI/xVw0sUk&#10;KjYnkDLr8diwAicnH9hP4/TTqw0SdNb1DOAHa9bi1vkLcNNr83DzX+fgfrKn13a347TDjTDPiae0&#10;9qdkZtisansMRQgCSp1/M/B5K2CSWOuH6HnYGRokL7DRS9pWOuciKPkofnoEhg/0HlImsRjlReUp&#10;KqeaIrgk6PFSDH1yUhwpHpXFbHjJz+vycuwzJR6rFK+UrcwQzogGuw3YkH9QicS6tHuvFKxIcDBi&#10;aL0Uj+BFz6iZu5mgNBN43kxmGlcDkBpGp9fy4NrhuE6Ga9IJ+LfJ46Ehi3WUiVDlGq8hg+XfJCR8&#10;GIpYlQCKwq4kswVifE5/ugpXUmOMRbj4WYTPo8qNKLlQdK1F8Ojj8Oy62FS2LDS9h6Ed2dH+65E/&#10;cBXyLZ9A3uTqfBzeli/A03Edor4NSBfDiGmml+1u18JQGreH/e7LJBHKkMMW6FS0Zx1DOlM/nPdm&#10;jJp2L4AyyZV8JoV+1oOJaQmACSx8AKURNNqk0S6NdprZln9bCCAEw/ODk2buCITUEU0ymIkGpcqw&#10;neS4tIUYPdwMYUM39IbApeqsJTot5cPl6UCydJKmFhP/LpItlahPZ0s/kxnymhrQVEVTbcZZI6BV&#10;ShGUCwSqbIhO3olkNmxSADIM2bJkSUkyH2WOp/h9MxNH4CkSpCpJAlA8hVIiy781QVU2rMlsOkIA&#10;KyiTnP1STweQHF2L4fZbcXrTtzC65mtwr/kvDG+6HP17H0fWvwmZihNOMjqtmxvnvU7k6hilTU8q&#10;hKNdj5MADNNJTvB6/1eYk/IRNMClWk42gpLY05jCOzbiFDvHTsDw8j0/+0DntoyP4+dbtuDOhQtx&#10;E9nTLXNexb1zF+CZVeuxk8DlTGhnFoIAjT0tukmU1sppC6DeGoDeSlRWNE0Wl6IHS5pr0AuzMUr8&#10;jSqtrZpko1NqaQINf0d1gWqlKDs5SjBhfE82k2HDWgPajNEJViWlDqjaZVUDxKToDD2ILTzSWBSG&#10;kMqW+BxFWrSUyowZGIDSQkyBEj1glcpMA9LMkl4XqNwaWLeUXWzIEmsWSGDy1kYkQ9OxYXgzjVBh&#10;Wj1LYyWDrBM8a/ybp/L+zUdgK6BI+kQTRoVHLY0xyzlk4DxRRk981Aw0wamOQKpiwGlUCsULhPh5&#10;TolClQgq4f0I9v4F3j03IrPjg8hteReiO7+E4D6ypgNXoLjzEyjtIJtq+gzcuy+Dv+tRZOIdZKpl&#10;UyPbRt2ZpEHbC1k6uCS82ShCMrBSmCCaIJiSafLeeGsGnDRIru2rTBilBzLAJNH9TwNQQ6bb5Fyx&#10;2lDHhry+bc+ONUkIDkYawKSUAEtMSoMYMXXG7PFk2BPvl0YpplQ145W8Lx5VsrluwIn3Lv1hCKTw&#10;X+BUJBjl6LRyZmaSwusU+Jl2OTE7nVDEumrsTyKBGWKok2Hq2qpkmpENUWdTbMs4dSdO3U0S1JLU&#10;+TjBKc72TdAG0uxQlScqJXlvCd4jbbDM6KJAsDJVCqZDuqxKXGsGsZpENmKD5/hr6N92Dbo2fIXg&#10;dAEcqz+P0a3XYfTon5BJHEQSAdjq2jSToRzBaZJAPMb7MQPieYFShgCVhdktnJgheSM4MQp7A+b8&#10;DXDSwl9TNoVhi0ps2vmenQ+rcSe9p92AtfnmBDvFwU7xUkGcvMkOrxN/am3Fg0uWmYxx7Wl3z6sL&#10;8fCri7BgTwe6/BFE2IhRXiNOICloN5a0BrlJMdOaxTt3sPvtCL+fT9NTZJBQx1ApUvRQ2iJH1LbI&#10;OFpTqmV1TophWJrWR28tD1SllEmXS2ws1WLWoLZCmwyfJUPU18BkQXlNfF2mElglVmngvH8VfC+R&#10;VUnJ5PW0VXORSlakV7XWYRX4PSvR0nhi0XkzSE6AMdT+rJjBcop2sH29wbxezhrZWYag1wacZLx8&#10;BomVZMi3psFJY+F8NDNeU6XRKwvdDCaLmpjQzwqJlJMlW0iwiUI0Ki8VTvsXanuwIE8lLvM7ZDbZ&#10;YUSntiJw8BEkm1VE7p8R3fUZhA5dhkznRcjt/DjyO9+NIN+zH7gTiakXUUl3E5yKcPNm7GzLcekY&#10;mYCdfeGlMsfoabOkp2UCU5lUowaFa7xXgS7ByTA8tqXu1awzNMjFh6JYqQQCpr8FTgJstbHkbFta&#10;cnasaebnFiBZeU5myRH7uEpQUmE+5UDVBVC0AwNQEj6XtonSmKPGocw4pdEbAoSE7alyPgUeLaFT&#10;k5OjYRepu7wknSr7igZfyvH39R6dTkVCna6SlRTpgM1st4ZG6JRVjsgMcNMWk3wvwb8ThTTBKWcN&#10;oZAhFTTkkeIz0ebKGkJhiJdMM3LQ0IoijjTBWSSh6EDQdRTj+59F73oypc1fx/Da/8Lk6i9gquUO&#10;eIbWIpbpQ6gWxWSNAMT2sZEVTlJfzKJe9SvZ8RTvxyYHZBhTzojqOwmYLHCyKmOeD6DePjhRLHDK&#10;kroRoNiQUzQkAZQUTDWCNWPnpFfsScSw7Ngp/HzNZtw/fxnumLMYd7y8EHe++Bp+s6EZOwfG4CEQ&#10;xYj0Cd5oLpWeBicqJuNg5UCdf0burUUDfCq7kmTnJdiZcXqdOO9bv6Fyo1lRWDKBIqXMjqqwQyoE&#10;NFW5rNI4qvxe2YRqNGKCp3byzfAPjUllGMtZsy6k32RReXoWDU4WzJGsq8r4Xp8RwDQVL4CyvOw0&#10;O5KiEyw04KvwRPuMmQ0spwGpMQZh5IwRvbWcz/ga6/KUS2U8v36T9nsGoKYJhxlgNtPvGrPRkdcD&#10;DYgiZpXjSSl+P0Y0C7JNpghkozRAN3+XQR1ZF42xFkY21Ivoqd8hvvtjBKh/Qrj9wwgd/jbSRy9E&#10;qu3fkdj9f+Bp+yocJ3+GbHQjGaOD7IuhIsHPxr4ZoXMbo2iCxUskjfC3yW0JS2SbdfYJf0f3ZnIi&#10;eDBHPmed4FWv03pFYdlHZpcb3ptY1fnbxRKr7RrAJDm3Xc8PTo0cJ4vhNgBK44fWGKI2ZqiWteiY&#10;jq4yLcq6n5YiHVipYjmxIr9TIPIohytPgBLzLtGgtWuvwMikFZAd0R+a0j85tr/KAGmH4BxZVJ56&#10;qmoeReq8loKVM7yuZqrzCQIUQzmCi6KHlBYEE6DksAVOCu0yaV6DUuTfBc3SMYyOZVTfn3ZHp57V&#10;xhwFhoXpY3AML0dfy/3oXn0RQ7nvYmjtNzC24WtwdT6KROAAooUpuBmaj1DnR9lHyga31s0JO3IU&#10;q56TmJKd7xtwmn5Pu7Fo9YkFSv8gcFJlOw2IG2Bio+ozZY+brHF6QCc9sAqa7x1z4MWmNjyyZA3u&#10;nLMEN73wGmb/dREeWboWiw4exlAgigiNP8nv5VM07OmyKTo2gKkBTn9rrKkhjWqaGtjTvl1JdqCW&#10;zCTVCaS16TTZEL1Gnsei8jkIWGWeX9WSGv5WjZ2nrZ1IfghSdRPz56mQKRpAukbPQ4DK0UvkaklK&#10;nBIjKFnAJDHMiQpX4jOZwW62UVkgRFFIIs9Ph39GtOV5VQzKgJMMwBqn0hKV1xvMG+V8hifRWrIi&#10;mZHJSpcQpLTNkma2KhStx6uaKXieP0O05IO+mzyFSstXyivKUOFSvKc4xcEbVgkMJxUxShjL8mG0&#10;yLaYiiA7ugzx/RcgufO9CLd9HsFDVyF5+CLE29+LSMv/QaD9UgQH5jBkP4IUInDWaxjnvQiQtM5K&#10;mcQ+6kKU96762TneX4H3RD9OgMrxnsXqBKACVCt8s8ApOw1OGvchi2I71sUcCSrnaxuJ1X46Nl6f&#10;065nwEnANC1itWJMvEeL3eoogBIzJssTo1aNczor7f5SNE6LUhHjpkhHanJo1BMClHREIVyO1zTJ&#10;udMhXEmzv2wLhXJlsqUydTFPYMpOS5rvSa81s6bhi1wuZWbeJMUcdTEfIXiFrTEnYwtpnivJ0GFr&#10;qKPE7xP8tfMR/1ZJ30QhhkgujARBJk0nnqdO1gses6Rm5Ngv0bPpFvStvAwjG8ie1n0DkzuvRHTk&#10;BYLmKKKlkBnSGSIujLJtlZwtlmTYESMR5TwJP6YY5qoawRSBaYo61AAtC5yENQKmdwhOpmQvG0XM&#10;ycZOU6inypij9HgajZ8QfWOju+llhyJJrNx/GD9bvhZ3aTnLS/MY4i3BHfMW4zdbt6NjnPEswSPB&#10;TlZYZ405sXFELwUwM8DpfMtazicac5KoUwRUKs1SNB3HzhLoqRyEwImi1dcm/4NhZJVMTXvr1Uhr&#10;q4zlK/Rchk5TITSwnaPy5WiIeQmV0RIaMimQspgNSyI1V6inqWENlFtjUzQUHmlHRkw8lLPGHsw2&#10;5QS/qlF2Kb/ASWNcCgEbBvLWcj7jK9Lwia00bNosjbzEvysm+ZCfE3DEjMoEFv3HX5uGoyK/w7af&#10;hibzPs9RYmaOIZimtP1kj85iguwmhSgBw9RYJ7vSbsoVV7tV2I7sKdj6OYQPXI50x+WIEqg8zR+G&#10;59AtiDm30VDHkKwl4KFRuqk7fhqal30eYMgT5XtKHmUwRFCl8FmUvqD7EWyWyaiU02QG9CGAFWCx&#10;QTX+xbbTdvEmNcJEqfz8nHZpyPnacaZo+t96zd85A058n3pg9RX/5tFiUbwvE7ZrjaRYtfRCA9zS&#10;Fwo/OyP6m59re6g8r29y4+i0JEVez+RGkZkWySjOCFmVUgtyZB7anFZJxlalVwGOxldjZEYRgkoE&#10;mXyQ56k0kJ82FEYhS3Ck/WiAWwUcUxSFeslcGUnG7HpPYWCyGCMDCjHCiCLLMEzja9WkA4HhlzHY&#10;fjf6Nl1KxvRdDK69GF3rr4T98A9QCG2m7ocQ4vl2OvkRgo8GxMWQRF7EjgREAieDJdSRCdqEBVaZ&#10;6XV3/whwIpoadmQASiioGJI0jY1rchqoWMNUkHEq1gQbVODl5Ws/P2vrHsDv12/Fva8uwi2vLMDN&#10;BKYb5y7Ej1asxoajJzEajbNhqH4ZdiobPc/rFtiABmj+DnAye7ybXKcEtMNwJR0j6FAyUTIleiyC&#10;UUErrxnWSUoqbUpwKjGsLJM9lRXmsePktSqaUTGzKlLCaTpOZTGzcAQV7fRL3TSvNSiuBaCaibHA&#10;RyB0FohoZRqJJjjpyLhKA5z6TgOY5ImNskveGTjJsJWcKCO22JHGZ2i4BJpanaGIjJ1HLVtRwqUS&#10;HOn7LWDia/0tCLOE/+kcGp7qA6n0RpThSlIhrMCJhsvTUYsdRar3bgTbvgTfri8hcuBiZA5djHDr&#10;hXC3XIDgyR+iGDnJ+wggTUbhp/cMsE/D7Hc/HVqYBhsnerPnyJV0L1U2m0QQ2rgXCt/TcxUJYJpx&#10;VAhrSqKQLSmlQ2Cv+zGzk+dpG4nVdmpfSQOIZrSpwjbz+iw4mW3RqQfKXWr0mcYIGzN3mvgo8Dta&#10;S5nn+w3JGdHMr8XArfctUKJ5nRGtbdRGnDnqWY4h4EzJF3gkEKnciZVmI0ZEB0w9T6rqZClGYBFI&#10;kTHlCU45H4EpQr1OUq9pV2k5ewGUtbhX4Z0V4iWNraiuv2ZH06pNVYrzueLI+k7BdvhnGNh2HQY3&#10;XoShdd9Ez+pv48TmO+Ds+zMd91GT9e7TWGGmhjHausiLlqwImIwUBFACoCKxQ5saWPvXTRKAhRNn&#10;genN5b8HTlQkA078TGV7VdFukIAySGMaJfUe1w8TIJQxHmcH9DqDWNB6CA8vXIVZry7BjfOW4fp5&#10;S3H/giV4act2HJ6wwUfWkjfLWAhC0+DUAKL/bljX2C24mCbdJTiV02xsxtMlSpG/o3KkpjwpQSqr&#10;lAOxNXkXdpSkoPQD/n4xT49ID1Ph81kDmVbOUpHtUWI7GGCi09bYkQEoisJAsaUaGVdD6hK+Z22d&#10;LZYk5ef1JAQ5C4zeKOcazJvJeY2PBltRCGeMl4DEvlEOkKYYa0bITWhMZnU+zzUlRCRiK0YU8omZ&#10;kG1RBGpVfqfA58+yfzMEKoW4eTogjb8IHKqFAWRtzyCwb5apphncfyWSHd9hOPd1BPZfguzAc0DC&#10;QeCg4jPsCVICvFaETCDG9tTsHV0HwYjGZBgbAciMjwlkCH48Ngq/6bkETOY+NXamz+Xt2W4S5UCd&#10;r10aYrVdA5wkr2/vBjiZUFhDXQoT2W9EEPYjP5sJTpQCf1tLmYoUK+WAbcjvmBUDM0QrBsyqAerO&#10;uVKkfmiGzkoloD0wxMpNS167FdHZZjOqvf96fddWaAnNTlOs3bSjtIEobYXfo02pVpMqXGpbJ2vI&#10;Q8J+1BAK7UPVCYzdEbgKZGHaa6+QnkJ4fD1G227B4PpLMCRZ+y30rLsIPe0/gce2zjDgKHXDQWxQ&#10;uGZtVlAy4KQx6YZY4GRV0lV53gkaismPPAdn3kzedlgn0WvFk3a+tpKuGL7xpvpppcM1IiQVV7Gm&#10;i+fEGC97k1Xs7JvCMxtbcef8Nbhh/ipcO38lZr+6AD9fsBibDh/BmI9on2LjMaxSBT5TUF1gJLQn&#10;m7E6Qn/znLfMHreAR7WOBUKitMrXkNcx21Gxw6wOYkhCYJL3ULW/NMHW2uwzYTyJWQLD97VXfIme&#10;oURALvF5LKot5mSNJ2kQUxTfKrUhJsXjdFgnMbN57BAjUnYaoNlRV9TfDKwrHFAYRyBsgBKva2SG&#10;sZxfrHPOZ3yWWGMuNYU8QlAjpG70XBqbMZbPt0iezoyFGcbBtyXEKAoBlqIKkbqOQFV5WQWigcBD&#10;R+3pb9iLtukOb0Ho2K/gar8DoQNXINF5Cbxt1yB04n4UPEvJFiNQ6ZFShf1K5pUV4+B9yDg1gG+q&#10;T/I+VXFS40a6t4aYHAgavkTLcDSmpD/Z/NMgXKQwPKc3t5JQCb5n2uL1YrXfm4FT4zWv/zpw4u/y&#10;XlUry+qjmeCk9YgEGANOZOO8hpkE0Wv2vSX8bRPq03FMi8mN01FjTXRiBbJ1q+xPxgIkSp5hV546&#10;mc1YJXYNqJxJmizRZsjGtElIRjlMcrga2hBDUmoAr5vk9VNkvrQNZYfnDQPTMYMiwa7EaELMSkBW&#10;ov7Xih7EfccwcezPZE2XmEqXw2u/jMENF2Co6XLYTs9DOHiMTM0BD59TeKCyu6qOq7JKduLB68Ep&#10;a/KcRql3mvgQg5JYA+CStwaqtwSnmWISMXkxDYI3tnNRuvoIO6GfXnCQcfU4lcvOo6dUJGWvIc7Q&#10;5pQ3gfkHTuOHyzbhhoUrcNWCZbj9lfl4aM6reGHLJpweG0M2QfBJaFW0pkIJQhrsY+dk6DE006Bd&#10;IjQWldfY1DRAWSxJlFWgRE9uimdJyIhMUhlFg+CaqWDDq6aymb2gpzAzGfTaht5SITSjkSA1ThYk&#10;1hZW2Ty9iqoQ8H4KBCcxB40JmHEBM8Y0Pc4kZWVDK63AGghviMYWNNYglmGN5BQYuuTMoLolZ0GK&#10;IZIBJ4IYFb4xznHWaCTT71PM3nKGFcmgaTQzxMqOtsRkTvNcXuwMxZORGTancTDilYQ3Z4GVQIGG&#10;JnAi5hghieLffI/XMIPF/F2LuRCQp40Y9RCqmRMIDS6B9+CDiOy7CvFDV8O2+3aEe59FJbaLvx3l&#10;bVj3ruUmZYrKtCgn6QwQ8v75AxYQ0aAZ05mQ2IwlEcTM33wURni8H+tUww6VEV+LU5IUBoUC02kw&#10;mtk2JkGVYlgW78MCo5kiJyJnMt3Oul+2CS/H5iNTOzPedBaczFIUXtsIz9X4kQDJclR8PopSCurU&#10;t3qO7U9GbvKgNOhN1iFwUmkVs7wkS12hXufpmA2rkTPNCJwoct7aSYWs39rvkc2hXNgUWZmGKvg6&#10;qwkffl85TcQyUN1pF2Ru/NuEhQb04gb8KgSlarKCYpJ6TXCqUOdrhRGEbFvQ1/5jsqaL4Fx1ISZW&#10;fQkDGy/E+IE7EHO0IJW0I8jQ0aXNC3i/EwTVMbbVKJ9Da+dsxSQZVAYO2tgUHfpoOUeMIHui/p0P&#10;nM6mFLxR/lvgZMk0MFE0Y6eBsCEa4iC94gTByUkRcwoQJOJUrKlMBTuG7fjVxmbctpBh3WuLcOuc&#10;Bbh7zlw8sWQxmo8ehzcQQ1bJYET15PR0qFL5s7mYGUfS7ESenSfwybJBJGZrGwNMbFx2mhrYWpsn&#10;7yKAKhlwMlsqC5QMQKUMOFlriaYHF5UDkm9k02raVeNWVAoTSorFSeTN6GUIUHl6Ax0FTiYRjw1s&#10;5T3RcM+RRi6LxCxTYIil+k/laZHnNiU52HE1nm+ty5IBWYaqOkQaiLWONDYaR42fiTk0WJbCEGN4&#10;EoU/4HnT40xGaFlnAYrX4nWUM2TJNHPiR5YIhMRiLGASSDXAySpwJzDhvWg8ix9qbEdhFeoEhYIN&#10;adde+E/+Gr79d8B/aDamDjyB+ORiIHeC16ZB8L5rvDde0VyDT8BX/D3+iKnnzc9NrGaEP8xTdbqA&#10;SOlMEr1mREHg4cfmyGsS4KtKkiUrtUBJbIy/MQ1OWnCto6iQVZxOoGMB0OtFbOns32fOY7sInM4W&#10;pDtHeK5AWuFcA5wMs2afWgPp1Afqwhm9oGEWaT95ApURA0oNkR5rOEPlhM5KQ7dNdEDHK4AqpPl7&#10;BCZtSlAgGcimK9Rb6a/CNoIVwUlpAw1wEgsrEJwKuYRJwKyRWZls8VQKtXwI5UQHXH0vo6vpHgys&#10;/QYcWuC7+pvo2XYzfIO/Rz5xmlGIH76sG85SguxIAFTECHVjhEclaNsYmjryBYKToisr3LNASQXm&#10;ZgLTP5g5nQtOk+ZHFU+WKHm+VsiXh5PI72aoFsqW4aVOnAzFMX/vYTy8bDVmz12M2yTzFuD+ua/h&#10;pa1NODY4gThj4xxBLcGYOVNUxjZj53yUDEZAQWAiQmcJdKrWJ0prgRQ7jL1QYOdJ8uyNvOlIdaLo&#10;r85hGGc6zArZzCyFATYBnD4TFW6IQj6Ljak4l2Fh5m8pC4UeQclukoLCPdJas2SlARQUk29jhIbH&#10;9tG6Oy0WNsK/BTQCC3OkIhuWQNAgNaNXJYWh9yElMZZnSu7y+zpPs1EaRDeDv/yOBU40AIo11iI0&#10;4Wdm0FgAwvOJHGaWzjAsy7qt8MkCOAGRjN0SvZahU8SUpuUsOPH+DUuhwcrgeb5YlkBEyZDVYhzl&#10;+DjCg4sISj/AZMcjcPXOQya0h+dM8pEI6Lw3ZX2LOel3NPum1AYDghI+ngCpIXpfjzVTzHiaEb02&#10;j8Rr8ZkI9jrqbyP6nPdmElE13sdjXYCsv6exeqawO4zoO9b3zoKTxtZMmEbRhIjJdeKPS6y2UJvw&#10;PAET+9gwJyOWbogVF+iAjBCkNL6kxEnpoNFtOVkj1NtpcLJq64s5Tc8+6z0BlDnH0k85Yet7+kzO&#10;m+/l4hQxLbIoA04MFw3opaBFvxLN5OW1dCVB/Uiz3Rg21lNTSLnWYvLoY+jaeB2GVn8Zo2u+iBPr&#10;rkBX+1NIBJvYh05GGUH4Mm442N9OOl0b9WKYzH+YDGnSzMDlrOoDOTGpKqaU98Sw1ZarMwRsAFJD&#10;zo81DXlH4NQoUK48J9V7Eo2zEz2dZBseMpcAwUTgNMqQq7lnFL9YuxUPvrocd7xGBjVnHmZTnli+&#10;FmsPncBEOIEEwUHhV7YSoyLEiPQRdgBBhQ2vBaHpTB2pbJ1/axdSdQxZjAGmBL1HYnr61BpbOsOi&#10;TGdbIGaosnk9QxnMeY1xK/0t5mUd1dmmw81nM0GMf/NeTdkLPr+kzLYRABkwIZAwXuORhk7RgLjG&#10;TQwzkaEIVHiOROBldvaQZyXgVXkdA0oUA2xUdhNu6bs0FPN9/c12tYTvyzh0TV5HYUmJgKSxGMNu&#10;DDhZRmQyrWXIBCqLCZ01LIlhGTqH3zsjRA0dFc5ZIMC/eR8ydAtcBbbKMcqinvEjNrERtmNPYvLk&#10;U/CNb6Jx9PMaYRSJgOSZDOfosenIDJsRYzLgZ4kBJwmbrwFODXkjOOmedN98fnNfrwenBugoJOPt&#10;maPG1oiLFgAZkLLEGl+yxPpOA5zYhgaUyHb4gcbYtFZSfysMNKE4jcwS/k0pUQfMmKQJ7SVkzAKk&#10;M8BEoKDeSNeMAxTQ6LWRhh5SJ6VjDadohED1ur8z086Vr8mELD0WqEUIRDET/mWSdYKUWBZ11Uz4&#10;0D4ITprNTqdoPym2HUNNMEKpRHsQGHoRA+23oG/dxZhcfwEGVn0Ox7fejsGTi5CIHUeuEoA2zPRm&#10;Q2RJKYKPljRVMMCoabCs9ADVctIOv8VpcKoY0WtHtmYlZ05LA1cahSwbf8+UdwZOuijRUxniJo2A&#10;xmXX9CK9gitbIcJWDTg5qfhd/jjmth/GTxauMxnjN82Zj1tfYXj36mL8bmsrDow74SPbShF9s2Wi&#10;fCGGMhs5n04ZcErx4ZIEpkQOfK3YmkyLHSQwEjCVeBRQ5Y2HmfYyb5DG+w3wmfE+r2V5oGkxfwvQ&#10;pAjnASf+rQHMAimsQEpLXzSzZ62rokynJJTYORr4rBQVGpDVsDMt2i8vq5kdnkeFV4hoDbrzOvLM&#10;xjAEJjQqGSbbUN/TuI1IkKRR+1oDruYzWmWZIGAt7D0rVqhzrvAeZczTf5t629PnmqxxGr5Zrybh&#10;34aJGTYmoBQ48X0DnLL8Im8oT9ZHtuvbTSX/I1wDv0fE3U6DsPG67BeGb3nGjgInZXLzgua6DfCR&#10;nAXchsy4B4lAlEeJFvgaJmdAlwBfETjpb7E8q30azKkhAlSFxjOZz5na7dNiMScBU0MsEDoLTtZr&#10;vWeNN4o1EpzY/9IBszyFoNRwWg2gko4ImFQ7X5MtZmyJOihp6NdbSwOUBFKWWDtkK7JQ0qWlt6pn&#10;VqDdFMiIckk6cR35W5oQMjWcdG4uRRsSo2IbMxqoJx1I2XdjovNxnNp6MfrXfgv2DV/C0LqvoH/P&#10;43BN7EIqNYRMOYJoIUHbTmKCwDTBayh/aYj6O8T+VwXMsbKSLLWGTstZFNqJRZUZ5ilzXDhxrrwe&#10;Z2bK3w1OihnHaFBjGmuiUUmUkm5liOrmGNLxprzUOh8doZ2KvKV/DM+sbcLdBKU75i6kLMasV5bg&#10;+8s3Y1FnF/qDSggjS2J4p+3LlQqgFAADTlqOQmqoxahJPqiq9uUzaQJT0srp4HkzQzl16FnwOV9n&#10;nyuNzj+fWOecC05GNBaV5/1qOQE7RIs0K7y/Cu+3RFprliRMz+SJ8muM4sz4Br20qTtN4zYzeQIp&#10;GQ0NU+vfrLrjFL5hCtzpO/yMOERPDBqKZommZ4poWA3G1ACbBvCcFcvALcAR0IgN6W9+xn7SOJCk&#10;AQpnwIGfaZGwrm2m9fmb1uC5GItSFQg91AN6CBQjhxAefwne4ReQChxFOe/j9xgGkyIVDMARyPgM&#10;ErNXHN+fGUYa8ONvWIxQv2fJuc9SMTNyAiPeo0EistbpvxWmNsacxH4aosFwhdOvG/x+g6h/KDpP&#10;gG8cCUGJIGOqBVAMMFHMxgoSgZTep7M244y0l4ZYdZuKxpE1UmIEFtKdxi67Rrem9elvp8zM1Eud&#10;yyOBp+FkLXCKE5z4u8kqsqZ+uCaVrHHXJMElVdQMNvWSDl+VB0r+k3CfWICe7beja93X0UdwGl1/&#10;ISabroW7+2XEwidpc6OIkTWFCGaqQjJOBRzn9wVOI2zwkSpJCvt/jMTC4ADt32awQot8BVRab0ec&#10;ILNq4IUlbw5Q7wCcShihQgqcTH4Tf0g/LhGDUqKmmwbrptH5qIkeKviRSBR/bT+AHy5chvvnLcJd&#10;c5fg1tdW4Hayqac370Lb8CRcjIWVZp8j2FQM6Ii+Epz4sForF2OjJvi5xoYa4KQBvVJKTMgal7LG&#10;o6Y7jmIpgP5+s47X+6LXr5fGoHvjvJngZLyW6XR5LikV74fepMB7EyCpLKqZNubRrKQ/44kpNG7L&#10;gAhC/EeVCoo0NgFMhUZJ+zITU0qmzPE9TbtnaTB8dEWLBCMLnBRV8VImCuJLA2gysMYM37kGbYHT&#10;WUZyVgQGvMZbgJNm1yxw4vd5fyRCBBaeb0BCpWV4YbKXTLCDrOlFTPW9gKS/i2Ad5jOloXrfGnPS&#10;Oj7NuJlZQb4wg+EGoKzfkYi5CTR1z/rN84uYE+9HD8/2FaKbSQT+bdhT45nVDtMgImCqCah4bTkI&#10;ayB7pog9EXgIuCZkE+iI+bCxrbEkixWZz6avKdE5ZhMDTX5Q/03KCW1GLKmoWThGEhoGsGSmHjVY&#10;kKVLOjbAqQFkDd07v0x/bsBJ+q/vkTXRJgpKISA4aetxgZMmhRIEpmgpbmqGFwi4GuOsRkeQGmvC&#10;aOuv0LvxOgyu+xa6116EHh49+7+PtGMzf2MYieI4ggwZPfw9Ox2yAaecFoTXMcJ4eayWw0RZ4JQx&#10;OGGtsZseAOdxksqrrHBVKFB6QQOclEep88+HOX8HOFmi97Qri3IYRgVS+kH+sFLUlcKukXwnz9Ni&#10;YDc73Uv9mSClbhocxe82bsUjC5bg7jnzMGv+EtywYBkeWLoKi/d1oM/hRpyxeJmAhFQBtWSODlne&#10;ppF0ViBQWYPcWp6igXAr+9uaPtW4lAbMDbDw/LOd+Lc6+r8njQz2mUqlHC2lPGhauESQUkkLKYEZ&#10;ICUoNWZ3rNCMQiO1wggrPDNHdrZJ5OPnSjQ0dkfhWwaM+HUakTVWolBFhmghGQ2eYo1JyUhnikDG&#10;YiOGls0AHkv02VlwsACC7zWE4GFCHZ3HS1jAJEDk8xAaG0CBWgHx4ElM9C3CaM9SxLz9bIcU75mg&#10;zesoI0Dr+sw9UARCpFLWb8y4n8b9nQEYgtGZ1+dI49kaz2oxprPfbQC1kTN/6yggeiNrMvvd6fUM&#10;cDozsD39twElXUPvUb9NKEddL9PQStRPI9SFhphVD4bRN8aYqJsEkobuNGQmIL09cHq9mMmhrMZf&#10;0yY7vELbKScZYaSVFZ5FtBxHqOJDvBYwqQ8lhXoMvYOHf4PRLbMxtPlSjKy/BN2rv42uTdfB3/97&#10;glsnMqUgQoUoPOkUHLx3gY5qN41Sxqh7o2zvUTLXcUZSFlE5CzhWUUqNSZcNThisMOc1xpqUTmCR&#10;nZl4I/m7wUk1xHXxN4ATxcbXyh6V2MhibDRWN/XRRb3sjiSx6uhpPLFkOe59ZQ5unvsqrps/D7Pn&#10;L8Qzq9dh18lueGJpdjQVTqVN2LjlNA2fTEpeJp0XJbXS9y1wyhCYlANVJjARzww4aUbPmomzOu4f&#10;A04zleWN4GR9bmpTaRCd96wqC4Z5UTnzDaASQLEzxZAEMkpElDS2dFJSX44vVKcnR8Mj+TJlTiR6&#10;bbYh4vtiSca2eZ0qPzTlhLWWz4ATAYbKNxOcTCjGowEF/v75ZCY4GUBoCI3WjAHx68IWA0zCmPOA&#10;UyU/iXT0IBJkUKWsn7+rz2vm/sX8tBsM3+QFJOe/j4YY8NG98GgYEO/dvDYy/fnrnnPm55YIjBrg&#10;YxiXjgag+J6O058ZobdQza3GmJIV1vHZ9Nt8v8GUjMjh0KCKtAWNIRWpXwKiMoFJor/1foE6oePZ&#10;CZaZOvRG/Wro2MzXby06p8HuNWNNcKIhlA04sT+SZG503Mrti5QTCNf8SNSC7A+FfGH4B9Zhcvv3&#10;MLL2GgIUwzkypt6138Xo3kcRdS6lLvYjQebrJeA4Mho/UvWBOsGpjmEypxE6xBHqnMrxWmDTCNem&#10;WRHbqAFE/38DJ72ni4+dASfeEEFJ04lTFM3aKd9hko03wcZz0jhcVFAbj/scXvxp+w6yp/m47ZWX&#10;cMNrr+KOBQvw8LyFmNeyB8fGvYikaqa8SSVDg1anpiympFT+HGNqHfW3FbcXzJRpRsCU0S4TyqA9&#10;G4793wCn8wsVir9r1WuWt5wGKCmkACpPgKJSa784jSUpRMsShJJ8P8pnDCbTcDH0nfD7MeLxYNTr&#10;w7g/gDGf37wekXi8mODfvlic3yNDM3hDZiOQIvicHcg9x5gIfgInKx/qjUAgeR04nWPkAifGYfzM&#10;+j2zOzHfbICTjL1eU1ZnkCeNol6a4N/0FgbI6mcAVuyFN/O2wGnmvTQARa8NEDU+nwFMbwZOBoj4&#10;e+eCU+N6Z84hIFkZ3tPgxHYz7OnMeXIuZEk0pBL1XxsUNAa3C9RDiUBJ0hhPOiN0rOdOsPxj5PXg&#10;ZJZh0WEWyZbMVuOm0iXBidFMTNtAVWNIV0OoF8aQ8rbB3vksQ7lrMMBQrnfLV9Gz4UL0N98Mf+8r&#10;yEZbka3YybaKcLEdpnJ1TLGLp8iWxkkehvn3SIHMiR1rwMlgxTQwSabBSRNnM8HpLDA1RMD0j2RO&#10;FAuc9KPWwLiJJadDOzPuxBvUcVIgRebgoFJ7qOP9qRw2ne7Br1avwF1z/sLQbg7uWLQId78yFz9f&#10;tharDpzCoCuGaIKejO62oJk5gpOJpTUTYSROpbBymkyRLIKYJY0cqHcORv89kYJYokFQjT/ptQEm&#10;HrXTjNhThu0Wp/JEEikE4yl4I3HYAkGMuj0YsNvRNTGB4yMjODw8jM6hIXQMDuJAby/aT52inMSB&#10;nh4c6e/H6dFRjLpc8MdVi4eGQsPTTN1ZgBIgzRSFPpYxvxkIzJSZBi4x4eM0OGkzywLfKxKUSnUa&#10;L3/bgIVZBxOjuAmCfhq3lpLoO2SFPBKSeC2CEpWdN2R+24R1PJ65l2kx407TY2AarD8DJg0g0j1N&#10;36d5PQ1MZvB8GkwkBmSmv2vtADz9uiHntJPOb3yn8box1lSkrisdQKkAVgivKXoLmAxT4lEyE5SM&#10;bohVEzTOZH0b+UeBVAOcdFROFEM1vq9UAg2IqzSQEphVvldbi6ertJuSH6XYbrj7n8dgy90YWHkR&#10;Bld/A90EpoEtF8PW8WMk7E1kgr1IEchU5dZBcJokMElsBpwISgQngZQ2zrQyvwUw08A0HdqZTVGI&#10;Hw1AminnYsy58o7ASe/rR85lTwIo7Ws3xc9sZZ7Lmx1j42mvKhcVT7kRxzw+zNnZgocWzsOsBXNx&#10;++JFBKq5+N5fX8Nz67Zjd9cQ3FF2Is/NURnU0UUatXKaNJNndbY6WeCkQb+G/F8Cpkb49oZr62+J&#10;BUxWGKfXVha7ASayJr2OEWB9oTCmCCrDE1PoHhzBEYL04a4eHOsfQPf4OIb42XiQbCkUwgDZU7fN&#10;hqPDBKneHhwd5DmTE+jheccHBnCMoNVNAHOwLVNsHxmUCfOmwckY7PRR4GKNz8wQAcC0GMOe8fp1&#10;ou8TXcSe+LFhfnkCkqoY0DdPMxINQgsUUjwpQtEOvQqJrDBQ2MaX/L4Y01lwetP7oZgkTQNO0+zG&#10;AIgFRBKNVc28T+v5eZ3pzwVSeq/x2UzRZ+Y606DUyC3TPQuI9FuNwW+TBiAdpKOVmIFt6cI0AAmg&#10;zNgSjw3GJOA6ozMzwClvhhrOAtPbC93+lkjPdJ00rGoD0sP/X3v/wSZZUl2Nwn/me57vufe795V0&#10;JWCAYRyDn8E7CQkErwSIVwLpCiSBxIuEHBLeM8C4NuXbd3VXV3d1mS7v03uflZmV3vuq9a0Vp7K7&#10;Z2hgEEgMqHpmPyfr5Mlz4kTsvWLtiB072FFXD1meAz6XngTBqdEp8r1y9EQCSAd/gK25P8Ha+Dvg&#10;OfV6eE6+BrbTb0T0wvuR3f4yaplVKBtmrlNClB2rgqvDTe09R4CiW+enaMzJ31bCSTIqugGKCBdb&#10;UjyTlT5FM3XCCYsZ3U4gcARYP01+bnCS3GZPR7N2ihL1NQlSbMggwSnI75TmVZvpxagUoohOuiUX&#10;nS58ZvwM3v3EE/hdMSeC0x9+8Yv4BN28Jy5dxFbQjzxBTqvhTdAjDd7EhVTlr/PIRrAalyLXT2NT&#10;PD9Qmns35M8og3tp1rAipmYp3uDcAJQkVZarUqmhyrLUzYyiFQVcKJQR30vD5Qtgy+bArssNp9eP&#10;YCSB2F4Ge2RPGTEpSpb3zPO9QvsZA0KrBCFHMIhoOoX9StmkXNWC5Vy5hL3MPoKhCEKBMMr5MrRq&#10;XjFIAqfBYK1xSwjwZsyJAGJRGX6m8Wug+27DfY6RH32vfzJ4pSQxgaA8pfH3BgFDuYk0y2h2FTa3&#10;FcCwSz2o8jl1A2r0hIRDdKusRyt8QGNT2iJd99VJAdMAbCxg4u8oZvxHgMf76rxmxBToaIDkCHSt&#10;wXqr/KacR2Cje2pg7DkMS/cg2Ay+N9cI4Mhou6xzpUXRvQc5xeTCaZv5FnVcelYV2BiguaMfRteo&#10;D2ZciceqGD49hRqPkrbOH+mOUuKKcd3WrRcod49tDkTlsaLIBzqoIQWBUwVlfq7UlVhOQxx9/rZD&#10;5k5Xr0l3rh5BJ7WI0K2PYvPiA3BMPATf8APYPvUQ1ibeh/jSP6K+d4m2Fqeu5ZGgrikkQOPI4ZYy&#10;XQqcDhCgLvg7fdo1QYn6FaLuhViPwgUThEkZgNMg9Oi58tMB6ucApzsDWQInE/NEEBmEFUg8rBD9&#10;HaJ2CqQCLSUsa2Ov1yEat7BTruFrS+t437On8Y7vPIH3f+3r+NCXv4D/9Y1/w78PPYXprSWEsgmU&#10;hPqGPbEHqPXIErrQzi1mr62jnqihsAIe2wIPKcy0YdMZAACUyUlEQVSR3N2g/1ExrqMAkcCjo/42&#10;C5Epg9mXgSgxmHaUqZLB7RMwIvEUvP4wgSkEtz9EQIojkdpHjoCl7XpMjnM2rAbEFbOkv6OJFNbJ&#10;ihbX1uDyerGfy7LnVv7ythEZmv4JeKq8T2Evi26ZWtOgASqMgQojAzSDuTJkGfERcxJjMOAkYKKx&#10;DnaAGRivjFyM4W6DltHrvmJPmkVs8pyyZGqrbWvjTg3wix0JYMiKenWiEY2dJ+VOsrl5X+GQQFEB&#10;k02WQ0GT/F5lPAIaRbhrXMcaiKfryM8SA3oCIX1PfTPgpHfic1VGazBb4MQymmfqfhZIGSA6AmG9&#10;p3kfXaN76Dsdqcva5uuQRwGVCZBUgC3r2qzyvwscTAppxdTxs9iUySRAAzaMiseaAQvpiVh+naBn&#10;uXv1Khl9ldfws2Fh/wGQulvuCU60t0qjigLLWqQrV6IeKj5Qi+CV+/6wlUUnu4vszml4L7wZznO/&#10;Be+Zl8M7ch/Whh7ExvQnkPQ+zfffQL1dRYZl1BIUn8CoR0bE9g8aN44uHHsbHZVXXngQoV1rnHnA&#10;mm7vtNIc4ASF5flZAOongtPANxwA0t3fWX8//+YKqBqAE8GKDecz7EkLAomibLwIzyfZa2bQR4wG&#10;diGcxKfPX8Mffv3r+PhXPou/+cbf4F++82k8/ezncH32Sbjds8hnw/T3yURqfZTYC5Q1tsRKN4nd&#10;a2QzVWvZiqat2+w5FF4gSm3NjEisxrtXI78wGdyHyie2xPsq4FIiymwxJRqqQIbAIGDK7BfJauKw&#10;0XWzu30IxZLYJ5CYXTDYSAIjJSersA5LrKcKG1bb+MTJhhZW13H15gzWbTvIFPKk5FRwWriOFQEx&#10;61CpVrSkRMF/HdaDFvSa/dGoCAOwsdwtGqxhNGIRAhELcG4bLOtVBswTBvAM+5Bh04AH0+cyZt7M&#10;zFBpJ1vlVa+RMSlJXYNgJDevJ7fOAIJinpQ3SsGZAg8N1vP2Ej5XSKX9+7TkhV+aqHqBqMpnIqgJ&#10;RvyLoKfZSr6b3DqWbQCWAigDsGKB/I3edcCc5IrpYXqu2GKXdaFzGvNSCEeTdW0yPfJd9F7Ko91h&#10;W2nHXb4E+mpD6ooJqOW1dbUJ279IRitWLKZeLmvFAjtA6r+CK60AS3aSbMM6j2JZFeqIJkS084/u&#10;Zxg/211r3DR5o1g4fW+xLoHL8/XtR+Xe7p9+a41fmdlpPmuw81CRHkepQzA1YMu65/ug6kPVPw7v&#10;lU/DOfI6uMdfCtf4K7Az8nKsnHkD3KtfZEe3yPZN051rkzVpXZyYEoX1qLTKSsWr4Rp5Qtp5STvo&#10;KL+bwEmbnFiR4QKowU4rAiyl8ObvCHQSswGCkZ8MUD8zOOlvHZ8PVnfkTli6AScW0OSBEkARtAxA&#10;8YWULVObUG+xxz+xZsPnn/4uvvCNT+CbT3wQp5/9PVw/9W7cuvRR2Je+gGyUNLMVolFXTeWblBCi&#10;qmpoAlGL4GQixQlMAqfBwKMFThqD+vnGoQZBc+YzGZruNUhxMXDdGqx8uXKFYhURApHLF4TLE0Ao&#10;mkC2SIVmQ2hmrkjXM1+qmmOJjVYiwBT6bbPXfGAvgVtb27h08yZWXTYky3lUCQKFdh25ZpXKRnAi&#10;46gREMrtGsqsD5Ni5siozbotilnDdcQ65BqZfdxk5Efukpm5EpDQ2AVSMnQZtABAIGUZN0GJR8Oy&#10;eNRCZh3lZtUJPNqAoNSl4bJsVQGEwIJGr2htk23ByjfAI0/zKzE3LXURKAm4iBoUC0yM+yegZNkM&#10;KNH1KxPACmTMepZmBVX2Aaga9qPyHr2DeZcjUBKrMmvdBNZ8ZpvGJDGMjwYml6cqXVDHViFDKtF9&#10;kx5pSyRljuRnY+TUnbLYMvVcojS5ZYJJScyHQNfgcwoEqnyJDJj303ndW7+t8reaANHEiEk9zc9m&#10;eICftbuKWVBeoT6JhRtwea6+vXAZgJOWslA3yM5KVeol26PULFJH8vxcN6sWDss59PdmkFn5R+wM&#10;/S6cdONcQy+FbeR+rE88gu2ZDyLqG+M9kiiz/tOsq5jGkZqHFjgRvEOy47Y1Gz8QMxZFWw9Tv7WJ&#10;QYR2IIAK8lqttbUCsgfLWeQWkoVJDDj9gpnTTwen54rZfJMicApTMYW0PhpzkA0VoxJFyCBWkymc&#10;nZnA8LOfxLmnP4SbQ3+AndF3YnP0Xdi6+qdI2L+FdmGBypZij6VejMZu9tdSkFuNoGStrzNr6/i3&#10;yV1DZbh3g/7scideSiKQExOjGCWkYlP5BUzZXAnhSAK7ZEueYATpXBEFKqGkKpZFgxFAVfj+JUqB&#10;dZAnc8kRcKKFLBa2tnB2etrMxiXKBVQI4FUaa4lMRWNvBQJ7iY1ttqnW7AtpfFnn+d5VKoLZH49G&#10;LKBSoGqdCtJgexnwIjAIoAQAArDBLJhl6DRwGpsMXf/MQDOV03KP5KodAQ+Nv8ln1MB3oAIH0ntw&#10;xcJI5fPGEHUNb2oBBu8rlqI9/BTwJ5dS32mJicBELp8iSwVaAhGVRU8npyIItxFnfdiDfiSLebRN&#10;OcX8CHDCS15vmBHrXecVUKlAV2umkp9Z15qhMrOmFIGHZjS1Y24wEceuy8UOJG7YS5fG1FZyQuqT&#10;QEq/E0syIEb9rbF96qybKttZ91HnKGDS9yHeY8fhRJJstyQwE6ips+IzxaDFpA2r5jmxK0tnxPbZ&#10;Jjz+YoYeBgBlgZPCaORiKnlipZlhGbKs1CIOsx7kNr+HwKWPwHX6HXCffjV2TtyHjaHXYnfq/Qg6&#10;/wWZ/DI7QmUq7SLBeozInZMbJxFjInO/s3GBJWHqkoBJ7p8lYlt05Xh+sGLEWtImF0/f654D9vQL&#10;AqfB3x6KPg8A68cKGzVIZTDRoQQnuXdKrxDii/tYeC8VIEqjT/HveKMEr/8mNq/9PdZHPgDb8NsQ&#10;Hn4U3mcewdb4uxC6+RnU3RPoVTx0pVJkSwrRr5ElsdcjEHXpzok91Qhaor8aB7h3Q/7H5U6wJRWA&#10;iigFtgblW6anzOYKCEXicHkD8ATCSGRyVFYpqhSZYEIlleIKpCQGoGgIedZlvFLGqtOJc9emcfnm&#10;LPzJPZR4vkzJ8bkV1meNQC7DMD0031nR8spFVaZy5ipURNZvieUr8u8Gjd+4iTxX41EJ9eTSCCjq&#10;uheF9i1SZNwdLYS1ciCJlUgEUPyOxiUGYgbSeZ3cqSbBMk825y/s4/rGOmYJqJEUOw2yAzNgLuDg&#10;9Qo30HrAJg1ZDE7MxgIui7WZdCs6pesFKnwu4c3kvYsTkBbtO7ixusy6SJA9iVnRNWNZeuzBtUOJ&#10;icJn3WpxdJvApHZQ27RYt8bw5Uax/AKKCg2rwmuShSLm1tYxPbcAJ9tJ6zO1JVND6XrI4BWs2GAn&#10;YyYzeH2VZdbkRN4AD+uR9SbA0jEUT2B+ZQXX5+YRSiTYlk2zskFtWj1qc+1qLcCQm2/pCUGD7MyA&#10;E6/76dldX4jcAScrPxTfl7ZQV3YPAlOnHcVh1YtG8CoCV/8KtlNvhv/0Ywactk48SPv6XfhXP4f9&#10;/QnqYoiMydriTQPcCrb0s0EMOPGdzJZOnSpF6+e0wFfZLhXPpDADMaKjPev492CI5w5AkaAQuMwa&#10;u6Nr/lPAaXDuR8Ua/DJTilRKgZNASu6dh6K/w1ROa+tipfMtszLoH/fJAEq7SNm+jfDUh+EbfRSR&#10;Z38D4af+b+ycfjk8596J7MLnUI9dQLfixAEBqt8kW6oe5XI6GmeqETDM+jZWxL199P+4WMsNLNY0&#10;ACYZQ4WfM/s5hKMxeIMhKm0SWbptUk7tuiqmNIj41rkKFVS7aMgA6mykff5+NxDCheszOH91GtsO&#10;D7JljStZ1xfKUjyNgyjoT4bXZF1pMJ3vq7KxXtVjC5gCsRgcwQDSpSLBjcbANrO2oxZA6WiNSdSp&#10;fOr9TRZHtpXubcaGCBImuwGPJnsCjVqr+M2uI2xfuVYNMpswwXDGvouxmRnMbO4gmc3zermCBBD2&#10;tiZhv4CMxt1ie2tRs8mbzvtZC5/FlghMujfZk9a1mUySYk1kiZt+DyZmruH6+goCKQE125O/FfB0&#10;WG+S22vW+O5yq9VBqC3UNlW6zA0ZKp8jUKoQ3FLUFXUAYqZz6xsIkq2rw2jKHdfSJ4JTtSwmbLnf&#10;ORp7OJuFb28PKdZ3kc8oqVPh/RQsu7S1g7NXpjC/toEY27/IOpSIDYsVB+na+0JR49Kr/tVJVFjW&#10;MgFrAE4ClJ8PnO7WcQ01aKaRdVItsm6KdGXZLm03yokriC1/GfYzf0Bweg3cpx6F49lHYB8mUE3/&#10;DdL+kwTUNZQOc9ijbWsPSqXg9huW83xwqj0HnKy1cQSbJq+TtBRe0KWNKzKc9zmKe7T2r5NrJ1Cy&#10;gEmY8XzMuVt+KjhpJm5wk+eAk6FtKthzgcmgJgvg099sSANOfAHzG/ag2kLKpOxs1RGhi5ak35rt&#10;s0I7MbSyU8hs/zP8l98J78nfhveEwOmlcIy8DoGLH0Vq45uoJaaAmgfKSd0us3eg4mjK1kRjy/BE&#10;n3l8riv2HxeTboJKbJJ7UblMqAANwHIZqMT5EhlTFC6f39D8HMtTlyHRMNSDqidVSmApvBH1yhRW&#10;A2rsRTyxPVyYXcDY5WtY3NhFulAxC5+V8pXVx+cotQV/T6XWhgvK76SxipIG1/nOYkM1Ak2G7GvN&#10;Ycf00iLsoSB7fJaRFEguiZiSYV18FzGqBn9TrNaMaIxEbqnGSARMGp8xoMv31DtqfaBJVkYj0vhV&#10;juCxGgliePYmLq9uwB5L03AJXBo+aoNM5MAwQ+0XWOe1zQN2Fn3lYNckgtgO3S5NBvCogNkOAapF&#10;UV3VyZ4UAX9x8RbOzN2EPR5DiswgL6OW68X60u63fboHSm+rsZtioYpS2XKbld20wusqBKc660rb&#10;3Rf5/jnqoC0Swfi1a7g4NwcXmU6BdaJnNsnEdF8Bk1iNyqLOYScQJPBuYtXtRor6VWGdaYywSGDf&#10;9QcMw51auIVwJouc6pbP0XcCtQRZ9OLGFuaWVhFLZw0LE1CrjCWWTUzKMCeBK9vgXnr342QQVmCJ&#10;zlkAZcIZ+O4NAme7VqSelMhO99EozsG/8W9YP/shbI89BufYqwlQD2H7xOsRuPJRZO1Po7yv3VSo&#10;M4c12iOBdQBOWtirAfHbjEg2rw0xte2TtfXTAJwMgPFaH3XAyzpVAkpr9t7K86RrB7FPdzDjRzHn&#10;bnlB4DT428QzUXRetO3e4CQU7ZEt6Rr+zUYN0J3zE5C8FAGTS/ciOJk9rthgESpErl9h7+tCMX0Z&#10;4dUvkC29CzvjD5uo1e1RHs+8E65rn0Ry5/vopG7hsBKHtn9q0GhrouXsNWo0COPu0O25M4htsZ3n&#10;9jIvXAbgZCWnk9EeMRm+q3rBGJmSxxeAPxyhz14wjIR2agBpbz+PyF4GUUkyjTgls18wvxOwRVI5&#10;XFlaw5PnL+HqyiaCGX5Hw62RxeSpwAIptrMBKAGF2TSBohSvJuKcddsgABVYnymW1UkXaNGp6HEX&#10;0gSrCtvp9rgJWWuDiNgkigi0BFYKxTChD7yXNXZGIOJnwxApAiq9a6mksTwCPtvOkUrg7MoSTs/O&#10;Yi0Ux15Ny28O+D0ZEHvZDtlTneUrsO6Vm0u7ILe6BLpmjSBH4+e7NAgsChJs1gmsdHsavL5Gdpag&#10;23VlaQkj16/hJpmZGFqOulPWe/K95bZ0KP0GwYkA1TZMwRrvE/C3WW8KxxD7KfO+ZjqdrmS4WMS1&#10;tTWcvnwZm2SWKbLNggBaYGYWibOetECWwKet6EN7aVxfWcU5vuO634+M6oP3LbM+ovtZXLx+Axem&#10;r8NOpjwAJUmVzxLouaMxLKxvYtPpRpYdSUUAz+/UYdXZoDXqvAkYlh79jHr5Y8FJnwmqLTLqbq0A&#10;tIv834O46/vYvPJHWB5+E7ZHHoRz/BWwjz4Ix5nfQ2bz39GkLTUaUeR7GaRJEuJs4zDLa7lgVtCl&#10;mbGTXfO8Ne40ACcCFd/XZLhkp2SixglObtah2XFFgdnKNS62xeuNa2ew4hcAThILiO58HsjzwUnT&#10;hdYLyFdVYFbfsCflEDZJ6fjSfiqaj72pGbdS/BONRlsYK3Zij+ervRR7MyeyoQn4bv4VVs6+G+uj&#10;b8TG2KNYHn0Mm6Mfgmf6f2PfMYHuvh+HZhBcPaXAR+Mp7C3Z4Ga2hEcLlAbAdLdYDW35/NbguRVY&#10;J+BRT6ZrrB6tJsbE3k7PMZSZoNHm+1V4TKbz8LCH9YejBCb6+VTeKo07yd7US0qvQfFAJI5IIm1C&#10;CbyBCPw0aMU+hRMZzG/bceLSVVxe3oCLQLXPusgRqFN8n9h+kZJnz5tDLLVvZvj29Xd8j25jhWyC&#10;zHN/HzYaiFhBqFggcCTZ0zuwvLuFdacd9oAPfrp6sXQGGRroPlldIp9nz55HkXWkBcQFGo/iqvZY&#10;5ghZXJDljvMZ1iAugYr1ZxgplS1L5brpdOAHV69g+NYiFgMxhEoEUSplrdpHLltHOlNCkuVMFviM&#10;ZhVVKme2mkU0HkaYAJ7ay6NQkitKIKBCy6Wq01gLrONVmx2jk5OYuHEDq2QnAd4jSx2pHcKM50TC&#10;CUQpsSDrkPWYYt1o7E71EWUdqQ0yZJR76QISrL88GUuKujnncOHEtSmM0A1d431DpRL2eb5MXS2x&#10;8Mpioe2ZBEypbBG36KqOXLmKUZUjEECsXCED6yFRLGFuYxPDFy/jEpmTLRRGgvcy7Ix1E2Md+1Ip&#10;2PmeW14fnDwm+Zs0y5eQ609XMkIxMW5iOWLE0i+jexLqopHB35IjnaWe6vuahi+op1WKBug1S2et&#10;RmDnw+s1OXTQInMqx7HvnsHOjc9jdeLd7OAfJTi9lOzpd+A49yhCc59CLTyCXtXDti0iRTDTlm5K&#10;vatg6TDrJsT2CQucGmJPcvF0TjN2lpumsSQrFKBLWxc4HZI1HRKgLOZkUncb5nQEZvytFZT5CwKn&#10;Hy8a8LLASaPzVta7I3CigQW7SmiuQhPMWCi5dyHNlhCEAkRUiYke5zVhKkei0cB+l65KP0Uquoak&#10;/SmsT/4l1obegbXhV2Fz5BHYnn0L7OPvhX/+n1Hy38RBKcieWGvLNO7EXpg9qpktMQ3PHpkNX2WD&#10;VQcDw2QKmg6uHDGrJr8zS2LEZNjjNLW/HQ3RChFQ5kDN/KnRrfvps1wAKXGu1IA3nMS2x0+QoJF0&#10;D1Bi7x0kO1qzObFhd8NHYNojU1LkdzJH928vBx+BatPtx/XVLYxem8X52SV4BUxs3AwbNVSsYSua&#10;wILTgxvbNtzY2sWSy4vtYBi3bA7Mbm6TIe1hIxTC1No6zs3N4yqPszYbFl1uLDlsmF5b5vkZTC4v&#10;YnpjHTe3trGs7yizO7yf3YlonuCXK2I3EMaq3UWQi2CKbOHi7By2XR7WFXv3I+MRU8tRduhyjdCV&#10;+daFizg5v2g2Rl1iHcRLbNtUmYAYpFGG4QjHsMvyJUpFBPZZHx4HFjZWsbS6DpvNh8ReCSUyn6rq&#10;jM/ZL9XMusKTFy/gqfPnMXKDLiOZxxKBIURgCBF01lnPC2tbuLWygRuzi5i5tQwn3ekQ694WimCO&#10;gLKwZcfiph23VskeWQ4tOF9iG/zw6hS+evE8hpboLrL8y/4QkmTbFbor1SpZWV2D90CObGbN4cWp&#10;i1fxxJkLODkzi0vbO9hOpREol7Dk9eP7E+fx7OWrODN7C5dX1gmiIUQJ9Haxre1d3Ni1Y4OdxRLd&#10;/FtuL93ePb5bHCus45tsp0Xezx9PIEdX1GwNLuZHgBEoNQk42s5Mkz1yoy1gki5SdzXGqIXvjQqZ&#10;ITtRMlGFkdTqFep0w+Q506Ygh90UqXYYjchNBGe/SWD6GHZGHodv7EFsT9yHlYkH4Z4ia/I9QTu7&#10;RVCOo9ypYo/2ECcrihrQkX0rYFKzanLteKRY+cBFRMieaFMWDtDGea1cObOJAe3f+q1AyxoUl1tn&#10;5Dn48dPl5wYnfb7DnEjvWNi7I0HFnga/MSuUn/NbAhT/DhE0omyIvRZ72T6pdjeDfGYJrpXvYnPi&#10;/dg4/QDsQw/B9+z9cAy9HLYLv4/48jfQjN0guETYWEXUK1YwY5GVqyUeFYKdpEgA0tR0lfctE/Hz&#10;BB3To/OaBkU7DWsquUNW0dHuwLyH8kNp/V6LytKmAhkFIVMyQmMq0WWIElC23EFskDnFqlXSYjZg&#10;NkcAsWOJIOJJ7GGfClYgKOZZBzk2aoYAHilXMc+e/NTVaxi+PoMtGvK+cWuBCNnDVjSJixvb+ObU&#10;FXzpwjn8YPYmzpOtnFxewhMz1zGyvoa5QIhu1RyepNGNLSxidG4BT1+5hkmt06MbcmlzHRMry7iw&#10;s43RtRV8+/Iknpq5iaduzODpqWlcIEis8rkXeRydXcAcwW+JvfwT1ybxxOWLWPZ5zTiKASjF/hCk&#10;AgSyM8vL+Oa58/jWpcu89jpB6jImt11Yiezh3PImxheWCSgRrMcSuLS+zvNhXNnYwOj165gm8C2u&#10;72Bl3Uk2mWNbEAyoxCl2WrtkfMNzN/D5p36A70xexPdvXMfXLl3Eua1NLPAe53mvZ8h8pmjYl3mf&#10;E3yf0Ruz2KThr9HwJ3nfk1dm8OS5Kzhx8TpOT86wDmyYiRGY5ubw+aEhfOHSOTwxdxPfoQs9uUKA&#10;IJjmK3262EqxQzdc4yXJIoZnbuFLwxP4xvlJ/PDmPL5PuUa3/Qbb+clrLOOTz+L7V6bJHq+zrqZx&#10;bmMX82RyI4tr+O7FKZxd28aUw4PxZbYBwfum04cLSxs4v7CCaZZz0enFbjCKPXZu2p2oTHdYsVXS&#10;OaU60e7TmujR5zb1QeyoyAKWqxVU6Kq3CSJdSo/Slg5Tn9XhFmlD3c4+/WofWtl5ZFa/Dt+ZD2N3&#10;6DF4h14J36nfwc74A9i8+h6ENj9LUFxAvR9mh5pnx9hEgm0co5sbo677CULuIyZkGBHbyQAW3XQj&#10;st3brEd2btm7tW5OcsfmLTvXbySDcy9Mfg5wuiN3aJpF8e4UcCDPv14Mq8sXViDXUQwEK0ULDBMH&#10;h8gc5pCv2ZEMTyK89Ndwn38LnKdfjciJl8F38mXYOPl6UtM/Q3b7+6hn18hw4sY9q1LRy2RjZQKC&#10;tS+8xh1qKComiO6FttQuaQsogpTGp7TcQG5fm65Fn4rQa5Tor7PXYm/d1mdFZFOJcoWKmXXJF6s8&#10;VhHP5LBJJZtd38ZqMABnNgPbXpI9pdtkEXCR2aR53xJdgSyVq0QWWaJrkmTjb5N9XNu14cytBVyh&#10;0dn2UsjqnckiguxNVwgaz1yfxT8NjeDfzpzFs0tLGKIr8aXzF/ANgtE4mc+pxRX8YHoGQzyO0gC+&#10;ffYSTt6YJzARGOj2nF9cJQBtYorsbXxtA1+jQX7/+k184+Ikvnn5CiY2tjB0a4UGeMkcl2jk58jI&#10;vn72DJ6auopVsp4wmVWO71Cl4hVY7lW6rt++eBFfnTiDZ2ZptFPXyUhu4PzqNsbJZr7Oe12gm7pE&#10;F3Ha7eM7zPBe0/j2uYsY4/X2ZBIuAu+uL4ZAooA8WW6WOpCiPix43Pjm2Bi+Pj6GHxKEvku38Tt0&#10;qy7YbXjq5gy+duE8hgnOt2JRjK0u46nr0zi/QUOPJDFHQx+m4X/3/FV87/wUnjg7hVPXF3FGLjPB&#10;7R/Hx/EvZ8/iawT2b83cwJNTN3B5cQu2QIqMTTOiFjBlyKDWfXG+41X8+/h5fPfaHJ6+RcBhvY6Q&#10;lT3JDuCfR8bwRbbJU/z87avT+A7vdd7uxTMLayzjFEF1HudsLjx5k50F5Sw7iwmC1HfYPpdWycAS&#10;+3Ak9+GkS58ssdOkC1Suk/EcgVNLgGSYkyUCKO0IpB19G+w0NWbXJkvSZpi9iq7l78jm2wSRGvXn&#10;oJMiMN1CbOsJhC7/vwicejc8tBX/s6+E/8T9sJ17G3zrf4tCapw6GUSuS1ZPgpAkGMVqPcTpwcR4&#10;T3+rDxfL5qWHoG3EzYJdxScacOLxOXZtfbbGnO9t73fIyPPP/2T5hYCTkdtI+uMKeEcETn66gkLT&#10;oLaU0Uuxl9aq52gH7E21D/weahUPKpFnEZ3/FOyjRPyhB+A99RJsnbof28NvhnfqY4g7nkAxP8/e&#10;JA7lS6prsSMVX3RZU/ZVw5IKbOCjzTLbVTRIhy0/ng1Oet9kN97m53azxHNlEy/VJpBpW6ooFSkc&#10;TyGWyprxCLlnARrgMun77NYOHKkUlS6G6e0tnJufx8zmFrb9AcTJNJSjSTEyBYJumgrl3dvHOl2Q&#10;LRrqWlTUn71oIo44e75AsYwVfxjnCCxPnLuEZyav4+q2g4ATNQDwvQtXaewzGF2kstOAnrp2ExfY&#10;a58lY3ni7CQuLm/x3nvYDEQxT3dwha7jtc1dMqNbGCI7GqcL8gP2/E+ScZzfotHfmMMT7P0v7jhw&#10;k2zn2wSXb42Ns5dfhj2+R+NhT01QrVI55bZeIkB+nUb+g6kpnCHj+uHkNYLAHC6v7WCcrOFbZy/i&#10;6q4TMy4/rvD+VzZsGJlZwJMs64XlFbjSe7DRdXOR6cS1006na6b4A6kMXckFPDEyQXaxiPG5W4YF&#10;np6ZwyW6o98hKD9BpjZFRnrd5cQz09dwgszqqt2BGbp659c28STL8hTr6zzr4JnJmzh9YxGnlwkY&#10;LOsXJs7ixNIKhtg+3ya4j5IZ3VyzwRFM0rUiC64fsn0O4M8UMEXA+x4BXIB9lizn1ByBcHoWT9PN&#10;/ApB+SsE7zPbm3h2YR7fnryKZwhSF+mu/ZCdybcvX8PTfI8TC0v4Ot3eZ27OsX02MXxzFj8kw5xj&#10;Z+Zmp6ZMr8F0Fjnqg2bvxMqt8VHpJHXudureGnXRGhM1yew0pKBVEWT5yn4g8NKgeJvA1aNX0D7U&#10;8MQm0p4fYmfq49gdVYf+KOzDD8Nx4kG4Tj0O741PIR0eR6/lY4edI5OvIUXPIEF7iRKYovJg+Cxt&#10;WOLudeCVdC1GZO0/N/hMIRG4Y893ZLB07W57/4/KzwVOVmFe6Hm9jMWqDDgZlG0iICRmIylqNNI5&#10;NANwSTZYiY3U7ufRqy4g5fw2dq9+GI7xR7A7/FJsjb0M9omHsDP6BtivfRIJ90m0c7vsTUh1K132&#10;RF02qnz5FlotglEzx8/WHvItpfdlj6RZPqX2bVJB66WuiY2pkS2Va9pYkz0WwSlbzmGbtHyLihVK&#10;pqlQDWRrrPxkCqtuD126AHuaGgEmgenNTVxbXcWa0w0H3S5fKAZ/KGpiXTxiNDtOLFDhF3Yd2CWz&#10;Wic7ub65YYEZr98NRrBIRb98axnn2OuuekNm/ClUrGOR7qNA4NqW08j4zCImaYgr3giW3WFMrSid&#10;SgBbwQR2ozE4yeKUcuWmbReX1uhOERQWwkFMkrFNklHM+/hslw/X6H7MEMTOkvl88dQwniW70FhJ&#10;KFswIRBml1sqbzKawlUysLFbt3Ddbsei12/GW6YJfusEwyV3AOfnljArMN11Y90TQiBTJEhHcGN9&#10;C/NkQJ69ODyxECKptBn8rlHpawd92CMRvvMtspllbBC4F1ivl9bWjQunMZsreg6Z3po/hFsONyYX&#10;l0ydbUaiWGW9TS6v4vz8Im6yfrfIGqcJitNbDgLbLhnMLMaXVrFOxnaLzG+CwDe/boOTgJ/IECC1&#10;TpO6mCYIrPh8GCbojdFdXmebbQRjuK46X9nEBYLmMF3Ty+ursBFkp3e3zdjVtR26qaEwj3a2zyZB&#10;eRsXWN+j83OY2trCoseFud0d1sE6toNBeNnuHrZPOp+nK3k0xlSvUO/qRufK7Awl+mw2fyVotahv&#10;XZZTucBrZY09NdgJN6nLGhQvEZzyOOxqOygvsoGT8M5/Ehvn3o21k6/CxvDLsU472Rp/DI5LH2ZH&#10;/n0+axvdg32z4iBNVy5pGFPPAFOInoKiuTWI7e3V4es3ebSYksnXRBdP41B3JsUsuQNO/zGG9OPk&#10;FwJO9yqshaB3zt0NTgNmpYwF5sVJKzXwFmFPLTcvygZLKSE73btmx4nc3iTcG5/H9qV3saJfj82z&#10;D8NDcQ49iM2R34Nr+u9RcZ9HJxchmGnHFrIfBS9S6dqs8BYZUbPO8/TPO8ZtIziVWujUD6gcYG8E&#10;9kI9w5TMLsBsoEq7jFQhi3XS9iUqu5euT54Gu6/Bz0iMoOA2rsoeG0TsaclDsKIChvazSJJhOckg&#10;FjTmQLC5Ob+MabKIyeuUBf69Y8NFKvypcxcwfOGSmXa2e4PwRRLwk7UECH5JMqlcs4tMrY1YoUbW&#10;lUcwR5ey2CT7SNLQeQ3Pp+mThPYL8JDh+dM5JPh+Kb5zkj2rN5OBnUAVYa+s7aFdmSzLmkGILkGE&#10;va8nX8ANmwMnrpJ5XJ7ELI3JT8MRy1Nku+KIumSW1XyFrkiSPX8GkUIRkVwBgfQ+wgQxua+xvAbD&#10;PdgkmPjIMgXgJTKuvXLZZO30J/ZYlzlkS3kzhqIYJM1s1rs9hNIp1mcYQdZbivcKFUos4x6cPK+x&#10;PM2U+TP7JhtoMLXPukkjRIDbY/sm+R4uunbeuP5uIk4JkJWFWV696zKBz8X3zbCTirA+7ewAEvEs&#10;imx7pRIxi8c7B+ZdLq+s4Jkrk5ijWx4r1RDLleGNpBAm2/WyTVx8/2A2i3ipZAbhNaYY5DMyLLPK&#10;royl/v0MfKpzup867lUqZKBlk0zQF08gyg4jz3Irv5M6yQ7BpVPXrtbqEK0hh2K7YpYmVQhAmvlt&#10;ktE0CU5VsvsKy60QBLNgmde3WyUctNI4qPhQCF9FcPZv6br9Hmxn3wYbvYy1oVdh8cwbsXXlw4hu&#10;fgOF3ALq2EP1oExXju0mtkQPQ7vzDhbpKlBSs+veHu2XXo3EyjTC84Mx5efY9X+e/ELByUSEig0Z&#10;YBrI4Pq7wUn+qxCatJFI7NHAGwFKyeiC3RKCLRoAK3/voIBiJ01lCiIRvgLvrX/Axvn3YG2cVHXk&#10;JQgMvwS204/AdubdSMz9b+T8U2gVvGzwtImSrVC5RZE1/aoBbi0K1mYJTe0PT4aluBzqCY1Qx74Z&#10;INcyAxPRS5dTg+lBKrODvegOmcwGGcKa20emsoJrG+vsvSPwFfJY9vtwlb3jdbKnNfb8u2QjNoKa&#10;nezEH44hRAMKRffgo2jcZZvgdo2u0cTkFK7PLyGxl0WZhlUk2BS1+wzLpxQb2kO/Q9+/xbJJMass&#10;s6bsSwSkCt3gKr9XrE6OYJBlmWUoOSpZifVY4GcTx0NmUKRSFSj7NNIMv8v02FMSxBwEgEsry3j6&#10;/HksOZ2IExiKZLEKTlScVklrAnkfxW7lCHjFLu/L++8TFMQiC7yfIqIjNG5Nv295vNijMZpgRNZl&#10;nr/Jsb7z5TrvVeG92CnweitzaZvvqRX/7IT0HE008NllPjuvd+HvcnT7CgcHiPO3zlgc6y43gY7u&#10;GDudMnvyEo2qQPZbZsdGAszn8fouKAdIU+fibNwcjU3pjFVOLRjXlklN1mGTHZOm3/OsywV2FkPX&#10;pjHJNg2Vi8h1esjTcMtVLUPpEiy6yNKYs3yuBp7lqpd4T8U9lXl/1XWWupJjx6aYs30+N09DL5rv&#10;WEdsn32FfxCYFJqhhHPaebfDDrNTy1PntA5OQxkVS8ScWM+KhzI7D5m6stq+wfJoNk+xTAedDBXX&#10;hVrkMsJLX4Dz7HsMKDnHHoBn7JXYGnkV1i+/B+GtL6G2f4v6kuZ7dNmhKN0u7ZCimETNsptdeiVk&#10;yhoPtuz5KBTADGZb9vxc236hLGlw/b2++/Hyixtz+plEL9siMPXgpuvg6B7CyfM+KkCUjaPIca3Z&#10;0fKWvWaBykIKXvUiHRyFbe7PSVtfB/up3zFR5J5TL4N79NXwnfsAQrPfRCl4DZ1KAA3+tkqXrq5x&#10;JBpSi4bQNQOPZATU5BaPHQ1GlhRxTbeOylWmkWg2rkal19KSBoFTkcn7xQp7vRxcZEpyx67RHbtB&#10;2aar5MmTXfF4g67GLGm9g+5DKJGi25BHlj14iW5ZqdQwCiawEEBEeL9FMo2pW0vYoRuoiPMeDatN&#10;ei3lk+HKiDqVDvos2yFZHRqHPPbJDPsmkaQizFtN9vw0orqCGiUsb5VsRLOTZYoJwKQRKYSiQFdW&#10;RprjZz97+k2ylXmXAxdvLeDy3DxZSZq/6ZkB8IqMQvVAwzBZFwR4BJpqj4bCDqhM49JMqFKKtNjB&#10;5Gl4wVgCSTKqAlmnlpto9+YGQUpr6+osh4Jjld7WJGXj+zZZ1w2KJiQUUKpYJy3XqRNYFPBYouFk&#10;+bfKlOU1Yh8BApMWGWvq3ETds42ID3zOIQ2PAE62poBNRYSnqD85PlebRLRZN10aIXhdn+5+h8Df&#10;4v0LZHFibaevXsapqUlsxUPY18QJf6s1dn12mh0NERiQF5Pheb6D3kufxbI1sSLRQmvVi2aK8+wQ&#10;NXOsJUMm5o51rskXha5oLWi7SsbEzlMA06FYY6JaH0kdZD3rXlW6XXUTKtBBpcw2oZhOlO/ZYsfd&#10;b2fImvxoJeeQXPoqHBc+CJvSoJz6TXhP/xZsww9j6/xj8Kz8Ffb3zrFe/QTtApl1DxF6Crcjv4+O&#10;SmVi7TUn+6Q71yZb79To2QicCGSs6/9K1iT5JYGThboaWPOQVruoQE6e87HHMMDESlHyugA/R9kQ&#10;yT6V9HAf1dIG9rzD8M38BZyjb4L72fvhG3oZvKOvgGv0jXCc+xiiK19AOXaDvUscrdY+G7NgjKBJ&#10;X13RxRqPUjSwAEHBl00dBUxUGPXiAgZFHUu0VkkpLpQuQ9HWWZY9UCiYwLwll8ssr4iRjfly+9jw&#10;+bBB5qCB8CJBUIbTpEEoer3Oeykq2hgdXdc4e9BFgtLszg5C2QzZCJWRRlzlbwzT4fO0JCRXqiJD&#10;F3GfkqOboRxRe+kiUnRd9nhOGTRThTLSvF+abEY9tZZZFFm3Wvxrlq3o/QgIZu0Ze/AwXaMVh/KT&#10;23FlbQU3NjZgJ+Du0e2psj3kzuk68948miBWsQ6VkYajnFJmllMzSGIANEyT04i/rWu2lH8PQjlM&#10;QjUaaZ3nmhSTII11ruRrYrCaeTKJ2kz5LJYmRihXS5s+aGZUICQp8v2UxkSGrlkra9G11lESkNlm&#10;YpOqP9VdluXK07CrBBKtv+sQ5Hr8vlsk4yAzbQsUWS/JXBYz6ys4cfkcme8SYrUi8koDQ5erxfoX&#10;kMmtNTrC+zUEGAR5hZ8o4VyZLl6L7yep042WaCypXNHSIrlvLCNZjraG0nu2iC4dft+ukMVXinx/&#10;DTUUWbdiTnTt+IyKASfVt+pNcWaHbEOtRqixftipKvlDp4HDph/N3Az2tp6A69xHsTP8ejjoxvmG&#10;fgOeYYUNvBnu+Y8jE3mGILpjdlzZ61YMO/I3tAbubtHaOSvI0ppx03BLnVK9A04acyIo/6gt/+fJ&#10;iwCcyJ5oSAKjIClkuFOlv1uFs1fnd3UTvBkkvd/rsfHaKTIdF3KeZxGc+lO4NWM38hDcpwlOJx+G&#10;c4IANflWRNa+hHL8FnsoF3qNPI9ULLKnBpmJgu60tKFUVXxIngpHBWEjKDG8At3aNA71lk2tUi/R&#10;oMi4TGQuy1xgmZNyh9iDr/v8cCYSVOYuMlRC/94e3HTXUnmxPPWUio8i+yBQKbmcmI1mv7JUPDGw&#10;62Rai243mWEVqVYNe1TMPd4nWakiTHYQyGbNdRpI3VTOcILhKt2aVbcXC7s2zO/sGpBZIyBK7NEY&#10;AhrvosEok4EW95plKQSYFsug7cPLBDunL4DZtTUsOx2YUw5yv9/EY5VoQDJ+TQwoY6PSjmjSQPWm&#10;7Y9kmNYGojI6azBXmUfr5RKvqZpMA4pcLlMqFBlnuVgyBmxmlXgPrYFsKEyDz+lSOjS4Lo1WsTtK&#10;Y6uMk8qhZBZNU7QMRbs9a2JDICNQ6lNnevysXF1VAoXc35pcO7ZXme9pcn0ZdqNr2O5kdR0y1Xa+&#10;jDYBvVvg33oGyxZi5zK3ucpOYh2eTBzFA7p/mgxhOzRZB+0CGS3bv8+/2zyvpIaVQo71WeF7kJHT&#10;BWzzXcWGWgKcasWEnygrq/I0mXzhrBsxJoGUtQksr+fvB0kRmwr2JYMzy61Ux6wPK3Ed659sho/m&#10;dwRojU1pnImdJLr76ORuYs/xDbiu/hnsw2+C4/RL4aQ34SMwec4+Cs+NjyPle5J1s84OMY1Em8Ck&#10;UAC65rI5L/XRimMCP0sUOmAFTsut09bhWg9n2arASSI37oW6cj+//FLBSS/sISK7CEA++irhPt26&#10;o/U49k6ZlcXPRHRn+4Csqk7mQqXpEFByi8jsfAf+y2yYkcdhe/YBuE69Go7xl2Dr7G9g98ofI7r5&#10;fVQzU3SDouhTAdRbK11pmbS2wspXQGaJwFWu79OIqWRqeCpRj8rdLbfRKbG3pdK3ZVBSIPXEcmFY&#10;fg3Orjhd2KKhK45JYyRpsi4Bk3p704vTqNTTaTGqshOYsRSCRaxQwhJ/e2NjEzuhMGLsQaPVPJyp&#10;JHYiEcPAFnZ3TDqSm1ubZixo1ePBypHo7xubm5hcWsLVpWVcX13D9ZU13FzbwMKWxn08iCnfOBme&#10;snaaPEWUA5ZFDNIfDGGB4LRk24WNLk0kl6MbQiCmYlbIwOo0xg7rQNtx9WggGny1FlbTII3B8Z5H&#10;RtZlnbbENkuKrLcM0lpeQcOjkcqFUxmUV9tE3tNAFctj4nQIel2CU5vXK6iwTSs06xj1PA2as860&#10;TEjhIWK5Yjom/TLBTVIrlw0oqnxmYTRBqsF31PIiMTGxG+3Yo2cd8NwBwabPd+uV+HzeR1s7yQ0L&#10;ZZKIFjJ0Ack8OwQ4AS87ENVbm0DWJaD3eV2XzKZFPeiyI2kr46pEuwERsLTphhIddvS33l/5xvi3&#10;pKrJGZ6zco9RqGNajVCnmISIAiWWT+6zYaQst0n/QmBuNA54FEiRybX57F4e/V6UgLmIfdu34Zr6&#10;MzKkd8A/+jC8w78N+8n7YD/Nz1c+iLTrB2gUVwho7DDZNiE+34wXsdOXfXnZWXjZaVrbOmnJCYUd&#10;mABKDMpapGtFgt8OrjZ2K7mXTf/i5ZcCTtbAuT53WRldC5x6rAwCkzbi9FMBPJ0ivyd60ydWQJiP&#10;jZUiuhfJPlqtPTTTS9jb+B6cl/4I2yOvgY2U1j7xP7Bz7v+LDTKo3SufQHT3q6gm5qmQEYJMlkam&#10;nlkKSPeDilglY6o0imQ26vFqVMKWReWLNM4i3QAqfJfKZPbK4/cN9jplljWazWPT7cGa3YlIKmO5&#10;QxSl4Lidt4kKp55cwFTVWE6vjySNat3rw9XlFSzaHHCEItgN+LDldmDd7uDRB1ckigCBSuEKwXQa&#10;0XwBCbpcgVTapFZZJVuSbHn9ZGpxs0g1kkwjHEvB6fZjfXcXu24nkqk9Y7xiKG0xBxpai4ZWyPJ+&#10;LHOcLk2GRqQI9qJxq2jQNEjttNynQTQJVGbDUn4nt1cGZ1wX3rNBYFCu9h5BpKf7KzaslDNMqiU3&#10;zRzJ2PhbgUqV99IYk2LJrKRumh4nALA8hm3w/uoY6mwfE3/GdhA4yZ3WWKA1sUGjliETDGpkLAIB&#10;PU8Gr1QySn0rxlel26ZFymazAQOcFZazaXKEqy7qrAuVRYnqmj12GAQIjTFVNZYmV5XApO/MCn+6&#10;zF2W3yxxItC02UF11EGSRRkhkDVYjiYBSIkOGyZGjgxcQvCq8hotQtc6OJM7nGVqsQwtPl+M1Iq1&#10;E7jSJWZHWGOnZoEr9UkdGz/Xm3k+M0/mW8JhK0C9vIqc96vwX/8Etkffg52h1yE4ej/co/dhe/gN&#10;cF/4EPZ2vsayr/I9EtTXChKsH2t5WQMBunZBeiFy17y0QS3QddOmXBR31wIpLfqNsj41wxtiO5qA&#10;aYoViPlrzpwGYQfmhakIqiAvjV4LicOsFEMn+zlWJt06bdzHa7RGL0GKm6bPrbzVB60s6ok1RNa/&#10;DMeV38fW6KthG/1/4Jj4v9ho92N97C1wTH8E8a2vox6bYW8TYO+XY8NXUJJCsjeq0W3UljlyVaT4&#10;nVoH/UqPhtxGi+CkzIhyOZraZbhRNgOVFZZbsy9aN7dG18pGkMqQDWlVvMZrTGCdPvOogWUNMJdY&#10;/hhBZt3rJdtZwqWFW1h1uuEkOLn8PvjIlsKBCOKJDNK8lxnM1kByH6hSFL5gIzCtENA0I6ZcRLpO&#10;s2rEPSrvAd0wMsI8e0i6d56AH7ms3A9NAvA9ynSfyOi6YkUabGd5lKWgyF6xLMPkUYn7NRbTI7D2&#10;qJQCJ7ORKQHAuHQCD5ZDObMEOB0xGxqw6sgAeEkujlgFjVcgIOPj0QQY8jpFQbfknvGzDF+bPhqQ&#10;4G8NmyAAaDzHrIlUHVIPSiyTxnA0dtPiUQBQJ9OUe2XyxavddF7lNexJrEQAIFdWLjl/q3dnWXsE&#10;J40dlQn0pjw01grPDVYSCAi0JlOZME3eLJa/xjoT46kSNOWaWkkMBUgsq/4WaImFGeDhs/UdjwIj&#10;A0oCUzE4MSKetwBKZaObLNdfx6PxzXqFn8t6rsb6+Dev0+YK9WYWB500lT6IbuYacq4vwn/zj+A4&#10;8w5snXojdk4+Aufp+0wGD9vkR5BYJzBlZsiw0mgdVM2kQIzeh7VtUw1BglWYzElJ4zQT5+m2zbCK&#10;k+LqaMFun6Ck2Ke2Cci0NimwYhP/W4CTyVLAo0UX6f/SwgRQGoxTKk+t3/H1swiRamuxocuEzdPl&#10;ax4gTqPK0/1r8e++xoySs4hvfAG7F99PF+/lcI79BuwEqd2RB2E7+xY4r7LB1r6Fxt4iffUYDkiN&#10;K+yNCo0C3buj3o1KVqMymhkyokGrpDEnKrPoPXubpnJ1kz2VpZQay+n2kCU42DXes7MDTyhEl66A&#10;HA0hTxkM4g5S8Wom7BYZzfmbNwlM82b9nU2LVjMZ3qdgXJ0DKoByFZkEc3xmkfVTIIhEiyUsuzyY&#10;Wl7F/PaOSX6mqesylUdpRJQ/qcFet0PlPlCsFg2iWC0SbGTIdDPI1g4IEgdiOXzHNo1X41BKmZJl&#10;T18kI2iyPcR0ND7TpGiMrsNndIwxkl2SCZi9+PgucruUhdIke5MxCwzkqtH4zIJVfhZImGwOKqPA&#10;RmCh648+y3VUvm4DUvyNWJMGjU0WS/5GrEEzhWWBI427KxYmN6hYYBnzhqkJnOROyd2U4Zvn8H5y&#10;SQV8HdZJl+3Zq5IJs9Npm4FtXsPvtXi7xvpW+mQxXY1TmYkQ/saAEs+bTBS6J41TY3FiwybVLt/P&#10;LMo9ci+7rNc+v+se1ZdhiyyPBuytlCasV50ToxRw6z58ntqsrrCGhpWXqsnP7eoh3wksizI2sD76&#10;NfT6RRy2Q+juzyBn+zp81z+K3TOPU8fZGQ8/jN3T1PPhV2L38lsQ3fp3NNLXWF9utA+rKPdbSNK2&#10;gm3QfjSgTTeNHY3yfithnJ8A5ek2CE5tuAhObmOHPRP3dG9woodzZLv/FfJLGnO6WxR5aonZmE/g&#10;pHMEAaVXMLljSGk1g2eSpLPiYgS1fVZinSDV68RRTl5HYOlLsJ1nbzL8WjhOvQyh078Jz9D92KLL&#10;57j4PiRX/x31zCTdt10qUpJgpOyFVHY2QFPxQ9q2mb1WS4PhVCBRbjMVzDJoBkXT5lLOJpVWmRg1&#10;E7efK8Hj98PmdMHtC5jUrUpvYlKGZPImqtwZCuPm6hrOz8zg0vy8SV4WJqtRLExRTIy9rWEifDfN&#10;eJX53jn2TkqFGyJLmHXaMUJQmyGg+XI5k0KkTEVSvJFASqlbBAICNs1GauC5zt9rxkkD0wKLroBX&#10;LpMM3LAhgTtBgIxJRqONEcQM5AbVKHLZzH7/Aix+NtshqU743mYshOBRIcAojYzWd6lOrMBAGj5B&#10;6PYsn9wW47qIeclYKbqPfqNYJ4KJ2c+N32vGz8SY8V4mtS3vYwI2DSCyHCxDk4ArttShBbcITlpq&#10;JCZj7YBiPbfNuhBgKpbNgBSfo+jqalnjX7qvZhTFmvgOpp3pEhrwssYZmyW2OzsYA8asR7l8Zc2k&#10;9g7ouus3egd+J71h2TSBIrAVmAm4DRDx+9upZlQu6ZHYlOqYZTP5x/i8lhF+Z4DzgGW3WJQCRNs9&#10;MtjDBg57YXQKV1F0fhXhqx+CY5j6PPxSOEdfySNBSUMaV/4QoY1/RJEddaOTRU3AdNhCnB24n2VS&#10;RkvlZDLLw6gnMUqYXokmoDQG5aG4e02KNUGlxfhRgliMOhrhUaAmYLLcu/+6GbtfEjiJGg7ooV5Y&#10;orQMVnoGTW2a+AueFw0NdQpkUfSVNR7FilXgmBJiZVipDeRoFD4UopMILv4dti/8IRvsfoSG/z/w&#10;Df8mtsdeic3R18J+/sMIrP4bstFz6Bf97O1yBJ4CjYuKWaLiEaCaNcWQ9KBYFs3OKXd3kZKnAQuo&#10;zFgGjVwzeAqQbLLMeTKmSDSOAEEooPGiaAI+/u3lUctYlndsuLG8grnNTTgiEaRpZFaAnoIkybJo&#10;XGYaXb0zDVIBlEUqSbJexqLbgdGZG7i4soztWMwEFuZoKGJcSg0rpmZ6dIKSen0tx7FiclrI8t4C&#10;P+OmGLZEkVHRgM10vIyG7yPQMIPQ/N4wEAEFxTAgApmYggEu3qfRYT3RqEulOsGJIM32EUDJmAVK&#10;Yi5iRtb9Zfi8n4yYdaikdiaeScbMOrcGr1nHZHcmfQ3frUSQVlS0WI0RvqvAQFstqQwtMQ8yXY39&#10;NAlOWsJhnsHfGFH76PkECgGUCSERuxMQkp0oZ7jS7eZZFmW1VKS6yqHZWYUMtIu8vmixG8V2afcX&#10;7XyjzkDZMIPJPUTJgrPlsqUP/L3uW2Z9VPkcAanJE866HIjZuUUiHdJ3hr3x/ckcmxqc5zs3qHsk&#10;Mab9KgTRCll7lycO2jk0cvNIu7+IwI2PwDnyBrhOvBLukd+GjYxpd5js6eLvIrD5r8glz7IuQige&#10;9mkRB9iTt0HG72H9ybbCLRCYQMA5RJxsLcLyaLMC5Vry0M1z9xomEaTAScMrAiUFseqoBb9KNCnX&#10;UOmRftSe/3PklwhOd4/63w1OBwacDEBRgcSYQu0yqagSVjXhYwUqo6aiV6NswMJBEa3DNHsdF0rh&#10;swivfRXuyQ/BO/wg7CdfhW364jvjrydIvR1rF94P78rfoxK5hH5pl0wjiJ4C4RSRTWU2vj7BTz1k&#10;ib2FAERAUuBzizQMaz8yKhyNUQqsWCAZYblM375QRDpXMKwpmsmasIJNumMrZDzbXp8BFKUhUZCg&#10;ydCozwSm2+DA+8lYNI60R5dxddeOC9dvYHLhFmxK0kYjzFLJvWRn128tw+b2WfvgUdk1U6Wwhw5d&#10;gzzPOUNB+BJxk7pXPbfcJW0C0CYjVUZNGZGJm5HxsByaDRtkVTQGzqNAqaJZMTPeUkeOhp7Rkpoj&#10;QBSDUlZLucNygzROY8akKAaQxLpYZsutESjpHS0DNsYp4WexO7OOjHVd0vcda0lJkeyqRBZkpQsh&#10;ULJMHbaFmeGiaFlSm+1iDZiLmbEeeD8zzkUQ0BjXwO2UG6XE/3IVBU7qcEwbCCz4vTqonlgWwcLM&#10;0vFaxRnlCX5lujxZGrKSx92ka+3wBpDKFU1HYgGt7m0Fat4GSYrqVnUsl1DgpMypJqiV17eoYy21&#10;GfVGKVK61AOlR1E+Mc0cawC8U3ejmpxBYudbcN34MF25N8M+rO2cHiBrehU2Tz2O3XMfQGDt88ju&#10;XWIZdlAla9rrHyBOiUhXWhX4NAjOOg0SnMJ3gxPrO0TwFThp9s5jwEljvwPmRPtiO4Z5lK3+N2NO&#10;d09LHk1VGvfOYk46msWEBAmJ/GStu/OyEhUT5SMNDbFi98isil02ajdLBfOhsjeP1OZXETj3B9g6&#10;+XpsDL8Kzgm6ehNvwjoZ1NaF9yC89HmUAyPo5BZxUI7gQFPBzQobWLRfyxWsrZjyTYIfFVMD1AZM&#10;NGjM7zQYKqM1O//KmPk7KwjRAp4UjdpJcNrx+smg4khTAY1rwO+rYgRUak2Rm/zcUnIaiZRc+bTl&#10;0mzvuHDm3GVcunIDdl/QREjXD4FIJmeA6eylq9hxegmIdBXY28plkesi8YfjuLa4dHspidy/LI1A&#10;i22NGyMDpshwBBwqhz6XCDolltMAlgEUAYE1vlQh+Gi9n1k+EqdLTGVX9LyZTSLI6B1Ud7reGmth&#10;3RDEFeskViijFGswIMLvdZ0BLRmxQIngVKYRaJcUbfiQyJcQyxaQ5XM122mymxKgNP2v4EeNpwmY&#10;OmwX3bMgEOB1ut9tl4uf5eJpXEsAJRBVebWgWexUy0+0O4oGwRUH1lGQJsXsYSfQMu3Osmk8JhbF&#10;xZuzODs1DYc/RJCumOdVeH/FYA3yruvdtBWVJhz0vmUBOd9B5VJaZoGZwEljTB0xNtV/VeEHeQo7&#10;yU4a/YMUem0/iomzCCz+C3bOf5TM/3HsDL0ajhF2uMOPYGfsdbBf+AjCy/+KfEJ7OgbQ6ieRp3cR&#10;Veod6lmE4u+SGSmYme2lLZ60B12MkuTnqAEnZbQUQJEddQVAXWiBrxiStTGm2JJls4Mlas+14/9c&#10;+SWD08C1kwxiKY7AyXzmeQEUDSjMv0NdVhArU5sjBFjpYVZojOifZg9R4vkuG6fbiaGROo/0yt/C&#10;fu49WDr9CmyffDXso2+ivAabJx9lL/R+BGc/i6L7JHr7NhzWU+i3MlR+sgkpLRVPObA1q6esmXU2&#10;pMZotN9bg0ZkUqaKRYlhsOcebL5Y75JSU+E88bhJkK/UKlqHpvVqWpOlwW65jf3OIfp8Tw0qyxVS&#10;nIviosTa9pJZXLw4RXC6is0dDxkLv1dOcRrC0pYNI+cvY35ti+wsT8MlILat9LJluiXxxD42FHm+&#10;sWkYVoHKFqcLsuJwmvPhZBp5GosiwMVc2ibIr0MDJzCwbNopVmNsWp6hXVnEsuS6FQgWS2RyUwQ9&#10;mz9Iw7ZmIot0b2XwxpXke5qgT97DuFqsM7msZpaP7y4xUfk86jrjRsqg+awy61VjbYq30uLh+Y1t&#10;eKJJMj/en8aisun+2g1G9zaD/by3Bo1rvIeZFZXob7ErtRd1R2XvqiMgM5braYBLHYTGj9hWDX7W&#10;pg5yTeslsZijEAd1OCxT7aCLNAF2em0Npy9cIugvI0HWpDV1YngCqCLvq/dS+XK5PPb3tU6S7E5u&#10;LcWMtfG5qifljjc7vGgogeU1sViakDC5w8o47FMPOz4C0zV4Fz+PjfEPYPv0u2Abfi12Tj/Cz49g&#10;ffgx7F75gJmFriYn0ap7CUx0cftl7JPpKVOlmfVmffrUiQtUWIc+1oUW7ir9bpx6oTEnC5w0pjSw&#10;RbIifm8xpCN7vP35vx6gfokD4nfTQ2uK0spSoArRoLj1nbIVaBeIII/KOR5gj+YjYPibNdLPBnsA&#10;9rRkORmChhS8cajp7CBakRkkV7+O7Uu/j/VTb8bW6UfhGnkZnKd+Gzt0+bYn3ozA9Y8j7z6NRmaV&#10;7p2f4Ja3jMr0ilRYGoICDrtmEFbjHDIMSwwD4DM1XSyjrrGsWqsVTu9jy+cz4JTIF1ChIrCzQoPG&#10;UGbvXcpXUEjlUUgXUMxZuaS1nkyLS8UYlFrlzIUrWFy3Ib5fMuEEYk3apeXyzVu4NLMIf3KfbKxB&#10;IKRBE6AyZFtanb/lCZp0vOtkTTG6mFnWhzInnJ2fw/z2rjknYxdz03ozuYMVjZfQcJosQ/OAIMe2&#10;EEu0osWtgd791D6WbQ6sEziCqYwBJ12vTSM17mKYE+uizTow0+2sD4G5maEiWLTpynZYDwImAZ5x&#10;LY3BUgQo/F6D++5wDOemrlNmsOsLk4GycxA48XmKmBY4KRJdUdLmebyntkKnaqBuAIfMhN9pvFAd&#10;SYdAK3DSDJ6ZeTMdSM+41qZdeuwg2C5y0+sKuBQ48Z0VMKq99krUR1ecZZq5iYtzt0wb6LdqT/NM&#10;AZSA3oByE5l0Gm7t1pJKGVBWHUifFA4h5lYXw5Vbxw5KbqhmfxvU4W4/h353j+C4glzoNLwLn8Pa&#10;2FuxPfQIPGNvIGN6iMzpEXoB1OOLH4F/8wsopWfR6/jZDtQl6o4WWe/xmX7qo69FkGJde3new/bx&#10;sO68rHPZk7yPMJnSAJxMuA7rykp5ItdN4EQwY+epsAKtfxU4aWGwfv/fAJyOUPkIoAarn31003z6&#10;mxUycPluL06kr2wS0rECQ6aC6vDSFdP6uzDBI06DUEa/TJ+K3CsD1RTayVtI7P4znJN/gu2R18M9&#10;/BvwD///4Bz7LWyPvRy7E4/DcePTCNuHUNxbJsWO0XDpNlCZ5XposLJfqeCgWqTLWKJ7QDpPgzFu&#10;D8uhcQTRfwFThQ0c3c9gm8CgrYO0ZZBW59cP+mQEdexpaUliD8lIHEl/BNFAFAG6YMG9FKLFIsJk&#10;OKs+P87dnMO1pTX49vbprrKXPzxEgr369NI6xiZvYHbdjnC2iDTLl6dhZViPLt5buY9mHS6TjXPL&#10;AGPRpBqZ2lbCs+tYI2DGeE6hDVr31xFrItu6vXMN6zxdLpl3SOSyBGiBTBOFbB6RoBL2++Gja6c1&#10;eDkCo4JZNV5jRWbTZWT5iwWCH1mNjFJSKhfoemaRL+VRKvHZfP5gb0Gz+SPfQRsnkPiZve+u8t3H&#10;Ll7B3OoW/AmWQxH3ZGdabyeGkuTzc1r4S1eoTNc5z/tp4weNAcVYB9qvT7sfK8pbrM0snVHwqUCH&#10;79zis/IEhHihyPcoIscy53iPipa0EKD7Yk0KpVD7srNMFnNY2NnGpfkFrHp8pkNIl2omK4Hywqe0&#10;0Jn6oAF/6UUsGoXH4zHgZMIGqBNmOQrbv0GmrfEszQwKnMSUtX6w0ef7d9Ms5w7S7mfhuvFJbI29&#10;B7vDD8A/eh88wy8ja/ot2MYehW/qo4hvfJ2d2yTvvYfuIeuB7ChZA/Zq7NxYn/IqvJo8Yofho+1o&#10;hYUAxst39/caFAVgaoJJu6Ec7YDEDkID3cpUYMCJDeLVYnx2QNpJReE8YX3H91Eiuufa8n+e/JLA&#10;SaA0EP195OZphsF81vkBzbT8ZR/Zk49MISx/ut9HmD2baQgyqMBRBZvtbOj67R2QzRyU2atE0CiR&#10;Qdl+CNu1j9FXfw1cw6+AY+I+OM68CraR12Jp+J3YuPZniOx+E4XYDHtQF9q1DHp06Q5oaH3FshSr&#10;aJNhaIZF26CLjncIqC2Wt8FGlguQLVThDSWw5fSbnEOKU9KW3alaGbaQHxsOO1xU8ER0D/uxfSSj&#10;GXgJTtvBEFaCQcwR1M7cWsLQzVlsEMASNJQie2gp3KzNjafOXcGpyZuYXndikQwpxB47RXDy00iW&#10;AyHc4u+ntrYxub6BWwQnJw1whizq6elrODl7A4tetxkHixAENJVeoxJqMXKTLmaF4BTfz2PD7aIL&#10;aIc7mUCGwBQjODiDMWw6vFgi6C163HDEkwgTDPzJDGy+IPxkbJrF2vF56fL5kSgWsM9ePJTfhyMc&#10;wG4ogA2fB6t2OzzBsNnnT4PpdYJjkaBTYlum+SwZ/9PnLmBycRU7rKPdeBqrBEUvgTiYK/F7P6ZX&#10;1szmDFsE/13eSxsbrLm8WNx10O3UcqIwdoJxuBJpeOhS7/pC8LH8mjgoEpRiOZYpzmviQaz7+K62&#10;HbhY5iIBt0cDVrCmmZ2kO6ZxQ20LdWZuFjd2d2BP7cGbzhH445QYFu0eLLJd/HtZpIoVONkGGzZ2&#10;HGy7CoHUrCUkKCkMQ8GaWt6iCHGxTLnBzRbPdQpkg7w+u4i4bRjOqb/G1ui7YR96DMGzj8A3cj92&#10;Tij1yRvgmf5TpJxPoJxdYecbAbWR+tHBnlZV0C4i7CyiLLe2+7dSX1u2Y8Jy2MkFyDg1FCIC4KEL&#10;qRAdeR7K/mFCdm6Dk0iDYprImmhrWsFhJqZ4zY8Oxfznyi/Rrftxope/uwIslqXlK1bGTFYUQSuo&#10;ymdjSCxKqgE8C9B8bIggGVT6QL74PkHFhaSHvdKVj8M29Dh22OjOiZez8V/Ov38HmxMv4XdvR2zp&#10;b1EOPY1ufh19Mi+T0oLKZWbzlKBMQZo06i4bqV4vkdIreVrezBhFEzk4fSkE4yXs17sg30Ksmsei&#10;exu3HJuwhelq7Ss3FZVf2xFV6JKxF/XT8GZpYM9en8GpG7OY9dLgqWjp3iHiVI6lUAzfPHMBXxs9&#10;hycnZ3Dy+i2cmGFPHk9hg+zq8uYOrmxuY4XGMUZg+8HlSUwREKYTMTw9O4evTEzgyRvXcPrGNG4Q&#10;uNzakZjMYJ9uhnIiVfmcNNnHji9gMlJObyiv+R62EklcWNnAxdVtk6R/YmURT127givajYQMUExt&#10;/MZNk7Xz3MItPHvlKi6trGKDwLbMZ48uL+LixgbmvATd5SV8n+VYpvGahdECJYJTocM6ohuyyGtO&#10;XZvGabpPi3zfhWAUIwvLOEWZo6t3xeHGE5NT+OHVaQzNLeAUGdYEn7VMsD27tEoAWcS1TWWjtOHE&#10;1CLG5jcxMb+Gk5dv4LoyX5JxbYWDuLy8gKmdFdwK2nB+8QaeGDqBpa0NsrsStPzFuFxkCxr7WifA&#10;n74xgyevXMF8IGA2jphc3yU7DeD88ja+f+EaTk0vYD2UxDxBauTKNC7cmEM0njED3ooEV4Coltl0&#10;62WysSLvT6BqajyKblwnjIPGOqrJUcTW/xaOS38Mx/jj8I48DP+ph+A+eR9cJx6GfeK9cF37NMHr&#10;aRRyK6j0yESpXSl2wBF2xIGuGFAVITL+QFPbgxOcjH3csSktnr9jT5Z9DbZ2eq5LNwCnu+XOfY7B&#10;6ajy7vx9V0WZyrOA6F6iFKNmlwgyCl+P7IqNl+5UkGvuo5rdQsl+EvHrfw3n2bfBPvJK+IZ/C/6x&#10;/xOuUbp6/Nt17i3w3/xz7O2cQjWxhW45RXdOS0C0lksDvX0qHHt9spYSXZVsIU1jSxk3aNdLBrQb&#10;gCeWJ1vqI06GtRMJYsG+CXs8gL2KxgbobmgchiCrhbYFAq4nk8PkxhZO0tAnCTTO/QLictcAOOim&#10;jC6t4J+ePYlvX5rE92ig36Hbo00Nzq5t4gSNYZQGvKhtnXZpmNeu46TGRzxOPLO6hC+NT+Dfhobw&#10;w+tTODl1BZfm5rEh9ibXjO+ggfo8mZl6fi8BZ2ptDZNrq7i6vU3GNY0TN+cxRdY04w/xHldxYv4G&#10;rrnIUsIhXCbQPaGc4ufO4+nJazTWq7iwto2LO3Y8TQD5PssxE4hgmsDzFH/7/XNnseJ0mLxYWgBd&#10;oytX6h9iMxrB0PR1fP/sedwgK5rns4Zmb+EbZ85jdGUdExssy+w8niIgjSyv4bsEwR9M38BVMrmV&#10;ZBLjKys4Q6C6ZnPhIsHjm2cn8Z3zyuw5iyd51E4rU6zXEQLNialJlp3ur28HQ9cv4+mJUawSbNOZ&#10;PDsMgkmFbJcsMpCkO8x7npi6ivHFJZzje52+uYTxhXUsBhIYW9zEk1NKAbyJGYePZb+EH0ycxwzd&#10;0VA0hTzdRLl17XadIKWUPVm6vlpcXiNDKxGs4ujkN1AOTiCy9M9wnX8vbKffCO/wwwgOvxLeE6+C&#10;+8RDCI2+B5HZz6IQOINKZhmlegjZLt3HDsFIs3DUk0CvjQhd6GCzyc5beZjEjga2cy8RwMhOBnKn&#10;cx8A1HNs7p73+K+RFyE43UvuVJbpBVSRR8c711i9gSreJF8nlQ3yGGJvlWDPVWllyYK8KIYuwnfr&#10;89i68Pt0814LxwhdvLGXYHv4PmwM349N9l6uq3+O5OaX0YxdAgphs0xGg6TVSg/ZbAPJBKl8Ok13&#10;YR97FFckZDY8WNp1kyHtwZ8uYd0bxTSN6eb6OtyKOSK1L3U7ZCoKLhRrqiKYSWOThj7nceHa7i7m&#10;6YbZ91LY65OCU5Gn7DS2M2fwtfFxnKbBP03w+e75Szi/toVTM/P49tmLxpDn/WE8Oz2DH1y6irGl&#10;ZYxsruMrVy7hawKPy1fww2tXcfLKJK7dWsQ2GZIyXmpWUbuq7BNE9/JlBPbSmFxexmkymJNT0/jq&#10;6JgBxht0jc7RuL9z6QLOri+TRdB93N3mNddwYvIK7zuFp8kaTk3P4cqWA6fml/C1i5fNpgKzsSRG&#10;CB7fODOG8Zs3zYB6JLVvxr0adFkLZIazZFPPkO1pm6wFAucFAtIT5y/jiQtXMLG6ie8SkL9/9TrO&#10;bu5SdvhOFwiSt7AYi2M+FMblnV1ME9Sm7W6Mzi+zjm7iaQLH01e10cECmZ4Dw2SQ37t4HiOLc7gV&#10;DZDVzeO7ZycwRgBed3iQ2q+gwratVw9QrPZgp9t2bmYWJ69ewWWBI+/1/Ytkias7ZlOFZ2fm8Iw2&#10;iiBjPbO8iq+PjOHE1SnMk+Ft+6OIZSumXnPVCgqlHF07pZvOotvN0XUMoZFZQsb+NHw3PgP7+Q9h&#10;d+wNsI8+ajJYOsZfhU2ClO3cexCb/1uUQhNGb5vNPXayBTJNgg+BzyMPQYt0qecRdnTWEhON1/60&#10;QWsLnO7I85mQWNbdTOuXJ78i4PTCZDDj5yW91ThUTLN5dL+SlBzPN6Ap+xCSgctwL38RtqmPEqDe&#10;SGB6gMD0IDaGHqB//zB2zrwJjmvvRHT106j4JtHa96FNF61UYI8V3IPXG0ZM40p05/apgLt+H5YJ&#10;JNvBAHzpDFyxPcxtODA5u4aFDRec/E04VSBroHLliojsZ2EL+LC4y57YY8fOXhwbdDtu7u5gzr4D&#10;TzaNlaCPvTsZCcFpkga+4HTh0vIKRslIppWDfHUDI2Q2E4srBAW72YHk1HUaDMHw6YVZfOXCeZwh&#10;QNx0uOjmzOGMdru1OxBKE1DJnJQ+VtkZsnQzlblz1xvARRrdGF2nCzdv4dTkNGbIRm66/Bil2zR0&#10;4zpu2HawFgpiemsTQwSlm1t0cyjn5pYwSSCZd/lwkYzuNN3DizYb3TEnvsdyfGtkGDMbm3DTXUtl&#10;CmbCQVtzCxyXWb7LBM2ZrW0su324xDKPsRwXCezaV087sYwSgG/y3tMsz7PXZujK7mKL7ukigWKD&#10;bqDGqLTBwSjff4bMTRsvnCdITyo7qc9jQHWEgHTFtYNzO+v4Gtne18bP4Mo6mWo0g0yZbrjJm0Q2&#10;R0rnCu3hKkH2HOv35q4L47MrGJ/bxPVdJ4GZHQPd5NGFm7iys4Hzq4ss3w2+9yoW/AEyQbr2xRY8&#10;7KBcBOcEO7EWGXO/p7S8MZT35hDb/g5sVz+KDerexsirsDPxCuyeIyideRjr5x/D1rUPwbvyReRC&#10;l9GquNBsZNm51pChZxBt9OFnvXma1PV6z1rOxXMxjbc+z7O4l43cAaV7fffikl8bcFKPMYgcV5hB&#10;uF41CdzSbNRUo0xXq8nPmh5mL1nyI5+YRmTnK2RJH4J97E3YHdaU7evgnngQtvGHsTrxKJYuvBe7&#10;N/4Bie2TqCRvIZdyYGdnGQ6n3aydK1A5ksUmNumKrAe9CJWo6B32amQhy3YPVnfD8EXKCMYrcHhT&#10;WN7y4MbyhgmSvEyFvro0QzDawqrfS/fPjouzs+yxp2n0azRmCt0sjdNof/54Lg9HMIQNrw+OZAJO&#10;Mqy1QBCzZA0L2kzBHcQiXUu5ME9eI5uhq7SlbZjKNXPdhtuDsOKuytpVpooy60PjK1m6IG5fEHYC&#10;wwYN0ekLIxTPYIv33A3GsR1OYMUdMEnuvDQ0vwmVCBgGpg0HIum82TlmRd/zb3cmi7VYDHNeD8bm&#10;yFgmLIbiiSaQL9bM7KCS9nfaPbq2XYRZV1suD3Z82jk5C3c8wfv7sRXgM8JhApYHa3xnF68L7Oex&#10;xbqWeJMphOgS79fadKvL2Ca4rtldCKUyJvHfBut0IxyAI5fGdiaJ1UQUcwT8Z2dn8FW6jMPzi7Dt&#10;ZbFXbaPYOjBtWagq7Q1d8lQJNjLfHV+U98rBTsBZ9YRNObYj7Ig8NtapC7ZEiG0RxbrfgxUySuc+&#10;gZ8gsdfowRaNY9Ntw17Kj34rgW55F3mCTXDly9g498dYG34Mm6cfMuOfuxP3Y33slViZYKc4+1Gk&#10;Al9BOTtFJrdNVy7CDpD6S6abIChFm0CkRa9AY60sc5B1Ga11EeczzYzafxo4DbyX/zpW9SsCToNx&#10;qOdT0OeKAErb02jWIk5mEKUBxsgOYmzMMOmwp15BuG1FfpfrpMn5ZSTtP0R45q/gPPd7pNYPE5x+&#10;A57R+7F96vVYGnoNlrUCfPqDCGz8PaL+Z+HzX8Gu/Ra22IvvejPYCZcxve1lz+6Es5CmglTYq8fY&#10;k7uwvB2GJ1iGw0eDtkWwtkMAoBuxTcPd8rro5riw6HRijr391K01jF+exnm6Z3aCUDyfQ6pYQLpY&#10;pII2oNSt+SqBpVLGfp29qMITNC2uKewKPzc78GSKmCL4PUt36zrvGS/UUOkcImN+2zDT8UXWiYJB&#10;FfipKW2tc8vlSiYd8B5ZTZ7ssEKD1exjusjn8fM+mU6yXEaaz1M64L2S3BYtXO6YOCSd044seYJ/&#10;ms9y0F2dsdvIrq7iLAF3k+CY5fNbBIE2e3mlP1aQookTq9WRzReRyRf4nmSi5RLfu2jCLxRUmCgX&#10;+OyiWStYojusTQaU2E8ga6K9NbjO8u2zrPt0V7VrieLOFBaRYnn36SIrL5GNwDZLkD0xfdPMim5F&#10;Y9hjvWp5kvJ9l/k8kxpXAa3VPuujRWGdVTsmkDZZyPG5Bb5HhcJ7011Ll/MsT4UdFNuJ9aOBdG26&#10;oHLlKvsolTxolzbQ2LuAPds/wTn9J9g8+w5sDmk/uQfhOH0/bKfI1sffjrVzv4+d659BxPkU638W&#10;jV7UZLDMtPMEpa5ZsBsyYATqcA9R1kWEbl2Yda7ZOi3m1SSRbOBetnFHXgg43cvWjsHpx8gLAycN&#10;hmvGLtZsI8beJETFUsh+QCkjum04ulU46I9r485s7wDFDg0i60DBO4HY8mfguvIYnBO/A/fJB+F6&#10;5nE4Tj4KGyn31sUHsXL57Vid+ws47D+A0zMLu7aVdu1hPVDElc0ApghWm5kYHIUMbnkCuLq8i/l1&#10;H7wEL1+oAH8oi0iCCk2XKksmt08FFxvysfe3h9O4teHG5M1VLG7YkSJYaKMCs7cbjViRxmYxsgkQ&#10;JSi0Gqge8PvDQ1QOrAR8+1TYZacf41M36JbN073M0m3qETz6qCpQkW6Ulk9os4MWz2nZRkPBl1R8&#10;gZQS/itiW0GV5nsZWZXP5GflPldecu0wYnYwJijJAGs05AZFAGiAqaJtkvJkggFcpls1NjVNtuE1&#10;AbLafEDP1/buys9tpuwJtkpO1+a9lRFS6V7MpgF83ybfvcSOpNAWKBGcyYgrbMMq20+Bm9YC4Q6K&#10;BEkFNCog00Twky03aHzKWpqjISUIxi6yu0VfBFfX7XT9FrBGNzyteuT1BXZYpVoBlXqR9yuzjhUs&#10;ekDw5rvVD8yyE7OJQbti1shpQXKrxzplGcsEoxbrvkZQ0CYTDeqa4r6UuLDXSaBdWUU+eArhpc/B&#10;fvH36cK9Gbah18I38jA8I6+AY+g+s1vK1sUPwsNrUoExlItbqPaSyHUbSPB5Ub57hAw3xHo260+1&#10;cwrrMEKgD7Peg6yTEN83wDLKPrRAd7AB5r1s5Kfb0Y+ztcFY1DE4/QdEA+KKd2oiQsWN0BBCFLPX&#10;FhVXmTZ9NGgfDS3IRk2ykoudMpUrg07VhWp8GPHNTxOg/hi7o2+jm/caEwdlm3gY22fvx+roo1ic&#10;eBtWpz4O59b3EQveQCqxCX8yhFt0Jxa04UEmikAxjZ1gmGCzQ7fOjShdhHxBK9cJDEqRQUWr9zpU&#10;6DrK7QYKLE+63MO2O4GFHbpGkRRKdH2KBI+SoooJBtaurzJCuqS1krVDB13YijHgrtkSyp3I4OyN&#10;BZy6MEk3yWsF+PE9FXmtvFIN1oNJ5UHmYWUMsO5tFvzWGmYpjpKitVkvivyuEGiM0NgUyV1qEpjo&#10;XmicTUt1ShWWgS6Vcg9pPWKB5XUGyA6dbr7HDq7euoXZzU2Es1mz6YLKYzZb4O86fC/lD2+SbShx&#10;nPJoD7JLWouFFYFP1qeASrJEk+SP71zSZzKowZIQRWabnXX4Dm2ea5JpKRe8cpxXWLdhMpstfxAr&#10;ZKsah5q8tU7wt5kZQ0V3K5BWeeOrLIPydVXYaZR5H72vtcyG9VYXgNbMTJvKpcXfLdaRAXp2ftoB&#10;R5HoyvulRIa9agqoeNHcm0Zy99twTP8NNs+8H+sEpc2x18Az9igCww9Rvx7E1pk3InDtj0yCuGr8&#10;MvoNJzr9fRS6Zepn1bDwIIFOucy0DXhAel0nU6LrGSYQCii0aNfHTleiNXIWK6LOE1TvbSe/OvJr&#10;NSBuUJ1GqIjWkPxyARPPafZCGf8ETt6+FVym9KN7LSrmIXs5AlevnEEtuYr0jnZ3+SRsF96MjbFX&#10;m5mT3dOvhHvs5fCMU6EIUstnXg/X/Aex7/sSUvEbsLtuwOkV46lbe5zVsmRMbrg8NmQyCfTY0yv1&#10;rdLTKlVtVav9aajVzgGyrUOE9mpYXA/QmL2IZqo0sj6BQeuwlGWRrKBE46Axm0yTMmIaXpFAodQd&#10;2sMtTXdtwxXApdklzCyvmzzmbfascqMELtofTiv0lTdJO4NUaJDWUhMtUaGLSxdICf/12aS3pcFb&#10;+Y+sRcUmB5EAgkbfYF22aNhawCrw0jVKoaIsnourm1hY3TAZFZa3d00K4TxdKq1VlDspBqjcT8ot&#10;pdS5yoJZLWQpeXQEjBSTSZLlMGURIIi1GMZIBlWjy8k6EJgqnEPr/7pkMkrVa/JUKY6IYNKngWqD&#10;VO9eFPNrq1ja3MaSzY6VLTsye3mWgb8hqHZ57BFgTN546oNYXJ0dQM0AnNqBbKlaJNNTjnDlCi/y&#10;uVokroR2ZFR5An5WukNqXssBJSf6iRnUXU8hMfdpOM68j8zorXANvcHMxO1Sh5xmCdX92Bp7K7wz&#10;f4ea9wz6+W0ctqLo9+jCE2CifEd1smF2QAqW9LdK1OMqz9XpFWhQXAHH1Gte4+5UCFAVglOF3sEA&#10;oMh6CLz3tpFfHfm1AidrgaPC7ykK12cjecmmzPbK7Hk8NCw3gcJjGq+FKHu8JA0mT5osQ+029qgo&#10;O2hEnkJ64y/gmXw3wegN2BkiGBGgAqfvg3/4fthH7sOWBs4nqXw3P4+d2W8jsDWHQlJMQO5FBen9&#10;OOJxD/K5EGl+kQZUgXbsUJqMco5KXldYARAtNbBqD+LG4g7W6Xrs87zclJoMjWCilLldgkmvSiGT&#10;0K7FTRqQMlRqk0qNR+UIPFru4QwnEUvlzb2VabGlIw1P7luXnxUYWOF9xUq0Ns2sgzsCA21i0GZd&#10;KCOlYTdkQ4qIVyoZk8CN5bAYjRicfsty8hlaPKxkaX5/BLdW1ykb2Ha4EYjGUeZvlG5Yaw61VtEs&#10;W+FnAUlX70Vp893EoLQ0SDmk9L02RCiVSgSIOlmKWJ/GprTAVrm4CU505VRGlauhhbQlshuCfY/l&#10;V2bNA75XtVKCOxzA2vY2FlfWsUbAjMT2UN+voJtvo082e2CkSXBR7nSWRfVB165CN69KEFIudJ3r&#10;iDmxzjsErI7czyIBttjDQQU4EDCV8jjY96AZvI7s2nfgu/xR2MbeSEB6kMB0H7wn70Pw9P3wjd4P&#10;7/CrEJh4ExLLn0I1Mg4U7LxnEo2u0jO3sMf6DFaVLggIdakfXQJRO0+gKvNz1Sx0j1JXldtMkz9W&#10;qhPqt2FPYlnWKgvFLN3LRn6V5NcMnLpssA4CZEmBHg2GjeVlo/rY8FZErECpYYLVTKYDMotQ7YAu&#10;4AFSbOQiCmgdJsl0ttHav4p9x3fhufmX2Bz/ELafeRv8z74G4dMPwMOeTyvE10jVF4ffgfmRj2Bj&#10;8t8Q2jqPcsaONpWt2dpjT5+gG5RCnc+vdzSAS2CioZVpRDW6d3tU9K1EDNPra1i078JfyKB4QKYj&#10;A9EYiHprgpp67DYNRqKgPqWnlavR4nvIxREr0Q68ObKZMkFI6VfMmjeCksaR5KKYXUoEMHymAgQH&#10;or8FOibJnMCC95Ohdw074N+8j5iF2IkJRCWAmMyVrD+T8pbsRYPryVTWJNrzx2KIpNLYJ+Ao6Z1y&#10;rmuDTeWNMplEeX8DQroHRWluJW25S0dl0DVmGykCsD5rIbGWgphULLzGZN5k2bSgV4n/TPI/1oEp&#10;pznSFdUgfWYfIQKSPxhDMJk2G040czUCUxOHJQETAa2gpUkERj5LTK1K49faPLnU1Zreke+ncS2C&#10;pwFLjTuR+WrlAJp5oO5DIzONlPMpBOb+GY6LH8EmmdLmyAOwqQNTmpOTj2L72Tdje+x9dOP+EoWd&#10;b5BxXUWz56KkUORzc6zHlMlUeYBgvW91sGROZpFuu0QpI6KUKLw2wnbX4LfWy3noMiv/vgm+lH7T&#10;U1DHbAVT3ttOflXk18ytI0Cx9zE5n3pkTL0yAYrARNEqbM3ahKnoQfaSASpygIwp0ACpM6V3gPhh&#10;G9lDKvthGYc90veSG/uBZ+Cf/ww8Zz5M5vQ4gideAe8zD8Bx4jUmE+Ha8Osw8/RbcfPU72P1ysfh&#10;2/4OsvF59uxONLsJGmeGDKmIyiFBhICZJ3sr9vomI6YtEcaMi66QYx2+dAjpLuGxX6UbpPzmRRpK&#10;me5UiYZZoGHmaJh5Gi/BiYBldv6gQYnJKIOAkvSbDRYkAiUarzInmIyMAiQa+XNA6cjYB2JAh6Bk&#10;QENgQdHGl9ogQTuyaDGszgs8BIpmPIafTXYBSonXisUp/1Wez1MWzrKEn7XBptxCgaMBJ4rZU07P&#10;EgDyGcZ9JaiYXOICVN5PzOXuMsrluwNOvI6/VboTK/slyyXGx/t0Cc7KQ54jwBYMYHdNPvaKBv7J&#10;Bru8rs979AiALYJorWINiGsrcIGpNjatECSqWhHA35rNDMhY5c5pZ+Y+AaJTZge0v4liaBzhzX/C&#10;9pX/iY2Rt2HztHJ7vwq7ZEk7Y49gZ+SN2Bp5O9bP/jFZ9j9h33UOByWyrP4+cuwOswc1ZAgme3ym&#10;YpXClADdYC1sDyoS3CRb1LKUGnWYrIl1GWHHoAW6Si2kfee0wNdHxqUlXibddVvrUY/B6UUnAicl&#10;bVfqUQ0WKtPf3Q0rfz1Ml8XsFc+GVFoJNWaISicmlWSPVVD6X96n18zR3biFanoEme0vI3zlY/CO&#10;vRM7J96IjWcVvPkYdsYfx9rImzF/8s24cfqtuDH2Iazf+AJijrMopJdRLtvRaMfo3uRQINjsEwD2&#10;8looGsXCrtZq7SCSTdKoS9hnD5klW9LminX2mA2+hxaImvVYVbk+JRqygIl/E5zk2slotbZPDMra&#10;TknulsZ2CBym96dhEyAMIBwB00DuNnxr9uzI+MUQCAzanVYAJRmAiX43cAfvfLYAStuEaxpfYrJb&#10;8veDXUjEfu4GpdvPPQIXgYyV/N8SgZPZzHRQRn3WfVQ+vpcyXQ42ITBMkaIdTdp0NZURVLOQ2sRU&#10;WTW1oWmBjKIoYBQAH7E0MTYdq7UygbWMosBJbJS6oU1RrZxXZFftIg67+4C2aKrt0S10oxy+gfj6&#10;D+C8+lfYPvM+rA+/EetDj5ApPQTH+EPYIjAtjb4ByxPvhuP6JxDb+Try8Svo8Lf9SpYgSNf/oM4O&#10;qYE4XbKIgIis2oyTUi8DHYIMWVGQnVlA40gUpTdRZkoTz6RZ6CY7VXWuFCuLLH/H31ty7Na9yKRr&#10;3DoP/XRPr2nGmXQ+0CA9ppKJPZndJNhwakBda2bxxLR4rZuN7KmTVrOnSlMpqnQPG/0sWmRA7fIG&#10;KsEziCz9OzYvfQhLZ95GxXsbts6+DpsTD2GZSnmTbOrq02/AtdPvwdJFKu3cV+DbOYFMYg7FghvZ&#10;bAzRWAJeTwK2nQg2bQGzer4gQ2S5tH+cpvCVzkRMRFtwm80lqazKztjUancal2W0FjAZd4dGK2Zi&#10;7fBhGe1g4wEZs4BksHVRnWDRZF1IBG4DESuxslRa4GRmqXh9hwYscDLZPwUm/F6gNDhanyUWSGk8&#10;ypSH3+saU1Yzi3aH+eio70zZj35jfs93HIjAyQCS+T2v57vpaIGbQI7XGGDS9WwnAom1xRKBrcj7&#10;sp60hXyN7SoGl2UZSgbodR+yI9aNsgdoswWz8SmZoNiexuQqZFTa3qrHvw/ZYaCdwEHTjV5xHpXY&#10;MBK7X4V39pPYOfc+dlCvh+30q2A/8wB2zitP2INYH3s1FsbfhsXJj8Gx8kVkIxfIpO1odhLsbEpk&#10;aeygWgoRaBGUrCwCAYGQZtmkw9JlrZ2jDvsJXlY6IQugFCojcFKIjEAprLgnScNawiJ3zwRhGhfv&#10;+fbxqyW/dmNOivPwsrF9mp0TALE30e4TosGmYQk82vI81K6yAdXodAN5rZvU2k1QcJPOe6jkyiiY&#10;oIJk+lTyQxqq8pR37KjkLiPl/wZ865/C1vX3Y+3867Ay8TBWz7wKK2MPYeH0GzBz8g24efq9mBn/&#10;E8xe/Gus3/wabKvDcG5fhce+gYg/g0yohnKqQnahIEClD5ExKnMjbYEAqfGOap29t2Juql0jFkOw&#10;pvYH6XSN0VK0VXWF7p4xZoLIAAAGMgCUwee7//4RMeBiAZG20pY79yPX3CViRiavlUS/FZgcfWdY&#10;0tG5e4nyRlUFykcgJRELkxj2dftaCwANKAmQ+Nn8LRdQgGwASnXUgbabL7J+NH5U7VRQ6JSR5eeC&#10;gIr6oW3lC2zfEo25TFZVJnMu0qhL1A8TTsFnHfD9QRf6oBpGNbmIjHsC8a2vwjX359i5/HtkzG+E&#10;ffh+uEZ/28zA7Yy8hGzpZdg+T3f/2rvgWf4rRL3fQy4zyTpUUrgq3fs63fo6Erx/kK6yWLuVGneg&#10;v5pZlhCQNMBNF9/T0wYETXjU6ZprtUPRIULUk9ARMEUoMeqKtnSyZqh13bFb9yKVo/gm0WNDdS26&#10;q5zIYcW/EJwkossaRDQKwUbX3vFeUmUvG9/LnthPJVJSrr2DIvLIonYQQ7fvQbe5itr+FSQ9P4R/&#10;4dPYvvBHWDvzFjIobaTwJlL815p0qstDb8fCiXdj8fQfYXXsL7F58fPwzP4QWfsc2lEXUIwCrQJa&#10;BJZaXVPWFTP+ol1DOnTLeo0e+gSnRrGNZqnPc4doVfrQEhC5bpZxEmj4e017NxtlAhMB6ogt3S0/&#10;CzgNgEOfBS5mn7bnX3PEoiQDcJIMGM7gO/1+8FkyuPdABuCkdxFzuw1QZDIDwJNLaJWX73vkrgqE&#10;lCFCgGQJwUluLa/RzKDJZKrNUMlUygQnpXHWphXK9KlcW0XqRJmdQpWMQxtLaB/ENnXioJdh7xBF&#10;v+xEPTWLff9p+Jb/BbtX/5zt/D6sTrwGa6MPmPWYTuUGG34pdocewubIa7F97q3wz/0ZMq5/Ry1z&#10;Ht3WBvXFxzIoIJYA2Sxir1EioNQMm9cYkbYEl2iWeZAUztrosgl3vwEXAc3FHsvdZedJV0/bh/tb&#10;dOWop9rjUWxJMX0arrAGyhXnpOGNe9nFr5b8WoGTSQEhSsveUGxJ20jJhTO+PL8PGxE4iT1pwFHB&#10;bfqt/HMFrR2yUQlOXbp3VAKP6dl4v24ZsX4JqbbSnuTQaCutKnvVZhqtvVtIbDwF+5VPYHPs7dgd&#10;YY868iAcVFiFH3iMPAL30GvgHHoTPGPvQXLq48iv/BPKrlP0GFbQKwRwWEuiX4ujU0mgUSrRJaOx&#10;UOkUr9QUe2LPWK31aMBHUu3Q8BUuoBk2TXWX6X5p+lsu1HMB4WeVAXDos+VGHcldoGZcSgEUrxM4&#10;ieUImIwc3Wfwu8Hfd4v1DI1N3QGngQwAyswkSni9xQT5fIG3wMkwyT7Pa2yoR3ZCsCILVZBkWbFK&#10;BIFGM8vfZ8ig9lFhu1UJEpVmwQCU2ZK+1CHYH7DelQuZDV8roFdZRnv/PPLe7yKw9CmyoPdh8/wb&#10;sDX+kAGk3bFXYHecMvIAtk6+HGsnFVbyOFzX/gyx9W+iHr1KYNuhO5hFp886IshkWK5oJU92Q2mW&#10;DIgECCo+6qiP7atOURkGfJ1DkxrX3e0RkDpw9toUgpQBp44BJy87UZOAkb+19nW0vACT2ZIyyAku&#10;j+BeNvKrJL9G4KQIccV4iB6LBRFk2Bvpb+0woRB/C5x0tEQpVYIKdKPoOi9BStvjaHpW+8dbR/Zu&#10;Ckto0d+vVZEh2BWpQMQGs/tvtxVDq7iBfOgZxNf/Bu4r7yPFfxC7p++Hk8rrPvESuJ79HTieJf0/&#10;+RJ4R+5H8Myr4b/wGHyXPo7ozPeQ372MenAN/f1doBqikSimqUrm1OD9ZXSafaJrJ2FPT3snMGip&#10;BI2SDMKa8q+SWSkG6hcHTrcBiqBgzbJZn59/nQIjTeS2xrGOwEmgJMY1kAFI3QY3/ZbXaiZPS1bE&#10;jgZR63dEvzka5zq6h8aCFNIwmKVT2tvmEYOqC8Dp2ihtcpPuUJOAVK9nWFcZPocgVU+yrAniUBFd&#10;MpI+9YUIRwa7j27Sj4pvCfs7TyC6+L/hn/4YHBffCdvZ18Ax8QDdN7blaa2HewA7ymIx9Dp2Ro/D&#10;cfX3CEqfQSH6FDuVWRy0vWi3Y2RlBeTaZWR6FSSkby2ydbPFmVi71YGaAW2CkiZkzAwbWZM6S41/&#10;WmJ9Ntk25KZRn+UFBCnK+iqWFCAr1O690nEB08AGrA73+TbyqyW/Zm6deoy21ft0Diwa3FXjasaO&#10;bIkAFqG7oOUtIX4OssG1jU7QXFPn76rssapwUiwqrchysSfRbivJ+x4Z1T4VKc17pGhAeSpFnde3&#10;mn40srMoeE4hsfwP8Fz5M9jGfg87px/Dzint0voo2ZSize+nct/HHvi3KY/ANvEB+K5+CuGb/4jk&#10;+ldQ8J1EK7WAg+IO0AwAnQxa1YIJhmxUyaIITFW6ndW62JQ11d3QMopaCx320GZGTEZ9BAa3RX8/&#10;/9zzZAAgA9CR3PlOrMWSAXiI+Uiq+mxE11rXDEBEuwdLNCtm7n/0jMFzBuNKtwfLB9fxbwGtEf4t&#10;MXFQR6Kp/UZN2yrpWWKRZJOsjwrZcomGX6XRy83T/nAKO9AsXatKUKrvo99J47ATw0HNzuq9gUrg&#10;JPbW/w3+G5+C+8IfwzH6XtiH34xdtplN+x8SjFwa9D7xMHaGeO7c2+Ge/jhia19AIfQsGrlZtBoO&#10;1LpRVDoFZBtFJNhhaN+3iBnj1M5BZPBkQUFt10Q9FTiFtJecFu9SF8XoQ9Q/SYAAJn2VJyCd007X&#10;mmEO8900GG7+pv5Zm2JWjX6bcSrqvsatNOZ0HErwohOrYTR46CKoiBqbZSuGVWmmgy4dwUkNqwa+&#10;kzNZA+jaWLACF903V690FCdFxmSAib0aQSlK2h3hb2K8h8kVRWCKtFpIdw9QRRvkNDhsJtHMLCDj&#10;HkV46V/hvPon2D73HmxPvAUbI6/DytADWBl9CbbOEJzOvgxbY3QPxl5rNk20XfhduKj0ofV/Rib0&#10;AxTT51ApLtE9CdCQs2bxr3YZ1gJUs/WQ3CFNqZdbdE8UgNilm3cEUDTg/4gMQGPgqg0GpOVmSu4e&#10;jLYGremCNVpkJ9aY0WDAWjFIligm6Q6oDJ4hGTzDgKC+Z7klAzASG2xVK+Z4O0hzIHTdjPD+2im3&#10;TlGeqDLrJk+XrUTwbtXoslUPcUgx4fiVKg7yMXT2N8zGqvuub9Il/xSCN98L5wV2FOMvh33oFXCe&#10;ejnlFbBRdodfhW12KLunHoCdTMl99f0Ir/4NcgS0dmGR7MuPdq+Mar+DfYJQgh1IlK5ilIQsLGbE&#10;jsTHDkVsXkGV6gi1OkFLrKysAgQpxTJ1i/wuZyTUKVFXtYSFHSkBKUq3M0LwjWrQWx0r9dgsa2GH&#10;6mUnqgFz4/apIzXApBm7Y+b0ohFlJBDYaLbCinVqsuEsJiUAEgUehBJYPY9m5HgtPwu8TOBmv0Yp&#10;GwkesNfq8Rq5iE3RbquX89EAfDQgKVnkkM8kgEXI0jJ99taHfbR6dK+osK3aOlp7l1FyfBuRhU/T&#10;RfifBCEth3kcG+MPY+vsQwSoV/Dzb/PcS8mgXkkm9Xqsj74Hmxc/iJ2pT8Ix/4/wb30P2cQUyvkN&#10;1MouGmIITboozWaexqnIcRqvBtAJUD1ta60QAhn4kVig8/y/f7yYMR66W4MBbuOqkR3JjRLYWOAk&#10;5nQESgRJRX8PAEtbniv2SKEPGtw3YgBKIGKxqgHzEjhVG1X+3go1UOhCm6ClMbRWTWETBKcKAYgi&#10;cGqLifF3ykpqjubeZEdmpo7loetUO6yh3K+w7GJJJYJSCYeFLHoZut/RXRSdU4gvPwnv9b+HnW1i&#10;O/MY7CMPwHn6FfBSAmS1/tMvh+/Uw3TjlOPrHXCMvxf+ix9CYuHvkHN9A/XMGT5/E+1OiJiXQoE6&#10;kD04RLJ7SLakaX3tuMsj9UK6560fwsNz6ui0yYAyuFo7mii2jp1jt8SOMAd/L2skQLfTbD5AgNG9&#10;onThI1rJwN9oUkcTOV4Cooe6ZgFTix2qwEkzfdJ3gt/RwPivsvx6DYirx7jta2tAUKLPOqf1RpKj&#10;69SzGLF+q0Y1sSVsbAGPWQLD3yn2xPj5SlmhAUz2ZAI0MTQFyGn3Cm1XFeXfSR5TNORCo0Sjy6PX&#10;iAE1F9q5Wybdamzza9DWPxvnP4DFicewPPEIds7SxZv4v7Ex/JvYpGFsjRCkRl9DeYzyFjjO0jCu&#10;fpS9+6eQWPsnFD3fRT05iU5hBf2aG30yNSXQ79J16Vf7PNdEj4ZtVv7TgFtyixTbJPDQ1DoB2gIe&#10;GrDGiQQOShUyAIomz5lxHgISwUfxUsYt4j012K6obQWAWoPjBCMB05FYrp0FPNZ3YncWCFkuH8vB&#10;z1pUWzdS5n0LZGQFgpYmAbRURy6bRIDWQVNxSxRtPqA4Jk0OkDiQOZIt8V1qfKc6DblB5tvo59A8&#10;jKPV99LN3karvIz63jUU3UNIL38VsenPInj+z+Ad+QP4h96B8Ok3IkRXLXjiAUROPYLwqdfCe/K1&#10;cD/7ah5fDw87CvflTyK08SSS4Vnk806+SxjldgLZZgp79QwS9TwSrLM49StKoNHsmTUJYx3NoDX1&#10;xeogdZT+8dxAD6WfWg9HwLkj1vo46a1+d0fu6La1nZo18C3dNalSpMM/ovu/uvJr5tb9fKK85JIg&#10;6fkdkJMSiUENQhKssAQDdDQKuYsCKAW9aecLLZGJs4fPaBC7XUX/gD33QRb9TgBNugGFyDhi29+A&#10;a+GvsTX1fmyeeR22x+/DGoFpc/R+s22Va/wVsPOcffglJse59sa3jz0Kx7m3wjv1hwjMfQaxta8h&#10;7RxGPrSAatKPTjYHFNldl+lPlMgYeOxXywTIApmGcqCXadB5VJoETrKhmo4EGQFStWHFW5mFugZo&#10;CAgsf5PSlqtY60CbRyp/kdl9V0GLdZ5jT16laOOHhvIfHeVAun0042JaCmK5XMpkYMVqyQUU8xJQ&#10;WnmUVAYNrFv5nFgGMrI2wUjJ6dp8hnZH1pZcCgbV+JQ2Oe2T7Uo6bTKrpnbZCSCfWUYqch4R55Pw&#10;rH4Jjpt/B8eVP4Xz7PvNTKnv9OMInXwI0Wdfhfgzr0TsmfsRfuYBBJ59GJ4Tr8PO6bex/t+NyNT/&#10;RGb1s0h5nkKOrDVPd6sEa1edXL9tgihjrL8Yy6RMAZqBk7ulsUyxG8NwjkBIor8tQLLkbr2zRPp2&#10;t9zrmv9ecgxOd8kAnAZy+7xkoFhUPguU5PNrMLJqlsl42eP5CFJSwAh7uDgBTPux5dmrlnlNncrd&#10;6sTQabpQKy6jyB496XoK/rnPEXD+Aja6GJt0H7aH34LdkUexPfIgdghWzvFX0lheCfuoFpHSeEYe&#10;J4i9DdsT74Pt8v+Cd+ZzdFO+ifzuKTTc59EMTqEdm0M/vYGDvM3E6/TqfjKsOHqtJJ+fJfPQguL8&#10;EYuhwRvXrUdQ0CahBBKKBRACqiNXj6ymQTdr4B4qbYkitAVgis6+WywAGojisY7YFAHJAiYCEBlS&#10;VdHYDYIT3TGlgVH0dovlUeqUNg2/Q0DttQgHHUpbTFQs0U9x46DmwEFlh6x0BdXEDeS8Z5GyP4nw&#10;6hfgmvkUti5+FCtjv48VumWbdKV3WXfOYe1b+BDcCp48zTo9QdA//Si/ews7iPdi9+JH4L75D4hv&#10;fQPF0BAa2RlUKzYypTSKB23k+x3kem2kCUJx1kmcABpne8fY1mF2VhY43aUrP0bu1rlj+fFyDE53&#10;yb2AyRL572JHipcSMFXNOIG/WzQZD7y9Cn3/GjwmboqK2ju0BjtpqCG6V5FKDUmymH0CQqm9j1ov&#10;jWZ3ny6XH83UIoreScQ3vgf3jX/E7vk/x+bIO7FuVrbTcMYesABq7FVwaYcOGpl9iOeHXk2geo3Z&#10;QcZ+5g3wXnwMoStvR3jmI0iufBaZrS/TnXkGlfA5NPbm0cntopv3oF2IoVvKolPRbjRkIGJHDQ2k&#10;w7hMDbquyuqoLJMCKKWu1biT4qi6BIsu3cEuWY5SiLTJujQ+ZFb0G6kQfOgi8l21Z5txJ3mNFSA6&#10;+PvOObN0RiyNz2qTmfbafRzQ0A957oDA1a1k0Com0c5HWX4f2eEuWul51BKXUQk9jaz9i4gs/x18&#10;1z8BF8HdfuZdsE9oJ5NXk3E+AscogWj8QXjOEozGX0om+lvYGf5t7Iw/QHB/FOsTb8Lmpd/H7uxf&#10;wrX+r4h6n0Jhf54g6ULvII76QQbFXhkZsmPNziYJSDGWPcz3C/H9IgSjiNhyt4MwdSZIF0uM+rm6&#10;cyz/UTkGp3uIjwomuXPOAicNMpqAzg5ZU9fKeGCEPbtm+zSd69Xv6YZYS2aOls1oCphuSYSGHKdR&#10;7tEN2ec9Sr08Ot04WU0IjdIqCvErdNVOILz4ObiufQxb534X62NvxPrwg9g89XJsn34FbEOvMmEJ&#10;YgEK9LTzb+fQK+EZfgUCBDDnxGPYnXgvbGc/BPuFP4Pzyqfhmfk3BBa+h/jmMDLOaZSDK6jHtwiM&#10;dAdzCbTyewStIlqlHAErR2YycAVzZDE8NnlsW9Lp8O92AS1FtreKBBZdWyDI8VjndzW+E49dnuu3&#10;Sui3JUUyIDpFGqQmU+ry+14jy79zBELlttKYUw7N6j6fn2I5oqhnPagn1lAJziHrmERybQiRxe/C&#10;e+OfyRg/Bdu5P4Jt4nfp7r6LgP12uIbeDM/p18Fz6gGTP8mnmLKhl8I3+gp4JlQvZKJjWpD7amxe&#10;eAy2a++Db+kvEHN9Cbn0KN3Wm6h1NlHpR+i67aMAgtJhFXGy3liTR4JzlOAcIZOLmJglK1uAv3UU&#10;X6RxSoHT0biPxn/ulju6dCwvVI7B6QWIlreYAXD26oo70diSBi2t5F7KPngn1sTk1un24e+BjOqQ&#10;ckAAo7QPzFoqM8jJeyrwM9FvodAvodbPo9pJodqIoVX20lXZQDU2hT3HSfhv/Tt2Jv8Cm2ffj62J&#10;d2Fr/M2Uh7E9+gB2NRY1QlZAgHKffsDkPt859Si2ht6IreHHsTH0ONbpBq6PvRUb4+/C9vn3Yffy&#10;Rwl8f0l38m8QXv5XxNe/guT2N5CyPYWs6xmUA0Ooxc6gkbyIdvoK2pmrZCw30C0so1dco5u4QdnE&#10;YWULB9Ud9Ku7ZDk2HNQpOg4+1+1Aw47D+i76tS2yoG20i5voFDbIhJbRyi4QHK+hFj+HYnAUWfez&#10;yDi+j9TuN8ki/52M6B8QnPskvAqGvPwB7Jx9F0H3LQSY15Mxvhq7p18DG10yp6LvKZ6Tj8B/+mHK&#10;q+A79UrKg3TdHmH9vIFM6e0E+vezHv8UzvnPIuDg+8aGkctNo8CyFbpB5A9SyBKS0odNJA87iPbU&#10;VhQyphCZnMloQRCKdnnsNRGhKK2Jh0AlUdtrQkW56q3gSUuU4FAyGLA+BqoXLsfg9FNFoQbWkoGg&#10;ktPR9Qnys1FcM3WrxcOKN6nDTXFROR29Hhz9A9j6fdh5dPYBF8FK4jSic4pEV/BdHolWEntNun2a&#10;KWPPfNhr47CvjAB7KO1tIe2/iJjte4hu/gv8S3RBZui+TL4Wu+cehH38frowis+5D/bTL8fu8Cux&#10;bVLCPowdAtgOmcOWZgHJrraGX0p5mQVsdG12x18H25nXw0km4bn0PgSu/E9Epv8E8Zt/juT8XyGz&#10;+FmkF/8e+6v/gtT2N7G3+x2kWQ6BSNb1Q+TcTyPneQZ537PIGXkGWcq+92nseyzJeH6IlOsHSDie&#10;QGznu3yHbyK28WXE1glAtz6L5OwnEL3+Jwhc/UN4L70XznNvoWv2Wti0XITvtUk3bHvkf9Ad+z/o&#10;lv0fZIz/F9xD/wOekZeQFb0U/tHfQWCEDOn0fXCdeik8Qy+Bh+/sO/c6BK+8A5Gbf4TY2mdYf19H&#10;wncKub0bqFRcaPWSUHrBfL+KJFlxRMxWM7JsK3Uqno6WMFHU1uqQzJhSk+4b24ztrs5FISgenlNm&#10;VS/b0mfkDiANxH3X52OAeuFyDE73kOe6dWJNdNOMkpIBNcHPkkMyJp5TjymAIjApXarGnVz8jcSp&#10;QNBeH+7+IdxUeDcZlP529ntw9ZsmEt1JV8nd3qP7V0KsVUeavbBWz1cOW6gf1NE6KKDbT9B1sqFR&#10;nEUxdZZg9S2Etv4B7oW/gG3qQ2RD7yUreiu2z5BVTZA1jb6OBv0IbMMPE7CsdX4OfnaOauzl5XCO&#10;EdDG7sPuEF3FU/fRXSSokWXsnnwDbKfo8gy9lX+/gyzs3fz+Pdg6/XtYG/8g1s7+EdbpTm2c/zDl&#10;I9i+9CeUjxnZumgdty/9LyNbR+c2L/wJ1nntytk/xhLvsTT2ASwPvw9rlPWhd2J76E0EnjdSXkt5&#10;Nf9+AFsqE0Fmd+S3WM7fhPvs/wPXxG/CNfZbBKeX0I1l2enG2vg+HgKxf/wR+MbfwGveBifZoWf6&#10;o4isEFxd/4pK4km0KlfoPm+gceBinUbQOCygzv8KZK57BJdovY1wVRHYh3TL1KZa+d9nx6FdT/ps&#10;G7LhJnWiQbZEFqUgSqMnHXYwbGdPp0dwUmdDACJoWRkEBvJcJjVgUHfr27HcW47B6XkyAKYBOJkB&#10;ciqnWTVOhfUQmNSjmgyEAijj4lnsybh5BCiFFsj1M0JFNLEsuqe5lgreq7OHbsJ30ITjoAEHgcjD&#10;z8GecvzUEeP3iX4DaRpPludyrRpKyojZKJjgy2YtiWrRh2J6E+ngNYR3T8G99E3Yb/4rHFc/ARsN&#10;1HHuHXBqQeroG+Gka+MceS3lEbgUcDhMcCIwuYYtcZNVmRkssi6HxrSGyMhOP0S3ScttHjWyPfQI&#10;wYMAJpfqLjGAwvNb/F6yzb9tY2Q+GqgfIzMb5WdeZ+Ozd7RZxPBDphxyx2wnCJynHiILephsh0e6&#10;qe6RVxB8NHj9O/z9y+A4QxAaJ+vjd7sTr4Hj7JthP/M27Ez8PrbHPwTHxIcRuPyXiM38E5KrP0TW&#10;eRWV6BYaOT+apRBq1SgqzTQKZKgZ1l2yRekXkGJ9J+i6RQkuJvNkXcdDuu2HBCsgVj1EvHaAOJly&#10;jCxK+bzNUifTWfF6AYxWD1BMqlyKUprcLXLxB0zpbhno2vHs3U+WY3B6ntwbnCzm5NO4UfvQiFaR&#10;++nmWcyK1xOctPtFoFsh7a8QZGp0E5TdsEaXgNLkd2RFgXaFSl4iQFXgJjDZDxuwEZycAqheky6F&#10;xrI0I6gIYboadCm0m2uqfoB9GkqeBlRq9lAjADbaZbSaKTQrPtQKWyil51EOPYm84x+Q3/k09lc+&#10;jr3ZjyAy9X6EJt+LwIV3wDvxGAFLGRIeNAuTXSdfBi+ZivskAYGgYKNrZDv1MuMi2k+/AvZT98N2&#10;8pVkU68kYBC8Ru43DEyxV/qsc7ahVxDA7iPTIqPh0cbf2gh+dpNShExt6GWW0L10Cgz5Gw9B0HPq&#10;QfhOPgQ/Acp7mqDJZzn0TF5nXFXNVJ59FK7zb4R78h3wTX8Aobk/RXz5r5Ba/wKyO99DwXESldAl&#10;VJLzqOYcaNUz6BMY6BnDpOqt1LFfryPDtkyyTSMNZaNQG6jT6FmiyG2ypQA7G+VI0tITA05VLRnp&#10;mCDbEO8ZJgDpaM3mUvi7AUAZkBqAEl3+5wPT8/XM6NYxOP1EOQanFyAKutQY0+1kYAaQrB707rin&#10;IIEnTIkSlGIEomidIFXjOR7DmoImQIXIgELNIu9ZohJrkTGZExmSi9ZkxiW6WnrT4nd1eFt0Gam8&#10;WmZjzfj1ob3y4+zpU3RH8vxd7ZCuH0poI4fOwR46bS1xWUajMIN66jJKwXHsO57F3tZ3EV35KoLz&#10;/wLv9b+D++r/C+fFj5CFvB/OM++Dffw92Bl7O91BuofDb8bOyGM8voEuH13EU2RBpx4hcDxMsViP&#10;ETIliYMs626xE3TsJx8wYuN126dfY2RniK4bWZxt5HHYR99KANIsG12xobfDMfouluG9sJ/7Azgu&#10;f5Dl+wjL+QkENHC/9HnEtr+GuPNJpPxjKCSnUMvNolleR6PpRrkTpouWQo4ucP6wydroo3jQRYYs&#10;VYGSynUUo0utMSUzXigA4dFrmO/BETgpFKB/tJatixhBKVZrsw2brHfN0ooJ6xp2Vvy9pQ88HgGU&#10;RKCkc1bCuHvr0rG8cDkGpxckYlFiNNXbotzkZjGx2JFAqaWdMQhKjYbZCj1W1R722hK9QdG4RhMR&#10;CXvuEIHKErp3VHoTgW5mAq2jFN8sbZDw+RYAWnFW+qylEdovX9usKzF+hpKnsRXafbP9dposLNOv&#10;ItMtIl3fR7qUQCofQDrlQCayjlRgAUnvVcR2RxHZeBrhtScQWvwqwrOfR/DG38F//VPwTP0pXJN/&#10;RPkAQez34Jp4z13y7tuf3WfeS3k35V3wnH035V3ms8SlcxPvhH/iHQiefSdCF9+D8MX3ITL5QcSu&#10;/DGiVz+G0LVPIjzzt4gu/BMiS19BbP17SO6eQMZ9Bnuhm0hGl7GX3EEi40WiEMderYA02yLbq/H9&#10;6nTRyGj6ZD2aXSOzCWt9m4CIf0e6WhOpcA5rqyUjZFT+Dpmv3PIGP5uQD3Y06gR4jGgxN9sz0iqT&#10;tVptNFiLaRIYCpCeI1YnpaOVfXLw93NlwJKOmdILl2NweiFiBr0JSr0ipUAjKLD3pGtgYl3KBKaq&#10;UWSzlIE9rsYqYlW6B3TF1BNHtJqcx1BDDEjrruheUGLs0ZXlIEI2pDSrMf5OK8+12FPuhVKxamDW&#10;Ym4WQJq1V3IT+TnCskUJShoXSfL6PY2V8LNcQa1ej9LYEvytXJocf1clqNbbeTRaGbSUh6ruRati&#10;R6O4jcb+LbSSF1GPTaASPoli4AfIe7+JrOcryDi+gMzG55BZ/9/IrH0WqbW/w97K3xpJSZY/cyT6&#10;2/q8t/Rpc0yvfpa/+xzyW59HyfYvKDu/gKr7y2j4voF68AeoRsdRT1xEKz2DVm4VnaId3XIAnWqM&#10;rChN9zWPYquITL2EVLOBRJP1pul9zaB2rcSALiN0rXoEI4JTkH8HOgIhZQPQxIWYDUHDxCGpHuWm&#10;83vWb8DUr8JD2C4SuuRBkyFAi28rvE4bC7CzaMqN5+9+BJzuoS+Uu8HoThLEO3Kv3xzLc+UYnF6Q&#10;KPK7RuXX6nGBk/bBY69Kt8taAS42o1QsBAXjfh3leGavbKVSpTuhHlqzfUbB5R7IwLRmz/o+QiCz&#10;wMz6zSB3zyCmajAjaII9TXwVRcF/WjJBg1U0uraqjtXo+lWtFBuR+iFBD0g2YXJQ5Q96dH3adH0a&#10;KB5WUKYbVOln6RalUWoneAyg0vZTfKi0vCg1XCjWnShU7ciVN5EtaTfhNewXVpHJrxhJ55Yoy8hk&#10;j4Sf9ynp7JL5O50jU8tvYr+0hXxlB4XaLgp1G/INB8WFXMNH1hdCoZtAsb9PKaF0UKNbpq3a28jy&#10;/QWuKdaZgCneVJ6kButTIN0k+DSNe+zplM1EgxXeQZeNAGQ2WRUQGRARKClHEq9RexqAIsCZ7wkY&#10;Ai9dp6PcapOKRKKJDF07aLs7wHQvsLn7nBHDduUW/rS1dcfyfDkGpxckAicBg7Z8toDJGrCmIkth&#10;qeS3FwWbnphAJPdBYxpGqTWArsHzgyOD0biExic0yK7rLYAyjEkgxvsq5apSsPrNM2V45aOE95Iy&#10;jccSHxmcny5lkBKiCKw07e0mK3MT3DTDqCwKWlqh2cBgn24KjT9yQDeU4BSnJHp5xMkKI7x/9KDO&#10;c23ED8nIDsjE+pZE6S5GDwiAfbqrdKUkkR7dnW6b0rTEBCfSle2TtVEiEgJMlNdo59o4v5PEJLqG&#10;91NqmmCfBkzxmyON+JCGf0AAEBtSfbFeB/VmQIHAHtRGk50cIp19HtNkOmm2T5ZgonpRUGSFwvoT&#10;GJmxOwqZl5iQFZsm0DkaQ+T9zGc+x9s54O+VKrd7WxQqYMW63Q1OcrvvAqF7iQGlgRyD088qx+D0&#10;U4VKPGArAgy6VANls7ITKF2qBTAGlAz9t8Y4fAriM2LlhtZ0sxR/ID7l+6HSKyOnIs/NmJMBN4Ic&#10;n21CEIwbotlAbXUlUYZOxVRZ+/INyqWEZcqLrlAFGbG3yWcR7HxGCIRkHF4ap5fGKffQyqZQPQK1&#10;spFgk8J7hQkkIRqtNZtl5bMyxsvy3BH9bYnFRKz7WqJyDD7LpbFCK8y6M34OEDytwWWBgQaSO/Dw&#10;O4mA1asjn6FdbL2sZy/dOK+m+00dialaWSPDZEvhTonubZF/F/nMEutFOY7q/G2DZbPASGKWmPDd&#10;/AL82+WUqH7VyQh8+J4Co94RMLF9PAIrdSxmZlagdLdu6L0Hove7Az7PlwE4SQa//0kzecdyDE4v&#10;SKye1fqs3DwWiFhANGBIJkm9AGkgijDuUrl7PaPsHs3GGaEhSvnNOS11oQHeZcgWEMnoB2zBclFk&#10;xEo7bFIPy2B4lAuj/FMBAlSYjC5CtzNI9hLgcwNda8zFy/JpVkpLZ2ToHpbfSxGb8iqgsE4xwYUC&#10;DRlPlwav4MNDfoYR5bq23B+LMQzEhFkciTWmIyGQCFwIQgOR62WBrOrw6DoeBToWKOmao7o2AMW/&#10;KR52BD4DdCwb68VKwKadS8gUGwRkivYjjDbq0CJcdRqqP03juykKgrQAVHVqAbxZZiKXeCAGVPU7&#10;lUlsVqEiR/VmPltsd/DOA52wRL8biN7vx8vdQDX4/TE4/WQ5BqefKhZQWK6bIoc1fmTttioZBGOa&#10;3TOOlFk7ZMg9MBHDdKXM2EXPWuJiQgVkODoSSKxxjYGrIWGPb8BQbEVi9dwSMTC3ARvLcIxLKOU3&#10;g/MFSpblpUujMosFCJR4nYe9voug4zYAJWMTC+DvxfKeIzyv9zOApHekNAhSOvJ6pSq2RAPPloR6&#10;LAOPVrS8JSbuxwArRdPuZCGavjfuLMsgEUjK9TTgxfcNEqyDvE5A55MBE6TECAOsHyX/MwkABSSK&#10;FSPb89fJhGo8T3ANNzSbxk5DjPPI9VLud0Vtm+ea+hyAge4rwBMo6XinUzBtzXe3VgBI+D5HwHQ3&#10;qNyRu8HpJ4v17Of+/vlgdSzPlWNwekEiBZXiC5wsGbhvfn7WWITlig16VgEGldL00pYhmFgoGqIV&#10;ImAZ0MBYjPtxF3OyrhE7k9so0TMGIlASwAi4jtwMsoZAk4bcrBhW4SejkOsUoMFabICGyrJ5eF+z&#10;keMR6A0A1RL9bV1rGIIMh+ARpCiC2kzHExgFToPBYcX7KEbIMmq+iwzNGJvFMkwmUT7PXKs61Luo&#10;Hvl8v8ncwO/InqyMoxLrHmJUPgkB6vYqf3N/1qvOmbpUPVn3NXFKPCpOydxbvzFs6yhS31yrurXu&#10;9VyxynqnzCrPkfCZJszAnB9cc/dv74DPT5MBOA0AagBMx+D04+UYnF6QWIppgiHl0sngjBFrvEk9&#10;9pEBsCcejG2YoEzjalhi7XHfPgotOGRvL5DT73U/S0ktd9GapVM4wCDfuc4PRGUYlMu4VDJ6ngs0&#10;JPoNXRwClXb90FbX2tnDjPfIQHjUOI4xkiMgus1w+H4WazsC1KN3sPZDI+vj/b0ssxl/ErAQGHQU&#10;C/IbIBRAWqLUMgMxwKYQCgKrSebP3+mzJXp/AY5Am+/E+wislD7ZZ0RgRrARmB51Aqp3kzqZ7y5G&#10;Zo3jSfi36oPvZtw/lZsuoJU33hqUtuqZ1+k+RnTPo/uae+v3ZGZkolYbqi0FLiyL6tnowUAnJD8K&#10;Qj9OBuNzkoE+mecZ8Lv7nscykGNweoEiJXouOFlKZY2FWL20YT9HTEligZN2fbEMRGATpaGakIG6&#10;ZugG99P9rfEe/R2m0RsQ47UCqsEzJVbM05FikzFYe57JFdNOHgpfEMjxeTQsa7shGuoRi7hjLHJh&#10;fvQdB3mprWtomHyHkN5D5/lcC5QsdmJcO7qukhDLoQH028KyDUTgbbE/gZg+C5AsCdHglUEyoGBU&#10;1o9ASfcKd6376hkCRTG1YMdibVY0N8shcKLcWcumOjnKHECAvF3vpg1Ut1Y57gCT9S63wcnUqeqB&#10;AHsbmHQUYFvM5/n1dac+Jfeu04Hc6QzUfs+Xe//mv7scg9MLEkuxBU53AMJSqtsDuYayDwZdrZk1&#10;uXWWgotFyVhkOGI3ioXS/XRf/l7swSj43SB15D7ScCyjGjxTny3DsmYIBU53RNfqHsbt4T0DKsdd&#10;hmN9N3iv54sFehbwEVh4tDZx0Lk7z7dcNLlSFkiZv+/6/sfJbQNlGTVtr99pg0mzwSnLKwBRrnaT&#10;r533Nb9hnQ+eJaZq3WNQTn3mOYKVzqsD0b6E6gjMuxtGNgAlubKW3F0mS3SvQRtY50w9GaCy2KRZ&#10;O/kj9aXrB3LESH+c8J53y3Of//z7HovkGJx+ZpEi3+v8vUQKf0eeM55x+5ofIzSqAVDckcH3P+n8&#10;4PPPKz/pXoPvfv7nGdf0SO71/U8X/W4gvJ8BlZ90jXXdj5fnX3N3G9593bH8Z8sxOB3LsRzLi1KO&#10;welYjuVYXpRyDE7H8qKVn9/lO5ZfZTkGp2P5pcjdCf0k9wKie507lv8+cgxOx/JLk+eD093Hwedj&#10;cPrvK8fgdCwvCrkXEN3r3LH895FjcDqWYzmWF6Ucg9OxHMuxvCjlGJyO5ViO5UUpx+B0LMdyLC9K&#10;OQanYzmWY3lRyjE4HcuxHMuLUo7B6ViO5VhelHIMTsdyLMfyopRjcDqWYzmWF6Ucg9OxHMuxvCjl&#10;GJyO5ViO5UUpx+B0LMdyLC9KOQanYzmWY3lRyjE4HcuxHMuLUo7B6ViO5VhehNLG/x/mYMROSyS4&#10;YAAAAABJRU5ErkJggg=="/>
  <p:tag name="ISPRING_PRESENTERDATA_0" val="VHLGsMahbmcgVGh1zIF5IEhhzIA=||dHJ1b25ndGh1eWhhMDUwMUBnbWFpbC5jb20=||e0JEOUM0RUFELTc2NTYtNDVBOC04NTcxLTJCMEM3RTFGM0FDM30=||SVNQUklOR19QUkVTRU5URVJfUEhPVE9fMA==|MQ==||SVNQUklOR19QUkVTRU5URVJfUEhPVE9fMQ==|MDk4MzM1NDQyNQ=="/>
  <p:tag name="FLASHSPRING_PRESENTATION_REFERENCES" val=""/>
  <p:tag name="ISPRING_PRESENTATION_INFO_2" val="&lt;?xml version=&quot;1.0&quot; encoding=&quot;UTF-8&quot; standalone=&quot;no&quot; ?&gt;&#10;&lt;presentation2&gt;&#10;&#10;  &lt;slides&gt;&#10;    &lt;slide id=&quot;{73C6D8E8-28DF-4CEC-BD88-17730D89A64E}&quot; pptId=&quot;300&quot;/&gt;&#10;    &lt;slide id=&quot;{E5C1DC07-06C9-4E0A-8DF9-12E692B942D9}&quot; pptId=&quot;301&quot;/&gt;&#10;    &lt;slide id=&quot;{04C13976-104F-4330-80C6-9F8A464167AD}&quot; pptId=&quot;435&quot;/&gt;&#10;    &lt;slide id=&quot;{9F37D880-FC76-423F-9BBA-8571A74F41B0}&quot; pptId=&quot;447&quot;/&gt;&#10;    &lt;slide id=&quot;{5735DE7A-C7D2-4767-B018-570C5CBA2C78}&quot; pptId=&quot;439&quot;/&gt;&#10;    &lt;slide id=&quot;{9F3F4CA1-3347-4505-9F24-F8DE9CC4DDE8}&quot; pptId=&quot;446&quot;/&gt;&#10;    &lt;slide id=&quot;{532D6B6E-4999-4811-B012-E4D77F11639F}&quot; pptId=&quot;430&quot;/&gt;&#10;    &lt;slide id=&quot;{E1E8F670-08F7-4BA4-B671-EE4C6BF0ED84}&quot; pptId=&quot;451&quot;/&gt;&#10;    &lt;slide id=&quot;{4234702C-A2ED-42C3-B8E7-FC6D2C77B44C}&quot; pptId=&quot;400&quot;/&gt;&#10;    &lt;slide id=&quot;{104C6E0E-117A-45A9-9BBB-4C242FE916B9}&quot; pptId=&quot;441&quot;/&gt;&#10;    &lt;slide id=&quot;{83AEDD50-63EE-46A8-A79A-8591D73C8AFC}&quot; pptId=&quot;440&quot;/&gt;&#10;    &lt;slide id=&quot;{844100B7-C7B4-49D8-B9DD-FD05E9DE6B7E}&quot; pptId=&quot;442&quot;/&gt;&#10;    &lt;slide id=&quot;{A72590D4-1AC5-47C5-AFE1-86D88F4A4CAC}&quot; pptId=&quot;443&quot;/&gt;&#10;    &lt;slide id=&quot;{E1C0A7CD-A233-4B65-98A6-8B02DD304069}&quot; pptId=&quot;397&quot;/&gt;&#10;    &lt;slide id=&quot;{F8B1867C-2209-4804-AEA7-041AEA0302E7}&quot; pptId=&quot;438&quot;/&gt;&#10;    &lt;slide id=&quot;{FA42A1D1-F3B4-4B33-A609-405F8733401B}&quot; pptId=&quot;450&quot;/&gt;&#10;    &lt;slide id=&quot;{17A8F7F6-D53C-43C1-B50F-C4BEDBAE3AA9}&quot; pptId=&quot;427&quot;/&gt;&#10;    &lt;slide id=&quot;{A1852131-C3AF-4B8A-A4BB-5CDA81A0B6C9}&quot; pptId=&quot;444&quot;/&gt;&#10;    &lt;slide id=&quot;{E8929B24-2B89-4D2C-A4CA-A9D26FF8F111}&quot; pptId=&quot;426&quot;/&gt;&#10;    &lt;slide id=&quot;{4466B221-E8D8-4E51-87DD-A5251207A6E4}&quot; pptId=&quot;448&quot;/&gt;&#10;    &lt;slide id=&quot;{DBF81011-7CFC-4EAA-8230-0ED983A68505}&quot; pptId=&quot;445&quot;/&gt;&#10;    &lt;slide id=&quot;{D6A651C4-9CD6-4A09-B4AA-9FB13BC202F9}&quot; pptId=&quot;452&quot;/&gt;&#10;    &lt;slide id=&quot;{CE3AB31B-5491-41FF-AD57-79174A95AD3E}&quot; pptId=&quot;449&quot;/&gt;&#10;  &lt;/slides&gt;&#10;&#10;  &lt;narration&gt;&#10;    &lt;audioTracks&gt;&#10;      &lt;audioTrack muted=&quot;false&quot; name=&quot;Slide 1&quot; resource=&quot;3aea5703&quot; slideId=&quot;{73C6D8E8-28DF-4CEC-BD88-17730D89A64E}&quot; startTime=&quot;0&quot; stepIndex=&quot;0&quot; volume=&quot;1&quot;&gt;&#10;        &lt;audio channels=&quot;1&quot; format=&quot;s16p&quot; sampleRate=&quot;48000&quot;/&gt;&#10;      &lt;/audioTrack&gt;&#10;      &lt;audioTrack muted=&quot;false&quot; name=&quot;Slide 3&quot; resource=&quot;82f6db53&quot; slideId=&quot;{04C13976-104F-4330-80C6-9F8A464167AD}&quot; startTime=&quot;0&quot; stepIndex=&quot;0&quot; volume=&quot;1&quot;&gt;&#10;        &lt;audio channels=&quot;1&quot; format=&quot;s16p&quot; sampleRate=&quot;48000&quot;/&gt;&#10;      &lt;/audioTrack&gt;&#10;      &lt;audioTrack muted=&quot;false&quot; name=&quot;2.Trò chơi&quot; resource=&quot;4dbe5faa&quot; slideId=&quot;{5735DE7A-C7D2-4767-B018-570C5CBA2C78}&quot; startTime=&quot;0&quot; stepIndex=&quot;0&quot; volume=&quot;1&quot;&gt;&#10;        &lt;audio channels=&quot;1&quot; format=&quot;s16p&quot; sampleRate=&quot;48000&quot;/&gt;&#10;      &lt;/audioTrack&gt;&#10;      &lt;audioTrack muted=&quot;false&quot; name=&quot;3.Chốt trò chơi&quot; resource=&quot;6405b4e4&quot; slideId=&quot;{E1E8F670-08F7-4BA4-B671-EE4C6BF0ED84}&quot; startTime=&quot;0&quot; volume=&quot;1&quot;&gt;&#10;        &lt;audio channels=&quot;1&quot; format=&quot;s16p&quot; sampleRate=&quot;48000&quot;/&gt;&#10;      &lt;/audioTrack&gt;&#10;      &lt;audioTrack muted=&quot;false&quot; name=&quot;6.Hình vuông&quot; resource=&quot;88caa4ed&quot; slideId=&quot;{4234702C-A2ED-42C3-B8E7-FC6D2C77B44C}&quot; startTime=&quot;0&quot; stepIndex=&quot;0&quot; volume=&quot;1&quot;&gt;&#10;        &lt;audio channels=&quot;1&quot; format=&quot;s16p&quot; sampleRate=&quot;48000&quot;/&gt;&#10;      &lt;/audioTrack&gt;&#10;      &lt;audioTrack muted=&quot;false&quot; name=&quot;8.Hình tròn&quot; resource=&quot;25f3afee&quot; slideId=&quot;{104C6E0E-117A-45A9-9BBB-4C242FE916B9}&quot; startTime=&quot;0&quot; stepIndex=&quot;0&quot; volume=&quot;1&quot;&gt;&#10;        &lt;audio channels=&quot;1&quot; format=&quot;s16p&quot; sampleRate=&quot;48000&quot;/&gt;&#10;      &lt;/audioTrack&gt;&#10;      &lt;audioTrack muted=&quot;false&quot; name=&quot;7.Hình tam giác&quot; resource=&quot;90f25c4c&quot; slideId=&quot;{83AEDD50-63EE-46A8-A79A-8591D73C8AFC}&quot; startTime=&quot;0&quot; stepIndex=&quot;0&quot; volume=&quot;1&quot;&gt;&#10;        &lt;audio channels=&quot;1&quot; format=&quot;s16p&quot; sampleRate=&quot;48000&quot;/&gt;&#10;      &lt;/audioTrack&gt;&#10;      &lt;audioTrack muted=&quot;false&quot; name=&quot;5.Hình chữ nhật&quot; resource=&quot;21b9eb79&quot; slideId=&quot;{844100B7-C7B4-49D8-B9DD-FD05E9DE6B7E}&quot; startTime=&quot;0&quot; stepIndex=&quot;0&quot; volume=&quot;1&quot;&gt;&#10;        &lt;audio channels=&quot;1&quot; format=&quot;s16p&quot; sampleRate=&quot;48000&quot;/&gt;&#10;      &lt;/audioTrack&gt;&#10;      &lt;audioTrack muted=&quot;false&quot; name=&quot;9.Chốt bài mới&quot; resource=&quot;957ce32d&quot; slideId=&quot;{A72590D4-1AC5-47C5-AFE1-86D88F4A4CAC}&quot; startTime=&quot;0&quot; stepIndex=&quot;0&quot; volume=&quot;1&quot;&gt;&#10;        &lt;audio channels=&quot;1&quot; format=&quot;s16p&quot; sampleRate=&quot;48000&quot;/&gt;&#10;      &lt;/audioTrack&gt;&#10;      &lt;audioTrack muted=&quot;false&quot; name=&quot;10.Vận dụng&quot; resource=&quot;33087905&quot; slideId=&quot;{A1852131-C3AF-4B8A-A4BB-5CDA81A0B6C9}&quot; startTime=&quot;0&quot; stepIndex=&quot;0&quot; volume=&quot;1&quot;&gt;&#10;        &lt;audio channels=&quot;1&quot; format=&quot;s16p&quot; sampleRate=&quot;48000&quot;/&gt;&#10;      &lt;/audioTrack&gt;&#10;      &lt;audioTrack muted=&quot;false&quot; name=&quot;11.Củng cố&quot; resource=&quot;683ddb8b&quot; slideId=&quot;{4466B221-E8D8-4E51-87DD-A5251207A6E4}&quot; startTime=&quot;0&quot; stepIndex=&quot;0&quot; volume=&quot;1&quot;&gt;&#10;        &lt;audio channels=&quot;1&quot; format=&quot;s16p&quot; sampleRate=&quot;48000&quot;/&gt;&#10;      &lt;/audioTrack&gt;&#10;      &lt;audioTrack muted=&quot;false&quot; name=&quot;12.Dặn dò&quot; resource=&quot;2a315131&quot; slideId=&quot;{DBF81011-7CFC-4EAA-8230-0ED983A68505}&quot; startTime=&quot;0&quot; stepIndex=&quot;0&quot; volume=&quot;1&quot;&gt;&#10;        &lt;audio channels=&quot;1&quot; format=&quot;s16p&quot; sampleRate=&quot;48000&quot;/&gt;&#10;      &lt;/audioTrack&gt;&#10;      &lt;audioTrack muted=&quot;false&quot; name=&quot;Kết thúc&quot; resource=&quot;85aa6c1c&quot; slideId=&quot;{D6A651C4-9CD6-4A09-B4AA-9FB13BC202F9}&quot; startTime=&quot;0&quot; stepIndex=&quot;0&quot; volume=&quot;1&quot;&gt;&#10;        &lt;audio channels=&quot;1&quot; format=&quot;s16p&quot; sampleRate=&quot;48000&quot;/&gt;&#10;      &lt;/audioTrack&gt;&#10;      &lt;audioTrack muted=&quot;false&quot; name=&quot;Chuyển vận dụng&quot; resource=&quot;89bc7e6f&quot; slideId=&quot;{FA42A1D1-F3B4-4B33-A609-405F8733401B}&quot; startTime=&quot;0&quot; stepIndex=&quot;0&quot; volume=&quot;1&quot;&gt;&#10;        &lt;audio channels=&quot;1&quot; format=&quot;s16p&quot; sampleRate=&quot;48000&quot;/&gt;&#10;      &lt;/audioTrack&gt;&#10;    &lt;/audioTracks&gt;&#10;    &lt;videoTracks/&gt;&#10;  &lt;/narration&gt;&#10;&#10;&lt;/presentation2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LAYER_LAYOUT_TYPE" val="Full"/>
  <p:tag name="ISPRING_CUSTOM_TIMING_USED" val="1"/>
  <p:tag name="GENSWF_ADVANCE_TIME" val="71.425"/>
  <p:tag name="TIMING" val="|6.835|2.621|3.305|15.518|24.073"/>
  <p:tag name="GENSWF_SLIDE_TITLE" val="Hình vuông"/>
  <p:tag name="ISPRING_SLIDE_ID_2" val="{4234702C-A2ED-42C3-B8E7-FC6D2C77B44C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LAYER_LAYOUT_TYPE" val="Full"/>
  <p:tag name="ISPRING_CUSTOM_TIMING_USED" val="1"/>
  <p:tag name="GENSWF_ADVANCE_TIME" val="66.003"/>
  <p:tag name="TIMING" val="|3.274|2.125|4.477|8.313|13.716|13.925"/>
  <p:tag name="GENSWF_SLIDE_TITLE" val="Hình tròn"/>
  <p:tag name="ISPRING_SLIDE_ID_2" val="{104C6E0E-117A-45A9-9BBB-4C242FE916B9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LAYER_LAYOUT_TYPE" val="Full"/>
  <p:tag name="ISPRING_CUSTOM_TIMING_USED" val="1"/>
  <p:tag name="GENSWF_ADVANCE_TIME" val="77.209"/>
  <p:tag name="TIMING" val="|7.702|4.429|6.209|14.19|15.489"/>
  <p:tag name="GENSWF_SLIDE_TITLE" val="Hình tam giác"/>
  <p:tag name="ISPRING_SLIDE_ID_2" val="{83AEDD50-63EE-46A8-A79A-8591D73C8AFC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LAYER_LAYOUT_TYPE" val="Full"/>
  <p:tag name="ISPRING_CUSTOM_TIMING_USED" val="1"/>
  <p:tag name="GENSWF_ADVANCE_TIME" val="53.137"/>
  <p:tag name="TIMING" val="|2.453|4.609|5.121|8.546|12.392|8.129"/>
  <p:tag name="GENSWF_SLIDE_TITLE" val="Hình chữ nhật"/>
  <p:tag name="ISPRING_SLIDE_ID_2" val="{844100B7-C7B4-49D8-B9DD-FD05E9DE6B7E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LAYER_LAYOUT_TYPE" val="Full"/>
  <p:tag name="ISPRING_CUSTOM_TIMING_USED" val="1"/>
  <p:tag name="TIMING" val="|4.076|0.641|0.897|0.577|1.025|0.577|1.345|0.641"/>
  <p:tag name="GENSWF_SLIDE_TITLE" val="Chốt kiến thức"/>
  <p:tag name="GENSWF_ADVANCE_TIME" val="17.917"/>
  <p:tag name="ISPRING_SLIDE_ID_2" val="{A72590D4-1AC5-47C5-AFE1-86D88F4A4CAC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LAYER_LAYOUT_TYPE" val="Full"/>
  <p:tag name="GENSWF_ADVANCE_TIME" val="5.04"/>
  <p:tag name="TIMING" val="|0.001"/>
  <p:tag name="ISPRING_CUSTOM_TIMING_USED" val="1"/>
  <p:tag name="GENSWF_SLIDE_TITLE" val="Phần 2: Hoạt động"/>
  <p:tag name="ISPRING_SLIDE_ID_2" val="{E1C0A7CD-A233-4B65-98A6-8B02DD304069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3.quiz"/>
  <p:tag name="ISPRING_SLIDE_INDENT_LEVEL" val="0"/>
  <p:tag name="ISPRING_PLAYER_LAYOUT_TYPE" val="Full"/>
  <p:tag name="GENSWF_ADVANCE_TIME" val="3"/>
  <p:tag name="ISPRING_CUSTOM_TIMING_USED" val="1"/>
  <p:tag name="ISPRING_QUIZ_RELATIVE_PATH" val="Bài 7 Hình tròn, hình tam giác, hình vuông, hình ch_ nh_t\quiz\quiz3.quiz"/>
  <p:tag name="GENSWF_SLIDE_TITLE" val="Bài tập 1-2-3"/>
  <p:tag name="ISPRING_QUIZ_FULL_PATH" val="C:\Users\Administrator\Desktop\New folder\Bài 7 Hình tròn, hình tam giác, hình vuông, hình ch_ nh_t\quiz\quiz3.quiz"/>
  <p:tag name="ISPRING_SLIDE_ID_2" val="{F8B1867C-2209-4804-AEA7-041AEA0302E7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8.785"/>
  <p:tag name="TIMING" val="|7.846|6.727"/>
  <p:tag name="GENSWF_SLIDE_TITLE" val="Chốt kiến thức"/>
  <p:tag name="ISPRING_SLIDE_INDENT_LEVEL" val="0"/>
  <p:tag name="ISPRING_SLIDE_ID_2" val="{FA42A1D1-F3B4-4B33-A609-405F8733401B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LAYER_LAYOUT_TYPE" val="Full"/>
  <p:tag name="GENSWF_ADVANCE_TIME" val="5.04"/>
  <p:tag name="TIMING" val="|0.001"/>
  <p:tag name="ISPRING_CUSTOM_TIMING_USED" val="1"/>
  <p:tag name="GENSWF_SLIDE_TITLE" val="Phần 3: Vận dụng"/>
  <p:tag name="ISPRING_SLIDE_ID_2" val="{17A8F7F6-D53C-43C1-B50F-C4BEDBAE3AA9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LAYER_LAYOUT_TYPE" val="Full"/>
  <p:tag name="ISPRING_CUSTOM_TIMING_USED" val="1"/>
  <p:tag name="GENSWF_ADVANCE_TIME" val="17.833"/>
  <p:tag name="GENSWF_SLIDE_TITLE" val="Liên hệ thực tế"/>
  <p:tag name="ISPRING_SLIDE_ID_2" val="{A1852131-C3AF-4B8A-A4BB-5CDA81A0B6C9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Trang mở đầu"/>
  <p:tag name="ISPRING_SLIDE_INDENT_LEVEL" val="0"/>
  <p:tag name="ISPRING_CUSTOM_TIMING_USED" val="1"/>
  <p:tag name="PROPERTY_SLIDE_VIDEO_WIDTH_HEIGHT" val="320,240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GENSWF_ADVANCE_TIME" val="17.233"/>
  <p:tag name="TIMING" val="|6.508"/>
  <p:tag name="ISPRING_PRESENTER_ID" val="{BD9C4EAD-7656-45A8-8571-2B0C7E1F3AC3}"/>
  <p:tag name="ISPRING_SLIDE_ID_2" val="{73C6D8E8-28DF-4CEC-BD88-17730D89A64E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4.quiz"/>
  <p:tag name="ISPRING_SLIDE_INDENT_LEVEL" val="0"/>
  <p:tag name="ISPRING_PLAYER_LAYOUT_TYPE" val="Full"/>
  <p:tag name="ISPRING_CUSTOM_TIMING_USED" val="1"/>
  <p:tag name="ISPRING_QUIZ_RELATIVE_PATH" val="Bài 7 Hình tròn, hình tam giác, hình vuông, hình ch_ nh_t\quiz\quiz4.quiz"/>
  <p:tag name="GENSWF_ADVANCE_TIME" val="17.833"/>
  <p:tag name="GENSWF_SLIDE_TITLE" val="Thực hành"/>
  <p:tag name="ISPRING_QUIZ_FULL_PATH" val="C:\Users\Administrator\Desktop\New folder\Bài 7 Hình tròn, hình tam giác, hình vuông, hình ch_ nh_t\quiz\quiz4.quiz"/>
  <p:tag name="ISPRING_SLIDE_ID_2" val="{E8929B24-2B89-4D2C-A4CA-A9D26FF8F111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LAYER_LAYOUT_TYPE" val="Full"/>
  <p:tag name="ISPRING_CUSTOM_TIMING_USED" val="1"/>
  <p:tag name="GENSWF_ADVANCE_TIME" val="20.137"/>
  <p:tag name="GENSWF_SLIDE_TITLE" val="Củng cố"/>
  <p:tag name="ISPRING_SLIDE_ID_2" val="{4466B221-E8D8-4E51-87DD-A5251207A6E4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LAYER_LAYOUT_TYPE" val="Full"/>
  <p:tag name="ISPRING_CUSTOM_TIMING_USED" val="1"/>
  <p:tag name="GENSWF_ADVANCE_TIME" val="18.313"/>
  <p:tag name="GENSWF_SLIDE_TITLE" val="Tiếp nối"/>
  <p:tag name="ISPRING_SLIDE_ID_2" val="{DBF81011-7CFC-4EAA-8230-0ED983A68505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6.121"/>
  <p:tag name="ISPRING_CUSTOM_TIMING_USED" val="1"/>
  <p:tag name="GENSWF_SLIDE_TITLE" val="Chào tạm biệt"/>
  <p:tag name="ISPRING_SLIDE_INDENT_LEVEL" val="0"/>
  <p:tag name="ISPRING_SLIDE_ID_2" val="{D6A651C4-9CD6-4A09-B4AA-9FB13BC202F9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ISPRING_SLIDE_ID_2" val="{CE3AB31B-5491-41FF-AD57-79174A95AD3E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Mục tiêu"/>
  <p:tag name="ISPRING_SLIDE_INDENT_LEVEL" val="0"/>
  <p:tag name="ISPRING_CUSTOM_TIMING_USED" val="1"/>
  <p:tag name="GENSWF_ADVANCE_TIME" val="34.668"/>
  <p:tag name="ISPRING_PRESENTER_ID" val="{BD9C4EAD-7656-45A8-8571-2B0C7E1F3AC3}"/>
  <p:tag name="ISPRING_SLIDE_ID_2" val="{E5C1DC07-06C9-4E0A-8DF9-12E692B942D9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LAYER_LAYOUT_TYPE" val="Full"/>
  <p:tag name="ISPRING_CUSTOM_TIMING_USED" val="1"/>
  <p:tag name="TIMING" val="|3.743|3.368|9.059|9.059"/>
  <p:tag name="GENSWF_SLIDE_TITLE" val="Giới thiệu bài"/>
  <p:tag name="GENSWF_ADVANCE_TIME" val="26.323"/>
  <p:tag name="ISPRING_SLIDE_ID_2" val="{04C13976-104F-4330-80C6-9F8A464167AD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LAYER_LAYOUT_TYPE" val="Full"/>
  <p:tag name="ISPRING_CUSTOM_TIMING_USED" val="1"/>
  <p:tag name="TIMING" val="|0.001"/>
  <p:tag name="GENSWF_ADVANCE_TIME" val="5.827"/>
  <p:tag name="GENSWF_SLIDE_TITLE" val="Phần 1: Khám phá"/>
  <p:tag name="ISPRING_SLIDE_ID_2" val="{9F37D880-FC76-423F-9BBA-8571A74F41B0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LAYER_LAYOUT_TYPE" val="Full"/>
  <p:tag name="ISPRING_CUSTOM_TIMING_USED" val="1"/>
  <p:tag name="GENSWF_ADVANCE_TIME" val="11.533"/>
  <p:tag name="GENSWF_SLIDE_TITLE" val="Giới thiệu trò chơi"/>
  <p:tag name="ISPRING_SLIDE_ID_2" val="{5735DE7A-C7D2-4767-B018-570C5CBA2C78}"/>
  <p:tag name="TIMING" val="|1.19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31.681"/>
  <p:tag name="TIMING" val="|0.001|2|2|2.59|2.059|2.632|2.965|2.809"/>
  <p:tag name="GENSWF_SLIDE_TITLE" val="Luật chơi"/>
  <p:tag name="ISPRING_SLIDE_INDENT_LEVEL" val="0"/>
  <p:tag name="ISPRING_SLIDE_ID_2" val="{9F3F4CA1-3347-4505-9F24-F8DE9CC4DDE8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.quiz"/>
  <p:tag name="ISPRING_SLIDE_INDENT_LEVEL" val="0"/>
  <p:tag name="ISPRING_PLAYER_LAYOUT_TYPE" val="Full"/>
  <p:tag name="ISPRING_CUSTOM_TIMING_USED" val="1"/>
  <p:tag name="ISPRING_QUIZ_RELATIVE_PATH" val="Bài 7 Hình tròn, hình tam giác, hình vuông, hình ch_ nh_t\quiz\quiz1.quiz"/>
  <p:tag name="GENSWF_ADVANCE_TIME" val="11.399"/>
  <p:tag name="GENSWF_SLIDE_TITLE" val="Trò chơi"/>
  <p:tag name="ISPRING_QUIZ_FULL_PATH" val="C:\Users\Administrator\Desktop\New folder\Bài 7 Hình tròn, hình tam giác, hình vuông, hình ch_ nh_t\quiz\quiz1.quiz"/>
  <p:tag name="ISPRING_SLIDE_ID_2" val="{532D6B6E-4999-4811-B012-E4D77F11639F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9.765"/>
  <p:tag name="TIMING" val="|11.812|3.938|3.955|4.014"/>
  <p:tag name="GENSWF_SLIDE_TITLE" val="Bài mới"/>
  <p:tag name="ISPRING_SLIDE_INDENT_LEVEL" val="0"/>
  <p:tag name="ISPRING_SLIDE_ID_2" val="{E1E8F670-08F7-4BA4-B671-EE4C6BF0ED84}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2776</TotalTime>
  <Words>276</Words>
  <Application>Microsoft Office PowerPoint</Application>
  <PresentationFormat>Widescreen</PresentationFormat>
  <Paragraphs>36</Paragraphs>
  <Slides>23</Slides>
  <Notes>23</Notes>
  <HiddenSlides>0</HiddenSlides>
  <MMClips>4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2" baseType="lpstr">
      <vt:lpstr>Arial</vt:lpstr>
      <vt:lpstr>Calibri</vt:lpstr>
      <vt:lpstr>Calibri Light</vt:lpstr>
      <vt:lpstr>Segoe UI</vt:lpstr>
      <vt:lpstr>Segoe UI Semibold</vt:lpstr>
      <vt:lpstr>Times New Roman</vt:lpstr>
      <vt:lpstr>UTM Avo</vt:lpstr>
      <vt:lpstr>VNI-Avo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Bai 7 Hinh vuong, hinh tron, hinh tam giac, hinh chu nhat</dc:title>
  <dc:creator>CDV</dc:creator>
  <cp:lastModifiedBy>A</cp:lastModifiedBy>
  <cp:revision>1784</cp:revision>
  <dcterms:created xsi:type="dcterms:W3CDTF">2009-10-07T14:39:11Z</dcterms:created>
  <dcterms:modified xsi:type="dcterms:W3CDTF">2021-10-14T11:12:18Z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1033-11.2.0.9635</vt:lpwstr>
  </property>
</Properties>
</file>