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5" r:id="rId3"/>
    <p:sldId id="278" r:id="rId4"/>
    <p:sldId id="277" r:id="rId5"/>
    <p:sldId id="257" r:id="rId6"/>
    <p:sldId id="258" r:id="rId7"/>
    <p:sldId id="276" r:id="rId8"/>
    <p:sldId id="260" r:id="rId9"/>
    <p:sldId id="261" r:id="rId10"/>
    <p:sldId id="274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792" y="-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E4615ED-75BC-4202-AFB5-B07EE9FA53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7BD8FDB-9065-45CD-9D76-0D863148BA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048E81C-A2DA-4F41-AAA3-653E0EC9A9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BE17A-4E54-4A7A-BD5E-096265A4EE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720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C126CED2-472B-44BF-83B7-2DAAB8C7BC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C0400A21-C45A-44E9-AB8E-BCA55AA477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11D2005A-A12A-44BD-B26F-2A4A899988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735DB-FC98-442C-A918-66C25811CB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4795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C126CED2-472B-44BF-83B7-2DAAB8C7BC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C0400A21-C45A-44E9-AB8E-BCA55AA477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11D2005A-A12A-44BD-B26F-2A4A899988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735DB-FC98-442C-A918-66C25811CB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541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F0CBA8E-45EA-41B5-8B08-C78216B934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7675D98-D049-44A3-9E5A-B2798535C9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B071DB2-6FE1-4A91-809C-4AF5D51012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34CE0-A402-4BFE-A3CD-C936BFF606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782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289D9A1-BAA0-4B62-8CA7-1314904535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EB62B30-FFBA-4431-AD4C-C1DDD11C7D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52D4C9E-44BD-4045-81DC-EFF52CE57F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C4DF3-7DAC-4C5C-A555-FD0B25AFBA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015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48DE9F8-60A6-4B65-AB98-1232DF3C13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52D88D8-231E-4264-8D0C-131990C4D2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F473E28-04F0-43CB-8D8E-D9F385854D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ED855-A48B-4331-86C9-7E5431A593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2202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F5F1B4A-1B56-4983-B322-82927EE6B3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76DD245E-8C59-43D7-A2B6-7FE42062C5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37452AD2-CFEB-4F29-8C54-DE6B9FC9C9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10D42-D832-4AC8-9FC2-E825B2D74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3839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B7CAE49C-373E-469A-9545-63532D0B19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2DF0DE3F-864A-4B94-A469-54B14C6330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BBB5A25C-ECFB-404C-813A-A590B36E92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7C610-F79D-4B8B-9601-F39AA52270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0498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B7CAE49C-373E-469A-9545-63532D0B19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2DF0DE3F-864A-4B94-A469-54B14C6330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BBB5A25C-ECFB-404C-813A-A590B36E92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7C610-F79D-4B8B-9601-F39AA52270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9988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B7CAE49C-373E-469A-9545-63532D0B19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2DF0DE3F-864A-4B94-A469-54B14C6330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BBB5A25C-ECFB-404C-813A-A590B36E92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7C610-F79D-4B8B-9601-F39AA52270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0664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110DADE-3EE3-439C-99D2-AEC0C9196E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F0459CE-3D54-4A29-9F85-B130371F02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5296A7E-6FE9-43E9-B90C-9DD4666F12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E38DD-4C35-4251-AE08-6A50E163B8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42814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B16E827-7281-4E9C-A7E6-1ACA3A836F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4E24372-2AA9-44DA-85F2-48F52DD8C5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151DB27-CF06-431F-961A-BDF0076D04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233BB-968A-49E2-A64E-A4EA4B984B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24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09AC869-7FDF-4E9B-A06F-D88D688D35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0DF89D5-CCE0-4B27-9945-B7FD375D91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B717923-0465-4893-AB04-85E09D5B88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87FD7-0F46-492D-AC6A-903DC126B2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04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DBAC7F5D-B0D5-4A4C-BFB9-0FEB77E9B3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750F3E25-C7DD-4CCA-9F56-E3870AA65E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5DD44B2A-0124-4674-B8A3-8D5CFC7EA9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B2034-40EE-4091-97AD-26235D4355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1177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0F0E8A91-B7C3-4BC0-A707-B15751860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B1D6378A-EEAC-4861-B135-EB4DDBA6E2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CBB7662F-A062-4429-8544-246E3BF536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00705-37F7-42DD-8C21-A3329BC97B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2634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C126CED2-472B-44BF-83B7-2DAAB8C7BC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C0400A21-C45A-44E9-AB8E-BCA55AA477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11D2005A-A12A-44BD-B26F-2A4A899988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735DB-FC98-442C-A918-66C25811CB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7793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C126CED2-472B-44BF-83B7-2DAAB8C7BC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C0400A21-C45A-44E9-AB8E-BCA55AA477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11D2005A-A12A-44BD-B26F-2A4A899988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735DB-FC98-442C-A918-66C25811CB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8814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C126CED2-472B-44BF-83B7-2DAAB8C7BC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C0400A21-C45A-44E9-AB8E-BCA55AA477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11D2005A-A12A-44BD-B26F-2A4A899988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735DB-FC98-442C-A918-66C25811CB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7873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00D342A2-373D-4E06-966D-FF9077EFA0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803FC30B-B82E-46A0-A1D2-17DCC47111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F4454159-1370-44EB-B5F1-06E2F5D312F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5D89CF07-6E19-49F1-A8F7-88CB91E26BC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5E3B334F-006A-4C8F-A2D9-F932EE9DDF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7421D6F4-1AC7-4B66-92F5-944B2E8492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6" r:id="rId8"/>
    <p:sldLayoutId id="2147483665" r:id="rId9"/>
    <p:sldLayoutId id="2147483664" r:id="rId10"/>
    <p:sldLayoutId id="2147483661" r:id="rId11"/>
    <p:sldLayoutId id="2147483656" r:id="rId12"/>
    <p:sldLayoutId id="2147483657" r:id="rId13"/>
    <p:sldLayoutId id="2147483658" r:id="rId14"/>
    <p:sldLayoutId id="2147483659" r:id="rId15"/>
    <p:sldLayoutId id="2147483660" r:id="rId16"/>
    <p:sldLayoutId id="2147483663" r:id="rId17"/>
    <p:sldLayoutId id="2147483662" r:id="rId1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447800"/>
            <a:ext cx="8458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4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ngày</a:t>
            </a:r>
            <a:r>
              <a:rPr lang="en-US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tháng</a:t>
            </a:r>
            <a:r>
              <a:rPr lang="en-US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pPr algn="ctr"/>
            <a:r>
              <a:rPr lang="en-US" sz="4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Toán</a:t>
            </a:r>
            <a:endParaRPr lang="en-US" sz="40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tập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100 000 (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tiếp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endParaRPr lang="en-US" sz="4000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xmlns="" id="{A8CA2091-62B2-42C4-AA66-200DE1D34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7" y="709795"/>
            <a:ext cx="49752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GD&amp;ĐT QUẬN LONG BIÊN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NGỌC THUỴ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219200"/>
            <a:ext cx="906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Củng</a:t>
            </a:r>
            <a:r>
              <a:rPr lang="en-US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́, </a:t>
            </a:r>
            <a:r>
              <a:rPr lang="en-US" sz="40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dặn</a:t>
            </a:r>
            <a:r>
              <a:rPr lang="en-US" sz="4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dò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150301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2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vơ</a:t>
            </a:r>
            <a:r>
              <a:rPr lang="en-US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̉ ở </a:t>
            </a:r>
            <a:r>
              <a:rPr lang="en-US" sz="32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2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2a; </a:t>
            </a:r>
            <a:r>
              <a:rPr lang="en-US" sz="32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3c,d; </a:t>
            </a:r>
            <a:r>
              <a:rPr lang="en-US" sz="32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32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5</a:t>
            </a:r>
          </a:p>
          <a:p>
            <a:pPr marL="285750" indent="-285750">
              <a:buFontTx/>
              <a:buChar char="-"/>
            </a:pPr>
            <a:r>
              <a:rPr lang="en-US" sz="32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Hoàn</a:t>
            </a:r>
            <a:r>
              <a:rPr lang="en-US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vơ</a:t>
            </a:r>
            <a:r>
              <a:rPr lang="en-US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2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tập</a:t>
            </a:r>
            <a:r>
              <a:rPr lang="en-US" sz="32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Toán</a:t>
            </a:r>
            <a:endParaRPr lang="en-US" sz="3200" b="1" i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45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723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652974" y="152400"/>
            <a:ext cx="63574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accent4">
                    <a:lumMod val="10000"/>
                  </a:schemeClr>
                </a:solidFill>
              </a:rPr>
              <a:t>Thứ</a:t>
            </a:r>
            <a:r>
              <a:rPr lang="en-US" sz="3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4">
                    <a:lumMod val="10000"/>
                  </a:schemeClr>
                </a:solidFill>
              </a:rPr>
              <a:t>tư</a:t>
            </a:r>
            <a:r>
              <a:rPr lang="en-US" sz="3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4">
                    <a:lumMod val="10000"/>
                  </a:schemeClr>
                </a:solidFill>
              </a:rPr>
              <a:t>ngày</a:t>
            </a:r>
            <a:r>
              <a:rPr lang="en-US" sz="3200" dirty="0" smtClean="0">
                <a:solidFill>
                  <a:schemeClr val="accent4">
                    <a:lumMod val="10000"/>
                  </a:schemeClr>
                </a:solidFill>
              </a:rPr>
              <a:t> 8 </a:t>
            </a:r>
            <a:r>
              <a:rPr lang="en-US" sz="3200" dirty="0" err="1" smtClean="0">
                <a:solidFill>
                  <a:schemeClr val="accent4">
                    <a:lumMod val="10000"/>
                  </a:schemeClr>
                </a:solidFill>
              </a:rPr>
              <a:t>tháng</a:t>
            </a:r>
            <a:r>
              <a:rPr lang="en-US" sz="3200" dirty="0" smtClean="0">
                <a:solidFill>
                  <a:schemeClr val="accent4">
                    <a:lumMod val="10000"/>
                  </a:schemeClr>
                </a:solidFill>
              </a:rPr>
              <a:t> 9 </a:t>
            </a:r>
            <a:r>
              <a:rPr lang="en-US" sz="3200" dirty="0" err="1" smtClean="0">
                <a:solidFill>
                  <a:schemeClr val="accent4">
                    <a:lumMod val="10000"/>
                  </a:schemeClr>
                </a:solidFill>
              </a:rPr>
              <a:t>năm</a:t>
            </a:r>
            <a:r>
              <a:rPr lang="en-US" sz="3200" dirty="0" smtClean="0">
                <a:solidFill>
                  <a:schemeClr val="accent4">
                    <a:lumMod val="10000"/>
                  </a:schemeClr>
                </a:solidFill>
              </a:rPr>
              <a:t> 2021</a:t>
            </a:r>
          </a:p>
          <a:p>
            <a:r>
              <a:rPr lang="en-US" sz="3200" dirty="0" smtClean="0">
                <a:solidFill>
                  <a:schemeClr val="accent4">
                    <a:lumMod val="10000"/>
                  </a:schemeClr>
                </a:solidFill>
              </a:rPr>
              <a:t>               </a:t>
            </a:r>
            <a:r>
              <a:rPr lang="en-US" sz="3200" dirty="0" err="1" smtClean="0">
                <a:solidFill>
                  <a:schemeClr val="accent4">
                    <a:lumMod val="10000"/>
                  </a:schemeClr>
                </a:solidFill>
              </a:rPr>
              <a:t>Toán</a:t>
            </a:r>
            <a:endParaRPr lang="en-US" sz="3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1417638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accent4">
                    <a:lumMod val="10000"/>
                  </a:schemeClr>
                </a:solidFill>
              </a:rPr>
              <a:t>Ôn</a:t>
            </a:r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4">
                    <a:lumMod val="10000"/>
                  </a:schemeClr>
                </a:solidFill>
              </a:rPr>
              <a:t>tập</a:t>
            </a:r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4">
                    <a:lumMod val="10000"/>
                  </a:schemeClr>
                </a:solidFill>
              </a:rPr>
              <a:t>các</a:t>
            </a:r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4">
                    <a:lumMod val="10000"/>
                  </a:schemeClr>
                </a:solidFill>
              </a:rPr>
              <a:t>số</a:t>
            </a:r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4">
                    <a:lumMod val="10000"/>
                  </a:schemeClr>
                </a:solidFill>
              </a:rPr>
              <a:t>đến</a:t>
            </a:r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 100 000 (tr5)</a:t>
            </a:r>
            <a:endParaRPr lang="en-US" sz="28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077264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accent4">
                    <a:lumMod val="10000"/>
                  </a:schemeClr>
                </a:solidFill>
              </a:rPr>
              <a:t>Bài</a:t>
            </a:r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 2a</a:t>
            </a:r>
            <a:endParaRPr lang="en-US" sz="28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367591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accent4">
                    <a:lumMod val="10000"/>
                  </a:schemeClr>
                </a:solidFill>
              </a:rPr>
              <a:t>Bài</a:t>
            </a:r>
            <a:r>
              <a:rPr lang="en-US" sz="2400" dirty="0" smtClean="0">
                <a:solidFill>
                  <a:schemeClr val="accent4">
                    <a:lumMod val="10000"/>
                  </a:schemeClr>
                </a:solidFill>
              </a:rPr>
              <a:t> 3</a:t>
            </a:r>
            <a:endParaRPr lang="en-US" sz="24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0317" y="3870994"/>
            <a:ext cx="42238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3257 + 4659 – 1300</a:t>
            </a:r>
          </a:p>
          <a:p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= ……….. </a:t>
            </a:r>
          </a:p>
          <a:p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=……….</a:t>
            </a:r>
            <a:endParaRPr lang="en-US" sz="28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24400" y="3882070"/>
            <a:ext cx="388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b) 6000 – 1300 x 2</a:t>
            </a:r>
          </a:p>
          <a:p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= ………..</a:t>
            </a:r>
          </a:p>
          <a:p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= ……….</a:t>
            </a:r>
            <a:endParaRPr lang="en-US" sz="28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5255989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accent4">
                    <a:lumMod val="10000"/>
                  </a:schemeClr>
                </a:solidFill>
              </a:rPr>
              <a:t>Bài</a:t>
            </a:r>
            <a:r>
              <a:rPr lang="en-US" sz="2400" dirty="0" smtClean="0">
                <a:solidFill>
                  <a:schemeClr val="accent4">
                    <a:lumMod val="10000"/>
                  </a:schemeClr>
                </a:solidFill>
              </a:rPr>
              <a:t> 5</a:t>
            </a:r>
            <a:endParaRPr lang="en-US" sz="24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0" y="5806784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accent4">
                    <a:lumMod val="10000"/>
                  </a:schemeClr>
                </a:solidFill>
              </a:rPr>
              <a:t>Bài</a:t>
            </a:r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4">
                    <a:lumMod val="10000"/>
                  </a:schemeClr>
                </a:solidFill>
              </a:rPr>
              <a:t>giải</a:t>
            </a:r>
            <a:endParaRPr lang="en-US" sz="28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2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Mỗi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ngày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nhà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máy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sản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xuất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số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ti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vi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là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: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680 : 4 = </a:t>
            </a:r>
            <a:r>
              <a:rPr lang="en-US" dirty="0" smtClean="0">
                <a:solidFill>
                  <a:srgbClr val="FF0000"/>
                </a:solidFill>
              </a:rPr>
              <a:t>170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chiếc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)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7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ngày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nhà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máy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đó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sản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xuất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được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số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ti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vi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là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: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170 x 7 = 1190(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chiếc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)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                        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Đáp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số</a:t>
            </a:r>
            <a:r>
              <a:rPr lang="en-US" smtClean="0">
                <a:solidFill>
                  <a:schemeClr val="accent4">
                    <a:lumMod val="10000"/>
                  </a:schemeClr>
                </a:solidFill>
              </a:rPr>
              <a:t>: </a:t>
            </a:r>
            <a:r>
              <a:rPr lang="en-US">
                <a:solidFill>
                  <a:schemeClr val="accent4">
                    <a:lumMod val="10000"/>
                  </a:schemeClr>
                </a:solidFill>
              </a:rPr>
              <a:t>1190</a:t>
            </a:r>
            <a:r>
              <a:rPr lang="en-US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chiếc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ti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vi</a:t>
            </a:r>
            <a:endParaRPr 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734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a/ x= 9061                b/ x= 2413</a:t>
            </a:r>
          </a:p>
          <a:p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c/ x = 8984               d/ x = 4596</a:t>
            </a:r>
          </a:p>
          <a:p>
            <a:pPr marL="0" indent="0">
              <a:buNone/>
            </a:pPr>
            <a:r>
              <a:rPr lang="en-US" sz="2800" dirty="0" err="1" smtClean="0">
                <a:solidFill>
                  <a:schemeClr val="accent4">
                    <a:lumMod val="10000"/>
                  </a:schemeClr>
                </a:solidFill>
              </a:rPr>
              <a:t>Bài</a:t>
            </a:r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4">
                    <a:lumMod val="10000"/>
                  </a:schemeClr>
                </a:solidFill>
              </a:rPr>
              <a:t>làm</a:t>
            </a:r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4">
                    <a:lumMod val="10000"/>
                  </a:schemeClr>
                </a:solidFill>
              </a:rPr>
              <a:t>vào</a:t>
            </a:r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4">
                    <a:lumMod val="10000"/>
                  </a:schemeClr>
                </a:solidFill>
              </a:rPr>
              <a:t>vở</a:t>
            </a:r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4">
                    <a:lumMod val="10000"/>
                  </a:schemeClr>
                </a:solidFill>
              </a:rPr>
              <a:t>Tự</a:t>
            </a:r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4">
                    <a:lumMod val="10000"/>
                  </a:schemeClr>
                </a:solidFill>
              </a:rPr>
              <a:t>học</a:t>
            </a:r>
            <a:endParaRPr lang="en-US" sz="28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076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5">
            <a:extLst>
              <a:ext uri="{FF2B5EF4-FFF2-40B4-BE49-F238E27FC236}">
                <a16:creationId xmlns:a16="http://schemas.microsoft.com/office/drawing/2014/main" xmlns="" id="{2CCC4571-8170-49B4-9853-DB0044F6D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1905000"/>
            <a:ext cx="9144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.VnCentury Schoolbook" panose="020B7200000000000000" pitchFamily="34" charset="0"/>
              </a:rPr>
              <a:t>a)</a:t>
            </a:r>
          </a:p>
        </p:txBody>
      </p:sp>
      <p:sp>
        <p:nvSpPr>
          <p:cNvPr id="4101" name="Text Box 7">
            <a:extLst>
              <a:ext uri="{FF2B5EF4-FFF2-40B4-BE49-F238E27FC236}">
                <a16:creationId xmlns:a16="http://schemas.microsoft.com/office/drawing/2014/main" xmlns="" id="{799185D4-4427-4078-B190-8F62D5B5D0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905000"/>
            <a:ext cx="7162800" cy="280076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.VnCentury Schoolbook" panose="020B7200000000000000" pitchFamily="34" charset="0"/>
              </a:rPr>
              <a:t>6 000 + 2 000 – 4 000 =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.VnCentury Schoolbook" panose="020B7200000000000000" pitchFamily="34" charset="0"/>
              </a:rPr>
              <a:t>90 000 – (70 000 – 20 000)=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.VnCentury Schoolbook" panose="020B7200000000000000" pitchFamily="34" charset="0"/>
              </a:rPr>
              <a:t>90 000 – 70 000 – 20 000 =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.VnCentury Schoolbook" panose="020B7200000000000000" pitchFamily="34" charset="0"/>
              </a:rPr>
              <a:t>12 000 : 6 =</a:t>
            </a:r>
          </a:p>
        </p:txBody>
      </p:sp>
      <p:sp>
        <p:nvSpPr>
          <p:cNvPr id="3080" name="Text Box 8">
            <a:extLst>
              <a:ext uri="{FF2B5EF4-FFF2-40B4-BE49-F238E27FC236}">
                <a16:creationId xmlns:a16="http://schemas.microsoft.com/office/drawing/2014/main" xmlns="" id="{055F83AF-1355-4086-BED5-4C899AEF9B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1857155"/>
            <a:ext cx="19050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4 000</a:t>
            </a:r>
          </a:p>
        </p:txBody>
      </p:sp>
      <p:sp>
        <p:nvSpPr>
          <p:cNvPr id="3081" name="Text Box 9">
            <a:extLst>
              <a:ext uri="{FF2B5EF4-FFF2-40B4-BE49-F238E27FC236}">
                <a16:creationId xmlns:a16="http://schemas.microsoft.com/office/drawing/2014/main" xmlns="" id="{1A943CC1-B3AD-4DC9-93BD-994A83626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597973"/>
            <a:ext cx="19050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40 000</a:t>
            </a:r>
          </a:p>
        </p:txBody>
      </p:sp>
      <p:sp>
        <p:nvSpPr>
          <p:cNvPr id="3082" name="Text Box 10">
            <a:extLst>
              <a:ext uri="{FF2B5EF4-FFF2-40B4-BE49-F238E27FC236}">
                <a16:creationId xmlns:a16="http://schemas.microsoft.com/office/drawing/2014/main" xmlns="" id="{49D49006-FEC7-4101-9970-127FF63C7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0288" y="3359482"/>
            <a:ext cx="19050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083" name="Text Box 11">
            <a:extLst>
              <a:ext uri="{FF2B5EF4-FFF2-40B4-BE49-F238E27FC236}">
                <a16:creationId xmlns:a16="http://schemas.microsoft.com/office/drawing/2014/main" xmlns="" id="{A22CB733-7F49-4836-A30B-7417DF7CE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8994" y="4120992"/>
            <a:ext cx="19050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2 000</a:t>
            </a:r>
          </a:p>
        </p:txBody>
      </p:sp>
      <p:sp>
        <p:nvSpPr>
          <p:cNvPr id="3078" name="Text Box 6">
            <a:extLst>
              <a:ext uri="{FF2B5EF4-FFF2-40B4-BE49-F238E27FC236}">
                <a16:creationId xmlns:a16="http://schemas.microsoft.com/office/drawing/2014/main" xmlns="" id="{A7B87D62-B344-4A76-ADDB-D6BC3C3BE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191" y="504617"/>
            <a:ext cx="5462588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3200" b="1" dirty="0" err="1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3200" b="1" dirty="0" err="1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1" grpId="0"/>
      <p:bldP spid="3080" grpId="0"/>
      <p:bldP spid="3081" grpId="0"/>
      <p:bldP spid="30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6">
            <a:extLst>
              <a:ext uri="{FF2B5EF4-FFF2-40B4-BE49-F238E27FC236}">
                <a16:creationId xmlns:a16="http://schemas.microsoft.com/office/drawing/2014/main" xmlns="" id="{31EDF4A1-0DD9-47AF-8E86-1659CC12D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28600"/>
            <a:ext cx="1003300" cy="70788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chemeClr val="accent4">
                    <a:lumMod val="25000"/>
                  </a:schemeClr>
                </a:solidFill>
                <a:latin typeface=".VnCentury Schoolbook" panose="020B7200000000000000" pitchFamily="34" charset="0"/>
              </a:rPr>
              <a:t>b)</a:t>
            </a:r>
          </a:p>
        </p:txBody>
      </p:sp>
      <p:sp>
        <p:nvSpPr>
          <p:cNvPr id="4108" name="Text Box 12">
            <a:extLst>
              <a:ext uri="{FF2B5EF4-FFF2-40B4-BE49-F238E27FC236}">
                <a16:creationId xmlns:a16="http://schemas.microsoft.com/office/drawing/2014/main" xmlns="" id="{FF934D89-E2E2-45FB-AD26-F6C7BCAAF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066800"/>
            <a:ext cx="1905000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63 000</a:t>
            </a:r>
          </a:p>
        </p:txBody>
      </p:sp>
      <p:sp>
        <p:nvSpPr>
          <p:cNvPr id="4109" name="Text Box 13">
            <a:extLst>
              <a:ext uri="{FF2B5EF4-FFF2-40B4-BE49-F238E27FC236}">
                <a16:creationId xmlns:a16="http://schemas.microsoft.com/office/drawing/2014/main" xmlns="" id="{ECFA7F8C-3F45-4351-B70F-0C74AE249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133600"/>
            <a:ext cx="1905000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1 000</a:t>
            </a:r>
          </a:p>
        </p:txBody>
      </p:sp>
      <p:sp>
        <p:nvSpPr>
          <p:cNvPr id="4110" name="Text Box 14">
            <a:extLst>
              <a:ext uri="{FF2B5EF4-FFF2-40B4-BE49-F238E27FC236}">
                <a16:creationId xmlns:a16="http://schemas.microsoft.com/office/drawing/2014/main" xmlns="" id="{6BE2FA66-20ED-4CEE-8B5C-AF044B78F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091" y="3087469"/>
            <a:ext cx="1905000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10 000</a:t>
            </a:r>
          </a:p>
        </p:txBody>
      </p:sp>
      <p:sp>
        <p:nvSpPr>
          <p:cNvPr id="4111" name="Text Box 15">
            <a:extLst>
              <a:ext uri="{FF2B5EF4-FFF2-40B4-BE49-F238E27FC236}">
                <a16:creationId xmlns:a16="http://schemas.microsoft.com/office/drawing/2014/main" xmlns="" id="{7D5D5FD7-8C3C-4F01-845F-06AFFC661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0132" y="4154269"/>
            <a:ext cx="1905000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6 000</a:t>
            </a:r>
          </a:p>
        </p:txBody>
      </p:sp>
      <p:sp>
        <p:nvSpPr>
          <p:cNvPr id="5125" name="Text Box 7">
            <a:extLst>
              <a:ext uri="{FF2B5EF4-FFF2-40B4-BE49-F238E27FC236}">
                <a16:creationId xmlns:a16="http://schemas.microsoft.com/office/drawing/2014/main" xmlns="" id="{876C7DC7-C0F4-4295-A88E-0C2BE91BA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00" y="1066800"/>
            <a:ext cx="6400800" cy="381642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44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21 000   x   3 =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44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9 000 – 4 000   x   2  =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44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(9 000 – 4 000)  x  2 =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44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8 000 – 6 000 : 3 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8" grpId="0"/>
      <p:bldP spid="4109" grpId="0"/>
      <p:bldP spid="4110" grpId="0"/>
      <p:bldP spid="41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6083 + 2378 = 8461</a:t>
            </a:r>
          </a:p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28763 – 23359 = 5404</a:t>
            </a:r>
          </a:p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2570 x 5 = 12850</a:t>
            </a:r>
          </a:p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40075 : 5 = 5725</a:t>
            </a:r>
            <a:endParaRPr 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43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>
            <a:extLst>
              <a:ext uri="{FF2B5EF4-FFF2-40B4-BE49-F238E27FC236}">
                <a16:creationId xmlns:a16="http://schemas.microsoft.com/office/drawing/2014/main" xmlns="" id="{DFF12660-C729-4048-AB0D-D44AC209A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84" y="643005"/>
            <a:ext cx="7620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b)</a:t>
            </a:r>
          </a:p>
        </p:txBody>
      </p:sp>
      <p:sp>
        <p:nvSpPr>
          <p:cNvPr id="7175" name="Text Box 7">
            <a:extLst>
              <a:ext uri="{FF2B5EF4-FFF2-40B4-BE49-F238E27FC236}">
                <a16:creationId xmlns:a16="http://schemas.microsoft.com/office/drawing/2014/main" xmlns="" id="{DF963F7B-7F40-4A3B-B3B4-66BDE3F75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861" y="700148"/>
            <a:ext cx="3581400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56 346 + 2 854</a:t>
            </a:r>
          </a:p>
        </p:txBody>
      </p:sp>
      <p:sp>
        <p:nvSpPr>
          <p:cNvPr id="7176" name="Text Box 8">
            <a:extLst>
              <a:ext uri="{FF2B5EF4-FFF2-40B4-BE49-F238E27FC236}">
                <a16:creationId xmlns:a16="http://schemas.microsoft.com/office/drawing/2014/main" xmlns="" id="{45DEC93F-2384-4415-B02E-06EB0FF16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0697" y="700148"/>
            <a:ext cx="4267200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43 000 -  21 308</a:t>
            </a:r>
          </a:p>
        </p:txBody>
      </p:sp>
      <p:sp>
        <p:nvSpPr>
          <p:cNvPr id="7177" name="Text Box 9">
            <a:extLst>
              <a:ext uri="{FF2B5EF4-FFF2-40B4-BE49-F238E27FC236}">
                <a16:creationId xmlns:a16="http://schemas.microsoft.com/office/drawing/2014/main" xmlns="" id="{EDA2658D-D9F4-4EA3-89C7-BF49BB11B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306" y="1222874"/>
            <a:ext cx="3200400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13 065 x 4</a:t>
            </a:r>
          </a:p>
        </p:txBody>
      </p:sp>
      <p:sp>
        <p:nvSpPr>
          <p:cNvPr id="7178" name="Text Box 10">
            <a:extLst>
              <a:ext uri="{FF2B5EF4-FFF2-40B4-BE49-F238E27FC236}">
                <a16:creationId xmlns:a16="http://schemas.microsoft.com/office/drawing/2014/main" xmlns="" id="{609D797A-A139-493A-9657-3A85B0BD5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2261" y="1233547"/>
            <a:ext cx="24384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65 040 : 5</a:t>
            </a:r>
          </a:p>
        </p:txBody>
      </p:sp>
      <p:sp>
        <p:nvSpPr>
          <p:cNvPr id="7179" name="Text Box 11">
            <a:extLst>
              <a:ext uri="{FF2B5EF4-FFF2-40B4-BE49-F238E27FC236}">
                <a16:creationId xmlns:a16="http://schemas.microsoft.com/office/drawing/2014/main" xmlns="" id="{A83080E9-F9F7-42B5-A2FC-B6AD1B1DE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571" y="2253198"/>
            <a:ext cx="1676400" cy="132343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56 346</a:t>
            </a:r>
          </a:p>
          <a:p>
            <a:pPr algn="r"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 2 854</a:t>
            </a:r>
          </a:p>
        </p:txBody>
      </p:sp>
      <p:sp>
        <p:nvSpPr>
          <p:cNvPr id="7180" name="Line 12">
            <a:extLst>
              <a:ext uri="{FF2B5EF4-FFF2-40B4-BE49-F238E27FC236}">
                <a16:creationId xmlns:a16="http://schemas.microsoft.com/office/drawing/2014/main" xmlns="" id="{F22A2EF7-ED1E-4001-BFF8-18E5CC39DE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648" y="3683793"/>
            <a:ext cx="1231323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200" b="1">
              <a:solidFill>
                <a:schemeClr val="accent4">
                  <a:lumMod val="25000"/>
                </a:schemeClr>
              </a:solidFill>
            </a:endParaRPr>
          </a:p>
        </p:txBody>
      </p:sp>
      <p:sp>
        <p:nvSpPr>
          <p:cNvPr id="7181" name="Text Box 13">
            <a:extLst>
              <a:ext uri="{FF2B5EF4-FFF2-40B4-BE49-F238E27FC236}">
                <a16:creationId xmlns:a16="http://schemas.microsoft.com/office/drawing/2014/main" xmlns="" id="{B1FD6D3F-6B5B-4720-B0CD-286755852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8254" y="2275792"/>
            <a:ext cx="1600200" cy="132343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43 000</a:t>
            </a:r>
          </a:p>
          <a:p>
            <a:pPr algn="r"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 21 308</a:t>
            </a:r>
          </a:p>
        </p:txBody>
      </p:sp>
      <p:sp>
        <p:nvSpPr>
          <p:cNvPr id="7182" name="Text Box 14">
            <a:extLst>
              <a:ext uri="{FF2B5EF4-FFF2-40B4-BE49-F238E27FC236}">
                <a16:creationId xmlns:a16="http://schemas.microsoft.com/office/drawing/2014/main" xmlns="" id="{738DB043-9A8F-484F-A1AF-851401542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60" y="2648858"/>
            <a:ext cx="3810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+ </a:t>
            </a:r>
          </a:p>
        </p:txBody>
      </p:sp>
      <p:sp>
        <p:nvSpPr>
          <p:cNvPr id="7183" name="Line 15">
            <a:extLst>
              <a:ext uri="{FF2B5EF4-FFF2-40B4-BE49-F238E27FC236}">
                <a16:creationId xmlns:a16="http://schemas.microsoft.com/office/drawing/2014/main" xmlns="" id="{E9242536-5BC4-4B68-A472-AD6290A7CF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3661" y="3683793"/>
            <a:ext cx="1402339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200" b="1">
              <a:solidFill>
                <a:schemeClr val="accent4">
                  <a:lumMod val="25000"/>
                </a:schemeClr>
              </a:solidFill>
            </a:endParaRPr>
          </a:p>
        </p:txBody>
      </p:sp>
      <p:sp>
        <p:nvSpPr>
          <p:cNvPr id="7184" name="Text Box 16">
            <a:extLst>
              <a:ext uri="{FF2B5EF4-FFF2-40B4-BE49-F238E27FC236}">
                <a16:creationId xmlns:a16="http://schemas.microsoft.com/office/drawing/2014/main" xmlns="" id="{2D425742-580A-4DCE-8072-06A210D7A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2958" y="2301642"/>
            <a:ext cx="1600200" cy="132343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13 065</a:t>
            </a:r>
          </a:p>
          <a:p>
            <a:pPr algn="r"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  4</a:t>
            </a:r>
          </a:p>
        </p:txBody>
      </p:sp>
      <p:sp>
        <p:nvSpPr>
          <p:cNvPr id="7185" name="Line 17">
            <a:extLst>
              <a:ext uri="{FF2B5EF4-FFF2-40B4-BE49-F238E27FC236}">
                <a16:creationId xmlns:a16="http://schemas.microsoft.com/office/drawing/2014/main" xmlns="" id="{DF7FDB5E-C9C8-415F-A678-F2429232DC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04433" y="3671726"/>
            <a:ext cx="1268558" cy="1206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200" b="1">
              <a:solidFill>
                <a:schemeClr val="accent4">
                  <a:lumMod val="25000"/>
                </a:schemeClr>
              </a:solidFill>
            </a:endParaRPr>
          </a:p>
        </p:txBody>
      </p:sp>
      <p:sp>
        <p:nvSpPr>
          <p:cNvPr id="7186" name="Text Box 18">
            <a:extLst>
              <a:ext uri="{FF2B5EF4-FFF2-40B4-BE49-F238E27FC236}">
                <a16:creationId xmlns:a16="http://schemas.microsoft.com/office/drawing/2014/main" xmlns="" id="{6EDD44EC-2383-4FB4-8BFF-CD81098F9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7949" y="2280422"/>
            <a:ext cx="2438400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65 040    5</a:t>
            </a:r>
          </a:p>
        </p:txBody>
      </p:sp>
      <p:sp>
        <p:nvSpPr>
          <p:cNvPr id="7187" name="Line 19">
            <a:extLst>
              <a:ext uri="{FF2B5EF4-FFF2-40B4-BE49-F238E27FC236}">
                <a16:creationId xmlns:a16="http://schemas.microsoft.com/office/drawing/2014/main" xmlns="" id="{F13035C0-884A-459D-8B74-61368A8C5CB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2232872"/>
            <a:ext cx="0" cy="19812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200" b="1">
              <a:solidFill>
                <a:schemeClr val="accent4">
                  <a:lumMod val="25000"/>
                </a:schemeClr>
              </a:solidFill>
            </a:endParaRPr>
          </a:p>
        </p:txBody>
      </p:sp>
      <p:sp>
        <p:nvSpPr>
          <p:cNvPr id="7188" name="Line 20">
            <a:extLst>
              <a:ext uri="{FF2B5EF4-FFF2-40B4-BE49-F238E27FC236}">
                <a16:creationId xmlns:a16="http://schemas.microsoft.com/office/drawing/2014/main" xmlns="" id="{48C95F18-D5A6-4465-BCCE-C45D8C90374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03345" y="2902637"/>
            <a:ext cx="1281107" cy="10109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1200" b="1">
              <a:solidFill>
                <a:schemeClr val="accent4">
                  <a:lumMod val="25000"/>
                </a:schemeClr>
              </a:solidFill>
            </a:endParaRPr>
          </a:p>
        </p:txBody>
      </p:sp>
      <p:sp>
        <p:nvSpPr>
          <p:cNvPr id="44" name="Text Box 5">
            <a:extLst>
              <a:ext uri="{FF2B5EF4-FFF2-40B4-BE49-F238E27FC236}">
                <a16:creationId xmlns:a16="http://schemas.microsoft.com/office/drawing/2014/main" xmlns="" id="{8BED4976-297C-4290-9061-0B96C1D2B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88" y="82550"/>
            <a:ext cx="7081837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3600" b="1" dirty="0" err="1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3600" b="1" dirty="0" err="1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36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36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6" name="Text Box 14">
            <a:extLst>
              <a:ext uri="{FF2B5EF4-FFF2-40B4-BE49-F238E27FC236}">
                <a16:creationId xmlns:a16="http://schemas.microsoft.com/office/drawing/2014/main" xmlns="" id="{738DB043-9A8F-484F-A1AF-851401542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5506" y="2670973"/>
            <a:ext cx="3810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x </a:t>
            </a:r>
          </a:p>
        </p:txBody>
      </p:sp>
      <p:sp>
        <p:nvSpPr>
          <p:cNvPr id="47" name="Text Box 18">
            <a:extLst>
              <a:ext uri="{FF2B5EF4-FFF2-40B4-BE49-F238E27FC236}">
                <a16:creationId xmlns:a16="http://schemas.microsoft.com/office/drawing/2014/main" xmlns="" id="{6EDD44EC-2383-4FB4-8BFF-CD81098F9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706" y="3729798"/>
            <a:ext cx="1748703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59 200    </a:t>
            </a:r>
          </a:p>
        </p:txBody>
      </p:sp>
      <p:sp>
        <p:nvSpPr>
          <p:cNvPr id="48" name="Text Box 14">
            <a:extLst>
              <a:ext uri="{FF2B5EF4-FFF2-40B4-BE49-F238E27FC236}">
                <a16:creationId xmlns:a16="http://schemas.microsoft.com/office/drawing/2014/main" xmlns="" id="{738DB043-9A8F-484F-A1AF-851401542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5061" y="2762649"/>
            <a:ext cx="3810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- </a:t>
            </a:r>
          </a:p>
        </p:txBody>
      </p:sp>
      <p:sp>
        <p:nvSpPr>
          <p:cNvPr id="49" name="Text Box 18">
            <a:extLst>
              <a:ext uri="{FF2B5EF4-FFF2-40B4-BE49-F238E27FC236}">
                <a16:creationId xmlns:a16="http://schemas.microsoft.com/office/drawing/2014/main" xmlns="" id="{6EDD44EC-2383-4FB4-8BFF-CD81098F9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1095" y="3702024"/>
            <a:ext cx="1748703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52 260</a:t>
            </a:r>
          </a:p>
        </p:txBody>
      </p:sp>
      <p:sp>
        <p:nvSpPr>
          <p:cNvPr id="50" name="Text Box 18">
            <a:extLst>
              <a:ext uri="{FF2B5EF4-FFF2-40B4-BE49-F238E27FC236}">
                <a16:creationId xmlns:a16="http://schemas.microsoft.com/office/drawing/2014/main" xmlns="" id="{6EDD44EC-2383-4FB4-8BFF-CD81098F9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2700" y="3688893"/>
            <a:ext cx="1748703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21 692</a:t>
            </a:r>
          </a:p>
        </p:txBody>
      </p:sp>
      <p:sp>
        <p:nvSpPr>
          <p:cNvPr id="51" name="Text Box 18">
            <a:extLst>
              <a:ext uri="{FF2B5EF4-FFF2-40B4-BE49-F238E27FC236}">
                <a16:creationId xmlns:a16="http://schemas.microsoft.com/office/drawing/2014/main" xmlns="" id="{6EDD44EC-2383-4FB4-8BFF-CD81098F9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4385" y="3014456"/>
            <a:ext cx="1748703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13 008</a:t>
            </a:r>
          </a:p>
        </p:txBody>
      </p:sp>
      <p:sp>
        <p:nvSpPr>
          <p:cNvPr id="52" name="Text Box 18">
            <a:extLst>
              <a:ext uri="{FF2B5EF4-FFF2-40B4-BE49-F238E27FC236}">
                <a16:creationId xmlns:a16="http://schemas.microsoft.com/office/drawing/2014/main" xmlns="" id="{6EDD44EC-2383-4FB4-8BFF-CD81098F9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6261" y="2824982"/>
            <a:ext cx="636442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15</a:t>
            </a:r>
          </a:p>
        </p:txBody>
      </p:sp>
      <p:sp>
        <p:nvSpPr>
          <p:cNvPr id="53" name="Text Box 18">
            <a:extLst>
              <a:ext uri="{FF2B5EF4-FFF2-40B4-BE49-F238E27FC236}">
                <a16:creationId xmlns:a16="http://schemas.microsoft.com/office/drawing/2014/main" xmlns="" id="{6EDD44EC-2383-4FB4-8BFF-CD81098F9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8848" y="3270234"/>
            <a:ext cx="636442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00</a:t>
            </a:r>
          </a:p>
        </p:txBody>
      </p:sp>
      <p:sp>
        <p:nvSpPr>
          <p:cNvPr id="55" name="Text Box 18">
            <a:extLst>
              <a:ext uri="{FF2B5EF4-FFF2-40B4-BE49-F238E27FC236}">
                <a16:creationId xmlns:a16="http://schemas.microsoft.com/office/drawing/2014/main" xmlns="" id="{6EDD44EC-2383-4FB4-8BFF-CD81098F9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6693" y="3729797"/>
            <a:ext cx="636442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04</a:t>
            </a:r>
          </a:p>
        </p:txBody>
      </p:sp>
      <p:sp>
        <p:nvSpPr>
          <p:cNvPr id="56" name="Text Box 18">
            <a:extLst>
              <a:ext uri="{FF2B5EF4-FFF2-40B4-BE49-F238E27FC236}">
                <a16:creationId xmlns:a16="http://schemas.microsoft.com/office/drawing/2014/main" xmlns="" id="{6EDD44EC-2383-4FB4-8BFF-CD81098F9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3931" y="4288963"/>
            <a:ext cx="636442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40</a:t>
            </a:r>
          </a:p>
        </p:txBody>
      </p:sp>
      <p:sp>
        <p:nvSpPr>
          <p:cNvPr id="57" name="Text Box 18">
            <a:extLst>
              <a:ext uri="{FF2B5EF4-FFF2-40B4-BE49-F238E27FC236}">
                <a16:creationId xmlns:a16="http://schemas.microsoft.com/office/drawing/2014/main" xmlns="" id="{6EDD44EC-2383-4FB4-8BFF-CD81098F9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0661" y="4850051"/>
            <a:ext cx="636442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/>
      <p:bldP spid="7180" grpId="0" animBg="1"/>
      <p:bldP spid="7181" grpId="0"/>
      <p:bldP spid="7182" grpId="0"/>
      <p:bldP spid="7183" grpId="0" animBg="1"/>
      <p:bldP spid="7184" grpId="0"/>
      <p:bldP spid="7185" grpId="0" animBg="1"/>
      <p:bldP spid="7186" grpId="0"/>
      <p:bldP spid="7187" grpId="0" animBg="1"/>
      <p:bldP spid="7188" grpId="0" animBg="1"/>
      <p:bldP spid="46" grpId="0"/>
      <p:bldP spid="47" grpId="0"/>
      <p:bldP spid="48" grpId="0"/>
      <p:bldP spid="50" grpId="0"/>
      <p:bldP spid="51" grpId="0"/>
      <p:bldP spid="52" grpId="0"/>
      <p:bldP spid="53" grpId="0"/>
      <p:bldP spid="55" grpId="0"/>
      <p:bldP spid="56" grpId="0"/>
      <p:bldP spid="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5">
            <a:extLst>
              <a:ext uri="{FF2B5EF4-FFF2-40B4-BE49-F238E27FC236}">
                <a16:creationId xmlns:a16="http://schemas.microsoft.com/office/drawing/2014/main" xmlns="" id="{11D7D483-1C54-4226-AA84-8BC8FBAAF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0"/>
            <a:ext cx="6019800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3200" b="1" dirty="0" err="1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 3: </a:t>
            </a:r>
            <a:r>
              <a:rPr lang="en-US" altLang="en-US" sz="3200" b="1" dirty="0" err="1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3200" b="1" dirty="0">
                <a:solidFill>
                  <a:schemeClr val="accent4">
                    <a:lumMod val="25000"/>
                  </a:schemeClr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xmlns="" id="{12E07F89-C074-4971-AF99-F71A2333E4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295400"/>
            <a:ext cx="51054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2800" b="1" dirty="0">
                <a:solidFill>
                  <a:schemeClr val="accent4">
                    <a:lumMod val="25000"/>
                  </a:schemeClr>
                </a:solidFill>
                <a:latin typeface=".VnCentury Schoolbook" panose="020B7200000000000000" pitchFamily="34" charset="0"/>
              </a:rPr>
              <a:t>a) 3 257 + 4 659 – 1 300</a:t>
            </a:r>
            <a:r>
              <a:rPr lang="en-US" altLang="en-US" b="1" dirty="0">
                <a:solidFill>
                  <a:schemeClr val="accent4">
                    <a:lumMod val="25000"/>
                  </a:schemeClr>
                </a:solidFill>
                <a:latin typeface=".VnCentury Schoolbook" panose="020B7200000000000000" pitchFamily="34" charset="0"/>
              </a:rPr>
              <a:t> </a:t>
            </a:r>
          </a:p>
        </p:txBody>
      </p:sp>
      <p:sp>
        <p:nvSpPr>
          <p:cNvPr id="8197" name="Text Box 7">
            <a:extLst>
              <a:ext uri="{FF2B5EF4-FFF2-40B4-BE49-F238E27FC236}">
                <a16:creationId xmlns:a16="http://schemas.microsoft.com/office/drawing/2014/main" xmlns="" id="{BB4F2E76-BDD1-454B-8237-6563B9540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274618"/>
            <a:ext cx="39624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2800" b="1" dirty="0">
                <a:solidFill>
                  <a:schemeClr val="accent4">
                    <a:lumMod val="25000"/>
                  </a:schemeClr>
                </a:solidFill>
                <a:latin typeface=".VnCentury Schoolbook" panose="020B7200000000000000" pitchFamily="34" charset="0"/>
              </a:rPr>
              <a:t>b) 6 000 – 1 300  x  2 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xmlns="" id="{5747A405-011C-48ED-A2E0-3EB62883C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923688"/>
            <a:ext cx="4800600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.VnCentury Schoolbook" panose="020B7200000000000000" pitchFamily="34" charset="0"/>
              </a:rPr>
              <a:t>=  7 916 – 1 300</a:t>
            </a:r>
            <a:r>
              <a:rPr lang="en-US" altLang="en-US" sz="2000" b="1" dirty="0">
                <a:solidFill>
                  <a:srgbClr val="FF0000"/>
                </a:solidFill>
                <a:latin typeface=".VnCentury Schoolbook" panose="020B7200000000000000" pitchFamily="34" charset="0"/>
              </a:rPr>
              <a:t>  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xmlns="" id="{13B73653-ECB2-4FA0-801B-B7B4FE90B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656820"/>
            <a:ext cx="3429000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.VnCentury Schoolbook" panose="020B7200000000000000" pitchFamily="34" charset="0"/>
              </a:rPr>
              <a:t>=  6 616</a:t>
            </a:r>
            <a:r>
              <a:rPr lang="en-US" altLang="en-US" sz="2000" b="1" dirty="0">
                <a:solidFill>
                  <a:srgbClr val="FF0000"/>
                </a:solidFill>
                <a:latin typeface=".VnCentury Schoolbook" panose="020B7200000000000000" pitchFamily="34" charset="0"/>
              </a:rPr>
              <a:t> </a:t>
            </a: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xmlns="" id="{058562EC-8DF3-4BF4-B6C8-D9FFF9279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5182" y="1923688"/>
            <a:ext cx="7608888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2800" b="1" dirty="0">
                <a:solidFill>
                  <a:srgbClr val="FF0000"/>
                </a:solidFill>
                <a:latin typeface=".VnCentury Schoolbook" panose="020B7200000000000000" pitchFamily="34" charset="0"/>
              </a:rPr>
              <a:t>=  6 000  –  2 600 </a:t>
            </a: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xmlns="" id="{03AEA6EB-4B0C-4ECC-AA96-D902B240A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5964" y="2636038"/>
            <a:ext cx="7608888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2800" b="1" dirty="0">
                <a:solidFill>
                  <a:srgbClr val="FF0000"/>
                </a:solidFill>
                <a:latin typeface=".VnCentury Schoolbook" panose="020B7200000000000000" pitchFamily="34" charset="0"/>
              </a:rPr>
              <a:t>=  3 400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394116410"/>
</p:tagLst>
</file>

<file path=ppt/theme/theme1.xml><?xml version="1.0" encoding="utf-8"?>
<a:theme xmlns:a="http://schemas.openxmlformats.org/drawingml/2006/main" name="Default Design">
  <a:themeElements>
    <a:clrScheme name="Default Design 6">
      <a:dk1>
        <a:srgbClr val="005A58"/>
      </a:dk1>
      <a:lt1>
        <a:srgbClr val="FFFFFF"/>
      </a:lt1>
      <a:dk2>
        <a:srgbClr val="008080"/>
      </a:dk2>
      <a:lt2>
        <a:srgbClr val="FFFF99"/>
      </a:lt2>
      <a:accent1>
        <a:srgbClr val="006462"/>
      </a:accent1>
      <a:accent2>
        <a:srgbClr val="6D6FC7"/>
      </a:accent2>
      <a:accent3>
        <a:srgbClr val="AAC0C0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392</Words>
  <Application>Microsoft Office PowerPoint</Application>
  <PresentationFormat>On-screen Show (4:3)</PresentationFormat>
  <Paragraphs>84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.VnCentury Schoolbook</vt:lpstr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Computer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Duy Tan</dc:creator>
  <cp:lastModifiedBy>Admin</cp:lastModifiedBy>
  <cp:revision>23</cp:revision>
  <dcterms:created xsi:type="dcterms:W3CDTF">2010-08-16T14:08:43Z</dcterms:created>
  <dcterms:modified xsi:type="dcterms:W3CDTF">2021-09-08T02:10:18Z</dcterms:modified>
</cp:coreProperties>
</file>