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3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0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9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0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2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6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2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4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0FD6B-9105-40B9-9537-7C1F1D122DEF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008D3-400F-45CD-AD4B-22D6F57A04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2590800"/>
            <a:ext cx="29450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85800" y="32004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6083 + 2378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81000" y="0"/>
            <a:ext cx="845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14364" name="Group 28"/>
          <p:cNvGrpSpPr>
            <a:grpSpLocks/>
          </p:cNvGrpSpPr>
          <p:nvPr/>
        </p:nvGrpSpPr>
        <p:grpSpPr bwMode="auto">
          <a:xfrm>
            <a:off x="457200" y="1219200"/>
            <a:ext cx="8147248" cy="1143000"/>
            <a:chOff x="1680" y="2880"/>
            <a:chExt cx="2832" cy="912"/>
          </a:xfrm>
        </p:grpSpPr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14366" name="Text Box 30"/>
            <p:cNvSpPr txBox="1">
              <a:spLocks noChangeArrowheads="1"/>
            </p:cNvSpPr>
            <p:nvPr/>
          </p:nvSpPr>
          <p:spPr bwMode="auto">
            <a:xfrm>
              <a:off x="1981" y="2998"/>
              <a:ext cx="2208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ài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cũ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Ôn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100 000 (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tt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962400" y="32004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28763 - 23359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838200" y="3962400"/>
            <a:ext cx="3581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6083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2378</a:t>
            </a:r>
          </a:p>
          <a:p>
            <a:r>
              <a:rPr lang="en-US" sz="2800" dirty="0">
                <a:solidFill>
                  <a:srgbClr val="CC00FF"/>
                </a:solidFill>
              </a:rPr>
              <a:t>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8461</a:t>
            </a:r>
          </a:p>
          <a:p>
            <a:endParaRPr lang="en-US" sz="2800" dirty="0">
              <a:solidFill>
                <a:srgbClr val="CC00FF"/>
              </a:solidFill>
              <a:latin typeface=".VnTime" pitchFamily="34" charset="0"/>
            </a:endParaRPr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1592885" y="4862079"/>
            <a:ext cx="88361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447800" y="4191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4953000" y="3962400"/>
            <a:ext cx="3581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CC00FF"/>
                </a:solidFill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28763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23359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5404</a:t>
            </a:r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5148064" y="4876800"/>
            <a:ext cx="952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4953000" y="4191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09394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67" grpId="0"/>
      <p:bldP spid="14368" grpId="0"/>
      <p:bldP spid="14369" grpId="0" animBg="1"/>
      <p:bldP spid="14370" grpId="0"/>
      <p:bldP spid="14371" grpId="0"/>
      <p:bldP spid="14372" grpId="0" animBg="1"/>
      <p:bldP spid="143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938963"/>
              </p:ext>
            </p:extLst>
          </p:nvPr>
        </p:nvGraphicFramePr>
        <p:xfrm>
          <a:off x="0" y="2271274"/>
          <a:ext cx="9144000" cy="3604064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5643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Thêm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tất cả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024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. 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067944" y="2852936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1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6477000" y="2924944"/>
            <a:ext cx="182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+ 1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017640" y="3501008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2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6477000" y="3564305"/>
            <a:ext cx="182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+ 2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038600" y="4057908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3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553200" y="4068361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+ 3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3962400" y="4644425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. . .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781800" y="4644425"/>
            <a:ext cx="1295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. . .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4038600" y="5220489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a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6477000" y="5292497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a</a:t>
            </a:r>
          </a:p>
        </p:txBody>
      </p:sp>
      <p:sp>
        <p:nvSpPr>
          <p:cNvPr id="4122" name="Text Box 8"/>
          <p:cNvSpPr txBox="1">
            <a:spLocks noChangeArrowheads="1"/>
          </p:cNvSpPr>
          <p:nvPr/>
        </p:nvSpPr>
        <p:spPr bwMode="auto">
          <a:xfrm>
            <a:off x="228600" y="1172989"/>
            <a:ext cx="89154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52400" y="6019800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+ 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94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/>
      <p:bldP spid="6169" grpId="0"/>
      <p:bldP spid="6170" grpId="0"/>
      <p:bldP spid="6171" grpId="0"/>
      <p:bldP spid="6172" grpId="0"/>
      <p:bldP spid="6173" grpId="0"/>
      <p:bldP spid="6174" grpId="0"/>
      <p:bldP spid="6175" grpId="0"/>
      <p:bldP spid="6176" grpId="0"/>
      <p:bldP spid="6177" grpId="0"/>
      <p:bldP spid="71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"/>
          <p:cNvSpPr txBox="1">
            <a:spLocks noChangeArrowheads="1"/>
          </p:cNvSpPr>
          <p:nvPr/>
        </p:nvSpPr>
        <p:spPr bwMode="auto">
          <a:xfrm>
            <a:off x="822325" y="2117799"/>
            <a:ext cx="7300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123" name="Text Box 1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447800" y="2916233"/>
            <a:ext cx="17395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+ n : 2</a:t>
            </a:r>
          </a:p>
        </p:txBody>
      </p:sp>
      <p:sp>
        <p:nvSpPr>
          <p:cNvPr id="5124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629400" y="3780329"/>
            <a:ext cx="1244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a - 56 </a:t>
            </a:r>
          </a:p>
        </p:txBody>
      </p:sp>
      <p:sp>
        <p:nvSpPr>
          <p:cNvPr id="5125" name="Text Box 1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 rot="527624">
            <a:off x="5708392" y="4652289"/>
            <a:ext cx="18261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67 – 3 x 5</a:t>
            </a:r>
          </a:p>
        </p:txBody>
      </p:sp>
      <p:sp>
        <p:nvSpPr>
          <p:cNvPr id="5126" name="Text Box 1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90600" y="4140369"/>
            <a:ext cx="9589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b : 3</a:t>
            </a:r>
          </a:p>
        </p:txBody>
      </p:sp>
      <p:sp>
        <p:nvSpPr>
          <p:cNvPr id="5127" name="Text Box 1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 rot="-1510073">
            <a:off x="2511638" y="4882868"/>
            <a:ext cx="20569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78 – x + 12</a:t>
            </a:r>
          </a:p>
        </p:txBody>
      </p:sp>
      <p:sp>
        <p:nvSpPr>
          <p:cNvPr id="5128" name="Text Box 17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 rot="-832472">
            <a:off x="4965648" y="2848936"/>
            <a:ext cx="24400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342 – (53 - p)</a:t>
            </a:r>
          </a:p>
        </p:txBody>
      </p:sp>
      <p:pic>
        <p:nvPicPr>
          <p:cNvPr id="5129" name="Picture 21" descr="bunchofki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883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WordArt 26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200400" y="4057253"/>
            <a:ext cx="2390775" cy="5238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33"/>
                </a:solidFill>
                <a:latin typeface="Times New Roman" pitchFamily="18" charset="0"/>
                <a:cs typeface="Times New Roman" pitchFamily="18" charset="0"/>
              </a:rPr>
              <a:t>5 x c + d - 3</a:t>
            </a:r>
          </a:p>
        </p:txBody>
      </p:sp>
      <p:sp>
        <p:nvSpPr>
          <p:cNvPr id="6171" name="AutoShape 2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cs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52536" y="133205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5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4" grpId="0"/>
      <p:bldP spid="5125" grpId="0"/>
      <p:bldP spid="5126" grpId="0"/>
      <p:bldP spid="5127" grpId="0"/>
      <p:bldP spid="5128" grpId="0"/>
      <p:bldP spid="5130" grpId="0" animBg="1"/>
      <p:bldP spid="71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1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 =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4544" y="1843087"/>
            <a:ext cx="9144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81000" y="2743200"/>
            <a:ext cx="601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 =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52400" y="3394364"/>
            <a:ext cx="937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" y="4038600"/>
            <a:ext cx="617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 =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28600" y="4800600"/>
            <a:ext cx="815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28600" y="5410200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6153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427984" y="14478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54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067944" y="1497083"/>
            <a:ext cx="312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+ 1 = 4</a:t>
            </a:r>
          </a:p>
        </p:txBody>
      </p:sp>
      <p:sp>
        <p:nvSpPr>
          <p:cNvPr id="6155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175720" y="2705546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+ 2 = 5</a:t>
            </a:r>
          </a:p>
        </p:txBody>
      </p:sp>
      <p:sp>
        <p:nvSpPr>
          <p:cNvPr id="6156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355976" y="26670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57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067944" y="4005064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58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067944" y="4005064"/>
            <a:ext cx="25439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+ 3 = 6</a:t>
            </a:r>
          </a:p>
        </p:txBody>
      </p:sp>
    </p:spTree>
    <p:extLst>
      <p:ext uri="{BB962C8B-B14F-4D97-AF65-F5344CB8AC3E}">
        <p14:creationId xmlns:p14="http://schemas.microsoft.com/office/powerpoint/2010/main" val="107263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6153" grpId="0"/>
      <p:bldP spid="6153" grpId="1"/>
      <p:bldP spid="6154" grpId="0"/>
      <p:bldP spid="6155" grpId="0"/>
      <p:bldP spid="6156" grpId="0"/>
      <p:bldP spid="6156" grpId="1"/>
      <p:bldP spid="6157" grpId="0"/>
      <p:bldP spid="6157" grpId="1"/>
      <p:bldP spid="61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2400" y="1752600"/>
            <a:ext cx="899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 6 –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= 4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09600" y="30480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 115 – c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 = 7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85800" y="35814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c)  a +  80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15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47800" y="4191000"/>
            <a:ext cx="7391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800" b="1" dirty="0">
                <a:solidFill>
                  <a:srgbClr val="FF0000"/>
                </a:solidFill>
              </a:rPr>
              <a:t>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= 4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6 – b = 6 – 4 = 2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600200" y="2286000"/>
            <a:ext cx="3505200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9600" y="4343400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5800" y="5029200"/>
            <a:ext cx="8229600" cy="7016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c = 7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115 – c = 115 – 7 = 108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09600" y="5943600"/>
            <a:ext cx="8001000" cy="579438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a = 15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+ 80 = 15 + 80 = 95</a:t>
            </a:r>
          </a:p>
        </p:txBody>
      </p:sp>
    </p:spTree>
    <p:extLst>
      <p:ext uri="{BB962C8B-B14F-4D97-AF65-F5344CB8AC3E}">
        <p14:creationId xmlns:p14="http://schemas.microsoft.com/office/powerpoint/2010/main" val="263681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199" grpId="0"/>
      <p:bldP spid="8200" grpId="0"/>
      <p:bldP spid="8201" grpId="0"/>
      <p:bldP spid="7175" grpId="0" animBg="1"/>
      <p:bldP spid="9220" grpId="0"/>
      <p:bldP spid="9222" grpId="0" animBg="1"/>
      <p:bldP spid="9224" grpId="0" animBg="1"/>
      <p:bldP spid="922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1600200"/>
            <a:ext cx="9144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2a.Viết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(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graphicFrame>
        <p:nvGraphicFramePr>
          <p:cNvPr id="924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62112"/>
              </p:ext>
            </p:extLst>
          </p:nvPr>
        </p:nvGraphicFramePr>
        <p:xfrm>
          <a:off x="72007" y="2778378"/>
          <a:ext cx="8955915" cy="1802750"/>
        </p:xfrm>
        <a:graphic>
          <a:graphicData uri="http://schemas.openxmlformats.org/drawingml/2006/table">
            <a:tbl>
              <a:tblPr/>
              <a:tblGrid>
                <a:gridCol w="1645920"/>
                <a:gridCol w="2206001"/>
                <a:gridCol w="2520280"/>
                <a:gridCol w="2583714"/>
              </a:tblGrid>
              <a:tr h="697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+ 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1691680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 + 8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2915816" y="3769876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3923928" y="3769876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 + 30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5292080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6444208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 + 100</a:t>
            </a: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7956376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827584" y="2362200"/>
            <a:ext cx="571500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2267744" y="2362200"/>
            <a:ext cx="1152128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82" grpId="0" autoUpdateAnimBg="0"/>
      <p:bldP spid="10288" grpId="0" autoUpdateAnimBg="0"/>
      <p:bldP spid="10289" grpId="0" autoUpdateAnimBg="0"/>
      <p:bldP spid="10290" grpId="0" autoUpdateAnimBg="0"/>
      <p:bldP spid="10291" grpId="0" autoUpdateAnimBg="0"/>
      <p:bldP spid="10297" grpId="0" autoUpdateAnimBg="0"/>
      <p:bldP spid="9242" grpId="0" animBg="1"/>
      <p:bldP spid="92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34290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= 10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873 - n = 873 - 10 = 863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57200" y="43434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= 0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873 - n =  873 - 0  = 873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09600" y="1676400"/>
            <a:ext cx="7696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3.b)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873 - n     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n = 10; n = 0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893221" y="2667000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1475656" y="2209800"/>
            <a:ext cx="2016224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4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8" grpId="0"/>
      <p:bldP spid="11269" grpId="0"/>
      <p:bldP spid="11270" grpId="0"/>
      <p:bldP spid="102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8"/>
          <p:cNvSpPr txBox="1">
            <a:spLocks noChangeArrowheads="1"/>
          </p:cNvSpPr>
          <p:nvPr/>
        </p:nvSpPr>
        <p:spPr bwMode="auto">
          <a:xfrm>
            <a:off x="533400" y="2362200"/>
            <a:ext cx="4114800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10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67" name="Text Box 59"/>
          <p:cNvSpPr txBox="1">
            <a:spLocks noChangeArrowheads="1"/>
          </p:cNvSpPr>
          <p:nvPr/>
        </p:nvSpPr>
        <p:spPr bwMode="auto">
          <a:xfrm>
            <a:off x="533400" y="3200400"/>
            <a:ext cx="4191000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68" name="Text Box 60"/>
          <p:cNvSpPr txBox="1">
            <a:spLocks noChangeArrowheads="1"/>
          </p:cNvSpPr>
          <p:nvPr/>
        </p:nvSpPr>
        <p:spPr bwMode="auto">
          <a:xfrm>
            <a:off x="533400" y="3962400"/>
            <a:ext cx="4191000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80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69" name="Text Box 61"/>
          <p:cNvSpPr txBox="1">
            <a:spLocks noChangeArrowheads="1"/>
          </p:cNvSpPr>
          <p:nvPr/>
        </p:nvSpPr>
        <p:spPr bwMode="auto">
          <a:xfrm>
            <a:off x="525463" y="4724400"/>
            <a:ext cx="4198937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30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70" name="AutoShape 64"/>
          <p:cNvSpPr>
            <a:spLocks noChangeArrowheads="1"/>
          </p:cNvSpPr>
          <p:nvPr/>
        </p:nvSpPr>
        <p:spPr bwMode="auto">
          <a:xfrm>
            <a:off x="6096000" y="3124200"/>
            <a:ext cx="838200" cy="762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260</a:t>
            </a:r>
          </a:p>
        </p:txBody>
      </p:sp>
      <p:sp>
        <p:nvSpPr>
          <p:cNvPr id="11271" name="AutoShape 65"/>
          <p:cNvSpPr>
            <a:spLocks noChangeArrowheads="1"/>
          </p:cNvSpPr>
          <p:nvPr/>
        </p:nvSpPr>
        <p:spPr bwMode="auto">
          <a:xfrm>
            <a:off x="6858000" y="5220789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250</a:t>
            </a:r>
          </a:p>
        </p:txBody>
      </p:sp>
      <p:sp>
        <p:nvSpPr>
          <p:cNvPr id="11272" name="AutoShape 66"/>
          <p:cNvSpPr>
            <a:spLocks noChangeArrowheads="1"/>
          </p:cNvSpPr>
          <p:nvPr/>
        </p:nvSpPr>
        <p:spPr bwMode="auto">
          <a:xfrm>
            <a:off x="6553200" y="2133600"/>
            <a:ext cx="838200" cy="838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280</a:t>
            </a:r>
          </a:p>
        </p:txBody>
      </p:sp>
      <p:sp>
        <p:nvSpPr>
          <p:cNvPr id="11273" name="AutoShape 67"/>
          <p:cNvSpPr>
            <a:spLocks noChangeArrowheads="1"/>
          </p:cNvSpPr>
          <p:nvPr/>
        </p:nvSpPr>
        <p:spPr bwMode="auto">
          <a:xfrm>
            <a:off x="6172200" y="45720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330</a:t>
            </a:r>
          </a:p>
        </p:txBody>
      </p:sp>
      <p:sp>
        <p:nvSpPr>
          <p:cNvPr id="11274" name="AutoShape 68"/>
          <p:cNvSpPr>
            <a:spLocks noChangeArrowheads="1"/>
          </p:cNvSpPr>
          <p:nvPr/>
        </p:nvSpPr>
        <p:spPr bwMode="auto">
          <a:xfrm>
            <a:off x="7010400" y="40386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300</a:t>
            </a:r>
          </a:p>
        </p:txBody>
      </p:sp>
      <p:sp>
        <p:nvSpPr>
          <p:cNvPr id="11275" name="AutoShape 70"/>
          <p:cNvSpPr>
            <a:spLocks noChangeArrowheads="1"/>
          </p:cNvSpPr>
          <p:nvPr/>
        </p:nvSpPr>
        <p:spPr bwMode="auto">
          <a:xfrm>
            <a:off x="6400800" y="15240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</a:t>
            </a:r>
          </a:p>
        </p:txBody>
      </p:sp>
      <p:sp>
        <p:nvSpPr>
          <p:cNvPr id="11276" name="AutoShape 71"/>
          <p:cNvSpPr>
            <a:spLocks noChangeArrowheads="1"/>
          </p:cNvSpPr>
          <p:nvPr/>
        </p:nvSpPr>
        <p:spPr bwMode="auto">
          <a:xfrm>
            <a:off x="6248400" y="60960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170</a:t>
            </a:r>
          </a:p>
        </p:txBody>
      </p:sp>
      <p:sp>
        <p:nvSpPr>
          <p:cNvPr id="14410" name="Freeform 74"/>
          <p:cNvSpPr>
            <a:spLocks/>
          </p:cNvSpPr>
          <p:nvPr/>
        </p:nvSpPr>
        <p:spPr bwMode="auto">
          <a:xfrm>
            <a:off x="4470400" y="2489200"/>
            <a:ext cx="1625600" cy="1066800"/>
          </a:xfrm>
          <a:custGeom>
            <a:avLst/>
            <a:gdLst>
              <a:gd name="T0" fmla="*/ 40322493 w 1024"/>
              <a:gd name="T1" fmla="*/ 161289991 h 672"/>
              <a:gd name="T2" fmla="*/ 161289973 w 1024"/>
              <a:gd name="T3" fmla="*/ 40322498 h 672"/>
              <a:gd name="T4" fmla="*/ 1008062416 w 1024"/>
              <a:gd name="T5" fmla="*/ 403224953 h 672"/>
              <a:gd name="T6" fmla="*/ 1249997301 w 1024"/>
              <a:gd name="T7" fmla="*/ 1491932355 h 672"/>
              <a:gd name="T8" fmla="*/ 2147483647 w 1024"/>
              <a:gd name="T9" fmla="*/ 1612899811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24"/>
              <a:gd name="T16" fmla="*/ 0 h 672"/>
              <a:gd name="T17" fmla="*/ 1024 w 102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24" h="672">
                <a:moveTo>
                  <a:pt x="16" y="64"/>
                </a:moveTo>
                <a:cubicBezTo>
                  <a:pt x="8" y="32"/>
                  <a:pt x="0" y="0"/>
                  <a:pt x="64" y="16"/>
                </a:cubicBezTo>
                <a:cubicBezTo>
                  <a:pt x="128" y="32"/>
                  <a:pt x="328" y="64"/>
                  <a:pt x="400" y="160"/>
                </a:cubicBezTo>
                <a:cubicBezTo>
                  <a:pt x="472" y="256"/>
                  <a:pt x="392" y="512"/>
                  <a:pt x="496" y="592"/>
                </a:cubicBezTo>
                <a:cubicBezTo>
                  <a:pt x="600" y="672"/>
                  <a:pt x="812" y="656"/>
                  <a:pt x="1024" y="64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cs typeface="Arial" charset="0"/>
            </a:endParaRPr>
          </a:p>
        </p:txBody>
      </p:sp>
      <p:sp>
        <p:nvSpPr>
          <p:cNvPr id="14412" name="Freeform 76"/>
          <p:cNvSpPr>
            <a:spLocks/>
          </p:cNvSpPr>
          <p:nvPr/>
        </p:nvSpPr>
        <p:spPr bwMode="auto">
          <a:xfrm>
            <a:off x="4343400" y="3429000"/>
            <a:ext cx="2362200" cy="2159000"/>
          </a:xfrm>
          <a:custGeom>
            <a:avLst/>
            <a:gdLst>
              <a:gd name="T0" fmla="*/ 0 w 1488"/>
              <a:gd name="T1" fmla="*/ 0 h 1360"/>
              <a:gd name="T2" fmla="*/ 1209675000 w 1488"/>
              <a:gd name="T3" fmla="*/ 846772593 h 1360"/>
              <a:gd name="T4" fmla="*/ 1935480159 w 1488"/>
              <a:gd name="T5" fmla="*/ 2147483647 h 1360"/>
              <a:gd name="T6" fmla="*/ 2147483647 w 1488"/>
              <a:gd name="T7" fmla="*/ 2147483647 h 1360"/>
              <a:gd name="T8" fmla="*/ 0 60000 65536"/>
              <a:gd name="T9" fmla="*/ 0 60000 65536"/>
              <a:gd name="T10" fmla="*/ 0 60000 65536"/>
              <a:gd name="T11" fmla="*/ 0 60000 65536"/>
              <a:gd name="T12" fmla="*/ 0 w 1488"/>
              <a:gd name="T13" fmla="*/ 0 h 1360"/>
              <a:gd name="T14" fmla="*/ 1488 w 1488"/>
              <a:gd name="T15" fmla="*/ 1360 h 13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88" h="1360">
                <a:moveTo>
                  <a:pt x="0" y="0"/>
                </a:moveTo>
                <a:cubicBezTo>
                  <a:pt x="176" y="68"/>
                  <a:pt x="352" y="136"/>
                  <a:pt x="480" y="336"/>
                </a:cubicBezTo>
                <a:cubicBezTo>
                  <a:pt x="608" y="536"/>
                  <a:pt x="600" y="1040"/>
                  <a:pt x="768" y="1200"/>
                </a:cubicBezTo>
                <a:cubicBezTo>
                  <a:pt x="936" y="1360"/>
                  <a:pt x="1368" y="1280"/>
                  <a:pt x="1488" y="1296"/>
                </a:cubicBezTo>
              </a:path>
            </a:pathLst>
          </a:custGeom>
          <a:noFill/>
          <a:ln w="158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cs typeface="Arial" charset="0"/>
            </a:endParaRPr>
          </a:p>
        </p:txBody>
      </p:sp>
      <p:sp>
        <p:nvSpPr>
          <p:cNvPr id="14413" name="Freeform 77"/>
          <p:cNvSpPr>
            <a:spLocks/>
          </p:cNvSpPr>
          <p:nvPr/>
        </p:nvSpPr>
        <p:spPr bwMode="auto">
          <a:xfrm>
            <a:off x="4648200" y="4267200"/>
            <a:ext cx="1447800" cy="508000"/>
          </a:xfrm>
          <a:custGeom>
            <a:avLst/>
            <a:gdLst>
              <a:gd name="T0" fmla="*/ 0 w 912"/>
              <a:gd name="T1" fmla="*/ 100806236 h 320"/>
              <a:gd name="T2" fmla="*/ 1330642541 w 912"/>
              <a:gd name="T3" fmla="*/ 100806236 h 320"/>
              <a:gd name="T4" fmla="*/ 1814512808 w 912"/>
              <a:gd name="T5" fmla="*/ 705643679 h 320"/>
              <a:gd name="T6" fmla="*/ 2147483647 w 912"/>
              <a:gd name="T7" fmla="*/ 705643679 h 320"/>
              <a:gd name="T8" fmla="*/ 0 60000 65536"/>
              <a:gd name="T9" fmla="*/ 0 60000 65536"/>
              <a:gd name="T10" fmla="*/ 0 60000 65536"/>
              <a:gd name="T11" fmla="*/ 0 60000 65536"/>
              <a:gd name="T12" fmla="*/ 0 w 912"/>
              <a:gd name="T13" fmla="*/ 0 h 320"/>
              <a:gd name="T14" fmla="*/ 912 w 912"/>
              <a:gd name="T15" fmla="*/ 320 h 3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2" h="320">
                <a:moveTo>
                  <a:pt x="0" y="40"/>
                </a:moveTo>
                <a:cubicBezTo>
                  <a:pt x="204" y="20"/>
                  <a:pt x="408" y="0"/>
                  <a:pt x="528" y="40"/>
                </a:cubicBezTo>
                <a:cubicBezTo>
                  <a:pt x="648" y="80"/>
                  <a:pt x="656" y="240"/>
                  <a:pt x="720" y="280"/>
                </a:cubicBezTo>
                <a:cubicBezTo>
                  <a:pt x="784" y="320"/>
                  <a:pt x="848" y="300"/>
                  <a:pt x="912" y="280"/>
                </a:cubicBezTo>
              </a:path>
            </a:pathLst>
          </a:cu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cs typeface="Arial" charset="0"/>
            </a:endParaRPr>
          </a:p>
        </p:txBody>
      </p:sp>
      <p:sp>
        <p:nvSpPr>
          <p:cNvPr id="14414" name="Freeform 78"/>
          <p:cNvSpPr>
            <a:spLocks/>
          </p:cNvSpPr>
          <p:nvPr/>
        </p:nvSpPr>
        <p:spPr bwMode="auto">
          <a:xfrm>
            <a:off x="4800600" y="4038600"/>
            <a:ext cx="2133600" cy="2209800"/>
          </a:xfrm>
          <a:custGeom>
            <a:avLst/>
            <a:gdLst>
              <a:gd name="T0" fmla="*/ 0 w 1200"/>
              <a:gd name="T1" fmla="*/ 2147483647 h 2192"/>
              <a:gd name="T2" fmla="*/ 604837452 w 1200"/>
              <a:gd name="T3" fmla="*/ 2147483647 h 2192"/>
              <a:gd name="T4" fmla="*/ 1209674905 w 1200"/>
              <a:gd name="T5" fmla="*/ 725804875 h 2192"/>
              <a:gd name="T6" fmla="*/ 2147483647 w 1200"/>
              <a:gd name="T7" fmla="*/ 483869983 h 2192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2192"/>
              <a:gd name="T14" fmla="*/ 1200 w 1200"/>
              <a:gd name="T15" fmla="*/ 2192 h 2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2192">
                <a:moveTo>
                  <a:pt x="0" y="1920"/>
                </a:moveTo>
                <a:cubicBezTo>
                  <a:pt x="80" y="2056"/>
                  <a:pt x="160" y="2192"/>
                  <a:pt x="240" y="1920"/>
                </a:cubicBezTo>
                <a:cubicBezTo>
                  <a:pt x="320" y="1648"/>
                  <a:pt x="320" y="576"/>
                  <a:pt x="480" y="288"/>
                </a:cubicBezTo>
                <a:cubicBezTo>
                  <a:pt x="640" y="0"/>
                  <a:pt x="920" y="96"/>
                  <a:pt x="1200" y="192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solidFill>
                <a:srgbClr val="FF0000"/>
              </a:solidFill>
              <a:cs typeface="Arial" charset="0"/>
            </a:endParaRPr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685800" y="0"/>
            <a:ext cx="6553200" cy="2133600"/>
            <a:chOff x="3024" y="1632"/>
            <a:chExt cx="2400" cy="876"/>
          </a:xfrm>
        </p:grpSpPr>
        <p:sp>
          <p:nvSpPr>
            <p:cNvPr id="11282" name="AutoShape 58"/>
            <p:cNvSpPr>
              <a:spLocks noChangeArrowheads="1"/>
            </p:cNvSpPr>
            <p:nvPr/>
          </p:nvSpPr>
          <p:spPr bwMode="auto">
            <a:xfrm>
              <a:off x="3360" y="1632"/>
              <a:ext cx="2064" cy="288"/>
            </a:xfrm>
            <a:prstGeom prst="cloudCallout">
              <a:avLst>
                <a:gd name="adj1" fmla="val -27421"/>
                <a:gd name="adj2" fmla="val 11076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Truyền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...</a:t>
              </a:r>
            </a:p>
          </p:txBody>
        </p:sp>
        <p:pic>
          <p:nvPicPr>
            <p:cNvPr id="11283" name="Picture 59" descr="8690ec45cd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872"/>
              <a:ext cx="672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84" name="Text Box 61"/>
          <p:cNvSpPr txBox="1">
            <a:spLocks noChangeArrowheads="1"/>
          </p:cNvSpPr>
          <p:nvPr/>
        </p:nvSpPr>
        <p:spPr bwMode="auto">
          <a:xfrm>
            <a:off x="533400" y="5638800"/>
            <a:ext cx="4198938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50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2" name="Freeform 78"/>
          <p:cNvSpPr>
            <a:spLocks/>
          </p:cNvSpPr>
          <p:nvPr/>
        </p:nvSpPr>
        <p:spPr bwMode="auto">
          <a:xfrm>
            <a:off x="4724400" y="2133600"/>
            <a:ext cx="2133600" cy="3276600"/>
          </a:xfrm>
          <a:custGeom>
            <a:avLst/>
            <a:gdLst>
              <a:gd name="T0" fmla="*/ 0 w 1200"/>
              <a:gd name="T1" fmla="*/ 2147483647 h 2192"/>
              <a:gd name="T2" fmla="*/ 604837452 w 1200"/>
              <a:gd name="T3" fmla="*/ 2147483647 h 2192"/>
              <a:gd name="T4" fmla="*/ 1209674905 w 1200"/>
              <a:gd name="T5" fmla="*/ 725804875 h 2192"/>
              <a:gd name="T6" fmla="*/ 2147483647 w 1200"/>
              <a:gd name="T7" fmla="*/ 483869983 h 2192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2192"/>
              <a:gd name="T14" fmla="*/ 1200 w 1200"/>
              <a:gd name="T15" fmla="*/ 2192 h 2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2192">
                <a:moveTo>
                  <a:pt x="0" y="1920"/>
                </a:moveTo>
                <a:cubicBezTo>
                  <a:pt x="80" y="2056"/>
                  <a:pt x="160" y="2192"/>
                  <a:pt x="240" y="1920"/>
                </a:cubicBezTo>
                <a:cubicBezTo>
                  <a:pt x="320" y="1648"/>
                  <a:pt x="320" y="576"/>
                  <a:pt x="480" y="288"/>
                </a:cubicBezTo>
                <a:cubicBezTo>
                  <a:pt x="640" y="0"/>
                  <a:pt x="920" y="96"/>
                  <a:pt x="1200" y="19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0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animBg="1"/>
      <p:bldP spid="11268" grpId="0" animBg="1"/>
      <p:bldP spid="11269" grpId="0" animBg="1"/>
      <p:bldP spid="11270" grpId="0" animBg="1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4410" grpId="0" animBg="1"/>
      <p:bldP spid="14412" grpId="0" animBg="1"/>
      <p:bldP spid="14413" grpId="0" animBg="1"/>
      <p:bldP spid="14414" grpId="0" animBg="1"/>
      <p:bldP spid="11284" grpId="0" animBg="1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502</Words>
  <Application>Microsoft Office PowerPoint</Application>
  <PresentationFormat>On-screen Show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MyPC</cp:lastModifiedBy>
  <cp:revision>25</cp:revision>
  <dcterms:created xsi:type="dcterms:W3CDTF">2015-09-28T12:16:58Z</dcterms:created>
  <dcterms:modified xsi:type="dcterms:W3CDTF">2020-02-10T22:31:13Z</dcterms:modified>
</cp:coreProperties>
</file>