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6600"/>
    <a:srgbClr val="0000FF"/>
    <a:srgbClr val="FF0000"/>
    <a:srgbClr val="660066"/>
    <a:srgbClr val="1C45B0"/>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20" name="Rectangle 18"/>
            <p:cNvSpPr>
              <a:spLocks noChangeArrowheads="1"/>
            </p:cNvSpPr>
            <p:nvPr userDrawn="1"/>
          </p:nvSpPr>
          <p:spPr bwMode="hidden">
            <a:xfrm rot="39991575" flipH="1" flipV="1">
              <a:off x="5370"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p>
          </p:txBody>
        </p:sp>
      </p:grpSp>
      <p:sp>
        <p:nvSpPr>
          <p:cNvPr id="24794"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24795"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20" name="Rectangle 220"/>
          <p:cNvSpPr>
            <a:spLocks noGrp="1" noChangeArrowheads="1"/>
          </p:cNvSpPr>
          <p:nvPr>
            <p:ph type="dt" sz="quarter" idx="10"/>
          </p:nvPr>
        </p:nvSpPr>
        <p:spPr/>
        <p:txBody>
          <a:bodyPr/>
          <a:lstStyle>
            <a:lvl1pPr>
              <a:defRPr/>
            </a:lvl1pPr>
          </a:lstStyle>
          <a:p>
            <a:pPr>
              <a:defRPr/>
            </a:pPr>
            <a:endParaRPr lang="en-US"/>
          </a:p>
        </p:txBody>
      </p:sp>
      <p:sp>
        <p:nvSpPr>
          <p:cNvPr id="221" name="Rectangle 221"/>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22" name="Rectangle 222"/>
          <p:cNvSpPr>
            <a:spLocks noGrp="1" noChangeArrowheads="1"/>
          </p:cNvSpPr>
          <p:nvPr>
            <p:ph type="sldNum" sz="quarter" idx="12"/>
          </p:nvPr>
        </p:nvSpPr>
        <p:spPr/>
        <p:txBody>
          <a:bodyPr/>
          <a:lstStyle>
            <a:lvl1pPr>
              <a:defRPr/>
            </a:lvl1pPr>
          </a:lstStyle>
          <a:p>
            <a:pPr>
              <a:defRPr/>
            </a:pPr>
            <a:fld id="{2ADF48BA-C213-425B-AD12-89446BD0697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F728E22F-7F62-4880-9246-2156899FF003}"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8E540C9C-BD45-4014-A58F-EDD097B0EC0F}"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8"/>
          <p:cNvSpPr>
            <a:spLocks noGrp="1" noChangeArrowheads="1"/>
          </p:cNvSpPr>
          <p:nvPr>
            <p:ph type="sldNum" sz="quarter" idx="10"/>
          </p:nvPr>
        </p:nvSpPr>
        <p:spPr>
          <a:ln/>
        </p:spPr>
        <p:txBody>
          <a:bodyPr/>
          <a:lstStyle>
            <a:lvl1pPr>
              <a:defRPr/>
            </a:lvl1pPr>
          </a:lstStyle>
          <a:p>
            <a:pPr>
              <a:defRPr/>
            </a:pPr>
            <a:fld id="{CFB22AE9-CE9F-4777-99C9-CAFA0EC8FE0F}"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18"/>
          <p:cNvSpPr>
            <a:spLocks noGrp="1" noChangeArrowheads="1"/>
          </p:cNvSpPr>
          <p:nvPr>
            <p:ph type="sldNum" sz="quarter" idx="10"/>
          </p:nvPr>
        </p:nvSpPr>
        <p:spPr>
          <a:ln/>
        </p:spPr>
        <p:txBody>
          <a:bodyPr/>
          <a:lstStyle>
            <a:lvl1pPr>
              <a:defRPr/>
            </a:lvl1pPr>
          </a:lstStyle>
          <a:p>
            <a:pPr>
              <a:defRPr/>
            </a:pPr>
            <a:fld id="{8F667FE3-626C-4C33-A404-0D750FC1B4D8}" type="slidenum">
              <a:rPr lang="en-US"/>
              <a:pPr>
                <a:defRPr/>
              </a:pPr>
              <a:t>‹#›</a:t>
            </a:fld>
            <a:endParaRPr 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18"/>
          <p:cNvSpPr>
            <a:spLocks noGrp="1" noChangeArrowheads="1"/>
          </p:cNvSpPr>
          <p:nvPr>
            <p:ph type="sldNum" sz="quarter" idx="10"/>
          </p:nvPr>
        </p:nvSpPr>
        <p:spPr>
          <a:ln/>
        </p:spPr>
        <p:txBody>
          <a:bodyPr/>
          <a:lstStyle>
            <a:lvl1pPr>
              <a:defRPr/>
            </a:lvl1pPr>
          </a:lstStyle>
          <a:p>
            <a:pPr>
              <a:defRPr/>
            </a:pPr>
            <a:fld id="{2493DB06-EF88-4470-96B9-F4F2028EA3B6}"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18"/>
          <p:cNvSpPr>
            <a:spLocks noGrp="1" noChangeArrowheads="1"/>
          </p:cNvSpPr>
          <p:nvPr>
            <p:ph type="sldNum" sz="quarter" idx="10"/>
          </p:nvPr>
        </p:nvSpPr>
        <p:spPr>
          <a:ln/>
        </p:spPr>
        <p:txBody>
          <a:bodyPr/>
          <a:lstStyle>
            <a:lvl1pPr>
              <a:defRPr/>
            </a:lvl1pPr>
          </a:lstStyle>
          <a:p>
            <a:pPr>
              <a:defRPr/>
            </a:pPr>
            <a:fld id="{D95E229E-C90E-469B-9DFA-74C767736A2B}" type="slidenum">
              <a:rPr lang="en-US"/>
              <a:pPr>
                <a:defRPr/>
              </a:pPr>
              <a:t>‹#›</a:t>
            </a:fld>
            <a:endParaRPr lang="en-US"/>
          </a:p>
        </p:txBody>
      </p:sp>
      <p:sp>
        <p:nvSpPr>
          <p:cNvPr id="8" name="Rectangle 219"/>
          <p:cNvSpPr>
            <a:spLocks noGrp="1" noChangeArrowheads="1"/>
          </p:cNvSpPr>
          <p:nvPr>
            <p:ph type="dt" sz="half" idx="11"/>
          </p:nvPr>
        </p:nvSpPr>
        <p:spPr>
          <a:ln/>
        </p:spPr>
        <p:txBody>
          <a:bodyPr/>
          <a:lstStyle>
            <a:lvl1pPr>
              <a:defRPr/>
            </a:lvl1pPr>
          </a:lstStyle>
          <a:p>
            <a:pPr>
              <a:defRPr/>
            </a:pPr>
            <a:endParaRPr lang="en-US"/>
          </a:p>
        </p:txBody>
      </p:sp>
      <p:sp>
        <p:nvSpPr>
          <p:cNvPr id="9"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18"/>
          <p:cNvSpPr>
            <a:spLocks noGrp="1" noChangeArrowheads="1"/>
          </p:cNvSpPr>
          <p:nvPr>
            <p:ph type="sldNum" sz="quarter" idx="10"/>
          </p:nvPr>
        </p:nvSpPr>
        <p:spPr>
          <a:ln/>
        </p:spPr>
        <p:txBody>
          <a:bodyPr/>
          <a:lstStyle>
            <a:lvl1pPr>
              <a:defRPr/>
            </a:lvl1pPr>
          </a:lstStyle>
          <a:p>
            <a:pPr>
              <a:defRPr/>
            </a:pPr>
            <a:fld id="{9B70E1CD-F6A3-42C2-B0E3-6D07BB2D3147}" type="slidenum">
              <a:rPr lang="en-US"/>
              <a:pPr>
                <a:defRPr/>
              </a:pPr>
              <a:t>‹#›</a:t>
            </a:fld>
            <a:endParaRPr lang="en-US"/>
          </a:p>
        </p:txBody>
      </p:sp>
      <p:sp>
        <p:nvSpPr>
          <p:cNvPr id="4" name="Rectangle 219"/>
          <p:cNvSpPr>
            <a:spLocks noGrp="1" noChangeArrowheads="1"/>
          </p:cNvSpPr>
          <p:nvPr>
            <p:ph type="dt" sz="half" idx="11"/>
          </p:nvPr>
        </p:nvSpPr>
        <p:spPr>
          <a:ln/>
        </p:spPr>
        <p:txBody>
          <a:bodyPr/>
          <a:lstStyle>
            <a:lvl1pPr>
              <a:defRPr/>
            </a:lvl1pPr>
          </a:lstStyle>
          <a:p>
            <a:pPr>
              <a:defRPr/>
            </a:pPr>
            <a:endParaRPr lang="en-US"/>
          </a:p>
        </p:txBody>
      </p:sp>
      <p:sp>
        <p:nvSpPr>
          <p:cNvPr id="5"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9F3FDE5B-E519-4791-8114-D4272A9D1129}" type="slidenum">
              <a:rPr lang="en-US"/>
              <a:pPr>
                <a:defRPr/>
              </a:pPr>
              <a:t>‹#›</a:t>
            </a:fld>
            <a:endParaRPr lang="en-US"/>
          </a:p>
        </p:txBody>
      </p:sp>
      <p:sp>
        <p:nvSpPr>
          <p:cNvPr id="3" name="Rectangle 219"/>
          <p:cNvSpPr>
            <a:spLocks noGrp="1" noChangeArrowheads="1"/>
          </p:cNvSpPr>
          <p:nvPr>
            <p:ph type="dt" sz="half" idx="11"/>
          </p:nvPr>
        </p:nvSpPr>
        <p:spPr>
          <a:ln/>
        </p:spPr>
        <p:txBody>
          <a:bodyPr/>
          <a:lstStyle>
            <a:lvl1pPr>
              <a:defRPr/>
            </a:lvl1pPr>
          </a:lstStyle>
          <a:p>
            <a:pPr>
              <a:defRPr/>
            </a:pPr>
            <a:endParaRPr lang="en-US"/>
          </a:p>
        </p:txBody>
      </p:sp>
      <p:sp>
        <p:nvSpPr>
          <p:cNvPr id="4"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217CF495-4108-474B-86EF-9EAFABDFF72A}"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BAA45390-75C9-4AFF-9581-BD32A14DA415}" type="slidenum">
              <a:rPr lang="en-US"/>
              <a:pPr>
                <a:defRPr/>
              </a:pPr>
              <a:t>‹#›</a:t>
            </a:fld>
            <a:endParaRPr 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2355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5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5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5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5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69"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FFFFFF"/>
                  </a:outerShdw>
                </a:effectLst>
              </a:endParaRPr>
            </a:p>
          </p:txBody>
        </p:sp>
        <p:sp>
          <p:nvSpPr>
            <p:cNvPr id="23570"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FFFFFF"/>
                  </a:outerShdw>
                </a:effectLst>
              </a:endParaRPr>
            </a:p>
          </p:txBody>
        </p:sp>
        <p:sp>
          <p:nvSpPr>
            <p:cNvPr id="2357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7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7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8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8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FFFFFF"/>
                  </a:outerShdw>
                </a:effectLst>
              </a:endParaRPr>
            </a:p>
          </p:txBody>
        </p:sp>
        <p:sp>
          <p:nvSpPr>
            <p:cNvPr id="2358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8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8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8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8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FFFFFF"/>
                  </a:outerShdw>
                </a:effectLst>
              </a:endParaRPr>
            </a:p>
          </p:txBody>
        </p:sp>
        <p:sp>
          <p:nvSpPr>
            <p:cNvPr id="2358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8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58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9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9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9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9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59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59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59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59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59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59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0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0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0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0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0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2360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p>
          </p:txBody>
        </p:sp>
        <p:sp>
          <p:nvSpPr>
            <p:cNvPr id="2360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0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0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0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1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1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1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1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1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2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2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2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2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2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2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2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2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2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2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3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3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3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3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3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3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3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3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3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3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4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4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4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4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4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4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4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4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4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4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5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65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65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2365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2366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6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p>
          </p:txBody>
        </p:sp>
        <p:sp>
          <p:nvSpPr>
            <p:cNvPr id="2366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6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6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6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6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6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6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6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7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7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7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7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7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7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7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7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p>
          </p:txBody>
        </p:sp>
        <p:sp>
          <p:nvSpPr>
            <p:cNvPr id="2367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67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8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8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8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68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69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9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9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9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9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69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p>
          </p:txBody>
        </p:sp>
        <p:sp>
          <p:nvSpPr>
            <p:cNvPr id="2369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69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9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69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70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70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70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p>
          </p:txBody>
        </p:sp>
        <p:sp>
          <p:nvSpPr>
            <p:cNvPr id="2370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0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1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p>
          </p:txBody>
        </p:sp>
        <p:sp>
          <p:nvSpPr>
            <p:cNvPr id="2372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p>
          </p:txBody>
        </p:sp>
        <p:sp>
          <p:nvSpPr>
            <p:cNvPr id="2372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72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72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2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3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3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3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3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3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4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4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p>
          </p:txBody>
        </p:sp>
        <p:sp>
          <p:nvSpPr>
            <p:cNvPr id="2374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4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4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p>
          </p:txBody>
        </p:sp>
        <p:sp>
          <p:nvSpPr>
            <p:cNvPr id="2374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2374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2374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p>
          </p:txBody>
        </p:sp>
        <p:sp>
          <p:nvSpPr>
            <p:cNvPr id="23748"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49"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0"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23751"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23752"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3"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4"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23755"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6"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7"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sp>
          <p:nvSpPr>
            <p:cNvPr id="23758"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59"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60"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61"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62"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63"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23764"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p>
          </p:txBody>
        </p:sp>
        <p:sp>
          <p:nvSpPr>
            <p:cNvPr id="23765"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p>
          </p:txBody>
        </p:sp>
        <p:sp>
          <p:nvSpPr>
            <p:cNvPr id="2376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p>
          </p:txBody>
        </p:sp>
        <p:sp>
          <p:nvSpPr>
            <p:cNvPr id="2376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p>
          </p:txBody>
        </p:sp>
        <p:sp>
          <p:nvSpPr>
            <p:cNvPr id="2376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p>
          </p:txBody>
        </p:sp>
        <p:sp>
          <p:nvSpPr>
            <p:cNvPr id="23769"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p>
          </p:txBody>
        </p:sp>
      </p:grpSp>
      <p:sp>
        <p:nvSpPr>
          <p:cNvPr id="23770"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FFFFFF"/>
                  </a:outerShdw>
                </a:effectLst>
              </a:defRPr>
            </a:lvl1pPr>
          </a:lstStyle>
          <a:p>
            <a:pPr>
              <a:defRPr/>
            </a:pPr>
            <a:fld id="{AF41D602-2F93-4DE8-830E-D4ADA610CE2B}" type="slidenum">
              <a:rPr lang="en-US"/>
              <a:pPr>
                <a:defRPr/>
              </a:pPr>
              <a:t>‹#›</a:t>
            </a:fld>
            <a:endParaRPr lang="en-US"/>
          </a:p>
        </p:txBody>
      </p:sp>
      <p:sp>
        <p:nvSpPr>
          <p:cNvPr id="23771"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FFFFFF"/>
                  </a:outerShdw>
                </a:effectLst>
              </a:defRPr>
            </a:lvl1pPr>
          </a:lstStyle>
          <a:p>
            <a:pPr>
              <a:defRPr/>
            </a:pPr>
            <a:endParaRPr lang="en-US"/>
          </a:p>
        </p:txBody>
      </p:sp>
      <p:sp>
        <p:nvSpPr>
          <p:cNvPr id="23772"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FFFFFF"/>
                  </a:outerShdw>
                </a:effectLst>
              </a:defRPr>
            </a:lvl1pPr>
          </a:lstStyle>
          <a:p>
            <a:pPr>
              <a:defRPr/>
            </a:pPr>
            <a:endParaRPr lang="en-US"/>
          </a:p>
        </p:txBody>
      </p:sp>
      <p:sp>
        <p:nvSpPr>
          <p:cNvPr id="23773"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774"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3"/>
        </a:buBlip>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FFFFFF"/>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3"/>
        </a:buBlip>
        <a:defRPr sz="2400">
          <a:solidFill>
            <a:schemeClr val="tx1"/>
          </a:solidFill>
          <a:effectLst>
            <a:outerShdw blurRad="38100" dist="38100" dir="2700000" algn="tl">
              <a:srgbClr val="FFFFFF"/>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FFFFFF"/>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FFFFFF"/>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FFFFFF"/>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p:cNvSpPr>
            <a:spLocks noGrp="1" noChangeArrowheads="1"/>
          </p:cNvSpPr>
          <p:nvPr>
            <p:ph type="subTitle" idx="1"/>
          </p:nvPr>
        </p:nvSpPr>
        <p:spPr>
          <a:xfrm>
            <a:off x="381000" y="2362200"/>
            <a:ext cx="8382000" cy="2133600"/>
          </a:xfrm>
        </p:spPr>
        <p:txBody>
          <a:bodyPr/>
          <a:lstStyle/>
          <a:p>
            <a:pPr eaLnBrk="1" hangingPunct="1">
              <a:defRPr/>
            </a:pPr>
            <a:r>
              <a:rPr lang="en-US" sz="4000" dirty="0" err="1" smtClean="0">
                <a:solidFill>
                  <a:srgbClr val="1C45B0"/>
                </a:solidFill>
                <a:effectLst>
                  <a:outerShdw blurRad="38100" dist="38100" dir="2700000" algn="tl">
                    <a:srgbClr val="000000"/>
                  </a:outerShdw>
                </a:effectLst>
              </a:rPr>
              <a:t>Môn</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ch</a:t>
            </a:r>
            <a:r>
              <a:rPr lang="en-US" dirty="0" err="1" smtClean="0">
                <a:solidFill>
                  <a:srgbClr val="1C45B0"/>
                </a:solidFill>
                <a:effectLst>
                  <a:outerShdw blurRad="38100" dist="38100" dir="2700000" algn="tl">
                    <a:srgbClr val="000000"/>
                  </a:outerShdw>
                </a:effectLst>
              </a:rPr>
              <a:t>ính</a:t>
            </a:r>
            <a:r>
              <a:rPr lang="en-US" dirty="0" smtClean="0">
                <a:solidFill>
                  <a:srgbClr val="1C45B0"/>
                </a:solidFill>
                <a:effectLst>
                  <a:outerShdw blurRad="38100" dist="38100" dir="2700000" algn="tl">
                    <a:srgbClr val="000000"/>
                  </a:outerShdw>
                </a:effectLst>
              </a:rPr>
              <a:t> </a:t>
            </a:r>
            <a:r>
              <a:rPr lang="en-US" dirty="0" err="1" smtClean="0">
                <a:solidFill>
                  <a:srgbClr val="1C45B0"/>
                </a:solidFill>
                <a:effectLst>
                  <a:outerShdw blurRad="38100" dist="38100" dir="2700000" algn="tl">
                    <a:srgbClr val="000000"/>
                  </a:outerShdw>
                </a:effectLst>
              </a:rPr>
              <a:t>tả</a:t>
            </a:r>
            <a:endParaRPr lang="en-US" sz="4000" dirty="0" smtClean="0">
              <a:solidFill>
                <a:srgbClr val="1C45B0"/>
              </a:solidFill>
              <a:effectLst>
                <a:outerShdw blurRad="38100" dist="38100" dir="2700000" algn="tl">
                  <a:srgbClr val="000000"/>
                </a:outerShdw>
              </a:effectLst>
            </a:endParaRPr>
          </a:p>
          <a:p>
            <a:pPr eaLnBrk="1" hangingPunct="1">
              <a:defRPr/>
            </a:pPr>
            <a:r>
              <a:rPr lang="en-US" sz="4000" dirty="0" err="1" smtClean="0">
                <a:solidFill>
                  <a:srgbClr val="1C45B0"/>
                </a:solidFill>
                <a:effectLst>
                  <a:outerShdw blurRad="38100" dist="38100" dir="2700000" algn="tl">
                    <a:srgbClr val="000000"/>
                  </a:outerShdw>
                </a:effectLst>
              </a:rPr>
              <a:t>Bài</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Dế</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mèn</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bênh</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vực</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kẻ</a:t>
            </a:r>
            <a:r>
              <a:rPr lang="en-US" sz="4000" dirty="0" smtClean="0">
                <a:solidFill>
                  <a:srgbClr val="1C45B0"/>
                </a:solidFill>
                <a:effectLst>
                  <a:outerShdw blurRad="38100" dist="38100" dir="2700000" algn="tl">
                    <a:srgbClr val="000000"/>
                  </a:outerShdw>
                </a:effectLst>
              </a:rPr>
              <a:t> </a:t>
            </a:r>
            <a:r>
              <a:rPr lang="en-US" sz="4000" dirty="0" err="1" smtClean="0">
                <a:solidFill>
                  <a:srgbClr val="1C45B0"/>
                </a:solidFill>
                <a:effectLst>
                  <a:outerShdw blurRad="38100" dist="38100" dir="2700000" algn="tl">
                    <a:srgbClr val="000000"/>
                  </a:outerShdw>
                </a:effectLst>
              </a:rPr>
              <a:t>yếu</a:t>
            </a:r>
            <a:r>
              <a:rPr lang="en-US"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8">
                                            <p:txEl>
                                              <p:pRg st="0" end="0"/>
                                            </p:txEl>
                                          </p:spTgt>
                                        </p:tgtEl>
                                        <p:attrNameLst>
                                          <p:attrName>style.visibility</p:attrName>
                                        </p:attrNameLst>
                                      </p:cBhvr>
                                      <p:to>
                                        <p:strVal val="visible"/>
                                      </p:to>
                                    </p:set>
                                    <p:animEffect transition="in" filter="blinds(horizontal)">
                                      <p:cBhvr>
                                        <p:cTn id="7" dur="500"/>
                                        <p:tgtEl>
                                          <p:spTgt spid="51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8">
                                            <p:txEl>
                                              <p:pRg st="1" end="1"/>
                                            </p:txEl>
                                          </p:spTgt>
                                        </p:tgtEl>
                                        <p:attrNameLst>
                                          <p:attrName>style.visibility</p:attrName>
                                        </p:attrNameLst>
                                      </p:cBhvr>
                                      <p:to>
                                        <p:strVal val="visible"/>
                                      </p:to>
                                    </p:set>
                                    <p:animEffect transition="in" filter="blinds(horizontal)">
                                      <p:cBhvr>
                                        <p:cTn id="12" dur="500"/>
                                        <p:tgtEl>
                                          <p:spTgt spid="512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1" nodeType="clickEffect">
                                  <p:stCondLst>
                                    <p:cond delay="0"/>
                                  </p:stCondLst>
                                  <p:childTnLst>
                                    <p:set>
                                      <p:cBhvr>
                                        <p:cTn id="16" dur="1" fill="hold">
                                          <p:stCondLst>
                                            <p:cond delay="0"/>
                                          </p:stCondLst>
                                        </p:cTn>
                                        <p:tgtEl>
                                          <p:spTgt spid="5128">
                                            <p:txEl>
                                              <p:pRg st="0" end="0"/>
                                            </p:txEl>
                                          </p:spTgt>
                                        </p:tgtEl>
                                        <p:attrNameLst>
                                          <p:attrName>style.visibility</p:attrName>
                                        </p:attrNameLst>
                                      </p:cBhvr>
                                      <p:to>
                                        <p:strVal val="visible"/>
                                      </p:to>
                                    </p:set>
                                    <p:anim calcmode="lin" valueType="num">
                                      <p:cBhvr additive="base">
                                        <p:cTn id="17" dur="500" fill="hold"/>
                                        <p:tgtEl>
                                          <p:spTgt spid="5128">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1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1" nodeType="clickEffect">
                                  <p:stCondLst>
                                    <p:cond delay="0"/>
                                  </p:stCondLst>
                                  <p:childTnLst>
                                    <p:set>
                                      <p:cBhvr>
                                        <p:cTn id="22" dur="1" fill="hold">
                                          <p:stCondLst>
                                            <p:cond delay="0"/>
                                          </p:stCondLst>
                                        </p:cTn>
                                        <p:tgtEl>
                                          <p:spTgt spid="5128">
                                            <p:txEl>
                                              <p:pRg st="1" end="1"/>
                                            </p:txEl>
                                          </p:spTgt>
                                        </p:tgtEl>
                                        <p:attrNameLst>
                                          <p:attrName>style.visibility</p:attrName>
                                        </p:attrNameLst>
                                      </p:cBhvr>
                                      <p:to>
                                        <p:strVal val="visible"/>
                                      </p:to>
                                    </p:set>
                                    <p:anim calcmode="lin" valueType="num">
                                      <p:cBhvr additive="base">
                                        <p:cTn id="23" dur="500" fill="hold"/>
                                        <p:tgtEl>
                                          <p:spTgt spid="5128">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12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build="p"/>
      <p:bldP spid="5128"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ctrTitle"/>
          </p:nvPr>
        </p:nvSpPr>
        <p:spPr>
          <a:xfrm>
            <a:off x="457200" y="457200"/>
            <a:ext cx="3886200" cy="914400"/>
          </a:xfrm>
        </p:spPr>
        <p:txBody>
          <a:bodyPr/>
          <a:lstStyle/>
          <a:p>
            <a:pPr eaLnBrk="1" hangingPunct="1">
              <a:defRPr/>
            </a:pPr>
            <a:r>
              <a:rPr lang="en-US" sz="4800" smtClean="0"/>
              <a:t>Hoạt động 1:</a:t>
            </a:r>
          </a:p>
        </p:txBody>
      </p:sp>
      <p:sp>
        <p:nvSpPr>
          <p:cNvPr id="9222" name="Rectangle 6"/>
          <p:cNvSpPr>
            <a:spLocks noGrp="1" noChangeArrowheads="1"/>
          </p:cNvSpPr>
          <p:nvPr>
            <p:ph type="subTitle" idx="1"/>
          </p:nvPr>
        </p:nvSpPr>
        <p:spPr>
          <a:xfrm>
            <a:off x="2514600" y="1600200"/>
            <a:ext cx="3962400" cy="533400"/>
          </a:xfrm>
        </p:spPr>
        <p:txBody>
          <a:bodyPr/>
          <a:lstStyle/>
          <a:p>
            <a:pPr eaLnBrk="1" hangingPunct="1">
              <a:lnSpc>
                <a:spcPct val="90000"/>
              </a:lnSpc>
              <a:defRPr/>
            </a:pPr>
            <a:r>
              <a:rPr lang="en-US" smtClean="0">
                <a:solidFill>
                  <a:schemeClr val="folHlink"/>
                </a:solidFill>
                <a:effectLst>
                  <a:outerShdw blurRad="38100" dist="38100" dir="2700000" algn="tl">
                    <a:srgbClr val="000000"/>
                  </a:outerShdw>
                </a:effectLst>
              </a:rPr>
              <a:t>Nghe đọc đoạn viết: </a:t>
            </a:r>
          </a:p>
        </p:txBody>
      </p:sp>
      <p:sp>
        <p:nvSpPr>
          <p:cNvPr id="9223" name="Rectangle 7"/>
          <p:cNvSpPr>
            <a:spLocks noChangeArrowheads="1"/>
          </p:cNvSpPr>
          <p:nvPr/>
        </p:nvSpPr>
        <p:spPr bwMode="auto">
          <a:xfrm>
            <a:off x="381000" y="2133600"/>
            <a:ext cx="8382000" cy="4362450"/>
          </a:xfrm>
          <a:prstGeom prst="rect">
            <a:avLst/>
          </a:prstGeom>
          <a:noFill/>
          <a:ln w="9525">
            <a:noFill/>
            <a:miter lim="800000"/>
            <a:headEnd/>
            <a:tailEnd/>
          </a:ln>
        </p:spPr>
        <p:txBody>
          <a:bodyPr>
            <a:spAutoFit/>
          </a:bodyPr>
          <a:lstStyle/>
          <a:p>
            <a:pPr algn="just">
              <a:tabLst>
                <a:tab pos="396875" algn="l"/>
              </a:tabLst>
            </a:pPr>
            <a:r>
              <a:rPr lang="en-US" sz="2800">
                <a:solidFill>
                  <a:srgbClr val="006600"/>
                </a:solidFill>
              </a:rPr>
              <a:t>	Một hôm, qua một vùng cỏ xước xanh dài, tôi chợt nghe tiếng khóc tỉ tê. Đi vài bước nữa, tôi gặp chị Nhà Trò  ngồi gục đầu bên tảng đá cuội.</a:t>
            </a:r>
          </a:p>
          <a:p>
            <a:pPr algn="just">
              <a:tabLst>
                <a:tab pos="396875" algn="l"/>
              </a:tabLst>
            </a:pPr>
            <a:r>
              <a:rPr lang="en-US" sz="2800">
                <a:solidFill>
                  <a:srgbClr val="006600"/>
                </a:solidFill>
              </a:rPr>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khỏe cũng chẳng bay được xa. Tôi đến gần, chị Nhà Trò vẫn khóc.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checkerboard(across)">
                                      <p:cBhvr>
                                        <p:cTn id="7" dur="500"/>
                                        <p:tgtEl>
                                          <p:spTgt spid="92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2">
                                            <p:txEl>
                                              <p:pRg st="0" end="0"/>
                                            </p:txEl>
                                          </p:spTgt>
                                        </p:tgtEl>
                                        <p:attrNameLst>
                                          <p:attrName>style.visibility</p:attrName>
                                        </p:attrNameLst>
                                      </p:cBhvr>
                                      <p:to>
                                        <p:strVal val="visible"/>
                                      </p:to>
                                    </p:set>
                                    <p:animEffect transition="in" filter="blinds(horizontal)">
                                      <p:cBhvr>
                                        <p:cTn id="12" dur="500"/>
                                        <p:tgtEl>
                                          <p:spTgt spid="922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223"/>
                                        </p:tgtEl>
                                        <p:attrNameLst>
                                          <p:attrName>style.visibility</p:attrName>
                                        </p:attrNameLst>
                                      </p:cBhvr>
                                      <p:to>
                                        <p:strVal val="visible"/>
                                      </p:to>
                                    </p:set>
                                    <p:animEffect transition="in" filter="circle(in)">
                                      <p:cBhvr>
                                        <p:cTn id="17" dur="2000"/>
                                        <p:tgtEl>
                                          <p:spTgt spid="9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build="p"/>
      <p:bldP spid="92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533400"/>
            <a:ext cx="8229600" cy="1524000"/>
          </a:xfrm>
        </p:spPr>
        <p:txBody>
          <a:bodyPr/>
          <a:lstStyle/>
          <a:p>
            <a:pPr algn="l" eaLnBrk="1" hangingPunct="1">
              <a:defRPr/>
            </a:pPr>
            <a:r>
              <a:rPr lang="en-US" sz="4000" smtClean="0">
                <a:solidFill>
                  <a:srgbClr val="FF0000"/>
                </a:solidFill>
                <a:effectLst>
                  <a:outerShdw blurRad="38100" dist="38100" dir="2700000" algn="tl">
                    <a:srgbClr val="000000"/>
                  </a:outerShdw>
                </a:effectLst>
              </a:rPr>
              <a:t>- Làm việc nhóm bốn: </a:t>
            </a:r>
            <a:br>
              <a:rPr lang="en-US" sz="4000" smtClean="0">
                <a:solidFill>
                  <a:srgbClr val="FF0000"/>
                </a:solidFill>
                <a:effectLst>
                  <a:outerShdw blurRad="38100" dist="38100" dir="2700000" algn="tl">
                    <a:srgbClr val="000000"/>
                  </a:outerShdw>
                </a:effectLst>
              </a:rPr>
            </a:br>
            <a:r>
              <a:rPr lang="en-US" sz="4000" smtClean="0">
                <a:solidFill>
                  <a:srgbClr val="660066"/>
                </a:solidFill>
                <a:effectLst>
                  <a:outerShdw blurRad="38100" dist="38100" dir="2700000" algn="tl">
                    <a:srgbClr val="000000"/>
                  </a:outerShdw>
                </a:effectLst>
              </a:rPr>
              <a:t>luyện viết và tìm từ khó dễ sai lẫn</a:t>
            </a:r>
          </a:p>
        </p:txBody>
      </p:sp>
      <p:sp>
        <p:nvSpPr>
          <p:cNvPr id="26628" name="Rectangle 4"/>
          <p:cNvSpPr>
            <a:spLocks noChangeArrowheads="1"/>
          </p:cNvSpPr>
          <p:nvPr/>
        </p:nvSpPr>
        <p:spPr bwMode="auto">
          <a:xfrm>
            <a:off x="533400" y="2209800"/>
            <a:ext cx="7543800" cy="762000"/>
          </a:xfrm>
          <a:prstGeom prst="rect">
            <a:avLst/>
          </a:prstGeom>
          <a:noFill/>
          <a:ln w="9525">
            <a:noFill/>
            <a:miter lim="800000"/>
            <a:headEnd/>
            <a:tailEnd/>
          </a:ln>
          <a:effectLst/>
        </p:spPr>
        <p:txBody>
          <a:bodyPr anchor="ctr"/>
          <a:lstStyle/>
          <a:p>
            <a:pPr eaLnBrk="1" hangingPunct="1">
              <a:defRPr/>
            </a:pPr>
            <a:r>
              <a:rPr lang="en-US" sz="4000">
                <a:solidFill>
                  <a:srgbClr val="0000FF"/>
                </a:solidFill>
                <a:effectLst>
                  <a:outerShdw blurRad="38100" dist="38100" dir="2700000" algn="tl">
                    <a:srgbClr val="000000"/>
                  </a:outerShdw>
                </a:effectLst>
                <a:latin typeface="Arial"/>
              </a:rPr>
              <a:t>- B</a:t>
            </a:r>
            <a:r>
              <a:rPr lang="en-US" sz="4400">
                <a:solidFill>
                  <a:srgbClr val="0000FF"/>
                </a:solidFill>
                <a:effectLst>
                  <a:outerShdw blurRad="38100" dist="38100" dir="2700000" algn="tl">
                    <a:srgbClr val="000000"/>
                  </a:outerShdw>
                </a:effectLst>
                <a:latin typeface="Arial"/>
              </a:rPr>
              <a:t>áo cáo từ khó ở mỗi nhóm</a:t>
            </a:r>
            <a:r>
              <a:rPr lang="en-US" sz="4000">
                <a:solidFill>
                  <a:srgbClr val="0000FF"/>
                </a:solidFill>
                <a:effectLst>
                  <a:outerShdw blurRad="38100" dist="38100" dir="2700000" algn="tl">
                    <a:srgbClr val="000000"/>
                  </a:outerShdw>
                </a:effectLst>
                <a:latin typeface="Arial"/>
              </a:rPr>
              <a:t> </a:t>
            </a:r>
          </a:p>
        </p:txBody>
      </p:sp>
      <p:sp>
        <p:nvSpPr>
          <p:cNvPr id="26629" name="Rectangle 5"/>
          <p:cNvSpPr>
            <a:spLocks noChangeArrowheads="1"/>
          </p:cNvSpPr>
          <p:nvPr/>
        </p:nvSpPr>
        <p:spPr bwMode="auto">
          <a:xfrm>
            <a:off x="609600" y="3200400"/>
            <a:ext cx="4648200" cy="762000"/>
          </a:xfrm>
          <a:prstGeom prst="rect">
            <a:avLst/>
          </a:prstGeom>
          <a:noFill/>
          <a:ln w="9525">
            <a:noFill/>
            <a:miter lim="800000"/>
            <a:headEnd/>
            <a:tailEnd/>
          </a:ln>
          <a:effectLst/>
        </p:spPr>
        <p:txBody>
          <a:bodyPr anchor="ctr"/>
          <a:lstStyle/>
          <a:p>
            <a:pPr eaLnBrk="1" hangingPunct="1">
              <a:defRPr/>
            </a:pPr>
            <a:r>
              <a:rPr lang="en-US" sz="4000">
                <a:solidFill>
                  <a:srgbClr val="006600"/>
                </a:solidFill>
                <a:effectLst>
                  <a:outerShdw blurRad="38100" dist="38100" dir="2700000" algn="tl">
                    <a:srgbClr val="000000"/>
                  </a:outerShdw>
                </a:effectLst>
                <a:latin typeface="Arial"/>
              </a:rPr>
              <a:t>- Nghe viết vào vở </a:t>
            </a:r>
          </a:p>
        </p:txBody>
      </p:sp>
      <p:sp>
        <p:nvSpPr>
          <p:cNvPr id="26630" name="Rectangle 6"/>
          <p:cNvSpPr>
            <a:spLocks noChangeArrowheads="1"/>
          </p:cNvSpPr>
          <p:nvPr/>
        </p:nvSpPr>
        <p:spPr bwMode="auto">
          <a:xfrm>
            <a:off x="609600" y="4343400"/>
            <a:ext cx="5715000" cy="762000"/>
          </a:xfrm>
          <a:prstGeom prst="rect">
            <a:avLst/>
          </a:prstGeom>
          <a:noFill/>
          <a:ln w="9525">
            <a:noFill/>
            <a:miter lim="800000"/>
            <a:headEnd/>
            <a:tailEnd/>
          </a:ln>
          <a:effectLst/>
        </p:spPr>
        <p:txBody>
          <a:bodyPr anchor="ctr"/>
          <a:lstStyle/>
          <a:p>
            <a:pPr eaLnBrk="1" hangingPunct="1">
              <a:defRPr/>
            </a:pPr>
            <a:r>
              <a:rPr lang="en-US" sz="4000">
                <a:solidFill>
                  <a:srgbClr val="660066"/>
                </a:solidFill>
                <a:effectLst>
                  <a:outerShdw blurRad="38100" dist="38100" dir="2700000" algn="tl">
                    <a:srgbClr val="000000"/>
                  </a:outerShdw>
                </a:effectLst>
                <a:latin typeface="Arial"/>
              </a:rPr>
              <a:t>- Nhìn bảng soát lỗi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randombar(horizontal)">
                                      <p:cBhvr>
                                        <p:cTn id="7" dur="500"/>
                                        <p:tgtEl>
                                          <p:spTgt spid="266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628"/>
                                        </p:tgtEl>
                                        <p:attrNameLst>
                                          <p:attrName>style.visibility</p:attrName>
                                        </p:attrNameLst>
                                      </p:cBhvr>
                                      <p:to>
                                        <p:strVal val="visible"/>
                                      </p:to>
                                    </p:set>
                                    <p:animEffect transition="in" filter="wipe(down)">
                                      <p:cBhvr>
                                        <p:cTn id="12" dur="500"/>
                                        <p:tgtEl>
                                          <p:spTgt spid="266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6629">
                                            <p:txEl>
                                              <p:pRg st="0" end="0"/>
                                            </p:txEl>
                                          </p:spTgt>
                                        </p:tgtEl>
                                        <p:attrNameLst>
                                          <p:attrName>style.visibility</p:attrName>
                                        </p:attrNameLst>
                                      </p:cBhvr>
                                      <p:to>
                                        <p:strVal val="visible"/>
                                      </p:to>
                                    </p:set>
                                    <p:animEffect transition="in" filter="wipe(down)">
                                      <p:cBhvr>
                                        <p:cTn id="17" dur="500"/>
                                        <p:tgtEl>
                                          <p:spTgt spid="2662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6630">
                                            <p:txEl>
                                              <p:pRg st="0" end="0"/>
                                            </p:txEl>
                                          </p:spTgt>
                                        </p:tgtEl>
                                        <p:attrNameLst>
                                          <p:attrName>style.visibility</p:attrName>
                                        </p:attrNameLst>
                                      </p:cBhvr>
                                      <p:to>
                                        <p:strVal val="visible"/>
                                      </p:to>
                                    </p:set>
                                    <p:anim calcmode="lin" valueType="num">
                                      <p:cBhvr additive="base">
                                        <p:cTn id="22" dur="500" fill="hold"/>
                                        <p:tgtEl>
                                          <p:spTgt spid="26630">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663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457200" y="838200"/>
            <a:ext cx="8382000" cy="4362450"/>
          </a:xfrm>
          <a:prstGeom prst="rect">
            <a:avLst/>
          </a:prstGeom>
          <a:noFill/>
          <a:ln w="9525">
            <a:noFill/>
            <a:miter lim="800000"/>
            <a:headEnd/>
            <a:tailEnd/>
          </a:ln>
        </p:spPr>
        <p:txBody>
          <a:bodyPr>
            <a:spAutoFit/>
          </a:bodyPr>
          <a:lstStyle/>
          <a:p>
            <a:pPr algn="just">
              <a:tabLst>
                <a:tab pos="396875" algn="l"/>
              </a:tabLst>
            </a:pPr>
            <a:r>
              <a:rPr lang="en-US" sz="2800">
                <a:solidFill>
                  <a:srgbClr val="1C45B0"/>
                </a:solidFill>
              </a:rPr>
              <a:t>	Một hôm, qua một vùng cỏ xước xanh dài, tôi chợt nghe tiếng khóc tỉ tê. Đi vài bước nữa, tôi gặp chị Nhà Trò  ngồi gục đầu bên tảng đá cuội.</a:t>
            </a:r>
          </a:p>
          <a:p>
            <a:pPr algn="just">
              <a:tabLst>
                <a:tab pos="396875" algn="l"/>
              </a:tabLst>
            </a:pPr>
            <a:r>
              <a:rPr lang="en-US" sz="2800">
                <a:solidFill>
                  <a:srgbClr val="1C45B0"/>
                </a:solidFill>
              </a:rPr>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khỏe cũng chẳng bay được xa. Tôi đến gần, chị Nhà Trò vẫn khóc.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1600200"/>
            <a:ext cx="8458200" cy="4533900"/>
          </a:xfrm>
        </p:spPr>
        <p:txBody>
          <a:bodyPr/>
          <a:lstStyle/>
          <a:p>
            <a:pPr eaLnBrk="1" hangingPunct="1">
              <a:lnSpc>
                <a:spcPct val="90000"/>
              </a:lnSpc>
              <a:buFont typeface="Wingdings" pitchFamily="2" charset="2"/>
              <a:buNone/>
              <a:defRPr/>
            </a:pPr>
            <a:r>
              <a:rPr lang="en-US" smtClean="0"/>
              <a:t>2) Điền vào chỗ trống:</a:t>
            </a:r>
          </a:p>
          <a:p>
            <a:pPr eaLnBrk="1" hangingPunct="1">
              <a:lnSpc>
                <a:spcPct val="90000"/>
              </a:lnSpc>
              <a:buFont typeface="Wingdings" pitchFamily="2" charset="2"/>
              <a:buNone/>
              <a:defRPr/>
            </a:pPr>
            <a:r>
              <a:rPr lang="en-US" smtClean="0"/>
              <a:t>  a) </a:t>
            </a:r>
            <a:r>
              <a:rPr lang="en-US" smtClean="0">
                <a:solidFill>
                  <a:srgbClr val="FF0000"/>
                </a:solidFill>
                <a:effectLst>
                  <a:outerShdw blurRad="38100" dist="38100" dir="2700000" algn="tl">
                    <a:srgbClr val="000000"/>
                  </a:outerShdw>
                </a:effectLst>
              </a:rPr>
              <a:t>l</a:t>
            </a:r>
            <a:r>
              <a:rPr lang="en-US" smtClean="0"/>
              <a:t> hay </a:t>
            </a:r>
            <a:r>
              <a:rPr lang="en-US" smtClean="0">
                <a:solidFill>
                  <a:srgbClr val="FF0000"/>
                </a:solidFill>
                <a:effectLst>
                  <a:outerShdw blurRad="38100" dist="38100" dir="2700000" algn="tl">
                    <a:srgbClr val="000000"/>
                  </a:outerShdw>
                </a:effectLst>
              </a:rPr>
              <a:t>n</a:t>
            </a:r>
          </a:p>
          <a:p>
            <a:pPr algn="just" eaLnBrk="1" hangingPunct="1">
              <a:lnSpc>
                <a:spcPct val="90000"/>
              </a:lnSpc>
              <a:buFont typeface="Wingdings" pitchFamily="2" charset="2"/>
              <a:buNone/>
              <a:defRPr/>
            </a:pPr>
            <a:r>
              <a:rPr lang="en-US" smtClean="0"/>
              <a:t>	Không thể .…ẫn chị Chấm với bất cứ người nào khác. Chị có một thân hình …</a:t>
            </a:r>
            <a:r>
              <a:rPr lang="en-US" sz="2800" smtClean="0"/>
              <a:t>ở</a:t>
            </a:r>
            <a:r>
              <a:rPr lang="en-US" smtClean="0"/>
              <a:t> nang rất cân đối. Hai cánh tay béo….ẳn, chắc ...ịch. Đôi …ông mày không tỉa bao giờ, mọc …oà xoà tự nhiên, … àm  cho đôi mắt sắc sảo của chị dịu dàng đi.</a:t>
            </a:r>
          </a:p>
          <a:p>
            <a:pPr algn="just" eaLnBrk="1" hangingPunct="1">
              <a:lnSpc>
                <a:spcPct val="90000"/>
              </a:lnSpc>
              <a:buFont typeface="Wingdings" pitchFamily="2" charset="2"/>
              <a:buNone/>
              <a:defRPr/>
            </a:pPr>
            <a:r>
              <a:rPr lang="en-US" smtClean="0"/>
              <a:t>							</a:t>
            </a:r>
            <a:r>
              <a:rPr lang="en-US" sz="2000" smtClean="0"/>
              <a:t>theo </a:t>
            </a:r>
            <a:r>
              <a:rPr lang="en-US" smtClean="0"/>
              <a:t>Đào Vũ</a:t>
            </a:r>
          </a:p>
        </p:txBody>
      </p:sp>
      <p:sp>
        <p:nvSpPr>
          <p:cNvPr id="28676" name="Rectangle 4"/>
          <p:cNvSpPr>
            <a:spLocks noChangeArrowheads="1"/>
          </p:cNvSpPr>
          <p:nvPr/>
        </p:nvSpPr>
        <p:spPr bwMode="auto">
          <a:xfrm>
            <a:off x="457200" y="457200"/>
            <a:ext cx="3886200" cy="914400"/>
          </a:xfrm>
          <a:prstGeom prst="rect">
            <a:avLst/>
          </a:prstGeom>
          <a:noFill/>
          <a:ln w="9525">
            <a:noFill/>
            <a:miter lim="800000"/>
            <a:headEnd/>
            <a:tailEnd/>
          </a:ln>
          <a:effectLst/>
        </p:spPr>
        <p:txBody>
          <a:bodyPr anchor="b" anchorCtr="1"/>
          <a:lstStyle/>
          <a:p>
            <a:pPr algn="ctr" eaLnBrk="1" hangingPunct="1">
              <a:defRPr/>
            </a:pPr>
            <a:r>
              <a:rPr lang="en-US" sz="4800">
                <a:solidFill>
                  <a:schemeClr val="tx2"/>
                </a:solidFill>
                <a:effectLst>
                  <a:outerShdw blurRad="38100" dist="38100" dir="2700000" algn="tl">
                    <a:srgbClr val="FFFFFF"/>
                  </a:outerShdw>
                </a:effectLst>
                <a:latin typeface="Arial"/>
              </a:rPr>
              <a:t>Hoạt động 2:</a:t>
            </a:r>
          </a:p>
        </p:txBody>
      </p:sp>
      <p:sp>
        <p:nvSpPr>
          <p:cNvPr id="4" name="Rectangle 3"/>
          <p:cNvSpPr/>
          <p:nvPr/>
        </p:nvSpPr>
        <p:spPr>
          <a:xfrm>
            <a:off x="3124200" y="2667000"/>
            <a:ext cx="228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l</a:t>
            </a:r>
          </a:p>
        </p:txBody>
      </p:sp>
      <p:sp>
        <p:nvSpPr>
          <p:cNvPr id="2" name="Rectangle 3"/>
          <p:cNvSpPr/>
          <p:nvPr/>
        </p:nvSpPr>
        <p:spPr>
          <a:xfrm>
            <a:off x="7086600" y="3124200"/>
            <a:ext cx="457200" cy="381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000">
                <a:solidFill>
                  <a:srgbClr val="0000CC"/>
                </a:solidFill>
                <a:cs typeface="Times New Roman" pitchFamily="18" charset="0"/>
              </a:rPr>
              <a:t>n</a:t>
            </a:r>
          </a:p>
        </p:txBody>
      </p:sp>
      <p:sp>
        <p:nvSpPr>
          <p:cNvPr id="3" name="Rectangle 3"/>
          <p:cNvSpPr/>
          <p:nvPr/>
        </p:nvSpPr>
        <p:spPr>
          <a:xfrm>
            <a:off x="7010400" y="3581400"/>
            <a:ext cx="228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l</a:t>
            </a:r>
          </a:p>
        </p:txBody>
      </p:sp>
      <p:sp>
        <p:nvSpPr>
          <p:cNvPr id="5" name="Rectangle 3"/>
          <p:cNvSpPr/>
          <p:nvPr/>
        </p:nvSpPr>
        <p:spPr>
          <a:xfrm>
            <a:off x="914400" y="3886200"/>
            <a:ext cx="304800" cy="533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n</a:t>
            </a:r>
          </a:p>
        </p:txBody>
      </p:sp>
      <p:sp>
        <p:nvSpPr>
          <p:cNvPr id="6" name="Rectangle 3"/>
          <p:cNvSpPr/>
          <p:nvPr/>
        </p:nvSpPr>
        <p:spPr>
          <a:xfrm>
            <a:off x="3124200" y="3962400"/>
            <a:ext cx="228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l</a:t>
            </a:r>
          </a:p>
        </p:txBody>
      </p:sp>
      <p:sp>
        <p:nvSpPr>
          <p:cNvPr id="7" name="Rectangle 3"/>
          <p:cNvSpPr/>
          <p:nvPr/>
        </p:nvSpPr>
        <p:spPr>
          <a:xfrm>
            <a:off x="5638800" y="4419600"/>
            <a:ext cx="228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l</a:t>
            </a:r>
          </a:p>
        </p:txBody>
      </p:sp>
      <p:sp>
        <p:nvSpPr>
          <p:cNvPr id="8" name="Rectangle 3"/>
          <p:cNvSpPr/>
          <p:nvPr/>
        </p:nvSpPr>
        <p:spPr>
          <a:xfrm>
            <a:off x="1981200" y="4419600"/>
            <a:ext cx="228600" cy="457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600">
                <a:solidFill>
                  <a:srgbClr val="0000CC"/>
                </a:solidFill>
                <a:cs typeface="Times New Roman" pitchFamily="18" charset="0"/>
              </a:rPr>
              <a:t>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blinds(horizontal)">
                                      <p:cBhvr>
                                        <p:cTn id="7" dur="500"/>
                                        <p:tgtEl>
                                          <p:spTgt spid="286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box(in)">
                                      <p:cBhvr>
                                        <p:cTn id="12" dur="500"/>
                                        <p:tgtEl>
                                          <p:spTgt spid="286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Effect transition="in" filter="box(in)">
                                      <p:cBhvr>
                                        <p:cTn id="17" dur="500"/>
                                        <p:tgtEl>
                                          <p:spTgt spid="2867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box(in)">
                                      <p:cBhvr>
                                        <p:cTn id="22" dur="500"/>
                                        <p:tgtEl>
                                          <p:spTgt spid="2867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Effect transition="in" filter="box(in)">
                                      <p:cBhvr>
                                        <p:cTn id="27" dur="500"/>
                                        <p:tgtEl>
                                          <p:spTgt spid="2867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additive="base">
                                        <p:cTn id="32" dur="500" fill="hold"/>
                                        <p:tgtEl>
                                          <p:spTgt spid="4"/>
                                        </p:tgtEl>
                                        <p:attrNameLst>
                                          <p:attrName>ppt_x</p:attrName>
                                        </p:attrNameLst>
                                      </p:cBhvr>
                                      <p:tavLst>
                                        <p:tav tm="0">
                                          <p:val>
                                            <p:strVal val="#ppt_x"/>
                                          </p:val>
                                        </p:tav>
                                        <p:tav tm="100000">
                                          <p:val>
                                            <p:strVal val="#ppt_x"/>
                                          </p:val>
                                        </p:tav>
                                      </p:tavLst>
                                    </p:anim>
                                    <p:anim calcmode="lin" valueType="num">
                                      <p:cBhvr additive="base">
                                        <p:cTn id="3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
                                        </p:tgtEl>
                                        <p:attrNameLst>
                                          <p:attrName>style.visibility</p:attrName>
                                        </p:attrNameLst>
                                      </p:cBhvr>
                                      <p:to>
                                        <p:strVal val="visible"/>
                                      </p:to>
                                    </p:set>
                                    <p:anim calcmode="lin" valueType="num">
                                      <p:cBhvr additive="base">
                                        <p:cTn id="38" dur="500" fill="hold"/>
                                        <p:tgtEl>
                                          <p:spTgt spid="2"/>
                                        </p:tgtEl>
                                        <p:attrNameLst>
                                          <p:attrName>ppt_x</p:attrName>
                                        </p:attrNameLst>
                                      </p:cBhvr>
                                      <p:tavLst>
                                        <p:tav tm="0">
                                          <p:val>
                                            <p:strVal val="#ppt_x"/>
                                          </p:val>
                                        </p:tav>
                                        <p:tav tm="100000">
                                          <p:val>
                                            <p:strVal val="#ppt_x"/>
                                          </p:val>
                                        </p:tav>
                                      </p:tavLst>
                                    </p:anim>
                                    <p:anim calcmode="lin" valueType="num">
                                      <p:cBhvr additive="base">
                                        <p:cTn id="3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 calcmode="lin" valueType="num">
                                      <p:cBhvr additive="base">
                                        <p:cTn id="44" dur="500" fill="hold"/>
                                        <p:tgtEl>
                                          <p:spTgt spid="3"/>
                                        </p:tgtEl>
                                        <p:attrNameLst>
                                          <p:attrName>ppt_x</p:attrName>
                                        </p:attrNameLst>
                                      </p:cBhvr>
                                      <p:tavLst>
                                        <p:tav tm="0">
                                          <p:val>
                                            <p:strVal val="#ppt_x"/>
                                          </p:val>
                                        </p:tav>
                                        <p:tav tm="100000">
                                          <p:val>
                                            <p:strVal val="#ppt_x"/>
                                          </p:val>
                                        </p:tav>
                                      </p:tavLst>
                                    </p:anim>
                                    <p:anim calcmode="lin" valueType="num">
                                      <p:cBhvr additive="base">
                                        <p:cTn id="4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 calcmode="lin" valueType="num">
                                      <p:cBhvr additive="base">
                                        <p:cTn id="50" dur="500" fill="hold"/>
                                        <p:tgtEl>
                                          <p:spTgt spid="5"/>
                                        </p:tgtEl>
                                        <p:attrNameLst>
                                          <p:attrName>ppt_x</p:attrName>
                                        </p:attrNameLst>
                                      </p:cBhvr>
                                      <p:tavLst>
                                        <p:tav tm="0">
                                          <p:val>
                                            <p:strVal val="#ppt_x"/>
                                          </p:val>
                                        </p:tav>
                                        <p:tav tm="100000">
                                          <p:val>
                                            <p:strVal val="#ppt_x"/>
                                          </p:val>
                                        </p:tav>
                                      </p:tavLst>
                                    </p:anim>
                                    <p:anim calcmode="lin" valueType="num">
                                      <p:cBhvr additive="base">
                                        <p:cTn id="5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 calcmode="lin" valueType="num">
                                      <p:cBhvr additive="base">
                                        <p:cTn id="56" dur="500" fill="hold"/>
                                        <p:tgtEl>
                                          <p:spTgt spid="6"/>
                                        </p:tgtEl>
                                        <p:attrNameLst>
                                          <p:attrName>ppt_x</p:attrName>
                                        </p:attrNameLst>
                                      </p:cBhvr>
                                      <p:tavLst>
                                        <p:tav tm="0">
                                          <p:val>
                                            <p:strVal val="#ppt_x"/>
                                          </p:val>
                                        </p:tav>
                                        <p:tav tm="100000">
                                          <p:val>
                                            <p:strVal val="#ppt_x"/>
                                          </p:val>
                                        </p:tav>
                                      </p:tavLst>
                                    </p:anim>
                                    <p:anim calcmode="lin" valueType="num">
                                      <p:cBhvr additive="base">
                                        <p:cTn id="5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 calcmode="lin" valueType="num">
                                      <p:cBhvr additive="base">
                                        <p:cTn id="62" dur="500" fill="hold"/>
                                        <p:tgtEl>
                                          <p:spTgt spid="8"/>
                                        </p:tgtEl>
                                        <p:attrNameLst>
                                          <p:attrName>ppt_x</p:attrName>
                                        </p:attrNameLst>
                                      </p:cBhvr>
                                      <p:tavLst>
                                        <p:tav tm="0">
                                          <p:val>
                                            <p:strVal val="#ppt_x"/>
                                          </p:val>
                                        </p:tav>
                                        <p:tav tm="100000">
                                          <p:val>
                                            <p:strVal val="#ppt_x"/>
                                          </p:val>
                                        </p:tav>
                                      </p:tavLst>
                                    </p:anim>
                                    <p:anim calcmode="lin" valueType="num">
                                      <p:cBhvr additive="base">
                                        <p:cTn id="6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7"/>
                                        </p:tgtEl>
                                        <p:attrNameLst>
                                          <p:attrName>style.visibility</p:attrName>
                                        </p:attrNameLst>
                                      </p:cBhvr>
                                      <p:to>
                                        <p:strVal val="visible"/>
                                      </p:to>
                                    </p:set>
                                    <p:anim calcmode="lin" valueType="num">
                                      <p:cBhvr additive="base">
                                        <p:cTn id="68" dur="500" fill="hold"/>
                                        <p:tgtEl>
                                          <p:spTgt spid="7"/>
                                        </p:tgtEl>
                                        <p:attrNameLst>
                                          <p:attrName>ppt_x</p:attrName>
                                        </p:attrNameLst>
                                      </p:cBhvr>
                                      <p:tavLst>
                                        <p:tav tm="0">
                                          <p:val>
                                            <p:strVal val="#ppt_x"/>
                                          </p:val>
                                        </p:tav>
                                        <p:tav tm="100000">
                                          <p:val>
                                            <p:strVal val="#ppt_x"/>
                                          </p:val>
                                        </p:tav>
                                      </p:tavLst>
                                    </p:anim>
                                    <p:anim calcmode="lin" valueType="num">
                                      <p:cBhvr additive="base">
                                        <p:cTn id="6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P spid="28676" grpId="0"/>
      <p:bldP spid="4" grpId="0" animBg="1"/>
      <p:bldP spid="2" grpId="0" animBg="1"/>
      <p:bldP spid="3"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l" eaLnBrk="1" hangingPunct="1">
              <a:defRPr/>
            </a:pPr>
            <a:r>
              <a:rPr lang="en-US" smtClean="0"/>
              <a:t>3) Giải câu đố sau:</a:t>
            </a:r>
          </a:p>
        </p:txBody>
      </p:sp>
      <p:sp>
        <p:nvSpPr>
          <p:cNvPr id="29699" name="Rectangle 3"/>
          <p:cNvSpPr>
            <a:spLocks noGrp="1" noChangeArrowheads="1"/>
          </p:cNvSpPr>
          <p:nvPr>
            <p:ph type="body" idx="1"/>
          </p:nvPr>
        </p:nvSpPr>
        <p:spPr>
          <a:xfrm>
            <a:off x="457200" y="1600200"/>
            <a:ext cx="8229600" cy="609600"/>
          </a:xfrm>
        </p:spPr>
        <p:txBody>
          <a:bodyPr/>
          <a:lstStyle/>
          <a:p>
            <a:pPr eaLnBrk="1" hangingPunct="1">
              <a:buFont typeface="Wingdings" pitchFamily="2" charset="2"/>
              <a:buNone/>
              <a:defRPr/>
            </a:pPr>
            <a:r>
              <a:rPr lang="en-US" smtClean="0"/>
              <a:t>b) Tên một loài hoa có vần </a:t>
            </a:r>
            <a:r>
              <a:rPr lang="en-US" smtClean="0">
                <a:solidFill>
                  <a:srgbClr val="FF0000"/>
                </a:solidFill>
                <a:effectLst>
                  <a:outerShdw blurRad="38100" dist="38100" dir="2700000" algn="tl">
                    <a:srgbClr val="000000"/>
                  </a:outerShdw>
                </a:effectLst>
              </a:rPr>
              <a:t>an</a:t>
            </a:r>
            <a:r>
              <a:rPr lang="en-US" smtClean="0"/>
              <a:t> hoặc </a:t>
            </a:r>
            <a:r>
              <a:rPr lang="en-US" smtClean="0">
                <a:solidFill>
                  <a:srgbClr val="FF0000"/>
                </a:solidFill>
                <a:effectLst>
                  <a:outerShdw blurRad="38100" dist="38100" dir="2700000" algn="tl">
                    <a:srgbClr val="000000"/>
                  </a:outerShdw>
                </a:effectLst>
              </a:rPr>
              <a:t>ang</a:t>
            </a:r>
            <a:r>
              <a:rPr lang="en-US" smtClean="0"/>
              <a:t>:</a:t>
            </a:r>
          </a:p>
          <a:p>
            <a:pPr algn="ctr" eaLnBrk="1" hangingPunct="1">
              <a:buFont typeface="Wingdings" pitchFamily="2" charset="2"/>
              <a:buNone/>
              <a:defRPr/>
            </a:pPr>
            <a:endParaRPr lang="en-US" sz="1600" smtClean="0"/>
          </a:p>
        </p:txBody>
      </p:sp>
      <p:sp>
        <p:nvSpPr>
          <p:cNvPr id="29700" name="Rectangle 4"/>
          <p:cNvSpPr>
            <a:spLocks noChangeArrowheads="1"/>
          </p:cNvSpPr>
          <p:nvPr/>
        </p:nvSpPr>
        <p:spPr bwMode="auto">
          <a:xfrm>
            <a:off x="609600" y="2362200"/>
            <a:ext cx="8229600" cy="1371600"/>
          </a:xfrm>
          <a:prstGeom prst="rect">
            <a:avLst/>
          </a:prstGeom>
          <a:noFill/>
          <a:ln w="9525">
            <a:noFill/>
            <a:miter lim="800000"/>
            <a:headEnd/>
            <a:tailEnd/>
          </a:ln>
          <a:effectLst/>
        </p:spPr>
        <p:txBody>
          <a:bodyPr/>
          <a:lstStyle/>
          <a:p>
            <a:pPr marL="342900" indent="-342900" algn="ctr" eaLnBrk="1" hangingPunct="1">
              <a:lnSpc>
                <a:spcPct val="90000"/>
              </a:lnSpc>
              <a:spcBef>
                <a:spcPct val="20000"/>
              </a:spcBef>
              <a:buClr>
                <a:schemeClr val="hlink"/>
              </a:buClr>
              <a:buFont typeface="Wingdings" pitchFamily="2" charset="2"/>
              <a:buNone/>
              <a:defRPr/>
            </a:pPr>
            <a:r>
              <a:rPr lang="en-US" sz="3200">
                <a:effectLst>
                  <a:outerShdw blurRad="38100" dist="38100" dir="2700000" algn="tl">
                    <a:srgbClr val="FFFFFF"/>
                  </a:outerShdw>
                </a:effectLst>
                <a:latin typeface="Arial"/>
              </a:rPr>
              <a:t>Hoa gì trắng xoá núi đồi</a:t>
            </a:r>
          </a:p>
          <a:p>
            <a:pPr marL="342900" indent="-342900" algn="ctr" eaLnBrk="1" hangingPunct="1">
              <a:lnSpc>
                <a:spcPct val="90000"/>
              </a:lnSpc>
              <a:spcBef>
                <a:spcPct val="20000"/>
              </a:spcBef>
              <a:buClr>
                <a:schemeClr val="hlink"/>
              </a:buClr>
              <a:buFont typeface="Wingdings" pitchFamily="2" charset="2"/>
              <a:buNone/>
              <a:defRPr/>
            </a:pPr>
            <a:r>
              <a:rPr lang="en-US" sz="3200">
                <a:effectLst>
                  <a:outerShdw blurRad="38100" dist="38100" dir="2700000" algn="tl">
                    <a:srgbClr val="FFFFFF"/>
                  </a:outerShdw>
                </a:effectLst>
                <a:latin typeface="Arial"/>
              </a:rPr>
              <a:t>Bản làng thêm đẹp khi trời vào xuân?</a:t>
            </a:r>
          </a:p>
          <a:p>
            <a:pPr marL="342900" indent="-342900" algn="r" eaLnBrk="1" hangingPunct="1">
              <a:lnSpc>
                <a:spcPct val="90000"/>
              </a:lnSpc>
              <a:spcBef>
                <a:spcPct val="20000"/>
              </a:spcBef>
              <a:buClr>
                <a:schemeClr val="hlink"/>
              </a:buClr>
              <a:buFont typeface="Wingdings" pitchFamily="2" charset="2"/>
              <a:buNone/>
              <a:defRPr/>
            </a:pPr>
            <a:r>
              <a:rPr lang="en-US" sz="1600">
                <a:effectLst>
                  <a:outerShdw blurRad="38100" dist="38100" dir="2700000" algn="tl">
                    <a:srgbClr val="FFFFFF"/>
                  </a:outerShdw>
                </a:effectLst>
                <a:latin typeface="Arial"/>
              </a:rPr>
              <a:t>Là hoa gì?</a:t>
            </a:r>
          </a:p>
        </p:txBody>
      </p:sp>
      <p:sp>
        <p:nvSpPr>
          <p:cNvPr id="29701" name="Rectangle 5"/>
          <p:cNvSpPr>
            <a:spLocks noChangeArrowheads="1"/>
          </p:cNvSpPr>
          <p:nvPr/>
        </p:nvSpPr>
        <p:spPr bwMode="auto">
          <a:xfrm>
            <a:off x="5486400" y="4267200"/>
            <a:ext cx="2362200" cy="609600"/>
          </a:xfrm>
          <a:prstGeom prst="rect">
            <a:avLst/>
          </a:prstGeom>
          <a:noFill/>
          <a:ln w="9525">
            <a:noFill/>
            <a:miter lim="800000"/>
            <a:headEnd/>
            <a:tailEnd/>
          </a:ln>
          <a:effectLst/>
        </p:spPr>
        <p:txBody>
          <a:bodyPr/>
          <a:lstStyle/>
          <a:p>
            <a:pPr marL="342900" indent="-342900" eaLnBrk="1" hangingPunct="1">
              <a:spcBef>
                <a:spcPct val="20000"/>
              </a:spcBef>
              <a:buClr>
                <a:schemeClr val="hlink"/>
              </a:buClr>
              <a:buFont typeface="Wingdings" pitchFamily="2" charset="2"/>
              <a:buNone/>
              <a:defRPr/>
            </a:pPr>
            <a:r>
              <a:rPr lang="en-US" sz="3200">
                <a:effectLst>
                  <a:outerShdw blurRad="38100" dist="38100" dir="2700000" algn="tl">
                    <a:srgbClr val="FFFFFF"/>
                  </a:outerShdw>
                </a:effectLst>
                <a:latin typeface="Arial"/>
              </a:rPr>
              <a:t>Là hoa ban</a:t>
            </a:r>
          </a:p>
          <a:p>
            <a:pPr marL="342900" indent="-342900" algn="ctr" eaLnBrk="1" hangingPunct="1">
              <a:spcBef>
                <a:spcPct val="20000"/>
              </a:spcBef>
              <a:buClr>
                <a:schemeClr val="hlink"/>
              </a:buClr>
              <a:buFont typeface="Wingdings" pitchFamily="2" charset="2"/>
              <a:buNone/>
              <a:defRPr/>
            </a:pPr>
            <a:endParaRPr lang="en-US" sz="1600">
              <a:effectLst>
                <a:outerShdw blurRad="38100" dist="38100" dir="2700000" algn="tl">
                  <a:srgbClr val="FFFFFF"/>
                </a:outerShdw>
              </a:effectLst>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circle(in)">
                                      <p:cBhvr>
                                        <p:cTn id="7" dur="20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Effect transition="in" filter="circle(in)">
                                      <p:cBhvr>
                                        <p:cTn id="12" dur="2000"/>
                                        <p:tgtEl>
                                          <p:spTgt spid="296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9700"/>
                                        </p:tgtEl>
                                        <p:attrNameLst>
                                          <p:attrName>style.visibility</p:attrName>
                                        </p:attrNameLst>
                                      </p:cBhvr>
                                      <p:to>
                                        <p:strVal val="visible"/>
                                      </p:to>
                                    </p:set>
                                    <p:animEffect transition="in" filter="checkerboard(across)">
                                      <p:cBhvr>
                                        <p:cTn id="17" dur="500"/>
                                        <p:tgtEl>
                                          <p:spTgt spid="2970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9701"/>
                                        </p:tgtEl>
                                        <p:attrNameLst>
                                          <p:attrName>style.visibility</p:attrName>
                                        </p:attrNameLst>
                                      </p:cBhvr>
                                      <p:to>
                                        <p:strVal val="visible"/>
                                      </p:to>
                                    </p:set>
                                    <p:animEffect transition="in" filter="randombar(horizontal)">
                                      <p:cBhvr>
                                        <p:cTn id="22" dur="5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700" grpId="0"/>
      <p:bldP spid="29701" grpId="0"/>
    </p:bldLst>
  </p:timing>
</p:sld>
</file>

<file path=ppt/theme/theme1.xml><?xml version="1.0" encoding="utf-8"?>
<a:theme xmlns:a="http://schemas.openxmlformats.org/drawingml/2006/main" name="Digital Dots">
  <a:themeElements>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
      <a:clrScheme name="Digital Dots 10">
        <a:dk1>
          <a:srgbClr val="5B5B89"/>
        </a:dk1>
        <a:lt1>
          <a:srgbClr val="FFFFFF"/>
        </a:lt1>
        <a:dk2>
          <a:srgbClr val="9966FF"/>
        </a:dk2>
        <a:lt2>
          <a:srgbClr val="DFDEF6"/>
        </a:lt2>
        <a:accent1>
          <a:srgbClr val="6666FF"/>
        </a:accent1>
        <a:accent2>
          <a:srgbClr val="52527C"/>
        </a:accent2>
        <a:accent3>
          <a:srgbClr val="CAB8FF"/>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11">
        <a:dk1>
          <a:srgbClr val="5B5B89"/>
        </a:dk1>
        <a:lt1>
          <a:srgbClr val="FFFFFF"/>
        </a:lt1>
        <a:dk2>
          <a:srgbClr val="9966FF"/>
        </a:dk2>
        <a:lt2>
          <a:srgbClr val="EFDFF5"/>
        </a:lt2>
        <a:accent1>
          <a:srgbClr val="6666FF"/>
        </a:accent1>
        <a:accent2>
          <a:srgbClr val="52527C"/>
        </a:accent2>
        <a:accent3>
          <a:srgbClr val="CAB8FF"/>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Digital Dots</Template>
  <TotalTime>64</TotalTime>
  <Words>110</Words>
  <Application>Microsoft PowerPoint</Application>
  <PresentationFormat>On-screen Show (4:3)</PresentationFormat>
  <Paragraphs>30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Wingdings</vt:lpstr>
      <vt:lpstr>Calibri</vt:lpstr>
      <vt:lpstr>Times New Roman</vt:lpstr>
      <vt:lpstr>Digital Dots</vt:lpstr>
      <vt:lpstr>Slide 1</vt:lpstr>
      <vt:lpstr>Hoạt động 1:</vt:lpstr>
      <vt:lpstr>- Làm việc nhóm bốn:  luyện viết và tìm từ khó dễ sai lẫn</vt:lpstr>
      <vt:lpstr>Slide 4</vt:lpstr>
      <vt:lpstr>Slide 5</vt:lpstr>
      <vt:lpstr>3) Giải câu đố sau: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CSTeam</cp:lastModifiedBy>
  <cp:revision>4</cp:revision>
  <cp:lastPrinted>1601-01-01T00:00:00Z</cp:lastPrinted>
  <dcterms:created xsi:type="dcterms:W3CDTF">1601-01-01T00:00:00Z</dcterms:created>
  <dcterms:modified xsi:type="dcterms:W3CDTF">2016-06-30T01:25:23Z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