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108" y="21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9/3/2022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9/3/2022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9/3/2022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9/3/2022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9/3/2022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9/3/2022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9/3/2022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2022/9/3</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jpg"/><Relationship Id="rId1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8.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400</Words>
  <Application>Microsoft Office PowerPoint</Application>
  <PresentationFormat>Widescreen</PresentationFormat>
  <Paragraphs>103</Paragraphs>
  <Slides>15</Slides>
  <Notes>11</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Arial</vt:lpstr>
      <vt:lpstr>Calibri</vt:lpstr>
      <vt:lpstr>Calibri Light</vt:lpstr>
      <vt:lpstr>Coiny</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20</cp:revision>
  <dcterms:created xsi:type="dcterms:W3CDTF">2022-05-05T14:41:31Z</dcterms:created>
  <dcterms:modified xsi:type="dcterms:W3CDTF">2022-09-03T13:03:18Z</dcterms:modified>
</cp:coreProperties>
</file>