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3" r:id="rId2"/>
    <p:sldMasterId id="2147483668" r:id="rId3"/>
  </p:sldMasterIdLst>
  <p:notesMasterIdLst>
    <p:notesMasterId r:id="rId21"/>
  </p:notesMasterIdLst>
  <p:sldIdLst>
    <p:sldId id="2636" r:id="rId4"/>
    <p:sldId id="2635" r:id="rId5"/>
    <p:sldId id="863" r:id="rId6"/>
    <p:sldId id="826" r:id="rId7"/>
    <p:sldId id="828" r:id="rId8"/>
    <p:sldId id="829" r:id="rId9"/>
    <p:sldId id="830" r:id="rId10"/>
    <p:sldId id="868" r:id="rId11"/>
    <p:sldId id="325" r:id="rId12"/>
    <p:sldId id="313" r:id="rId13"/>
    <p:sldId id="297" r:id="rId14"/>
    <p:sldId id="299" r:id="rId15"/>
    <p:sldId id="2631" r:id="rId16"/>
    <p:sldId id="2632" r:id="rId17"/>
    <p:sldId id="2633" r:id="rId18"/>
    <p:sldId id="322" r:id="rId19"/>
    <p:sldId id="323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2" d="100"/>
          <a:sy n="72" d="100"/>
        </p:scale>
        <p:origin x="-672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11814A-F3B3-456A-962E-075C17046D38}" type="datetimeFigureOut">
              <a:rPr lang="en-US" smtClean="0"/>
              <a:t>9/15/2022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98A213-3946-400B-9113-C0CEBF7C14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33246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nút</a:t>
            </a:r>
            <a:r>
              <a:rPr lang="en-US" dirty="0"/>
              <a:t> play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bắt</a:t>
            </a:r>
            <a:r>
              <a:rPr lang="en-US" dirty="0"/>
              <a:t> </a:t>
            </a:r>
            <a:r>
              <a:rPr lang="en-US" dirty="0" err="1"/>
              <a:t>đầu</a:t>
            </a:r>
            <a:r>
              <a:rPr lang="en-US" dirty="0"/>
              <a:t>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8AC9D5-5F41-4B19-AEC1-5D229DD8759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18653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theo</a:t>
            </a:r>
            <a:r>
              <a:rPr lang="en-US" dirty="0"/>
              <a:t> </a:t>
            </a:r>
            <a:r>
              <a:rPr lang="en-US" dirty="0" err="1"/>
              <a:t>thứ</a:t>
            </a:r>
            <a:r>
              <a:rPr lang="en-US" dirty="0"/>
              <a:t> </a:t>
            </a:r>
            <a:r>
              <a:rPr lang="en-US" dirty="0" err="1"/>
              <a:t>tự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dâu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1 </a:t>
            </a:r>
            <a:r>
              <a:rPr lang="en-US"/>
              <a:t>-&gt; 4.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8AC9D5-5F41-4B19-AEC1-5D229DD8759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27419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kết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hồng</a:t>
            </a:r>
            <a:r>
              <a:rPr lang="en-US" dirty="0"/>
              <a:t>.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slide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F68E9C-FD9D-4864-B596-F62994D630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73563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kết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hồng</a:t>
            </a:r>
            <a:r>
              <a:rPr lang="en-US" dirty="0"/>
              <a:t>.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slide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F68E9C-FD9D-4864-B596-F62994D630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0703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kết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hồng</a:t>
            </a:r>
            <a:r>
              <a:rPr lang="en-US" dirty="0"/>
              <a:t>.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slide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F68E9C-FD9D-4864-B596-F62994D630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03865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kết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hồng</a:t>
            </a:r>
            <a:r>
              <a:rPr lang="en-US" dirty="0"/>
              <a:t>.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slide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F68E9C-FD9D-4864-B596-F62994D630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52399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8AC9D5-5F41-4B19-AEC1-5D229DD8759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0160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64080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C433575-BD26-428D-B581-BAEFD2C32D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FB8CEC20-0290-4D19-8978-0DFD86E636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09D3E21-D063-4F22-81CF-EF987E4A55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9/15/2022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E3105B8-CEFF-4B0D-9412-4C8A7DCA97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8BD16DE-806B-41C0-A941-2B66ADAC60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74242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21E708F-FC74-46CC-AA34-813F733C9C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1EDE9414-2703-4511-95DE-CE2AFE8237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52695688-D5D9-43B7-8D0C-A669A94EB8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27DBE129-BAFB-4DB8-A059-BF8133B6B2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9/15/2022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F6644BC0-2C7B-4B12-A34C-B7364E1E22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4F0AE30E-FAD0-43B9-B2F1-829A2E21E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01779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E58263A-8B08-4430-845F-671ED8FE3F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0F41E0FB-A360-4BAC-9DC6-C70AA4F0E6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E252451E-C742-4EF5-ABC6-5EBA382FB1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00D26439-3F76-487C-A054-712FDE44E9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47ED0EBF-00AD-4FD0-872F-FBF1DD1E67A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7CEBDF60-DFC7-48DD-B2DB-B9F3A5A5B4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9/15/2022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B8F14F8C-BA00-4141-83DD-A441A3BD86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550235D8-80D2-4DE2-9CC7-2B01295CBE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26315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22FD101-CE39-44DD-90A5-5C9FC737B0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5D8EEA3C-11E7-490A-B624-CA8F033146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9/15/2022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5ED2406E-048F-48B6-9482-825DC2EE5A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0BCD2FD7-F310-4580-BC08-465B9868A8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1328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40D120B2-A948-4725-B6B9-3B00BE9EEF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9/15/2022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976D111C-084C-4314-84E6-5224B80659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AAB2CE1A-5607-4F02-ACD9-1142CCFA6B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08767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4BF994-288D-4241-82B9-DFFD4B6B1B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1762A518-D6D3-4E89-8A31-307EEB6F31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174A3BEE-6085-4C83-8A0B-3D669800C5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B4A2011C-27C6-44AD-B3F7-8B56B62DEA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9/15/2022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E041FD29-519F-4370-BCD3-F924B949D3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72F260AF-34E1-41B5-988A-CD2EA084A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283385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EED6C00-D995-40E4-A07C-922172021A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4578F1D4-5A52-4F3D-A0DF-A2ABED533A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D6613ACB-9801-46A7-B40F-93FD02AC8D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36A7A29B-234A-47D6-B121-5188D5EBEA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9/15/2022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375382ED-FDD3-4B39-BD62-4E62C317EA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79729BE5-C887-45C4-96A4-F30291966C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64800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1B4B96E-994C-4A9A-9B79-705E3C0A4C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7F7BB5AE-7169-4D1B-A6DF-57879CEF19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0E93E42-DF4E-461D-ADDD-36924241F6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9/15/2022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31F4C4B-427A-4FD0-A428-B62945A958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35FB5CD-076E-4250-A1A1-80216A04B0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1574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13045A2D-F4B8-453D-B6FC-B5F60E38FFB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A5F1453D-6E23-44F9-85AC-8FC04BDF1A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A7A59B0-1BDF-4556-854F-7A8FB3E1F9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9/15/2022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1F6B231-1224-4AE2-A453-AB7EB3A6BF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F372B0DF-A875-4D50-BEBD-ABE5758FAF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75455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8974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44DB8267-874C-4059-ACDA-F348637068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="" xmlns:a16="http://schemas.microsoft.com/office/drawing/2014/main" id="{8600384C-B81F-4FC4-8A58-286F89921C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EE4B17E0-C76E-4040-A7C9-06DB12239E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B2D0D-3CF8-4FA5-9EB2-7C4E21EA4873}" type="datetimeFigureOut">
              <a:rPr lang="zh-CN" altLang="en-US" smtClean="0"/>
              <a:t>2022/9/15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BB78D3AF-ABA0-48D9-9ECC-91107D1B4F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E6B78FA6-04CD-40ED-83FC-92589BCB4A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9CF7B-892D-4D09-AFC8-54FAF7CB7CB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8308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FEB94C00-348C-4897-B7CC-807A2250FC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9DB1701D-59C4-49A2-8E3E-1D39CED593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AA44FC5F-9335-45CE-9114-6072C17C1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B2D0D-3CF8-4FA5-9EB2-7C4E21EA4873}" type="datetimeFigureOut">
              <a:rPr lang="zh-CN" altLang="en-US" smtClean="0"/>
              <a:t>2022/9/15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D5E6F90F-E4B2-41B1-A675-78B45CFED0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E80A929D-7C6F-4464-9B0F-C2392DB626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9CF7B-892D-4D09-AFC8-54FAF7CB7CB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20887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0E5B6B29-7C37-4AEE-A30D-7758695D99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E5813004-478A-441D-9CC0-A4171FAC07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20C9E9F8-8E4E-411E-98DA-97E68E7421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B2D0D-3CF8-4FA5-9EB2-7C4E21EA4873}" type="datetimeFigureOut">
              <a:rPr lang="zh-CN" altLang="en-US" smtClean="0"/>
              <a:t>2022/9/15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07A63DA9-1DDE-4C9D-A81E-78443029C9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9E8B5319-0ED3-4C05-A10B-F69F70E743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9CF7B-892D-4D09-AFC8-54FAF7CB7CB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2801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676DE625-C580-4F86-A319-092D38C423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B2D0D-3CF8-4FA5-9EB2-7C4E21EA4873}" type="datetimeFigureOut">
              <a:rPr lang="zh-CN" altLang="en-US" smtClean="0"/>
              <a:t>2022/9/15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B3AFFF76-776B-4852-B91B-5616D30116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8F420EFE-2A36-446D-9282-1D1971DD6B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9CF7B-892D-4D09-AFC8-54FAF7CB7CB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7666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03466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4A62067-8FB6-4BAD-ADC9-3348EC94A4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EF47BDC1-C763-4A08-8F4B-D24C350B78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056336D-55A5-4ED2-98A8-758E645981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9/15/2022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EF1FD55-FAF6-4F9B-AF19-F7B5F733A6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524AC2D-2915-421D-A980-13408D4CBC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61412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BC5F3D9-999C-4453-9E2F-7DD500D933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2C4DC6EF-B4D8-4D75-8B77-0F6FC4DEED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123F16E-692B-44B8-AD71-E2772DCD06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9/15/2022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EE0C1F6-EDF0-4E4E-953F-A09ABFC16B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4F9C4D3-64C9-4EC7-8A90-98543AD655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22125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7.xml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4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="" xmlns:a16="http://schemas.microsoft.com/office/drawing/2014/main" id="{3FDF712B-2FAA-4561-BB97-C8C62EBC5550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DD3A8A8B-DF80-408D-8A45-B2EC3F77ABC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8503553" y="-1278286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4A41AF1B-C863-4C39-8B2B-4D3F1005E8F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98830" y="-26373486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0C16F379-AE85-4689-BCFA-8E818BE7604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38601" y="20768914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1AED177C-4E63-460B-A5AD-AD7D5067EE9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506946" y="-2926613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="" xmlns:a16="http://schemas.microsoft.com/office/drawing/2014/main" id="{ABF1784A-432F-4EDA-AC7B-305ECC75303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46656" y="184353"/>
            <a:ext cx="1732024" cy="1732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94942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9Slide.vn - 2019">
            <a:extLst>
              <a:ext uri="{FF2B5EF4-FFF2-40B4-BE49-F238E27FC236}">
                <a16:creationId xmlns="" xmlns:a16="http://schemas.microsoft.com/office/drawing/2014/main" id="{1BB09CAB-2D19-44D4-AFFF-B8DA016B5BD9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>
            <a:extLst>
              <a:ext uri="{FF2B5EF4-FFF2-40B4-BE49-F238E27FC236}">
                <a16:creationId xmlns="" xmlns:a16="http://schemas.microsoft.com/office/drawing/2014/main" id="{7AE86FC2-AC35-49D3-A6AF-875F93D563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16F60372-5458-4399-B0CC-B05EF8C858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8DEF0720-46E9-4033-A1B8-3C6472B2E64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杨任东竹石体-Medium" panose="02000000000000000000" pitchFamily="2" charset="-122"/>
                <a:ea typeface="杨任东竹石体-Medium" panose="02000000000000000000" pitchFamily="2" charset="-122"/>
              </a:defRPr>
            </a:lvl1pPr>
          </a:lstStyle>
          <a:p>
            <a:fld id="{59BB2D0D-3CF8-4FA5-9EB2-7C4E21EA4873}" type="datetimeFigureOut">
              <a:rPr lang="zh-CN" altLang="en-US" smtClean="0"/>
              <a:pPr/>
              <a:t>2022/9/15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E94FDA6D-459A-4C74-900B-7007765D7C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杨任东竹石体-Medium" panose="02000000000000000000" pitchFamily="2" charset="-122"/>
                <a:ea typeface="杨任东竹石体-Medium" panose="020000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AEACE33C-BB66-4D79-8354-2C8CAB12A8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杨任东竹石体-Medium" panose="02000000000000000000" pitchFamily="2" charset="-122"/>
                <a:ea typeface="杨任东竹石体-Medium" panose="02000000000000000000" pitchFamily="2" charset="-122"/>
              </a:defRPr>
            </a:lvl1pPr>
          </a:lstStyle>
          <a:p>
            <a:fld id="{7869CF7B-892D-4D09-AFC8-54FAF7CB7CB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grpSp>
        <p:nvGrpSpPr>
          <p:cNvPr id="7" name="组合 6">
            <a:extLst>
              <a:ext uri="{FF2B5EF4-FFF2-40B4-BE49-F238E27FC236}">
                <a16:creationId xmlns="" xmlns:a16="http://schemas.microsoft.com/office/drawing/2014/main" id="{8AE5BF04-7D75-4A90-B224-707E8A81A10F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8" name="图片 7">
              <a:extLst>
                <a:ext uri="{FF2B5EF4-FFF2-40B4-BE49-F238E27FC236}">
                  <a16:creationId xmlns="" xmlns:a16="http://schemas.microsoft.com/office/drawing/2014/main" id="{E6D5C2C1-1B3D-4DE0-A404-CB371BC4915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="" xmlns:a16="http://schemas.microsoft.com/office/drawing/2014/main" id="{46AD08DF-AD5C-49D3-B968-6A48C6545F5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10" name="矩形: 圆角 9">
            <a:extLst>
              <a:ext uri="{FF2B5EF4-FFF2-40B4-BE49-F238E27FC236}">
                <a16:creationId xmlns="" xmlns:a16="http://schemas.microsoft.com/office/drawing/2014/main" id="{998C5D6F-0112-4B92-BF4F-1A93652CE848}"/>
              </a:ext>
            </a:extLst>
          </p:cNvPr>
          <p:cNvSpPr/>
          <p:nvPr userDrawn="1"/>
        </p:nvSpPr>
        <p:spPr>
          <a:xfrm>
            <a:off x="355602" y="254000"/>
            <a:ext cx="11480798" cy="6350000"/>
          </a:xfrm>
          <a:prstGeom prst="roundRect">
            <a:avLst>
              <a:gd name="adj" fmla="val 12027"/>
            </a:avLst>
          </a:prstGeom>
          <a:solidFill>
            <a:schemeClr val="bg1">
              <a:alpha val="66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杨任东竹石体-Medium" panose="02000000000000000000" pitchFamily="2" charset="-122"/>
              <a:ea typeface="杨任东竹石体-Medium" panose="02000000000000000000" pitchFamily="2" charset="-122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D1EFBD6B-B247-41EA-A3AC-29CB88D6CDD3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8503553" y="-1278286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F0C2FB55-60E7-4555-9A1B-D3433CCC5887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98830" y="-26373486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95A575FC-8080-4177-9730-30148E1B0276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38601" y="20768914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6A3695DF-F88C-4E36-BC5E-28509BC3F369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506946" y="-2926613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Picture 16" descr="Shape&#10;&#10;Description automatically generated with medium confidence">
            <a:extLst>
              <a:ext uri="{FF2B5EF4-FFF2-40B4-BE49-F238E27FC236}">
                <a16:creationId xmlns="" xmlns:a16="http://schemas.microsoft.com/office/drawing/2014/main" id="{CFE5043E-47A4-4A37-A09E-8B45C9F9D83F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678250" y="274373"/>
            <a:ext cx="1551252" cy="1551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2312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80" r:id="rId5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="" xmlns:a16="http://schemas.microsoft.com/office/drawing/2014/main" id="{89D54DA0-BD3E-470B-8299-B81C1101E0A9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6907DB33-C11A-46D6-B267-73AEA213B3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F3E85CB6-D21D-4FF6-BF48-C98ED286AF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E98E960-9B2F-49D8-84A2-DF516620924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608E17-4647-4A7D-8A4F-E34FC229D3E7}" type="datetimeFigureOut">
              <a:rPr lang="en-US" smtClean="0"/>
              <a:t>9/15/2022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339CDAC-BC28-4167-807F-B2EDDDAFFA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5222D77-A7C5-4EEB-AE74-24F5E26C58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C968C0C6-6A42-4636-9733-74C8D873BF3E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8503553" y="-1278286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FD849002-12F2-4F85-A2E7-6FA49A6B0D39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98830" y="-26373486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39628CBB-F6E1-4992-949E-F670B07A3CD2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38601" y="20768914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00961D83-25A2-4110-A6B4-333DF6E3E217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506946" y="-2926613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752470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microsoft.com/office/2007/relationships/hdphoto" Target="../media/hdphoto4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4.png"/><Relationship Id="rId5" Type="http://schemas.openxmlformats.org/officeDocument/2006/relationships/image" Target="../media/image7.png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jpeg"/><Relationship Id="rId3" Type="http://schemas.microsoft.com/office/2007/relationships/media" Target="../media/media2.mp3"/><Relationship Id="rId7" Type="http://schemas.openxmlformats.org/officeDocument/2006/relationships/image" Target="../media/image6.jpeg"/><Relationship Id="rId12" Type="http://schemas.openxmlformats.org/officeDocument/2006/relationships/image" Target="../media/image11.jpe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notesSlide" Target="../notesSlides/notesSlide1.xml"/><Relationship Id="rId11" Type="http://schemas.openxmlformats.org/officeDocument/2006/relationships/image" Target="../media/image10.jpeg"/><Relationship Id="rId5" Type="http://schemas.openxmlformats.org/officeDocument/2006/relationships/slideLayout" Target="../slideLayouts/slideLayout14.xml"/><Relationship Id="rId10" Type="http://schemas.openxmlformats.org/officeDocument/2006/relationships/image" Target="../media/image9.jpeg"/><Relationship Id="rId4" Type="http://schemas.openxmlformats.org/officeDocument/2006/relationships/audio" Target="../media/media2.mp3"/><Relationship Id="rId9" Type="http://schemas.openxmlformats.org/officeDocument/2006/relationships/image" Target="../media/image8.png"/><Relationship Id="rId14" Type="http://schemas.openxmlformats.org/officeDocument/2006/relationships/image" Target="../media/image13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audio" Target="../media/audio1.wav"/><Relationship Id="rId7" Type="http://schemas.openxmlformats.org/officeDocument/2006/relationships/image" Target="../media/image15.png"/><Relationship Id="rId12" Type="http://schemas.openxmlformats.org/officeDocument/2006/relationships/slide" Target="slide8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6" Type="http://schemas.microsoft.com/office/2007/relationships/hdphoto" Target="../media/hdphoto1.wdp"/><Relationship Id="rId11" Type="http://schemas.openxmlformats.org/officeDocument/2006/relationships/slide" Target="slide7.xml"/><Relationship Id="rId5" Type="http://schemas.openxmlformats.org/officeDocument/2006/relationships/image" Target="../media/image14.png"/><Relationship Id="rId10" Type="http://schemas.openxmlformats.org/officeDocument/2006/relationships/slide" Target="slide6.xml"/><Relationship Id="rId4" Type="http://schemas.openxmlformats.org/officeDocument/2006/relationships/audio" Target="../media/audio2.wav"/><Relationship Id="rId9" Type="http://schemas.openxmlformats.org/officeDocument/2006/relationships/slide" Target="slide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microsoft.com/office/2007/relationships/hdphoto" Target="../media/hdphoto2.wdp"/><Relationship Id="rId5" Type="http://schemas.openxmlformats.org/officeDocument/2006/relationships/image" Target="../media/image16.png"/><Relationship Id="rId4" Type="http://schemas.openxmlformats.org/officeDocument/2006/relationships/audio" Target="../media/audio4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microsoft.com/office/2007/relationships/hdphoto" Target="../media/hdphoto2.wdp"/><Relationship Id="rId5" Type="http://schemas.openxmlformats.org/officeDocument/2006/relationships/image" Target="../media/image16.png"/><Relationship Id="rId4" Type="http://schemas.openxmlformats.org/officeDocument/2006/relationships/audio" Target="../media/audio4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microsoft.com/office/2007/relationships/hdphoto" Target="../media/hdphoto2.wdp"/><Relationship Id="rId5" Type="http://schemas.openxmlformats.org/officeDocument/2006/relationships/image" Target="../media/image16.png"/><Relationship Id="rId4" Type="http://schemas.openxmlformats.org/officeDocument/2006/relationships/audio" Target="../media/audio4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microsoft.com/office/2007/relationships/hdphoto" Target="../media/hdphoto2.wdp"/><Relationship Id="rId5" Type="http://schemas.openxmlformats.org/officeDocument/2006/relationships/image" Target="../media/image16.png"/><Relationship Id="rId4" Type="http://schemas.openxmlformats.org/officeDocument/2006/relationships/audio" Target="../media/audio4.wav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audio" Target="../media/audio1.wav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6" Type="http://schemas.microsoft.com/office/2007/relationships/hdphoto" Target="../media/hdphoto1.wdp"/><Relationship Id="rId5" Type="http://schemas.openxmlformats.org/officeDocument/2006/relationships/image" Target="../media/image14.png"/><Relationship Id="rId4" Type="http://schemas.openxmlformats.org/officeDocument/2006/relationships/audio" Target="../media/audio5.wav"/><Relationship Id="rId9" Type="http://schemas.openxmlformats.org/officeDocument/2006/relationships/slide" Target="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5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4.png"/><Relationship Id="rId5" Type="http://schemas.openxmlformats.org/officeDocument/2006/relationships/image" Target="../media/image7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="" xmlns:a16="http://schemas.microsoft.com/office/drawing/2014/main" id="{8F3A127F-698C-476E-9C3C-9316E9F2C9F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47A41B59-F2E2-4B99-98C1-D1BB8620A681}"/>
              </a:ext>
            </a:extLst>
          </p:cNvPr>
          <p:cNvSpPr txBox="1"/>
          <p:nvPr/>
        </p:nvSpPr>
        <p:spPr>
          <a:xfrm>
            <a:off x="-221227" y="176980"/>
            <a:ext cx="5161936" cy="3822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Khởi</a:t>
            </a:r>
            <a:r>
              <a:rPr kumimoji="0" lang="en-US" sz="9600" b="0" i="0" u="none" strike="noStrike" kern="1200" cap="none" spc="0" normalizeH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9600" b="0" i="0" u="none" strike="noStrike" kern="1200" cap="none" spc="0" normalizeH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động</a:t>
            </a:r>
            <a:endParaRPr kumimoji="0" lang="en-US" sz="9600" b="0" i="0" u="none" strike="noStrike" kern="1200" cap="none" spc="0" normalizeH="0" baseline="0" noProof="0" dirty="0">
              <a:ln>
                <a:noFill/>
              </a:ln>
              <a:solidFill>
                <a:srgbClr val="1D8387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6899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="" xmlns:a16="http://schemas.microsoft.com/office/drawing/2014/main" id="{8F3A127F-698C-476E-9C3C-9316E9F2C9F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47A41B59-F2E2-4B99-98C1-D1BB8620A681}"/>
              </a:ext>
            </a:extLst>
          </p:cNvPr>
          <p:cNvSpPr txBox="1"/>
          <p:nvPr/>
        </p:nvSpPr>
        <p:spPr>
          <a:xfrm>
            <a:off x="-221227" y="176980"/>
            <a:ext cx="5161936" cy="3822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Luyện</a:t>
            </a:r>
            <a:r>
              <a:rPr kumimoji="0" lang="en-US" sz="9600" b="0" i="0" u="none" strike="noStrike" kern="1200" cap="none" spc="0" normalizeH="0" noProof="0" dirty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9600" b="0" i="0" u="none" strike="noStrike" kern="1200" cap="none" spc="0" normalizeH="0" noProof="0" dirty="0" err="1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tập</a:t>
            </a:r>
            <a:endParaRPr kumimoji="0" lang="en-US" sz="9600" b="0" i="0" u="none" strike="noStrike" kern="1200" cap="none" spc="0" normalizeH="0" baseline="0" noProof="0" dirty="0">
              <a:ln>
                <a:noFill/>
              </a:ln>
              <a:solidFill>
                <a:srgbClr val="1D8387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5133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="" xmlns:a16="http://schemas.microsoft.com/office/drawing/2014/main" id="{F50AB66F-2E67-41EB-A814-0F3F9210FD1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344400" cy="6858000"/>
          </a:xfrm>
          <a:prstGeom prst="rect">
            <a:avLst/>
          </a:prstGeom>
        </p:spPr>
      </p:pic>
      <p:sp>
        <p:nvSpPr>
          <p:cNvPr id="14" name="矩形: 圆角 2">
            <a:extLst>
              <a:ext uri="{FF2B5EF4-FFF2-40B4-BE49-F238E27FC236}">
                <a16:creationId xmlns="" xmlns:a16="http://schemas.microsoft.com/office/drawing/2014/main" id="{2D82FC9C-EE1A-4E2E-872F-5C9F5FE7A59B}"/>
              </a:ext>
            </a:extLst>
          </p:cNvPr>
          <p:cNvSpPr/>
          <p:nvPr/>
        </p:nvSpPr>
        <p:spPr>
          <a:xfrm>
            <a:off x="347870" y="178904"/>
            <a:ext cx="11668539" cy="6308160"/>
          </a:xfrm>
          <a:prstGeom prst="roundRect">
            <a:avLst>
              <a:gd name="adj" fmla="val 2143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E6372A73-4D50-41FB-A67F-3795A61BBB8F}"/>
              </a:ext>
            </a:extLst>
          </p:cNvPr>
          <p:cNvSpPr txBox="1"/>
          <p:nvPr/>
        </p:nvSpPr>
        <p:spPr>
          <a:xfrm>
            <a:off x="1242391" y="586409"/>
            <a:ext cx="26537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1. </a:t>
            </a:r>
            <a:r>
              <a:rPr lang="en-US" sz="4000" b="1" dirty="0" err="1"/>
              <a:t>Số</a:t>
            </a:r>
            <a:endParaRPr lang="en-US" sz="4000" b="1" dirty="0"/>
          </a:p>
        </p:txBody>
      </p:sp>
      <p:graphicFrame>
        <p:nvGraphicFramePr>
          <p:cNvPr id="4" name="Table 5">
            <a:extLst>
              <a:ext uri="{FF2B5EF4-FFF2-40B4-BE49-F238E27FC236}">
                <a16:creationId xmlns="" xmlns:a16="http://schemas.microsoft.com/office/drawing/2014/main" id="{AFCEF248-E55F-443A-96F6-1A5C009642A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51928585"/>
              </p:ext>
            </p:extLst>
          </p:nvPr>
        </p:nvGraphicFramePr>
        <p:xfrm>
          <a:off x="907772" y="2494117"/>
          <a:ext cx="10376452" cy="2939958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444849">
                  <a:extLst>
                    <a:ext uri="{9D8B030D-6E8A-4147-A177-3AD203B41FA5}">
                      <a16:colId xmlns="" xmlns:a16="http://schemas.microsoft.com/office/drawing/2014/main" val="1538623346"/>
                    </a:ext>
                  </a:extLst>
                </a:gridCol>
                <a:gridCol w="1550138">
                  <a:extLst>
                    <a:ext uri="{9D8B030D-6E8A-4147-A177-3AD203B41FA5}">
                      <a16:colId xmlns="" xmlns:a16="http://schemas.microsoft.com/office/drawing/2014/main" val="415140700"/>
                    </a:ext>
                  </a:extLst>
                </a:gridCol>
                <a:gridCol w="1622963">
                  <a:extLst>
                    <a:ext uri="{9D8B030D-6E8A-4147-A177-3AD203B41FA5}">
                      <a16:colId xmlns="" xmlns:a16="http://schemas.microsoft.com/office/drawing/2014/main" val="730517125"/>
                    </a:ext>
                  </a:extLst>
                </a:gridCol>
                <a:gridCol w="1548163">
                  <a:extLst>
                    <a:ext uri="{9D8B030D-6E8A-4147-A177-3AD203B41FA5}">
                      <a16:colId xmlns="" xmlns:a16="http://schemas.microsoft.com/office/drawing/2014/main" val="2671709834"/>
                    </a:ext>
                  </a:extLst>
                </a:gridCol>
                <a:gridCol w="1639957">
                  <a:extLst>
                    <a:ext uri="{9D8B030D-6E8A-4147-A177-3AD203B41FA5}">
                      <a16:colId xmlns="" xmlns:a16="http://schemas.microsoft.com/office/drawing/2014/main" val="4248734351"/>
                    </a:ext>
                  </a:extLst>
                </a:gridCol>
                <a:gridCol w="1570382">
                  <a:extLst>
                    <a:ext uri="{9D8B030D-6E8A-4147-A177-3AD203B41FA5}">
                      <a16:colId xmlns="" xmlns:a16="http://schemas.microsoft.com/office/drawing/2014/main" val="3299649879"/>
                    </a:ext>
                  </a:extLst>
                </a:gridCol>
              </a:tblGrid>
              <a:tr h="979986">
                <a:tc>
                  <a:txBody>
                    <a:bodyPr/>
                    <a:lstStyle/>
                    <a:p>
                      <a:r>
                        <a:rPr lang="en-US" sz="3600" dirty="0" err="1">
                          <a:solidFill>
                            <a:schemeClr val="tx1"/>
                          </a:solidFill>
                        </a:rPr>
                        <a:t>Số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</a:rPr>
                        <a:t>bị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</a:rPr>
                        <a:t>trừ</a:t>
                      </a:r>
                      <a:endParaRPr lang="en-US" sz="3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</a:rPr>
                        <a:t>1 000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</a:rPr>
                        <a:t>563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</a:rPr>
                        <a:t>210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</a:rPr>
                        <a:t>100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</a:rPr>
                        <a:t>216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18872760"/>
                  </a:ext>
                </a:extLst>
              </a:tr>
              <a:tr h="979986">
                <a:tc>
                  <a:txBody>
                    <a:bodyPr/>
                    <a:lstStyle/>
                    <a:p>
                      <a:r>
                        <a:rPr lang="en-US" sz="3600" dirty="0" err="1"/>
                        <a:t>Số</a:t>
                      </a:r>
                      <a:r>
                        <a:rPr lang="en-US" sz="3600" dirty="0"/>
                        <a:t> </a:t>
                      </a:r>
                      <a:r>
                        <a:rPr lang="en-US" sz="3600" dirty="0" err="1"/>
                        <a:t>trừ</a:t>
                      </a:r>
                      <a:endParaRPr lang="en-US" sz="36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200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137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  60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  26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132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617499590"/>
                  </a:ext>
                </a:extLst>
              </a:tr>
              <a:tr h="979986">
                <a:tc>
                  <a:txBody>
                    <a:bodyPr/>
                    <a:lstStyle/>
                    <a:p>
                      <a:r>
                        <a:rPr lang="en-US" sz="3600" dirty="0" err="1"/>
                        <a:t>Hiệu</a:t>
                      </a:r>
                      <a:endParaRPr lang="en-US" sz="36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800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913716925"/>
                  </a:ext>
                </a:extLst>
              </a:tr>
            </a:tbl>
          </a:graphicData>
        </a:graphic>
      </p:graphicFrame>
      <p:grpSp>
        <p:nvGrpSpPr>
          <p:cNvPr id="19" name="Group 18">
            <a:extLst>
              <a:ext uri="{FF2B5EF4-FFF2-40B4-BE49-F238E27FC236}">
                <a16:creationId xmlns="" xmlns:a16="http://schemas.microsoft.com/office/drawing/2014/main" id="{3A73EF2B-3253-469F-8AD2-A9B9A1AB2F24}"/>
              </a:ext>
            </a:extLst>
          </p:cNvPr>
          <p:cNvGrpSpPr/>
          <p:nvPr/>
        </p:nvGrpSpPr>
        <p:grpSpPr>
          <a:xfrm>
            <a:off x="8058609" y="388466"/>
            <a:ext cx="3435786" cy="1563461"/>
            <a:chOff x="3722255" y="1490091"/>
            <a:chExt cx="5046771" cy="2074467"/>
          </a:xfrm>
        </p:grpSpPr>
        <p:grpSp>
          <p:nvGrpSpPr>
            <p:cNvPr id="20" name="Graphic 7">
              <a:extLst>
                <a:ext uri="{FF2B5EF4-FFF2-40B4-BE49-F238E27FC236}">
                  <a16:creationId xmlns="" xmlns:a16="http://schemas.microsoft.com/office/drawing/2014/main" id="{741DCB52-F911-4ADF-8466-AA577251EFD6}"/>
                </a:ext>
              </a:extLst>
            </p:cNvPr>
            <p:cNvGrpSpPr/>
            <p:nvPr/>
          </p:nvGrpSpPr>
          <p:grpSpPr>
            <a:xfrm>
              <a:off x="3722255" y="1490091"/>
              <a:ext cx="5046771" cy="2074467"/>
              <a:chOff x="609584" y="2133703"/>
              <a:chExt cx="7161963" cy="3608930"/>
            </a:xfrm>
          </p:grpSpPr>
          <p:sp>
            <p:nvSpPr>
              <p:cNvPr id="22" name="Freeform: Shape 21">
                <a:extLst>
                  <a:ext uri="{FF2B5EF4-FFF2-40B4-BE49-F238E27FC236}">
                    <a16:creationId xmlns="" xmlns:a16="http://schemas.microsoft.com/office/drawing/2014/main" id="{FFF6F5DD-1C41-4DA4-8D50-89C1D0891EF9}"/>
                  </a:ext>
                </a:extLst>
              </p:cNvPr>
              <p:cNvSpPr/>
              <p:nvPr/>
            </p:nvSpPr>
            <p:spPr>
              <a:xfrm>
                <a:off x="1098019" y="2344049"/>
                <a:ext cx="6404664" cy="3087469"/>
              </a:xfrm>
              <a:custGeom>
                <a:avLst/>
                <a:gdLst>
                  <a:gd name="connsiteX0" fmla="*/ 3760 w 6404664"/>
                  <a:gd name="connsiteY0" fmla="*/ 1205168 h 3087469"/>
                  <a:gd name="connsiteX1" fmla="*/ 680539 w 6404664"/>
                  <a:gd name="connsiteY1" fmla="*/ 215111 h 3087469"/>
                  <a:gd name="connsiteX2" fmla="*/ 3069280 w 6404664"/>
                  <a:gd name="connsiteY2" fmla="*/ 45725 h 3087469"/>
                  <a:gd name="connsiteX3" fmla="*/ 6131114 w 6404664"/>
                  <a:gd name="connsiteY3" fmla="*/ 210924 h 3087469"/>
                  <a:gd name="connsiteX4" fmla="*/ 6345734 w 6404664"/>
                  <a:gd name="connsiteY4" fmla="*/ 2288482 h 3087469"/>
                  <a:gd name="connsiteX5" fmla="*/ 5621818 w 6404664"/>
                  <a:gd name="connsiteY5" fmla="*/ 3041778 h 3087469"/>
                  <a:gd name="connsiteX6" fmla="*/ 2267942 w 6404664"/>
                  <a:gd name="connsiteY6" fmla="*/ 3047868 h 3087469"/>
                  <a:gd name="connsiteX7" fmla="*/ 3760 w 6404664"/>
                  <a:gd name="connsiteY7" fmla="*/ 1205168 h 30874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404664" h="3087469">
                    <a:moveTo>
                      <a:pt x="3760" y="1205168"/>
                    </a:moveTo>
                    <a:cubicBezTo>
                      <a:pt x="36677" y="315602"/>
                      <a:pt x="408774" y="249750"/>
                      <a:pt x="680539" y="215111"/>
                    </a:cubicBezTo>
                    <a:cubicBezTo>
                      <a:pt x="1686754" y="86834"/>
                      <a:pt x="1841334" y="90260"/>
                      <a:pt x="3069280" y="45725"/>
                    </a:cubicBezTo>
                    <a:cubicBezTo>
                      <a:pt x="3748956" y="20983"/>
                      <a:pt x="5647362" y="-105391"/>
                      <a:pt x="6131114" y="210924"/>
                    </a:cubicBezTo>
                    <a:cubicBezTo>
                      <a:pt x="6495311" y="449208"/>
                      <a:pt x="6413939" y="1346006"/>
                      <a:pt x="6345734" y="2288482"/>
                    </a:cubicBezTo>
                    <a:cubicBezTo>
                      <a:pt x="6315187" y="2710617"/>
                      <a:pt x="5991281" y="3037971"/>
                      <a:pt x="5621818" y="3041778"/>
                    </a:cubicBezTo>
                    <a:cubicBezTo>
                      <a:pt x="4393608" y="3054720"/>
                      <a:pt x="3429527" y="3067662"/>
                      <a:pt x="2267942" y="3047868"/>
                    </a:cubicBezTo>
                    <a:cubicBezTo>
                      <a:pt x="1356265" y="3031881"/>
                      <a:pt x="-83142" y="3557932"/>
                      <a:pt x="3760" y="1205168"/>
                    </a:cubicBezTo>
                  </a:path>
                </a:pathLst>
              </a:custGeom>
              <a:solidFill>
                <a:srgbClr val="EF8476">
                  <a:alpha val="50000"/>
                </a:srgbClr>
              </a:solidFill>
              <a:ln w="263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等线" panose="020F0502020204030204"/>
                </a:endParaRPr>
              </a:p>
            </p:txBody>
          </p:sp>
          <p:grpSp>
            <p:nvGrpSpPr>
              <p:cNvPr id="23" name="Graphic 7">
                <a:extLst>
                  <a:ext uri="{FF2B5EF4-FFF2-40B4-BE49-F238E27FC236}">
                    <a16:creationId xmlns="" xmlns:a16="http://schemas.microsoft.com/office/drawing/2014/main" id="{39F108DA-F9F3-4BE1-9F28-A075A54E79F0}"/>
                  </a:ext>
                </a:extLst>
              </p:cNvPr>
              <p:cNvGrpSpPr/>
              <p:nvPr/>
            </p:nvGrpSpPr>
            <p:grpSpPr>
              <a:xfrm>
                <a:off x="609584" y="2133703"/>
                <a:ext cx="7161963" cy="3608930"/>
                <a:chOff x="609584" y="2133703"/>
                <a:chExt cx="7161963" cy="3608930"/>
              </a:xfrm>
              <a:solidFill>
                <a:srgbClr val="000000"/>
              </a:solidFill>
            </p:grpSpPr>
            <p:grpSp>
              <p:nvGrpSpPr>
                <p:cNvPr id="24" name="Graphic 7">
                  <a:extLst>
                    <a:ext uri="{FF2B5EF4-FFF2-40B4-BE49-F238E27FC236}">
                      <a16:creationId xmlns="" xmlns:a16="http://schemas.microsoft.com/office/drawing/2014/main" id="{99298021-0F4D-4AD9-97F7-38F7D9229FF1}"/>
                    </a:ext>
                  </a:extLst>
                </p:cNvPr>
                <p:cNvGrpSpPr/>
                <p:nvPr/>
              </p:nvGrpSpPr>
              <p:grpSpPr>
                <a:xfrm>
                  <a:off x="776118" y="2133703"/>
                  <a:ext cx="6995430" cy="3608930"/>
                  <a:chOff x="776118" y="2133703"/>
                  <a:chExt cx="6995430" cy="3608930"/>
                </a:xfrm>
                <a:solidFill>
                  <a:srgbClr val="000000"/>
                </a:solidFill>
              </p:grpSpPr>
              <p:sp>
                <p:nvSpPr>
                  <p:cNvPr id="33" name="Freeform: Shape 32">
                    <a:extLst>
                      <a:ext uri="{FF2B5EF4-FFF2-40B4-BE49-F238E27FC236}">
                        <a16:creationId xmlns="" xmlns:a16="http://schemas.microsoft.com/office/drawing/2014/main" id="{3E8187B2-DF44-4308-AD76-5AE08EFCC635}"/>
                      </a:ext>
                    </a:extLst>
                  </p:cNvPr>
                  <p:cNvSpPr/>
                  <p:nvPr/>
                </p:nvSpPr>
                <p:spPr>
                  <a:xfrm>
                    <a:off x="1977905" y="2133703"/>
                    <a:ext cx="5793643" cy="2422745"/>
                  </a:xfrm>
                  <a:custGeom>
                    <a:avLst/>
                    <a:gdLst>
                      <a:gd name="connsiteX0" fmla="*/ 21858 w 5793643"/>
                      <a:gd name="connsiteY0" fmla="*/ 231329 h 2422745"/>
                      <a:gd name="connsiteX1" fmla="*/ 1479435 w 5793643"/>
                      <a:gd name="connsiteY1" fmla="*/ 103051 h 2422745"/>
                      <a:gd name="connsiteX2" fmla="*/ 2812453 w 5793643"/>
                      <a:gd name="connsiteY2" fmla="*/ 17787 h 2422745"/>
                      <a:gd name="connsiteX3" fmla="*/ 4271610 w 5793643"/>
                      <a:gd name="connsiteY3" fmla="*/ 6748 h 2422745"/>
                      <a:gd name="connsiteX4" fmla="*/ 4976830 w 5793643"/>
                      <a:gd name="connsiteY4" fmla="*/ 56232 h 2422745"/>
                      <a:gd name="connsiteX5" fmla="*/ 5562231 w 5793643"/>
                      <a:gd name="connsiteY5" fmla="*/ 355038 h 2422745"/>
                      <a:gd name="connsiteX6" fmla="*/ 5773429 w 5793643"/>
                      <a:gd name="connsiteY6" fmla="*/ 1144495 h 2422745"/>
                      <a:gd name="connsiteX7" fmla="*/ 5772375 w 5793643"/>
                      <a:gd name="connsiteY7" fmla="*/ 2160816 h 2422745"/>
                      <a:gd name="connsiteX8" fmla="*/ 5747885 w 5793643"/>
                      <a:gd name="connsiteY8" fmla="*/ 2401764 h 2422745"/>
                      <a:gd name="connsiteX9" fmla="*/ 5709174 w 5793643"/>
                      <a:gd name="connsiteY9" fmla="*/ 2386157 h 2422745"/>
                      <a:gd name="connsiteX10" fmla="*/ 5743671 w 5793643"/>
                      <a:gd name="connsiteY10" fmla="*/ 1378972 h 2422745"/>
                      <a:gd name="connsiteX11" fmla="*/ 5702063 w 5793643"/>
                      <a:gd name="connsiteY11" fmla="*/ 897837 h 2422745"/>
                      <a:gd name="connsiteX12" fmla="*/ 5594885 w 5793643"/>
                      <a:gd name="connsiteY12" fmla="*/ 504251 h 2422745"/>
                      <a:gd name="connsiteX13" fmla="*/ 5038188 w 5793643"/>
                      <a:gd name="connsiteY13" fmla="*/ 137690 h 2422745"/>
                      <a:gd name="connsiteX14" fmla="*/ 4349822 w 5793643"/>
                      <a:gd name="connsiteY14" fmla="*/ 79071 h 2422745"/>
                      <a:gd name="connsiteX15" fmla="*/ 2920685 w 5793643"/>
                      <a:gd name="connsiteY15" fmla="*/ 87064 h 2422745"/>
                      <a:gd name="connsiteX16" fmla="*/ 1623744 w 5793643"/>
                      <a:gd name="connsiteY16" fmla="*/ 163574 h 2422745"/>
                      <a:gd name="connsiteX17" fmla="*/ 202244 w 5793643"/>
                      <a:gd name="connsiteY17" fmla="*/ 281193 h 2422745"/>
                      <a:gd name="connsiteX18" fmla="*/ 21594 w 5793643"/>
                      <a:gd name="connsiteY18" fmla="*/ 296800 h 2422745"/>
                      <a:gd name="connsiteX19" fmla="*/ 21858 w 5793643"/>
                      <a:gd name="connsiteY19" fmla="*/ 231329 h 24227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5793643" h="2422745">
                        <a:moveTo>
                          <a:pt x="21858" y="231329"/>
                        </a:moveTo>
                        <a:cubicBezTo>
                          <a:pt x="507453" y="181845"/>
                          <a:pt x="993312" y="140735"/>
                          <a:pt x="1479435" y="103051"/>
                        </a:cubicBezTo>
                        <a:cubicBezTo>
                          <a:pt x="1967400" y="65368"/>
                          <a:pt x="2323961" y="35677"/>
                          <a:pt x="2812453" y="17787"/>
                        </a:cubicBezTo>
                        <a:cubicBezTo>
                          <a:pt x="3298839" y="-103"/>
                          <a:pt x="3785224" y="-5813"/>
                          <a:pt x="4271610" y="6748"/>
                        </a:cubicBezTo>
                        <a:cubicBezTo>
                          <a:pt x="4506508" y="12839"/>
                          <a:pt x="4743512" y="12839"/>
                          <a:pt x="4976830" y="56232"/>
                        </a:cubicBezTo>
                        <a:cubicBezTo>
                          <a:pt x="5177494" y="93535"/>
                          <a:pt x="5404755" y="157103"/>
                          <a:pt x="5562231" y="355038"/>
                        </a:cubicBezTo>
                        <a:cubicBezTo>
                          <a:pt x="5718127" y="550689"/>
                          <a:pt x="5750781" y="863960"/>
                          <a:pt x="5773429" y="1144495"/>
                        </a:cubicBezTo>
                        <a:cubicBezTo>
                          <a:pt x="5800815" y="1481746"/>
                          <a:pt x="5800289" y="1823565"/>
                          <a:pt x="5772375" y="2160816"/>
                        </a:cubicBezTo>
                        <a:cubicBezTo>
                          <a:pt x="5765528" y="2241512"/>
                          <a:pt x="5757364" y="2321828"/>
                          <a:pt x="5747885" y="2401764"/>
                        </a:cubicBezTo>
                        <a:cubicBezTo>
                          <a:pt x="5743408" y="2438686"/>
                          <a:pt x="5704960" y="2422699"/>
                          <a:pt x="5709174" y="2386157"/>
                        </a:cubicBezTo>
                        <a:cubicBezTo>
                          <a:pt x="5747357" y="2053855"/>
                          <a:pt x="5758944" y="1715081"/>
                          <a:pt x="5743671" y="1378972"/>
                        </a:cubicBezTo>
                        <a:cubicBezTo>
                          <a:pt x="5736298" y="1217959"/>
                          <a:pt x="5724184" y="1056185"/>
                          <a:pt x="5702063" y="897837"/>
                        </a:cubicBezTo>
                        <a:cubicBezTo>
                          <a:pt x="5682840" y="759283"/>
                          <a:pt x="5653609" y="619586"/>
                          <a:pt x="5594885" y="504251"/>
                        </a:cubicBezTo>
                        <a:cubicBezTo>
                          <a:pt x="5470590" y="260258"/>
                          <a:pt x="5233322" y="182987"/>
                          <a:pt x="5038188" y="137690"/>
                        </a:cubicBezTo>
                        <a:cubicBezTo>
                          <a:pt x="4811190" y="85161"/>
                          <a:pt x="4579189" y="84780"/>
                          <a:pt x="4349822" y="79071"/>
                        </a:cubicBezTo>
                        <a:cubicBezTo>
                          <a:pt x="3873443" y="67651"/>
                          <a:pt x="3397064" y="71458"/>
                          <a:pt x="2920685" y="87064"/>
                        </a:cubicBezTo>
                        <a:cubicBezTo>
                          <a:pt x="2444306" y="102290"/>
                          <a:pt x="2099596" y="129697"/>
                          <a:pt x="1623744" y="163574"/>
                        </a:cubicBezTo>
                        <a:cubicBezTo>
                          <a:pt x="1149735" y="197451"/>
                          <a:pt x="675726" y="236658"/>
                          <a:pt x="202244" y="281193"/>
                        </a:cubicBezTo>
                        <a:cubicBezTo>
                          <a:pt x="141940" y="286903"/>
                          <a:pt x="81899" y="291851"/>
                          <a:pt x="21594" y="296800"/>
                        </a:cubicBezTo>
                        <a:cubicBezTo>
                          <a:pt x="-7373" y="299464"/>
                          <a:pt x="-7110" y="234374"/>
                          <a:pt x="21858" y="231329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>
                      <a:defRPr/>
                    </a:pPr>
                    <a:endParaRPr lang="en-US">
                      <a:solidFill>
                        <a:prstClr val="black"/>
                      </a:solidFill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34" name="Freeform: Shape 33">
                    <a:extLst>
                      <a:ext uri="{FF2B5EF4-FFF2-40B4-BE49-F238E27FC236}">
                        <a16:creationId xmlns="" xmlns:a16="http://schemas.microsoft.com/office/drawing/2014/main" id="{81374A32-0CC2-4D31-91C7-B6AF8F2C5B7A}"/>
                      </a:ext>
                    </a:extLst>
                  </p:cNvPr>
                  <p:cNvSpPr/>
                  <p:nvPr/>
                </p:nvSpPr>
                <p:spPr>
                  <a:xfrm>
                    <a:off x="776118" y="3563760"/>
                    <a:ext cx="5984075" cy="2178874"/>
                  </a:xfrm>
                  <a:custGeom>
                    <a:avLst/>
                    <a:gdLst>
                      <a:gd name="connsiteX0" fmla="*/ 28089 w 5984075"/>
                      <a:gd name="connsiteY0" fmla="*/ 25805 h 2178874"/>
                      <a:gd name="connsiteX1" fmla="*/ 358052 w 5984075"/>
                      <a:gd name="connsiteY1" fmla="*/ 1535061 h 2178874"/>
                      <a:gd name="connsiteX2" fmla="*/ 1045365 w 5984075"/>
                      <a:gd name="connsiteY2" fmla="*/ 2067583 h 2178874"/>
                      <a:gd name="connsiteX3" fmla="*/ 1463809 w 5984075"/>
                      <a:gd name="connsiteY3" fmla="*/ 2080144 h 2178874"/>
                      <a:gd name="connsiteX4" fmla="*/ 1892524 w 5984075"/>
                      <a:gd name="connsiteY4" fmla="*/ 2070247 h 2178874"/>
                      <a:gd name="connsiteX5" fmla="*/ 2740736 w 5984075"/>
                      <a:gd name="connsiteY5" fmla="*/ 2052737 h 2178874"/>
                      <a:gd name="connsiteX6" fmla="*/ 5967683 w 5984075"/>
                      <a:gd name="connsiteY6" fmla="*/ 1975847 h 2178874"/>
                      <a:gd name="connsiteX7" fmla="*/ 5967683 w 5984075"/>
                      <a:gd name="connsiteY7" fmla="*/ 2058447 h 2178874"/>
                      <a:gd name="connsiteX8" fmla="*/ 1958621 w 5984075"/>
                      <a:gd name="connsiteY8" fmla="*/ 2166170 h 2178874"/>
                      <a:gd name="connsiteX9" fmla="*/ 1525167 w 5984075"/>
                      <a:gd name="connsiteY9" fmla="*/ 2174924 h 2178874"/>
                      <a:gd name="connsiteX10" fmla="*/ 1091185 w 5984075"/>
                      <a:gd name="connsiteY10" fmla="*/ 2167692 h 2178874"/>
                      <a:gd name="connsiteX11" fmla="*/ 383332 w 5984075"/>
                      <a:gd name="connsiteY11" fmla="*/ 1683132 h 2178874"/>
                      <a:gd name="connsiteX12" fmla="*/ 121311 w 5984075"/>
                      <a:gd name="connsiteY12" fmla="*/ 987313 h 2178874"/>
                      <a:gd name="connsiteX13" fmla="*/ 175 w 5984075"/>
                      <a:gd name="connsiteY13" fmla="*/ 44837 h 2178874"/>
                      <a:gd name="connsiteX14" fmla="*/ 28089 w 5984075"/>
                      <a:gd name="connsiteY14" fmla="*/ 25805 h 21788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5984075" h="2178874">
                        <a:moveTo>
                          <a:pt x="28089" y="25805"/>
                        </a:moveTo>
                        <a:cubicBezTo>
                          <a:pt x="62586" y="609714"/>
                          <a:pt x="160548" y="1171926"/>
                          <a:pt x="358052" y="1535061"/>
                        </a:cubicBezTo>
                        <a:cubicBezTo>
                          <a:pt x="555555" y="1898576"/>
                          <a:pt x="803093" y="2029137"/>
                          <a:pt x="1045365" y="2067583"/>
                        </a:cubicBezTo>
                        <a:cubicBezTo>
                          <a:pt x="1184671" y="2089660"/>
                          <a:pt x="1324240" y="2083570"/>
                          <a:pt x="1463809" y="2080144"/>
                        </a:cubicBezTo>
                        <a:cubicBezTo>
                          <a:pt x="1606802" y="2076718"/>
                          <a:pt x="1749794" y="2073292"/>
                          <a:pt x="1892524" y="2070247"/>
                        </a:cubicBezTo>
                        <a:cubicBezTo>
                          <a:pt x="2175349" y="2063776"/>
                          <a:pt x="2457911" y="2058447"/>
                          <a:pt x="2740736" y="2052737"/>
                        </a:cubicBezTo>
                        <a:cubicBezTo>
                          <a:pt x="3061219" y="2046267"/>
                          <a:pt x="5647201" y="1975847"/>
                          <a:pt x="5967683" y="1975847"/>
                        </a:cubicBezTo>
                        <a:cubicBezTo>
                          <a:pt x="5989540" y="1975847"/>
                          <a:pt x="5989540" y="2057305"/>
                          <a:pt x="5967683" y="2058447"/>
                        </a:cubicBezTo>
                        <a:cubicBezTo>
                          <a:pt x="5386759" y="2083950"/>
                          <a:pt x="2539546" y="2153989"/>
                          <a:pt x="1958621" y="2166170"/>
                        </a:cubicBezTo>
                        <a:cubicBezTo>
                          <a:pt x="1814049" y="2169215"/>
                          <a:pt x="1669740" y="2172260"/>
                          <a:pt x="1525167" y="2174924"/>
                        </a:cubicBezTo>
                        <a:cubicBezTo>
                          <a:pt x="1380594" y="2177589"/>
                          <a:pt x="1235758" y="2185202"/>
                          <a:pt x="1091185" y="2167692"/>
                        </a:cubicBezTo>
                        <a:cubicBezTo>
                          <a:pt x="845227" y="2137621"/>
                          <a:pt x="591633" y="2022286"/>
                          <a:pt x="383332" y="1683132"/>
                        </a:cubicBezTo>
                        <a:cubicBezTo>
                          <a:pt x="274047" y="1505371"/>
                          <a:pt x="184248" y="1268990"/>
                          <a:pt x="121311" y="987313"/>
                        </a:cubicBezTo>
                        <a:cubicBezTo>
                          <a:pt x="56266" y="696120"/>
                          <a:pt x="18872" y="372192"/>
                          <a:pt x="175" y="44837"/>
                        </a:cubicBezTo>
                        <a:cubicBezTo>
                          <a:pt x="-2458" y="-79"/>
                          <a:pt x="25455" y="-19491"/>
                          <a:pt x="28089" y="25805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>
                      <a:defRPr/>
                    </a:pPr>
                    <a:endParaRPr lang="en-US">
                      <a:solidFill>
                        <a:prstClr val="black"/>
                      </a:solidFill>
                      <a:latin typeface="等线" panose="020F0502020204030204"/>
                    </a:endParaRPr>
                  </a:p>
                </p:txBody>
              </p:sp>
            </p:grpSp>
            <p:grpSp>
              <p:nvGrpSpPr>
                <p:cNvPr id="25" name="Graphic 7">
                  <a:extLst>
                    <a:ext uri="{FF2B5EF4-FFF2-40B4-BE49-F238E27FC236}">
                      <a16:creationId xmlns="" xmlns:a16="http://schemas.microsoft.com/office/drawing/2014/main" id="{DF23745C-7FFC-433D-8688-A7CA584C174F}"/>
                    </a:ext>
                  </a:extLst>
                </p:cNvPr>
                <p:cNvGrpSpPr/>
                <p:nvPr/>
              </p:nvGrpSpPr>
              <p:grpSpPr>
                <a:xfrm>
                  <a:off x="1174197" y="2197548"/>
                  <a:ext cx="6469430" cy="3477568"/>
                  <a:chOff x="1174197" y="2197548"/>
                  <a:chExt cx="6469430" cy="3477568"/>
                </a:xfrm>
                <a:solidFill>
                  <a:srgbClr val="000000"/>
                </a:solidFill>
              </p:grpSpPr>
              <p:sp>
                <p:nvSpPr>
                  <p:cNvPr id="31" name="Freeform: Shape 30">
                    <a:extLst>
                      <a:ext uri="{FF2B5EF4-FFF2-40B4-BE49-F238E27FC236}">
                        <a16:creationId xmlns="" xmlns:a16="http://schemas.microsoft.com/office/drawing/2014/main" id="{3F5D0A27-2A56-4CB6-B953-88806337D9CB}"/>
                      </a:ext>
                    </a:extLst>
                  </p:cNvPr>
                  <p:cNvSpPr/>
                  <p:nvPr/>
                </p:nvSpPr>
                <p:spPr>
                  <a:xfrm>
                    <a:off x="1174197" y="2197548"/>
                    <a:ext cx="625691" cy="703431"/>
                  </a:xfrm>
                  <a:custGeom>
                    <a:avLst/>
                    <a:gdLst>
                      <a:gd name="connsiteX0" fmla="*/ 521673 w 625691"/>
                      <a:gd name="connsiteY0" fmla="*/ 361993 h 703431"/>
                      <a:gd name="connsiteX1" fmla="*/ 593564 w 625691"/>
                      <a:gd name="connsiteY1" fmla="*/ 703431 h 703431"/>
                      <a:gd name="connsiteX2" fmla="*/ 481909 w 625691"/>
                      <a:gd name="connsiteY2" fmla="*/ 703431 h 703431"/>
                      <a:gd name="connsiteX3" fmla="*/ 362617 w 625691"/>
                      <a:gd name="connsiteY3" fmla="*/ 324309 h 703431"/>
                      <a:gd name="connsiteX4" fmla="*/ 362617 w 625691"/>
                      <a:gd name="connsiteY4" fmla="*/ 0 h 703431"/>
                      <a:gd name="connsiteX5" fmla="*/ 625692 w 625691"/>
                      <a:gd name="connsiteY5" fmla="*/ 0 h 703431"/>
                      <a:gd name="connsiteX6" fmla="*/ 625692 w 625691"/>
                      <a:gd name="connsiteY6" fmla="*/ 361993 h 703431"/>
                      <a:gd name="connsiteX7" fmla="*/ 521673 w 625691"/>
                      <a:gd name="connsiteY7" fmla="*/ 361993 h 703431"/>
                      <a:gd name="connsiteX8" fmla="*/ 159056 w 625691"/>
                      <a:gd name="connsiteY8" fmla="*/ 361993 h 703431"/>
                      <a:gd name="connsiteX9" fmla="*/ 230948 w 625691"/>
                      <a:gd name="connsiteY9" fmla="*/ 703431 h 703431"/>
                      <a:gd name="connsiteX10" fmla="*/ 119292 w 625691"/>
                      <a:gd name="connsiteY10" fmla="*/ 703431 h 703431"/>
                      <a:gd name="connsiteX11" fmla="*/ 0 w 625691"/>
                      <a:gd name="connsiteY11" fmla="*/ 324309 h 703431"/>
                      <a:gd name="connsiteX12" fmla="*/ 0 w 625691"/>
                      <a:gd name="connsiteY12" fmla="*/ 0 h 703431"/>
                      <a:gd name="connsiteX13" fmla="*/ 263338 w 625691"/>
                      <a:gd name="connsiteY13" fmla="*/ 0 h 703431"/>
                      <a:gd name="connsiteX14" fmla="*/ 263338 w 625691"/>
                      <a:gd name="connsiteY14" fmla="*/ 361993 h 703431"/>
                      <a:gd name="connsiteX15" fmla="*/ 159056 w 625691"/>
                      <a:gd name="connsiteY15" fmla="*/ 361993 h 7034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625691" h="703431">
                        <a:moveTo>
                          <a:pt x="521673" y="361993"/>
                        </a:moveTo>
                        <a:lnTo>
                          <a:pt x="593564" y="703431"/>
                        </a:lnTo>
                        <a:lnTo>
                          <a:pt x="481909" y="703431"/>
                        </a:lnTo>
                        <a:lnTo>
                          <a:pt x="362617" y="324309"/>
                        </a:lnTo>
                        <a:lnTo>
                          <a:pt x="362617" y="0"/>
                        </a:lnTo>
                        <a:lnTo>
                          <a:pt x="625692" y="0"/>
                        </a:lnTo>
                        <a:lnTo>
                          <a:pt x="625692" y="361993"/>
                        </a:lnTo>
                        <a:lnTo>
                          <a:pt x="521673" y="361993"/>
                        </a:lnTo>
                        <a:close/>
                        <a:moveTo>
                          <a:pt x="159056" y="361993"/>
                        </a:moveTo>
                        <a:lnTo>
                          <a:pt x="230948" y="703431"/>
                        </a:lnTo>
                        <a:lnTo>
                          <a:pt x="119292" y="703431"/>
                        </a:lnTo>
                        <a:lnTo>
                          <a:pt x="0" y="324309"/>
                        </a:lnTo>
                        <a:lnTo>
                          <a:pt x="0" y="0"/>
                        </a:lnTo>
                        <a:lnTo>
                          <a:pt x="263338" y="0"/>
                        </a:lnTo>
                        <a:lnTo>
                          <a:pt x="263338" y="361993"/>
                        </a:lnTo>
                        <a:lnTo>
                          <a:pt x="159056" y="361993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>
                      <a:defRPr/>
                    </a:pPr>
                    <a:endParaRPr lang="en-US">
                      <a:solidFill>
                        <a:prstClr val="black"/>
                      </a:solidFill>
                      <a:latin typeface="等线" panose="020F0502020204030204"/>
                    </a:endParaRPr>
                  </a:p>
                </p:txBody>
              </p:sp>
              <p:sp>
                <p:nvSpPr>
                  <p:cNvPr id="32" name="Freeform: Shape 31">
                    <a:extLst>
                      <a:ext uri="{FF2B5EF4-FFF2-40B4-BE49-F238E27FC236}">
                        <a16:creationId xmlns="" xmlns:a16="http://schemas.microsoft.com/office/drawing/2014/main" id="{F76E49E9-2FFE-4B58-9D26-1D35A11D61A3}"/>
                      </a:ext>
                    </a:extLst>
                  </p:cNvPr>
                  <p:cNvSpPr/>
                  <p:nvPr/>
                </p:nvSpPr>
                <p:spPr>
                  <a:xfrm>
                    <a:off x="7017936" y="4971685"/>
                    <a:ext cx="625691" cy="703431"/>
                  </a:xfrm>
                  <a:custGeom>
                    <a:avLst/>
                    <a:gdLst>
                      <a:gd name="connsiteX0" fmla="*/ 104019 w 625691"/>
                      <a:gd name="connsiteY0" fmla="*/ 341438 h 703431"/>
                      <a:gd name="connsiteX1" fmla="*/ 32127 w 625691"/>
                      <a:gd name="connsiteY1" fmla="*/ 0 h 703431"/>
                      <a:gd name="connsiteX2" fmla="*/ 143782 w 625691"/>
                      <a:gd name="connsiteY2" fmla="*/ 0 h 703431"/>
                      <a:gd name="connsiteX3" fmla="*/ 263075 w 625691"/>
                      <a:gd name="connsiteY3" fmla="*/ 379122 h 703431"/>
                      <a:gd name="connsiteX4" fmla="*/ 263075 w 625691"/>
                      <a:gd name="connsiteY4" fmla="*/ 703431 h 703431"/>
                      <a:gd name="connsiteX5" fmla="*/ 0 w 625691"/>
                      <a:gd name="connsiteY5" fmla="*/ 703431 h 703431"/>
                      <a:gd name="connsiteX6" fmla="*/ 0 w 625691"/>
                      <a:gd name="connsiteY6" fmla="*/ 341438 h 703431"/>
                      <a:gd name="connsiteX7" fmla="*/ 104019 w 625691"/>
                      <a:gd name="connsiteY7" fmla="*/ 341438 h 703431"/>
                      <a:gd name="connsiteX8" fmla="*/ 466635 w 625691"/>
                      <a:gd name="connsiteY8" fmla="*/ 341438 h 703431"/>
                      <a:gd name="connsiteX9" fmla="*/ 394744 w 625691"/>
                      <a:gd name="connsiteY9" fmla="*/ 0 h 703431"/>
                      <a:gd name="connsiteX10" fmla="*/ 506399 w 625691"/>
                      <a:gd name="connsiteY10" fmla="*/ 0 h 703431"/>
                      <a:gd name="connsiteX11" fmla="*/ 625691 w 625691"/>
                      <a:gd name="connsiteY11" fmla="*/ 379122 h 703431"/>
                      <a:gd name="connsiteX12" fmla="*/ 625691 w 625691"/>
                      <a:gd name="connsiteY12" fmla="*/ 703431 h 703431"/>
                      <a:gd name="connsiteX13" fmla="*/ 362616 w 625691"/>
                      <a:gd name="connsiteY13" fmla="*/ 703431 h 703431"/>
                      <a:gd name="connsiteX14" fmla="*/ 362616 w 625691"/>
                      <a:gd name="connsiteY14" fmla="*/ 341438 h 703431"/>
                      <a:gd name="connsiteX15" fmla="*/ 466635 w 625691"/>
                      <a:gd name="connsiteY15" fmla="*/ 341438 h 7034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625691" h="703431">
                        <a:moveTo>
                          <a:pt x="104019" y="341438"/>
                        </a:moveTo>
                        <a:lnTo>
                          <a:pt x="32127" y="0"/>
                        </a:lnTo>
                        <a:lnTo>
                          <a:pt x="143782" y="0"/>
                        </a:lnTo>
                        <a:lnTo>
                          <a:pt x="263075" y="379122"/>
                        </a:lnTo>
                        <a:lnTo>
                          <a:pt x="263075" y="703431"/>
                        </a:lnTo>
                        <a:lnTo>
                          <a:pt x="0" y="703431"/>
                        </a:lnTo>
                        <a:lnTo>
                          <a:pt x="0" y="341438"/>
                        </a:lnTo>
                        <a:lnTo>
                          <a:pt x="104019" y="341438"/>
                        </a:lnTo>
                        <a:close/>
                        <a:moveTo>
                          <a:pt x="466635" y="341438"/>
                        </a:moveTo>
                        <a:lnTo>
                          <a:pt x="394744" y="0"/>
                        </a:lnTo>
                        <a:lnTo>
                          <a:pt x="506399" y="0"/>
                        </a:lnTo>
                        <a:lnTo>
                          <a:pt x="625691" y="379122"/>
                        </a:lnTo>
                        <a:lnTo>
                          <a:pt x="625691" y="703431"/>
                        </a:lnTo>
                        <a:lnTo>
                          <a:pt x="362616" y="703431"/>
                        </a:lnTo>
                        <a:lnTo>
                          <a:pt x="362616" y="341438"/>
                        </a:lnTo>
                        <a:lnTo>
                          <a:pt x="466635" y="341438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>
                      <a:defRPr/>
                    </a:pPr>
                    <a:endParaRPr lang="en-US">
                      <a:solidFill>
                        <a:prstClr val="black"/>
                      </a:solidFill>
                      <a:latin typeface="等线" panose="020F0502020204030204"/>
                    </a:endParaRPr>
                  </a:p>
                </p:txBody>
              </p:sp>
            </p:grpSp>
            <p:grpSp>
              <p:nvGrpSpPr>
                <p:cNvPr id="26" name="Graphic 7">
                  <a:extLst>
                    <a:ext uri="{FF2B5EF4-FFF2-40B4-BE49-F238E27FC236}">
                      <a16:creationId xmlns="" xmlns:a16="http://schemas.microsoft.com/office/drawing/2014/main" id="{94E1D7B8-DC03-4E23-9116-6F83D70D9BB0}"/>
                    </a:ext>
                  </a:extLst>
                </p:cNvPr>
                <p:cNvGrpSpPr/>
                <p:nvPr/>
              </p:nvGrpSpPr>
              <p:grpSpPr>
                <a:xfrm>
                  <a:off x="609584" y="2392211"/>
                  <a:ext cx="440366" cy="1012027"/>
                  <a:chOff x="609584" y="2392211"/>
                  <a:chExt cx="440366" cy="1012027"/>
                </a:xfrm>
                <a:solidFill>
                  <a:srgbClr val="000000"/>
                </a:solidFill>
              </p:grpSpPr>
              <p:sp>
                <p:nvSpPr>
                  <p:cNvPr id="27" name="Freeform: Shape 26">
                    <a:extLst>
                      <a:ext uri="{FF2B5EF4-FFF2-40B4-BE49-F238E27FC236}">
                        <a16:creationId xmlns="" xmlns:a16="http://schemas.microsoft.com/office/drawing/2014/main" id="{44E71470-B2A7-4925-9FC8-C268E302D7EF}"/>
                      </a:ext>
                    </a:extLst>
                  </p:cNvPr>
                  <p:cNvSpPr/>
                  <p:nvPr/>
                </p:nvSpPr>
                <p:spPr>
                  <a:xfrm>
                    <a:off x="708713" y="2392211"/>
                    <a:ext cx="341237" cy="312398"/>
                  </a:xfrm>
                  <a:custGeom>
                    <a:avLst/>
                    <a:gdLst>
                      <a:gd name="connsiteX0" fmla="*/ 3589 w 341237"/>
                      <a:gd name="connsiteY0" fmla="*/ 27252 h 312398"/>
                      <a:gd name="connsiteX1" fmla="*/ 48883 w 341237"/>
                      <a:gd name="connsiteY1" fmla="*/ 5555 h 312398"/>
                      <a:gd name="connsiteX2" fmla="*/ 190032 w 341237"/>
                      <a:gd name="connsiteY2" fmla="*/ 122794 h 312398"/>
                      <a:gd name="connsiteX3" fmla="*/ 331972 w 341237"/>
                      <a:gd name="connsiteY3" fmla="*/ 242697 h 312398"/>
                      <a:gd name="connsiteX4" fmla="*/ 336448 w 341237"/>
                      <a:gd name="connsiteY4" fmla="*/ 295226 h 312398"/>
                      <a:gd name="connsiteX5" fmla="*/ 300898 w 341237"/>
                      <a:gd name="connsiteY5" fmla="*/ 308929 h 312398"/>
                      <a:gd name="connsiteX6" fmla="*/ 157115 w 341237"/>
                      <a:gd name="connsiteY6" fmla="*/ 208058 h 312398"/>
                      <a:gd name="connsiteX7" fmla="*/ 18599 w 341237"/>
                      <a:gd name="connsiteY7" fmla="*/ 92723 h 312398"/>
                      <a:gd name="connsiteX8" fmla="*/ 3589 w 341237"/>
                      <a:gd name="connsiteY8" fmla="*/ 27252 h 3123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341237" h="312398">
                        <a:moveTo>
                          <a:pt x="3589" y="27252"/>
                        </a:moveTo>
                        <a:cubicBezTo>
                          <a:pt x="11226" y="5175"/>
                          <a:pt x="33083" y="-8148"/>
                          <a:pt x="48883" y="5555"/>
                        </a:cubicBezTo>
                        <a:cubicBezTo>
                          <a:pt x="95494" y="45904"/>
                          <a:pt x="142631" y="85110"/>
                          <a:pt x="190032" y="122794"/>
                        </a:cubicBezTo>
                        <a:cubicBezTo>
                          <a:pt x="237960" y="161239"/>
                          <a:pt x="286941" y="197400"/>
                          <a:pt x="331972" y="242697"/>
                        </a:cubicBezTo>
                        <a:cubicBezTo>
                          <a:pt x="343295" y="254116"/>
                          <a:pt x="343558" y="280761"/>
                          <a:pt x="336448" y="295226"/>
                        </a:cubicBezTo>
                        <a:cubicBezTo>
                          <a:pt x="327758" y="313116"/>
                          <a:pt x="314591" y="315781"/>
                          <a:pt x="300898" y="308929"/>
                        </a:cubicBezTo>
                        <a:cubicBezTo>
                          <a:pt x="250600" y="283045"/>
                          <a:pt x="203726" y="245361"/>
                          <a:pt x="157115" y="208058"/>
                        </a:cubicBezTo>
                        <a:cubicBezTo>
                          <a:pt x="110504" y="170755"/>
                          <a:pt x="64157" y="132310"/>
                          <a:pt x="18599" y="92723"/>
                        </a:cubicBezTo>
                        <a:cubicBezTo>
                          <a:pt x="2799" y="79400"/>
                          <a:pt x="-5101" y="51994"/>
                          <a:pt x="3589" y="27252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>
                      <a:defRPr/>
                    </a:pPr>
                    <a:endParaRPr lang="en-US">
                      <a:solidFill>
                        <a:prstClr val="black"/>
                      </a:solidFill>
                      <a:latin typeface="等线" panose="020F0502020204030204"/>
                    </a:endParaRPr>
                  </a:p>
                </p:txBody>
              </p:sp>
              <p:sp>
                <p:nvSpPr>
                  <p:cNvPr id="28" name="Freeform: Shape 27">
                    <a:extLst>
                      <a:ext uri="{FF2B5EF4-FFF2-40B4-BE49-F238E27FC236}">
                        <a16:creationId xmlns="" xmlns:a16="http://schemas.microsoft.com/office/drawing/2014/main" id="{F54B357F-83C5-450D-ABDB-9D4F64DF23A3}"/>
                      </a:ext>
                    </a:extLst>
                  </p:cNvPr>
                  <p:cNvSpPr/>
                  <p:nvPr/>
                </p:nvSpPr>
                <p:spPr>
                  <a:xfrm>
                    <a:off x="664722" y="2712455"/>
                    <a:ext cx="363560" cy="229777"/>
                  </a:xfrm>
                  <a:custGeom>
                    <a:avLst/>
                    <a:gdLst>
                      <a:gd name="connsiteX0" fmla="*/ 40469 w 363560"/>
                      <a:gd name="connsiteY0" fmla="*/ 1627 h 229777"/>
                      <a:gd name="connsiteX1" fmla="*/ 194259 w 363560"/>
                      <a:gd name="connsiteY1" fmla="*/ 72807 h 229777"/>
                      <a:gd name="connsiteX2" fmla="*/ 348311 w 363560"/>
                      <a:gd name="connsiteY2" fmla="*/ 152743 h 229777"/>
                      <a:gd name="connsiteX3" fmla="*/ 330141 w 363560"/>
                      <a:gd name="connsiteY3" fmla="*/ 229252 h 229777"/>
                      <a:gd name="connsiteX4" fmla="*/ 178195 w 363560"/>
                      <a:gd name="connsiteY4" fmla="*/ 167207 h 229777"/>
                      <a:gd name="connsiteX5" fmla="*/ 27302 w 363560"/>
                      <a:gd name="connsiteY5" fmla="*/ 97169 h 229777"/>
                      <a:gd name="connsiteX6" fmla="*/ 705 w 363560"/>
                      <a:gd name="connsiteY6" fmla="*/ 40072 h 229777"/>
                      <a:gd name="connsiteX7" fmla="*/ 40469 w 363560"/>
                      <a:gd name="connsiteY7" fmla="*/ 1627 h 2297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63560" h="229777">
                        <a:moveTo>
                          <a:pt x="40469" y="1627"/>
                        </a:moveTo>
                        <a:lnTo>
                          <a:pt x="194259" y="72807"/>
                        </a:lnTo>
                        <a:cubicBezTo>
                          <a:pt x="245873" y="96788"/>
                          <a:pt x="299857" y="116962"/>
                          <a:pt x="348311" y="152743"/>
                        </a:cubicBezTo>
                        <a:cubicBezTo>
                          <a:pt x="377279" y="174059"/>
                          <a:pt x="361478" y="236104"/>
                          <a:pt x="330141" y="229252"/>
                        </a:cubicBezTo>
                        <a:cubicBezTo>
                          <a:pt x="278263" y="218214"/>
                          <a:pt x="228229" y="190427"/>
                          <a:pt x="178195" y="167207"/>
                        </a:cubicBezTo>
                        <a:cubicBezTo>
                          <a:pt x="127897" y="143988"/>
                          <a:pt x="77600" y="120388"/>
                          <a:pt x="27302" y="97169"/>
                        </a:cubicBezTo>
                        <a:cubicBezTo>
                          <a:pt x="9922" y="89556"/>
                          <a:pt x="-3245" y="68240"/>
                          <a:pt x="705" y="40072"/>
                        </a:cubicBezTo>
                        <a:cubicBezTo>
                          <a:pt x="3865" y="16472"/>
                          <a:pt x="22825" y="-6367"/>
                          <a:pt x="40469" y="1627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>
                      <a:defRPr/>
                    </a:pPr>
                    <a:endParaRPr lang="en-US">
                      <a:solidFill>
                        <a:prstClr val="black"/>
                      </a:solidFill>
                      <a:latin typeface="等线" panose="020F0502020204030204"/>
                    </a:endParaRPr>
                  </a:p>
                </p:txBody>
              </p:sp>
              <p:sp>
                <p:nvSpPr>
                  <p:cNvPr id="29" name="Freeform: Shape 28">
                    <a:extLst>
                      <a:ext uri="{FF2B5EF4-FFF2-40B4-BE49-F238E27FC236}">
                        <a16:creationId xmlns="" xmlns:a16="http://schemas.microsoft.com/office/drawing/2014/main" id="{02D7306A-2548-4EBD-A340-E62F6407F3DF}"/>
                      </a:ext>
                    </a:extLst>
                  </p:cNvPr>
                  <p:cNvSpPr/>
                  <p:nvPr/>
                </p:nvSpPr>
                <p:spPr>
                  <a:xfrm>
                    <a:off x="641665" y="3034376"/>
                    <a:ext cx="301925" cy="134576"/>
                  </a:xfrm>
                  <a:custGeom>
                    <a:avLst/>
                    <a:gdLst>
                      <a:gd name="connsiteX0" fmla="*/ 40353 w 301925"/>
                      <a:gd name="connsiteY0" fmla="*/ 589 h 134576"/>
                      <a:gd name="connsiteX1" fmla="*/ 279991 w 301925"/>
                      <a:gd name="connsiteY1" fmla="*/ 55783 h 134576"/>
                      <a:gd name="connsiteX2" fmla="*/ 301848 w 301925"/>
                      <a:gd name="connsiteY2" fmla="*/ 97273 h 134576"/>
                      <a:gd name="connsiteX3" fmla="*/ 276567 w 301925"/>
                      <a:gd name="connsiteY3" fmla="*/ 134576 h 134576"/>
                      <a:gd name="connsiteX4" fmla="*/ 27186 w 301925"/>
                      <a:gd name="connsiteY4" fmla="*/ 96512 h 134576"/>
                      <a:gd name="connsiteX5" fmla="*/ 589 w 301925"/>
                      <a:gd name="connsiteY5" fmla="*/ 39034 h 134576"/>
                      <a:gd name="connsiteX6" fmla="*/ 40353 w 301925"/>
                      <a:gd name="connsiteY6" fmla="*/ 589 h 1345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01925" h="134576">
                        <a:moveTo>
                          <a:pt x="40353" y="589"/>
                        </a:moveTo>
                        <a:cubicBezTo>
                          <a:pt x="120144" y="15815"/>
                          <a:pt x="202043" y="25712"/>
                          <a:pt x="279991" y="55783"/>
                        </a:cubicBezTo>
                        <a:cubicBezTo>
                          <a:pt x="293158" y="60731"/>
                          <a:pt x="302901" y="76718"/>
                          <a:pt x="301848" y="97273"/>
                        </a:cubicBezTo>
                        <a:cubicBezTo>
                          <a:pt x="300794" y="115544"/>
                          <a:pt x="290524" y="134576"/>
                          <a:pt x="276567" y="134576"/>
                        </a:cubicBezTo>
                        <a:cubicBezTo>
                          <a:pt x="193089" y="134196"/>
                          <a:pt x="109611" y="112118"/>
                          <a:pt x="27186" y="96512"/>
                        </a:cubicBezTo>
                        <a:cubicBezTo>
                          <a:pt x="9016" y="93086"/>
                          <a:pt x="-2835" y="63776"/>
                          <a:pt x="589" y="39034"/>
                        </a:cubicBezTo>
                        <a:cubicBezTo>
                          <a:pt x="4539" y="11628"/>
                          <a:pt x="22182" y="-3217"/>
                          <a:pt x="40353" y="589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>
                      <a:defRPr/>
                    </a:pPr>
                    <a:endParaRPr lang="en-US">
                      <a:solidFill>
                        <a:prstClr val="black"/>
                      </a:solidFill>
                      <a:latin typeface="等线" panose="020F0502020204030204"/>
                    </a:endParaRPr>
                  </a:p>
                </p:txBody>
              </p:sp>
              <p:sp>
                <p:nvSpPr>
                  <p:cNvPr id="30" name="Freeform: Shape 29">
                    <a:extLst>
                      <a:ext uri="{FF2B5EF4-FFF2-40B4-BE49-F238E27FC236}">
                        <a16:creationId xmlns="" xmlns:a16="http://schemas.microsoft.com/office/drawing/2014/main" id="{DA9FEDC6-861F-425D-9922-41B813B964CC}"/>
                      </a:ext>
                    </a:extLst>
                  </p:cNvPr>
                  <p:cNvSpPr/>
                  <p:nvPr/>
                </p:nvSpPr>
                <p:spPr>
                  <a:xfrm>
                    <a:off x="609584" y="3298412"/>
                    <a:ext cx="259448" cy="105827"/>
                  </a:xfrm>
                  <a:custGeom>
                    <a:avLst/>
                    <a:gdLst>
                      <a:gd name="connsiteX0" fmla="*/ 31353 w 259448"/>
                      <a:gd name="connsiteY0" fmla="*/ 8334 h 105827"/>
                      <a:gd name="connsiteX1" fmla="*/ 235967 w 259448"/>
                      <a:gd name="connsiteY1" fmla="*/ 3005 h 105827"/>
                      <a:gd name="connsiteX2" fmla="*/ 259404 w 259448"/>
                      <a:gd name="connsiteY2" fmla="*/ 47541 h 105827"/>
                      <a:gd name="connsiteX3" fmla="*/ 232280 w 259448"/>
                      <a:gd name="connsiteY3" fmla="*/ 87508 h 105827"/>
                      <a:gd name="connsiteX4" fmla="*/ 134318 w 259448"/>
                      <a:gd name="connsiteY4" fmla="*/ 99308 h 105827"/>
                      <a:gd name="connsiteX5" fmla="*/ 36093 w 259448"/>
                      <a:gd name="connsiteY5" fmla="*/ 105779 h 105827"/>
                      <a:gd name="connsiteX6" fmla="*/ 16 w 259448"/>
                      <a:gd name="connsiteY6" fmla="*/ 60483 h 105827"/>
                      <a:gd name="connsiteX7" fmla="*/ 31353 w 259448"/>
                      <a:gd name="connsiteY7" fmla="*/ 8334 h 1058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59448" h="105827">
                        <a:moveTo>
                          <a:pt x="31353" y="8334"/>
                        </a:moveTo>
                        <a:cubicBezTo>
                          <a:pt x="99294" y="4147"/>
                          <a:pt x="168025" y="-4608"/>
                          <a:pt x="235967" y="3005"/>
                        </a:cubicBezTo>
                        <a:cubicBezTo>
                          <a:pt x="250450" y="4528"/>
                          <a:pt x="260194" y="28508"/>
                          <a:pt x="259404" y="47541"/>
                        </a:cubicBezTo>
                        <a:cubicBezTo>
                          <a:pt x="258350" y="69999"/>
                          <a:pt x="247027" y="84083"/>
                          <a:pt x="232280" y="87508"/>
                        </a:cubicBezTo>
                        <a:cubicBezTo>
                          <a:pt x="199889" y="95502"/>
                          <a:pt x="167235" y="97025"/>
                          <a:pt x="134318" y="99308"/>
                        </a:cubicBezTo>
                        <a:cubicBezTo>
                          <a:pt x="101664" y="101592"/>
                          <a:pt x="69010" y="103876"/>
                          <a:pt x="36093" y="105779"/>
                        </a:cubicBezTo>
                        <a:cubicBezTo>
                          <a:pt x="18713" y="106921"/>
                          <a:pt x="542" y="87508"/>
                          <a:pt x="16" y="60483"/>
                        </a:cubicBezTo>
                        <a:cubicBezTo>
                          <a:pt x="-511" y="34599"/>
                          <a:pt x="12392" y="9476"/>
                          <a:pt x="31353" y="8334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>
                      <a:defRPr/>
                    </a:pPr>
                    <a:endParaRPr lang="en-US">
                      <a:solidFill>
                        <a:prstClr val="black"/>
                      </a:solidFill>
                      <a:latin typeface="等线" panose="020F0502020204030204"/>
                    </a:endParaRPr>
                  </a:p>
                </p:txBody>
              </p:sp>
            </p:grpSp>
          </p:grpSp>
        </p:grpSp>
        <p:sp>
          <p:nvSpPr>
            <p:cNvPr id="21" name="TextBox 20">
              <a:extLst>
                <a:ext uri="{FF2B5EF4-FFF2-40B4-BE49-F238E27FC236}">
                  <a16:creationId xmlns="" xmlns:a16="http://schemas.microsoft.com/office/drawing/2014/main" id="{0D91954B-4B9B-41B8-A8E6-18763DE59002}"/>
                </a:ext>
              </a:extLst>
            </p:cNvPr>
            <p:cNvSpPr txBox="1"/>
            <p:nvPr/>
          </p:nvSpPr>
          <p:spPr>
            <a:xfrm>
              <a:off x="5358129" y="1617920"/>
              <a:ext cx="2223686" cy="135421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>
                <a:defRPr/>
              </a:pPr>
              <a:r>
                <a:rPr lang="en-US" sz="440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iCiel Cadena" panose="02000503000000020004" pitchFamily="50" charset="0"/>
                </a:rPr>
                <a:t>Làm</a:t>
              </a:r>
              <a:r>
                <a:rPr lang="en-US" sz="44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440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iCiel Cadena" panose="02000503000000020004" pitchFamily="50" charset="0"/>
                </a:rPr>
                <a:t>vào</a:t>
              </a:r>
              <a:endParaRPr lang="en-US" sz="4400" dirty="0">
                <a:solidFill>
                  <a:prstClr val="black">
                    <a:lumMod val="75000"/>
                    <a:lumOff val="25000"/>
                  </a:prstClr>
                </a:solidFill>
                <a:latin typeface="iCiel Cadena" panose="02000503000000020004" pitchFamily="50" charset="0"/>
              </a:endParaRPr>
            </a:p>
            <a:p>
              <a:pPr algn="ctr">
                <a:defRPr/>
              </a:pPr>
              <a:r>
                <a:rPr lang="en-US" sz="440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iCiel Cadena" panose="02000503000000020004" pitchFamily="50" charset="0"/>
                </a:rPr>
                <a:t>bảng</a:t>
              </a:r>
              <a:r>
                <a:rPr lang="en-US" sz="44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iCiel Cadena" panose="02000503000000020004" pitchFamily="50" charset="0"/>
                </a:rPr>
                <a:t> con</a:t>
              </a:r>
            </a:p>
          </p:txBody>
        </p:sp>
      </p:grpSp>
      <p:sp>
        <p:nvSpPr>
          <p:cNvPr id="10" name="Rectangle: Rounded Corners 9">
            <a:extLst>
              <a:ext uri="{FF2B5EF4-FFF2-40B4-BE49-F238E27FC236}">
                <a16:creationId xmlns="" xmlns:a16="http://schemas.microsoft.com/office/drawing/2014/main" id="{1C173357-BDAE-4E14-BC61-7F2D0CBA7681}"/>
              </a:ext>
            </a:extLst>
          </p:cNvPr>
          <p:cNvSpPr/>
          <p:nvPr/>
        </p:nvSpPr>
        <p:spPr>
          <a:xfrm>
            <a:off x="5158409" y="4542183"/>
            <a:ext cx="1023730" cy="63216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326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="" xmlns:a16="http://schemas.microsoft.com/office/drawing/2014/main" id="{09CF9CD4-D783-403E-BFB1-E68106A840DB}"/>
              </a:ext>
            </a:extLst>
          </p:cNvPr>
          <p:cNvSpPr/>
          <p:nvPr/>
        </p:nvSpPr>
        <p:spPr>
          <a:xfrm>
            <a:off x="6848062" y="4542183"/>
            <a:ext cx="1023730" cy="63216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150</a:t>
            </a:r>
          </a:p>
        </p:txBody>
      </p:sp>
      <p:sp>
        <p:nvSpPr>
          <p:cNvPr id="38" name="Rectangle: Rounded Corners 37">
            <a:extLst>
              <a:ext uri="{FF2B5EF4-FFF2-40B4-BE49-F238E27FC236}">
                <a16:creationId xmlns="" xmlns:a16="http://schemas.microsoft.com/office/drawing/2014/main" id="{1B487551-6648-420E-B610-EFF34235AD6F}"/>
              </a:ext>
            </a:extLst>
          </p:cNvPr>
          <p:cNvSpPr/>
          <p:nvPr/>
        </p:nvSpPr>
        <p:spPr>
          <a:xfrm>
            <a:off x="8431694" y="4542183"/>
            <a:ext cx="1023730" cy="63216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74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="" xmlns:a16="http://schemas.microsoft.com/office/drawing/2014/main" id="{55BF8A4C-D736-4793-A573-9027CEFCB154}"/>
              </a:ext>
            </a:extLst>
          </p:cNvPr>
          <p:cNvSpPr/>
          <p:nvPr/>
        </p:nvSpPr>
        <p:spPr>
          <a:xfrm>
            <a:off x="10015326" y="4532244"/>
            <a:ext cx="1023730" cy="63216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84</a:t>
            </a:r>
          </a:p>
        </p:txBody>
      </p:sp>
    </p:spTree>
    <p:extLst>
      <p:ext uri="{BB962C8B-B14F-4D97-AF65-F5344CB8AC3E}">
        <p14:creationId xmlns:p14="http://schemas.microsoft.com/office/powerpoint/2010/main" val="3891413289"/>
      </p:ext>
    </p:extLst>
  </p:cSld>
  <p:clrMapOvr>
    <a:masterClrMapping/>
  </p:clrMapOvr>
  <p:transition spd="slow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" fill="hold">
                          <p:stCondLst>
                            <p:cond delay="indefinite"/>
                          </p:stCondLst>
                          <p:childTnLst>
                            <p:par>
                              <p:cTn id="1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" presetID="2" presetClass="entr" presetSubtype="1" fill="hold" nodeType="click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4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5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1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1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3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3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3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3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4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9" dur="500" fill="hold"/>
                                            <p:tgtEl>
                                              <p:spTgt spid="4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" fill="hold">
                          <p:stCondLst>
                            <p:cond delay="indefinite"/>
                          </p:stCondLst>
                          <p:childTnLst>
                            <p:par>
                              <p:cTn id="1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1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1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3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3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3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3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4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9" dur="500" fill="hold"/>
                                            <p:tgtEl>
                                              <p:spTgt spid="4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="" xmlns:a16="http://schemas.microsoft.com/office/drawing/2014/main" id="{F50AB66F-2E67-41EB-A814-0F3F9210FD1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52400" y="0"/>
            <a:ext cx="12344400" cy="685800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="" xmlns:a16="http://schemas.microsoft.com/office/drawing/2014/main" id="{86535DCD-4DE0-449F-9A58-A0AAB825D040}"/>
              </a:ext>
            </a:extLst>
          </p:cNvPr>
          <p:cNvSpPr/>
          <p:nvPr/>
        </p:nvSpPr>
        <p:spPr>
          <a:xfrm>
            <a:off x="513553" y="655572"/>
            <a:ext cx="11218372" cy="5546855"/>
          </a:xfrm>
          <a:prstGeom prst="roundRect">
            <a:avLst>
              <a:gd name="adj" fmla="val 2588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A769409C-2630-4F14-B8CC-AE559B22133A}"/>
              </a:ext>
            </a:extLst>
          </p:cNvPr>
          <p:cNvSpPr txBox="1"/>
          <p:nvPr/>
        </p:nvSpPr>
        <p:spPr>
          <a:xfrm>
            <a:off x="1331843" y="894522"/>
            <a:ext cx="19381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2. </a:t>
            </a:r>
            <a:r>
              <a:rPr lang="en-US" sz="4000" b="1" dirty="0" err="1"/>
              <a:t>Số</a:t>
            </a:r>
            <a:endParaRPr lang="en-US" sz="4000" b="1" dirty="0"/>
          </a:p>
        </p:txBody>
      </p:sp>
      <p:grpSp>
        <p:nvGrpSpPr>
          <p:cNvPr id="18" name="Group 17">
            <a:extLst>
              <a:ext uri="{FF2B5EF4-FFF2-40B4-BE49-F238E27FC236}">
                <a16:creationId xmlns="" xmlns:a16="http://schemas.microsoft.com/office/drawing/2014/main" id="{7DADDAE8-4725-4E34-8B27-E67EA9175694}"/>
              </a:ext>
            </a:extLst>
          </p:cNvPr>
          <p:cNvGrpSpPr/>
          <p:nvPr/>
        </p:nvGrpSpPr>
        <p:grpSpPr>
          <a:xfrm>
            <a:off x="2193672" y="2136625"/>
            <a:ext cx="7913518" cy="1104397"/>
            <a:chOff x="2193672" y="2136625"/>
            <a:chExt cx="7913518" cy="1104397"/>
          </a:xfrm>
        </p:grpSpPr>
        <p:sp>
          <p:nvSpPr>
            <p:cNvPr id="5" name="Rectangle 4">
              <a:extLst>
                <a:ext uri="{FF2B5EF4-FFF2-40B4-BE49-F238E27FC236}">
                  <a16:creationId xmlns="" xmlns:a16="http://schemas.microsoft.com/office/drawing/2014/main" id="{0358A894-24DA-4ACC-B6DD-1D909EC185EE}"/>
                </a:ext>
              </a:extLst>
            </p:cNvPr>
            <p:cNvSpPr/>
            <p:nvPr/>
          </p:nvSpPr>
          <p:spPr>
            <a:xfrm>
              <a:off x="2193672" y="2533136"/>
              <a:ext cx="957032" cy="707886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tx1"/>
                  </a:solidFill>
                </a:rPr>
                <a:t>305</a:t>
              </a:r>
            </a:p>
          </p:txBody>
        </p:sp>
        <p:cxnSp>
          <p:nvCxnSpPr>
            <p:cNvPr id="7" name="Straight Arrow Connector 6">
              <a:extLst>
                <a:ext uri="{FF2B5EF4-FFF2-40B4-BE49-F238E27FC236}">
                  <a16:creationId xmlns="" xmlns:a16="http://schemas.microsoft.com/office/drawing/2014/main" id="{6BF26039-5CE6-465A-BBE6-3FC667D37AAE}"/>
                </a:ext>
              </a:extLst>
            </p:cNvPr>
            <p:cNvCxnSpPr>
              <a:cxnSpLocks/>
            </p:cNvCxnSpPr>
            <p:nvPr/>
          </p:nvCxnSpPr>
          <p:spPr>
            <a:xfrm>
              <a:off x="3150704" y="2922104"/>
              <a:ext cx="2286000" cy="0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9" name="Oval 8">
              <a:extLst>
                <a:ext uri="{FF2B5EF4-FFF2-40B4-BE49-F238E27FC236}">
                  <a16:creationId xmlns="" xmlns:a16="http://schemas.microsoft.com/office/drawing/2014/main" id="{EDAD90DA-B91E-4AEE-AED5-3E9BFC9C5521}"/>
                </a:ext>
              </a:extLst>
            </p:cNvPr>
            <p:cNvSpPr/>
            <p:nvPr/>
          </p:nvSpPr>
          <p:spPr>
            <a:xfrm>
              <a:off x="5436704" y="2445025"/>
              <a:ext cx="1234327" cy="795993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/>
                <a:t>?</a:t>
              </a:r>
            </a:p>
          </p:txBody>
        </p:sp>
        <p:cxnSp>
          <p:nvCxnSpPr>
            <p:cNvPr id="14" name="Straight Arrow Connector 13">
              <a:extLst>
                <a:ext uri="{FF2B5EF4-FFF2-40B4-BE49-F238E27FC236}">
                  <a16:creationId xmlns="" xmlns:a16="http://schemas.microsoft.com/office/drawing/2014/main" id="{5640F045-D8F8-4BC9-A964-A568AA724EC9}"/>
                </a:ext>
              </a:extLst>
            </p:cNvPr>
            <p:cNvCxnSpPr>
              <a:cxnSpLocks/>
            </p:cNvCxnSpPr>
            <p:nvPr/>
          </p:nvCxnSpPr>
          <p:spPr>
            <a:xfrm>
              <a:off x="6671031" y="2833082"/>
              <a:ext cx="2223585" cy="9939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3" name="Isosceles Triangle 12">
              <a:extLst>
                <a:ext uri="{FF2B5EF4-FFF2-40B4-BE49-F238E27FC236}">
                  <a16:creationId xmlns="" xmlns:a16="http://schemas.microsoft.com/office/drawing/2014/main" id="{EFEB4BD1-8446-42E3-AE2B-C72B8A3EB1A0}"/>
                </a:ext>
              </a:extLst>
            </p:cNvPr>
            <p:cNvSpPr/>
            <p:nvPr/>
          </p:nvSpPr>
          <p:spPr>
            <a:xfrm>
              <a:off x="8696739" y="2279723"/>
              <a:ext cx="1410451" cy="841164"/>
            </a:xfrm>
            <a:prstGeom prst="triangl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/>
                <a:t>?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="" xmlns:a16="http://schemas.microsoft.com/office/drawing/2014/main" id="{29CD01B6-F1F2-4BD2-8C23-69964B1B1499}"/>
                </a:ext>
              </a:extLst>
            </p:cNvPr>
            <p:cNvSpPr txBox="1"/>
            <p:nvPr/>
          </p:nvSpPr>
          <p:spPr>
            <a:xfrm>
              <a:off x="3419061" y="2186609"/>
              <a:ext cx="181886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/>
                <a:t>+ 105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="" xmlns:a16="http://schemas.microsoft.com/office/drawing/2014/main" id="{E1DD7350-EB28-4D24-A548-52DDD8C98B76}"/>
                </a:ext>
              </a:extLst>
            </p:cNvPr>
            <p:cNvSpPr txBox="1"/>
            <p:nvPr/>
          </p:nvSpPr>
          <p:spPr>
            <a:xfrm>
              <a:off x="7065816" y="2136625"/>
              <a:ext cx="181886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/>
                <a:t>- 205</a:t>
              </a:r>
            </a:p>
          </p:txBody>
        </p:sp>
      </p:grpSp>
      <p:sp>
        <p:nvSpPr>
          <p:cNvPr id="21" name="Rectangle: Rounded Corners 20">
            <a:extLst>
              <a:ext uri="{FF2B5EF4-FFF2-40B4-BE49-F238E27FC236}">
                <a16:creationId xmlns="" xmlns:a16="http://schemas.microsoft.com/office/drawing/2014/main" id="{E4B4C1C9-6FE7-4133-B367-F0A529163DEF}"/>
              </a:ext>
            </a:extLst>
          </p:cNvPr>
          <p:cNvSpPr/>
          <p:nvPr/>
        </p:nvSpPr>
        <p:spPr>
          <a:xfrm>
            <a:off x="5605670" y="2643809"/>
            <a:ext cx="866579" cy="477078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410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="" xmlns:a16="http://schemas.microsoft.com/office/drawing/2014/main" id="{F9397F49-6FED-4A2D-9ED5-8420339533C2}"/>
              </a:ext>
            </a:extLst>
          </p:cNvPr>
          <p:cNvSpPr/>
          <p:nvPr/>
        </p:nvSpPr>
        <p:spPr>
          <a:xfrm>
            <a:off x="8957031" y="2643809"/>
            <a:ext cx="866579" cy="477078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205</a:t>
            </a:r>
          </a:p>
        </p:txBody>
      </p:sp>
    </p:spTree>
    <p:extLst>
      <p:ext uri="{BB962C8B-B14F-4D97-AF65-F5344CB8AC3E}">
        <p14:creationId xmlns:p14="http://schemas.microsoft.com/office/powerpoint/2010/main" val="104888511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="" xmlns:a16="http://schemas.microsoft.com/office/drawing/2014/main" id="{F50AB66F-2E67-41EB-A814-0F3F9210FD1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52400" y="0"/>
            <a:ext cx="12344400" cy="685800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="" xmlns:a16="http://schemas.microsoft.com/office/drawing/2014/main" id="{86535DCD-4DE0-449F-9A58-A0AAB825D040}"/>
              </a:ext>
            </a:extLst>
          </p:cNvPr>
          <p:cNvSpPr/>
          <p:nvPr/>
        </p:nvSpPr>
        <p:spPr>
          <a:xfrm>
            <a:off x="513553" y="397565"/>
            <a:ext cx="11218372" cy="6251713"/>
          </a:xfrm>
          <a:prstGeom prst="roundRect">
            <a:avLst>
              <a:gd name="adj" fmla="val 2588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C3175933-7FB7-424A-AB83-8AD0F8961D3B}"/>
              </a:ext>
            </a:extLst>
          </p:cNvPr>
          <p:cNvSpPr txBox="1"/>
          <p:nvPr/>
        </p:nvSpPr>
        <p:spPr>
          <a:xfrm>
            <a:off x="1838740" y="650798"/>
            <a:ext cx="92135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a. </a:t>
            </a:r>
            <a:r>
              <a:rPr lang="en-US" sz="2800" dirty="0" err="1"/>
              <a:t>Những</a:t>
            </a:r>
            <a:r>
              <a:rPr lang="en-US" sz="2800" dirty="0"/>
              <a:t> chum </a:t>
            </a:r>
            <a:r>
              <a:rPr lang="en-US" sz="2800" dirty="0" err="1"/>
              <a:t>nào</a:t>
            </a:r>
            <a:r>
              <a:rPr lang="en-US" sz="2800" dirty="0"/>
              <a:t> </a:t>
            </a:r>
            <a:r>
              <a:rPr lang="en-US" sz="2800" dirty="0" err="1"/>
              <a:t>ghi</a:t>
            </a:r>
            <a:r>
              <a:rPr lang="en-US" sz="2800" dirty="0"/>
              <a:t> </a:t>
            </a:r>
            <a:r>
              <a:rPr lang="en-US" sz="2800" dirty="0" err="1"/>
              <a:t>phép</a:t>
            </a:r>
            <a:r>
              <a:rPr lang="en-US" sz="2800" dirty="0"/>
              <a:t> </a:t>
            </a:r>
            <a:r>
              <a:rPr lang="en-US" sz="2800" dirty="0" err="1"/>
              <a:t>tính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kết</a:t>
            </a:r>
            <a:r>
              <a:rPr lang="en-US" sz="2800" dirty="0"/>
              <a:t> </a:t>
            </a:r>
            <a:r>
              <a:rPr lang="en-US" sz="2800" dirty="0" err="1"/>
              <a:t>quả</a:t>
            </a:r>
            <a:r>
              <a:rPr lang="en-US" sz="2800" dirty="0"/>
              <a:t> </a:t>
            </a:r>
            <a:r>
              <a:rPr lang="en-US" sz="2800" dirty="0" err="1"/>
              <a:t>lớn</a:t>
            </a:r>
            <a:r>
              <a:rPr lang="en-US" sz="2800" dirty="0"/>
              <a:t> </a:t>
            </a:r>
            <a:r>
              <a:rPr lang="en-US" sz="2800" dirty="0" err="1"/>
              <a:t>hơn</a:t>
            </a:r>
            <a:r>
              <a:rPr lang="en-US" sz="2800" dirty="0"/>
              <a:t> 150?</a:t>
            </a:r>
          </a:p>
        </p:txBody>
      </p:sp>
      <p:sp>
        <p:nvSpPr>
          <p:cNvPr id="6" name="Oval 5">
            <a:extLst>
              <a:ext uri="{FF2B5EF4-FFF2-40B4-BE49-F238E27FC236}">
                <a16:creationId xmlns="" xmlns:a16="http://schemas.microsoft.com/office/drawing/2014/main" id="{39F5DF13-FB5F-4CB1-9242-862A2F17D864}"/>
              </a:ext>
            </a:extLst>
          </p:cNvPr>
          <p:cNvSpPr/>
          <p:nvPr/>
        </p:nvSpPr>
        <p:spPr>
          <a:xfrm>
            <a:off x="1083366" y="735496"/>
            <a:ext cx="755374" cy="606286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3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3BAF2F06-E9C7-4B47-A183-E99117515DE7}"/>
              </a:ext>
            </a:extLst>
          </p:cNvPr>
          <p:cNvSpPr txBox="1"/>
          <p:nvPr/>
        </p:nvSpPr>
        <p:spPr>
          <a:xfrm>
            <a:off x="1838740" y="1300239"/>
            <a:ext cx="92135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b. </a:t>
            </a:r>
            <a:r>
              <a:rPr lang="en-US" sz="2800" dirty="0" err="1"/>
              <a:t>Những</a:t>
            </a:r>
            <a:r>
              <a:rPr lang="en-US" sz="2800" dirty="0"/>
              <a:t> chum </a:t>
            </a:r>
            <a:r>
              <a:rPr lang="en-US" sz="2800" dirty="0" err="1"/>
              <a:t>nào</a:t>
            </a:r>
            <a:r>
              <a:rPr lang="en-US" sz="2800" dirty="0"/>
              <a:t> </a:t>
            </a:r>
            <a:r>
              <a:rPr lang="en-US" sz="2800" dirty="0" err="1"/>
              <a:t>ghi</a:t>
            </a:r>
            <a:r>
              <a:rPr lang="en-US" sz="2800" dirty="0"/>
              <a:t> </a:t>
            </a:r>
            <a:r>
              <a:rPr lang="en-US" sz="2800" dirty="0" err="1"/>
              <a:t>phép</a:t>
            </a:r>
            <a:r>
              <a:rPr lang="en-US" sz="2800" dirty="0"/>
              <a:t> </a:t>
            </a:r>
            <a:r>
              <a:rPr lang="en-US" sz="2800" dirty="0" err="1"/>
              <a:t>tính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kết</a:t>
            </a:r>
            <a:r>
              <a:rPr lang="en-US" sz="2800" dirty="0"/>
              <a:t> </a:t>
            </a:r>
            <a:r>
              <a:rPr lang="en-US" sz="2800" dirty="0" err="1"/>
              <a:t>quả</a:t>
            </a:r>
            <a:r>
              <a:rPr lang="en-US" sz="2800" dirty="0"/>
              <a:t> </a:t>
            </a:r>
            <a:r>
              <a:rPr lang="en-US" sz="2800" dirty="0" err="1"/>
              <a:t>bằng</a:t>
            </a:r>
            <a:r>
              <a:rPr lang="en-US" sz="2800" dirty="0"/>
              <a:t> </a:t>
            </a:r>
            <a:r>
              <a:rPr lang="en-US" sz="2800" dirty="0" err="1"/>
              <a:t>nhau</a:t>
            </a:r>
            <a:r>
              <a:rPr lang="en-US" sz="2800" dirty="0"/>
              <a:t>?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ACBABBCA-A40A-4504-A1C3-A66231EB9F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99918" y="1997354"/>
            <a:ext cx="10410825" cy="3838575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="" xmlns:a16="http://schemas.microsoft.com/office/drawing/2014/main" id="{35B2F923-BCC6-4138-A6F2-972F5815087E}"/>
              </a:ext>
            </a:extLst>
          </p:cNvPr>
          <p:cNvSpPr/>
          <p:nvPr/>
        </p:nvSpPr>
        <p:spPr>
          <a:xfrm>
            <a:off x="1461053" y="4790661"/>
            <a:ext cx="1411356" cy="49695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= 183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="" xmlns:a16="http://schemas.microsoft.com/office/drawing/2014/main" id="{8346FD12-4EDF-4C18-9776-06CB029A89E3}"/>
              </a:ext>
            </a:extLst>
          </p:cNvPr>
          <p:cNvSpPr/>
          <p:nvPr/>
        </p:nvSpPr>
        <p:spPr>
          <a:xfrm>
            <a:off x="3717235" y="4542183"/>
            <a:ext cx="1411356" cy="49695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= 107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="" xmlns:a16="http://schemas.microsoft.com/office/drawing/2014/main" id="{EC458B54-F52D-4044-A5B8-561F249FC514}"/>
              </a:ext>
            </a:extLst>
          </p:cNvPr>
          <p:cNvSpPr/>
          <p:nvPr/>
        </p:nvSpPr>
        <p:spPr>
          <a:xfrm>
            <a:off x="5973417" y="4124739"/>
            <a:ext cx="1411356" cy="49695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= 276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="" xmlns:a16="http://schemas.microsoft.com/office/drawing/2014/main" id="{0EB1A07E-C520-40AC-8D4A-3F8EB80E99C3}"/>
              </a:ext>
            </a:extLst>
          </p:cNvPr>
          <p:cNvSpPr/>
          <p:nvPr/>
        </p:nvSpPr>
        <p:spPr>
          <a:xfrm>
            <a:off x="7384773" y="4790661"/>
            <a:ext cx="1411356" cy="49695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= 150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="" xmlns:a16="http://schemas.microsoft.com/office/drawing/2014/main" id="{50F2BD09-1813-48BB-89D3-689A205B95FC}"/>
              </a:ext>
            </a:extLst>
          </p:cNvPr>
          <p:cNvSpPr/>
          <p:nvPr/>
        </p:nvSpPr>
        <p:spPr>
          <a:xfrm>
            <a:off x="9716122" y="4621695"/>
            <a:ext cx="1411356" cy="49695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= 107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="" xmlns:a16="http://schemas.microsoft.com/office/drawing/2014/main" id="{994DA9E5-7022-4DE9-B8E7-0052A7B1D501}"/>
              </a:ext>
            </a:extLst>
          </p:cNvPr>
          <p:cNvCxnSpPr/>
          <p:nvPr/>
        </p:nvCxnSpPr>
        <p:spPr>
          <a:xfrm>
            <a:off x="7285382" y="1041040"/>
            <a:ext cx="2951921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Oval 21">
            <a:extLst>
              <a:ext uri="{FF2B5EF4-FFF2-40B4-BE49-F238E27FC236}">
                <a16:creationId xmlns="" xmlns:a16="http://schemas.microsoft.com/office/drawing/2014/main" id="{E44B033D-675A-4B0B-B742-0BC03A7EF1A5}"/>
              </a:ext>
            </a:extLst>
          </p:cNvPr>
          <p:cNvSpPr/>
          <p:nvPr/>
        </p:nvSpPr>
        <p:spPr>
          <a:xfrm>
            <a:off x="894522" y="3001617"/>
            <a:ext cx="2266121" cy="300820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="" xmlns:a16="http://schemas.microsoft.com/office/drawing/2014/main" id="{62A0624B-77DD-44B1-A71F-A96B13DF1269}"/>
              </a:ext>
            </a:extLst>
          </p:cNvPr>
          <p:cNvSpPr/>
          <p:nvPr/>
        </p:nvSpPr>
        <p:spPr>
          <a:xfrm>
            <a:off x="5416825" y="2110444"/>
            <a:ext cx="2266121" cy="300820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" name="Straight Connector 26">
            <a:extLst>
              <a:ext uri="{FF2B5EF4-FFF2-40B4-BE49-F238E27FC236}">
                <a16:creationId xmlns="" xmlns:a16="http://schemas.microsoft.com/office/drawing/2014/main" id="{8406D6A7-0B54-4EEC-87A5-3907DF24D0A7}"/>
              </a:ext>
            </a:extLst>
          </p:cNvPr>
          <p:cNvCxnSpPr/>
          <p:nvPr/>
        </p:nvCxnSpPr>
        <p:spPr>
          <a:xfrm>
            <a:off x="7205869" y="1716901"/>
            <a:ext cx="2951921" cy="0"/>
          </a:xfrm>
          <a:prstGeom prst="line">
            <a:avLst/>
          </a:prstGeom>
          <a:ln w="571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Oval 30">
            <a:extLst>
              <a:ext uri="{FF2B5EF4-FFF2-40B4-BE49-F238E27FC236}">
                <a16:creationId xmlns="" xmlns:a16="http://schemas.microsoft.com/office/drawing/2014/main" id="{6DB50A33-149C-4D0D-922D-E818490F5C54}"/>
              </a:ext>
            </a:extLst>
          </p:cNvPr>
          <p:cNvSpPr/>
          <p:nvPr/>
        </p:nvSpPr>
        <p:spPr>
          <a:xfrm>
            <a:off x="3327537" y="2479031"/>
            <a:ext cx="2266121" cy="300820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="" xmlns:a16="http://schemas.microsoft.com/office/drawing/2014/main" id="{E1A3414B-E1D6-4792-A0F9-A837B82BF9F6}"/>
              </a:ext>
            </a:extLst>
          </p:cNvPr>
          <p:cNvSpPr/>
          <p:nvPr/>
        </p:nvSpPr>
        <p:spPr>
          <a:xfrm>
            <a:off x="9235733" y="2564310"/>
            <a:ext cx="2266121" cy="300820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2810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  <p:bldP spid="15" grpId="0"/>
      <p:bldP spid="10" grpId="0" animBg="1"/>
      <p:bldP spid="16" grpId="0" animBg="1"/>
      <p:bldP spid="17" grpId="0" animBg="1"/>
      <p:bldP spid="18" grpId="0" animBg="1"/>
      <p:bldP spid="19" grpId="0" animBg="1"/>
      <p:bldP spid="22" grpId="0" animBg="1"/>
      <p:bldP spid="22" grpId="1" animBg="1"/>
      <p:bldP spid="24" grpId="0" animBg="1"/>
      <p:bldP spid="24" grpId="1" animBg="1"/>
      <p:bldP spid="31" grpId="0" animBg="1"/>
      <p:bldP spid="3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="" xmlns:a16="http://schemas.microsoft.com/office/drawing/2014/main" id="{F50AB66F-2E67-41EB-A814-0F3F9210FD1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52400" y="0"/>
            <a:ext cx="12344400" cy="685800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="" xmlns:a16="http://schemas.microsoft.com/office/drawing/2014/main" id="{86535DCD-4DE0-449F-9A58-A0AAB825D040}"/>
              </a:ext>
            </a:extLst>
          </p:cNvPr>
          <p:cNvSpPr/>
          <p:nvPr/>
        </p:nvSpPr>
        <p:spPr>
          <a:xfrm>
            <a:off x="513553" y="417444"/>
            <a:ext cx="11218372" cy="6092686"/>
          </a:xfrm>
          <a:prstGeom prst="roundRect">
            <a:avLst>
              <a:gd name="adj" fmla="val 2588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4" name="图片 6">
            <a:extLst>
              <a:ext uri="{FF2B5EF4-FFF2-40B4-BE49-F238E27FC236}">
                <a16:creationId xmlns="" xmlns:a16="http://schemas.microsoft.com/office/drawing/2014/main" id="{83DF4179-46F2-4A04-ACE3-A47F34D9F3A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61661" y="347870"/>
            <a:ext cx="10028582" cy="6033135"/>
          </a:xfrm>
          <a:prstGeom prst="rect">
            <a:avLst/>
          </a:prstGeom>
        </p:spPr>
      </p:pic>
      <p:sp>
        <p:nvSpPr>
          <p:cNvPr id="19" name="Text Box 36">
            <a:extLst>
              <a:ext uri="{FF2B5EF4-FFF2-40B4-BE49-F238E27FC236}">
                <a16:creationId xmlns="" xmlns:a16="http://schemas.microsoft.com/office/drawing/2014/main" id="{346D4F25-B2D3-40FC-BC0A-296582F7DAEF}"/>
              </a:ext>
            </a:extLst>
          </p:cNvPr>
          <p:cNvSpPr txBox="1"/>
          <p:nvPr/>
        </p:nvSpPr>
        <p:spPr>
          <a:xfrm>
            <a:off x="1977886" y="1722892"/>
            <a:ext cx="8607287" cy="363516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Ở </a:t>
            </a:r>
            <a:r>
              <a:rPr lang="en-US" sz="3600" noProof="0" dirty="0" err="1">
                <a:ln>
                  <a:noFill/>
                </a:ln>
                <a:effectLst/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một</a:t>
            </a:r>
            <a:r>
              <a:rPr lang="en-US" sz="360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 </a:t>
            </a:r>
            <a:r>
              <a:rPr lang="en-US" sz="3600" noProof="0" dirty="0" err="1">
                <a:ln>
                  <a:noFill/>
                </a:ln>
                <a:effectLst/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trường</a:t>
            </a:r>
            <a:r>
              <a:rPr lang="en-US" sz="360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 </a:t>
            </a:r>
            <a:r>
              <a:rPr lang="en-US" sz="3600" noProof="0" dirty="0" err="1">
                <a:ln>
                  <a:noFill/>
                </a:ln>
                <a:effectLst/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học</a:t>
            </a:r>
            <a:r>
              <a:rPr lang="en-US" sz="360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, </a:t>
            </a:r>
            <a:r>
              <a:rPr lang="en-US" sz="3600" noProof="0" dirty="0" err="1">
                <a:ln>
                  <a:noFill/>
                </a:ln>
                <a:effectLst/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khối</a:t>
            </a:r>
            <a:r>
              <a:rPr lang="en-US" sz="360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 </a:t>
            </a:r>
            <a:r>
              <a:rPr lang="en-US" sz="3600" noProof="0" dirty="0" err="1">
                <a:ln>
                  <a:noFill/>
                </a:ln>
                <a:effectLst/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lớp</a:t>
            </a:r>
            <a:r>
              <a:rPr lang="en-US" sz="360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 Ba </a:t>
            </a:r>
            <a:r>
              <a:rPr lang="en-US" sz="3600" noProof="0" dirty="0" err="1">
                <a:ln>
                  <a:noFill/>
                </a:ln>
                <a:effectLst/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có</a:t>
            </a:r>
            <a:r>
              <a:rPr lang="en-US" sz="360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 142 </a:t>
            </a:r>
            <a:r>
              <a:rPr lang="en-US" sz="3600" noProof="0" dirty="0" err="1">
                <a:ln>
                  <a:noFill/>
                </a:ln>
                <a:effectLst/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học</a:t>
            </a:r>
            <a:r>
              <a:rPr lang="en-US" sz="360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 </a:t>
            </a:r>
            <a:r>
              <a:rPr lang="en-US" sz="3600" noProof="0" dirty="0" err="1">
                <a:ln>
                  <a:noFill/>
                </a:ln>
                <a:effectLst/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sinh</a:t>
            </a:r>
            <a:r>
              <a:rPr lang="en-US" sz="360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, </a:t>
            </a:r>
            <a:r>
              <a:rPr lang="en-US" sz="3600" noProof="0" dirty="0" err="1">
                <a:ln>
                  <a:noFill/>
                </a:ln>
                <a:effectLst/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khối</a:t>
            </a:r>
            <a:r>
              <a:rPr lang="en-US" sz="360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 </a:t>
            </a:r>
            <a:r>
              <a:rPr lang="en-US" sz="3600" noProof="0" dirty="0" err="1">
                <a:ln>
                  <a:noFill/>
                </a:ln>
                <a:effectLst/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lớp</a:t>
            </a:r>
            <a:r>
              <a:rPr lang="en-US" sz="360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 </a:t>
            </a:r>
            <a:r>
              <a:rPr lang="en-US" sz="3600" noProof="0" dirty="0" err="1">
                <a:ln>
                  <a:noFill/>
                </a:ln>
                <a:effectLst/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Bốn</a:t>
            </a:r>
            <a:r>
              <a:rPr lang="en-US" sz="360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 </a:t>
            </a:r>
            <a:r>
              <a:rPr lang="en-US" sz="3600" noProof="0" dirty="0" err="1">
                <a:ln>
                  <a:noFill/>
                </a:ln>
                <a:effectLst/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có</a:t>
            </a:r>
            <a:r>
              <a:rPr lang="en-US" sz="360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 </a:t>
            </a:r>
            <a:r>
              <a:rPr lang="en-US" sz="3600" noProof="0" dirty="0" err="1">
                <a:ln>
                  <a:noFill/>
                </a:ln>
                <a:effectLst/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ít</a:t>
            </a:r>
            <a:r>
              <a:rPr lang="en-US" sz="360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 </a:t>
            </a:r>
            <a:r>
              <a:rPr lang="en-US" sz="3600" noProof="0" dirty="0" err="1">
                <a:ln>
                  <a:noFill/>
                </a:ln>
                <a:effectLst/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hơn</a:t>
            </a:r>
            <a:r>
              <a:rPr lang="en-US" sz="360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 </a:t>
            </a:r>
            <a:r>
              <a:rPr lang="en-US" sz="3600" noProof="0" dirty="0" err="1">
                <a:ln>
                  <a:noFill/>
                </a:ln>
                <a:effectLst/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khối</a:t>
            </a:r>
            <a:r>
              <a:rPr lang="en-US" sz="360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 </a:t>
            </a:r>
            <a:r>
              <a:rPr lang="en-US" sz="3600" noProof="0" dirty="0" err="1">
                <a:ln>
                  <a:noFill/>
                </a:ln>
                <a:effectLst/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lớp</a:t>
            </a:r>
            <a:r>
              <a:rPr lang="en-US" sz="360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 Ba 18 </a:t>
            </a:r>
            <a:r>
              <a:rPr lang="en-US" sz="3600" noProof="0" dirty="0" err="1">
                <a:ln>
                  <a:noFill/>
                </a:ln>
                <a:effectLst/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học</a:t>
            </a:r>
            <a:r>
              <a:rPr lang="en-US" sz="360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 </a:t>
            </a:r>
            <a:r>
              <a:rPr lang="en-US" sz="3600" noProof="0" dirty="0" err="1">
                <a:ln>
                  <a:noFill/>
                </a:ln>
                <a:effectLst/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sinh</a:t>
            </a:r>
            <a:r>
              <a:rPr lang="en-US" sz="360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. </a:t>
            </a:r>
            <a:r>
              <a:rPr lang="en-US" sz="3600" noProof="0" dirty="0" err="1">
                <a:ln>
                  <a:noFill/>
                </a:ln>
                <a:effectLst/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Hỏi</a:t>
            </a:r>
            <a:r>
              <a:rPr lang="en-US" sz="360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:</a:t>
            </a:r>
          </a:p>
          <a:p>
            <a:pPr marL="742950" marR="0" lvl="0" indent="-7429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defRPr/>
            </a:pPr>
            <a:r>
              <a:rPr lang="en-US" sz="3600" dirty="0" err="1">
                <a:latin typeface="Calibri" panose="020F0502020204030204"/>
                <a:cs typeface="Arial" panose="020B0604020202020204"/>
                <a:sym typeface="Arial" panose="020B0604020202020204"/>
              </a:rPr>
              <a:t>Khối</a:t>
            </a:r>
            <a:r>
              <a:rPr lang="en-US" sz="3600" dirty="0">
                <a:latin typeface="Calibri" panose="020F0502020204030204"/>
                <a:cs typeface="Arial" panose="020B0604020202020204"/>
                <a:sym typeface="Arial" panose="020B0604020202020204"/>
              </a:rPr>
              <a:t> </a:t>
            </a:r>
            <a:r>
              <a:rPr lang="en-US" sz="3600" dirty="0" err="1">
                <a:latin typeface="Calibri" panose="020F0502020204030204"/>
                <a:cs typeface="Arial" panose="020B0604020202020204"/>
                <a:sym typeface="Arial" panose="020B0604020202020204"/>
              </a:rPr>
              <a:t>lớp</a:t>
            </a:r>
            <a:r>
              <a:rPr lang="en-US" sz="3600" dirty="0">
                <a:latin typeface="Calibri" panose="020F0502020204030204"/>
                <a:cs typeface="Arial" panose="020B0604020202020204"/>
                <a:sym typeface="Arial" panose="020B0604020202020204"/>
              </a:rPr>
              <a:t> </a:t>
            </a:r>
            <a:r>
              <a:rPr lang="en-US" sz="3600" dirty="0" err="1">
                <a:latin typeface="Calibri" panose="020F0502020204030204"/>
                <a:cs typeface="Arial" panose="020B0604020202020204"/>
                <a:sym typeface="Arial" panose="020B0604020202020204"/>
              </a:rPr>
              <a:t>Bốn</a:t>
            </a:r>
            <a:r>
              <a:rPr lang="en-US" sz="3600" dirty="0">
                <a:latin typeface="Calibri" panose="020F0502020204030204"/>
                <a:cs typeface="Arial" panose="020B0604020202020204"/>
                <a:sym typeface="Arial" panose="020B0604020202020204"/>
              </a:rPr>
              <a:t> </a:t>
            </a:r>
            <a:r>
              <a:rPr lang="en-US" sz="3600" dirty="0" err="1">
                <a:latin typeface="Calibri" panose="020F0502020204030204"/>
                <a:cs typeface="Arial" panose="020B0604020202020204"/>
                <a:sym typeface="Arial" panose="020B0604020202020204"/>
              </a:rPr>
              <a:t>có</a:t>
            </a:r>
            <a:r>
              <a:rPr lang="en-US" sz="3600" dirty="0">
                <a:latin typeface="Calibri" panose="020F0502020204030204"/>
                <a:cs typeface="Arial" panose="020B0604020202020204"/>
                <a:sym typeface="Arial" panose="020B0604020202020204"/>
              </a:rPr>
              <a:t> bao </a:t>
            </a:r>
            <a:r>
              <a:rPr lang="en-US" sz="3600" dirty="0" err="1">
                <a:latin typeface="Calibri" panose="020F0502020204030204"/>
                <a:cs typeface="Arial" panose="020B0604020202020204"/>
                <a:sym typeface="Arial" panose="020B0604020202020204"/>
              </a:rPr>
              <a:t>nhiêu</a:t>
            </a:r>
            <a:r>
              <a:rPr lang="en-US" sz="3600" dirty="0">
                <a:latin typeface="Calibri" panose="020F0502020204030204"/>
                <a:cs typeface="Arial" panose="020B0604020202020204"/>
                <a:sym typeface="Arial" panose="020B0604020202020204"/>
              </a:rPr>
              <a:t> </a:t>
            </a:r>
            <a:r>
              <a:rPr lang="en-US" sz="3600" dirty="0" err="1">
                <a:latin typeface="Calibri" panose="020F0502020204030204"/>
                <a:cs typeface="Arial" panose="020B0604020202020204"/>
                <a:sym typeface="Arial" panose="020B0604020202020204"/>
              </a:rPr>
              <a:t>học</a:t>
            </a:r>
            <a:r>
              <a:rPr lang="en-US" sz="3600" dirty="0">
                <a:latin typeface="Calibri" panose="020F0502020204030204"/>
                <a:cs typeface="Arial" panose="020B0604020202020204"/>
                <a:sym typeface="Arial" panose="020B0604020202020204"/>
              </a:rPr>
              <a:t> </a:t>
            </a:r>
            <a:r>
              <a:rPr lang="en-US" sz="3600" dirty="0" err="1">
                <a:latin typeface="Calibri" panose="020F0502020204030204"/>
                <a:cs typeface="Arial" panose="020B0604020202020204"/>
                <a:sym typeface="Arial" panose="020B0604020202020204"/>
              </a:rPr>
              <a:t>sinh</a:t>
            </a:r>
            <a:r>
              <a:rPr lang="en-US" sz="3600" dirty="0">
                <a:latin typeface="Calibri" panose="020F0502020204030204"/>
                <a:cs typeface="Arial" panose="020B0604020202020204"/>
                <a:sym typeface="Arial" panose="020B0604020202020204"/>
              </a:rPr>
              <a:t>?</a:t>
            </a:r>
          </a:p>
          <a:p>
            <a:pPr marL="742950" marR="0" lvl="0" indent="-7429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defRPr/>
            </a:pPr>
            <a:r>
              <a:rPr lang="en-US" sz="360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C</a:t>
            </a:r>
            <a:r>
              <a:rPr lang="en-US" sz="3600" dirty="0">
                <a:latin typeface="Calibri" panose="020F0502020204030204"/>
                <a:cs typeface="Arial" panose="020B0604020202020204"/>
                <a:sym typeface="Arial" panose="020B0604020202020204"/>
              </a:rPr>
              <a:t>ả </a:t>
            </a:r>
            <a:r>
              <a:rPr lang="en-US" sz="3600" dirty="0" err="1">
                <a:latin typeface="Calibri" panose="020F0502020204030204"/>
                <a:cs typeface="Arial" panose="020B0604020202020204"/>
                <a:sym typeface="Arial" panose="020B0604020202020204"/>
              </a:rPr>
              <a:t>hai</a:t>
            </a:r>
            <a:r>
              <a:rPr lang="en-US" sz="3600" dirty="0">
                <a:latin typeface="Calibri" panose="020F0502020204030204"/>
                <a:cs typeface="Arial" panose="020B0604020202020204"/>
                <a:sym typeface="Arial" panose="020B0604020202020204"/>
              </a:rPr>
              <a:t> </a:t>
            </a:r>
            <a:r>
              <a:rPr lang="en-US" sz="3600" dirty="0" err="1">
                <a:latin typeface="Calibri" panose="020F0502020204030204"/>
                <a:cs typeface="Arial" panose="020B0604020202020204"/>
                <a:sym typeface="Arial" panose="020B0604020202020204"/>
              </a:rPr>
              <a:t>khối</a:t>
            </a:r>
            <a:r>
              <a:rPr lang="en-US" sz="3600" dirty="0">
                <a:latin typeface="Calibri" panose="020F0502020204030204"/>
                <a:cs typeface="Arial" panose="020B0604020202020204"/>
                <a:sym typeface="Arial" panose="020B0604020202020204"/>
              </a:rPr>
              <a:t> </a:t>
            </a:r>
            <a:r>
              <a:rPr lang="en-US" sz="3600" dirty="0" err="1">
                <a:latin typeface="Calibri" panose="020F0502020204030204"/>
                <a:cs typeface="Arial" panose="020B0604020202020204"/>
                <a:sym typeface="Arial" panose="020B0604020202020204"/>
              </a:rPr>
              <a:t>lớp</a:t>
            </a:r>
            <a:r>
              <a:rPr lang="en-US" sz="3600" dirty="0">
                <a:latin typeface="Calibri" panose="020F0502020204030204"/>
                <a:cs typeface="Arial" panose="020B0604020202020204"/>
                <a:sym typeface="Arial" panose="020B0604020202020204"/>
              </a:rPr>
              <a:t> </a:t>
            </a:r>
            <a:r>
              <a:rPr lang="en-US" sz="3600" dirty="0" err="1">
                <a:latin typeface="Calibri" panose="020F0502020204030204"/>
                <a:cs typeface="Arial" panose="020B0604020202020204"/>
                <a:sym typeface="Arial" panose="020B0604020202020204"/>
              </a:rPr>
              <a:t>có</a:t>
            </a:r>
            <a:r>
              <a:rPr lang="en-US" sz="3600" dirty="0">
                <a:latin typeface="Calibri" panose="020F0502020204030204"/>
                <a:cs typeface="Arial" panose="020B0604020202020204"/>
                <a:sym typeface="Arial" panose="020B0604020202020204"/>
              </a:rPr>
              <a:t> bao </a:t>
            </a:r>
            <a:r>
              <a:rPr lang="en-US" sz="3600" dirty="0" err="1">
                <a:latin typeface="Calibri" panose="020F0502020204030204"/>
                <a:cs typeface="Arial" panose="020B0604020202020204"/>
                <a:sym typeface="Arial" panose="020B0604020202020204"/>
              </a:rPr>
              <a:t>nhiêu</a:t>
            </a:r>
            <a:r>
              <a:rPr lang="en-US" sz="3600" dirty="0">
                <a:latin typeface="Calibri" panose="020F0502020204030204"/>
                <a:cs typeface="Arial" panose="020B0604020202020204"/>
                <a:sym typeface="Arial" panose="020B0604020202020204"/>
              </a:rPr>
              <a:t> </a:t>
            </a:r>
            <a:r>
              <a:rPr lang="en-US" sz="3600" dirty="0" err="1">
                <a:latin typeface="Calibri" panose="020F0502020204030204"/>
                <a:cs typeface="Arial" panose="020B0604020202020204"/>
                <a:sym typeface="Arial" panose="020B0604020202020204"/>
              </a:rPr>
              <a:t>học</a:t>
            </a:r>
            <a:r>
              <a:rPr lang="en-US" sz="3600" dirty="0">
                <a:latin typeface="Calibri" panose="020F0502020204030204"/>
                <a:cs typeface="Arial" panose="020B0604020202020204"/>
                <a:sym typeface="Arial" panose="020B0604020202020204"/>
              </a:rPr>
              <a:t> </a:t>
            </a:r>
            <a:r>
              <a:rPr lang="en-US" sz="3600" dirty="0" err="1">
                <a:latin typeface="Calibri" panose="020F0502020204030204"/>
                <a:cs typeface="Arial" panose="020B0604020202020204"/>
                <a:sym typeface="Arial" panose="020B0604020202020204"/>
              </a:rPr>
              <a:t>sinh</a:t>
            </a:r>
            <a:r>
              <a:rPr lang="en-US" sz="3600" dirty="0">
                <a:latin typeface="Calibri" panose="020F0502020204030204"/>
                <a:cs typeface="Arial" panose="020B0604020202020204"/>
                <a:sym typeface="Arial" panose="020B0604020202020204"/>
              </a:rPr>
              <a:t>?</a:t>
            </a:r>
            <a:endParaRPr lang="en-US" sz="3600" noProof="0" dirty="0">
              <a:ln>
                <a:noFill/>
              </a:ln>
              <a:effectLst/>
              <a:uLnTx/>
              <a:uFillTx/>
              <a:latin typeface="Calibri" panose="020F050202020403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="" xmlns:a16="http://schemas.microsoft.com/office/drawing/2014/main" id="{B4806F94-145F-4002-A3C2-FE3634F7A364}"/>
              </a:ext>
            </a:extLst>
          </p:cNvPr>
          <p:cNvSpPr/>
          <p:nvPr/>
        </p:nvSpPr>
        <p:spPr>
          <a:xfrm>
            <a:off x="1083366" y="735496"/>
            <a:ext cx="755374" cy="606286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341151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="" xmlns:a16="http://schemas.microsoft.com/office/drawing/2014/main" id="{F50AB66F-2E67-41EB-A814-0F3F9210FD1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52400" y="0"/>
            <a:ext cx="12344400" cy="685800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="" xmlns:a16="http://schemas.microsoft.com/office/drawing/2014/main" id="{86535DCD-4DE0-449F-9A58-A0AAB825D040}"/>
              </a:ext>
            </a:extLst>
          </p:cNvPr>
          <p:cNvSpPr/>
          <p:nvPr/>
        </p:nvSpPr>
        <p:spPr>
          <a:xfrm>
            <a:off x="228600" y="188843"/>
            <a:ext cx="11503325" cy="6500191"/>
          </a:xfrm>
          <a:prstGeom prst="roundRect">
            <a:avLst>
              <a:gd name="adj" fmla="val 2588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9" name="图片 11">
            <a:extLst>
              <a:ext uri="{FF2B5EF4-FFF2-40B4-BE49-F238E27FC236}">
                <a16:creationId xmlns="" xmlns:a16="http://schemas.microsoft.com/office/drawing/2014/main" id="{9E0DA9C9-7602-4A03-ACB0-A04B52E369F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91830" y="86579"/>
            <a:ext cx="2155720" cy="628650"/>
          </a:xfrm>
          <a:prstGeom prst="rect">
            <a:avLst/>
          </a:prstGeom>
        </p:spPr>
      </p:pic>
      <p:pic>
        <p:nvPicPr>
          <p:cNvPr id="20" name="图片 12">
            <a:extLst>
              <a:ext uri="{FF2B5EF4-FFF2-40B4-BE49-F238E27FC236}">
                <a16:creationId xmlns="" xmlns:a16="http://schemas.microsoft.com/office/drawing/2014/main" id="{2C305220-A114-4637-B2BF-96D9A2A0B6C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09" y="-153"/>
            <a:ext cx="1480533" cy="628650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="" xmlns:a16="http://schemas.microsoft.com/office/drawing/2014/main" id="{76451C90-2C29-43BC-966A-BD0672B14836}"/>
              </a:ext>
            </a:extLst>
          </p:cNvPr>
          <p:cNvGrpSpPr/>
          <p:nvPr/>
        </p:nvGrpSpPr>
        <p:grpSpPr>
          <a:xfrm>
            <a:off x="248920" y="-528321"/>
            <a:ext cx="5906770" cy="4742511"/>
            <a:chOff x="334" y="-380"/>
            <a:chExt cx="9302" cy="7367"/>
          </a:xfrm>
        </p:grpSpPr>
        <p:grpSp>
          <p:nvGrpSpPr>
            <p:cNvPr id="23" name="组合 24">
              <a:extLst>
                <a:ext uri="{FF2B5EF4-FFF2-40B4-BE49-F238E27FC236}">
                  <a16:creationId xmlns="" xmlns:a16="http://schemas.microsoft.com/office/drawing/2014/main" id="{FBDE94E6-142C-45D8-96FE-A22F50013855}"/>
                </a:ext>
              </a:extLst>
            </p:cNvPr>
            <p:cNvGrpSpPr/>
            <p:nvPr/>
          </p:nvGrpSpPr>
          <p:grpSpPr>
            <a:xfrm>
              <a:off x="1773" y="-380"/>
              <a:ext cx="6204" cy="6423"/>
              <a:chOff x="-20010" y="-99231"/>
              <a:chExt cx="4078429" cy="4078429"/>
            </a:xfrm>
          </p:grpSpPr>
          <p:pic>
            <p:nvPicPr>
              <p:cNvPr id="25" name="图片 25">
                <a:extLst>
                  <a:ext uri="{FF2B5EF4-FFF2-40B4-BE49-F238E27FC236}">
                    <a16:creationId xmlns="" xmlns:a16="http://schemas.microsoft.com/office/drawing/2014/main" id="{158F86C8-AB81-462E-B32D-AA470C8B30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-20010" y="-99231"/>
                <a:ext cx="4078429" cy="4078429"/>
              </a:xfrm>
              <a:prstGeom prst="rect">
                <a:avLst/>
              </a:prstGeom>
            </p:spPr>
          </p:pic>
          <p:sp>
            <p:nvSpPr>
              <p:cNvPr id="26" name="文本框 26">
                <a:extLst>
                  <a:ext uri="{FF2B5EF4-FFF2-40B4-BE49-F238E27FC236}">
                    <a16:creationId xmlns="" xmlns:a16="http://schemas.microsoft.com/office/drawing/2014/main" id="{28E7E1DD-BDB4-4A46-9693-C135E6785B5C}"/>
                  </a:ext>
                </a:extLst>
              </p:cNvPr>
              <p:cNvSpPr txBox="1"/>
              <p:nvPr/>
            </p:nvSpPr>
            <p:spPr>
              <a:xfrm>
                <a:off x="1269188" y="3082606"/>
                <a:ext cx="2363012" cy="8812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4800" spc="5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ea typeface="FZHei-B01S" panose="03000509000000000000" pitchFamily="65" charset="-122"/>
                    <a:cs typeface="+mn-ea"/>
                    <a:sym typeface="+mn-lt"/>
                  </a:rPr>
                  <a:t>目标</a:t>
                </a:r>
                <a:r>
                  <a:rPr lang="en-US" altLang="zh-CN" sz="4800" spc="5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ea typeface="FZHei-B01S" panose="03000509000000000000" pitchFamily="65" charset="-122"/>
                    <a:cs typeface="+mn-ea"/>
                    <a:sym typeface="+mn-lt"/>
                  </a:rPr>
                  <a:t>2</a:t>
                </a:r>
                <a:endParaRPr lang="zh-CN" altLang="en-US" sz="4800" spc="500" dirty="0">
                  <a:solidFill>
                    <a:schemeClr val="tx1">
                      <a:lumMod val="75000"/>
                      <a:lumOff val="25000"/>
                    </a:schemeClr>
                  </a:solidFill>
                  <a:ea typeface="FZHei-B01S" panose="03000509000000000000" pitchFamily="65" charset="-122"/>
                  <a:cs typeface="+mn-ea"/>
                  <a:sym typeface="+mn-lt"/>
                </a:endParaRPr>
              </a:p>
            </p:txBody>
          </p:sp>
        </p:grpSp>
        <p:sp>
          <p:nvSpPr>
            <p:cNvPr id="24" name="Rounded Rectangle 9">
              <a:extLst>
                <a:ext uri="{FF2B5EF4-FFF2-40B4-BE49-F238E27FC236}">
                  <a16:creationId xmlns="" xmlns:a16="http://schemas.microsoft.com/office/drawing/2014/main" id="{58DD40C2-AF7D-423B-885D-E81E2527BD42}"/>
                </a:ext>
              </a:extLst>
            </p:cNvPr>
            <p:cNvSpPr/>
            <p:nvPr/>
          </p:nvSpPr>
          <p:spPr>
            <a:xfrm>
              <a:off x="334" y="3050"/>
              <a:ext cx="9302" cy="3937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u="sng" dirty="0" err="1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Tóm</a:t>
              </a:r>
              <a:r>
                <a:rPr lang="en-US" sz="3200" u="sng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u="sng" dirty="0" err="1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tắt</a:t>
              </a:r>
              <a:endParaRPr lang="en-US" sz="3200" u="sng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l"/>
              <a:r>
                <a:rPr lang="en-US" sz="3200" dirty="0" err="1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Khối</a:t>
              </a:r>
              <a:r>
                <a:rPr lang="en-US" sz="32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3:                      142 </a:t>
              </a:r>
              <a:r>
                <a:rPr lang="en-US" sz="3200" dirty="0" err="1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học</a:t>
              </a:r>
              <a:r>
                <a:rPr lang="en-US" sz="32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sinh</a:t>
              </a:r>
              <a:endParaRPr lang="en-US" sz="32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l"/>
              <a:r>
                <a:rPr lang="en-US" sz="3200" dirty="0" err="1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Khối</a:t>
              </a:r>
              <a:r>
                <a:rPr lang="en-US" sz="32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4 </a:t>
              </a:r>
              <a:r>
                <a:rPr lang="en-US" sz="3200" b="1" dirty="0" err="1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ít</a:t>
              </a:r>
              <a:r>
                <a:rPr lang="en-US" sz="3200" b="1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hơn</a:t>
              </a:r>
              <a:r>
                <a:rPr lang="en-US" sz="32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Khối</a:t>
              </a:r>
              <a:r>
                <a:rPr lang="en-US" sz="32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3:  18 </a:t>
              </a:r>
              <a:r>
                <a:rPr lang="en-US" sz="3200" dirty="0" err="1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học</a:t>
              </a:r>
              <a:r>
                <a:rPr lang="en-US" sz="32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sinh</a:t>
              </a:r>
              <a:endParaRPr lang="en-US" sz="32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l"/>
              <a:r>
                <a:rPr lang="en-US" sz="3200" dirty="0" err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Khối</a:t>
              </a:r>
              <a:r>
                <a:rPr lang="en-US" sz="32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4</a:t>
              </a:r>
              <a:r>
                <a:rPr lang="en-US" sz="32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:                       ... </a:t>
              </a:r>
              <a:r>
                <a:rPr lang="en-US" sz="3200" dirty="0" err="1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học</a:t>
              </a:r>
              <a:r>
                <a:rPr lang="en-US" sz="32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sinh</a:t>
              </a:r>
              <a:endParaRPr lang="en-US" sz="32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l"/>
              <a:r>
                <a:rPr lang="en-US" sz="3200" dirty="0" err="1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Cả</a:t>
              </a:r>
              <a:r>
                <a:rPr lang="en-US" sz="32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hai</a:t>
              </a:r>
              <a:r>
                <a:rPr lang="en-US" sz="32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khối</a:t>
              </a:r>
              <a:r>
                <a:rPr lang="en-US" sz="32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:              …. </a:t>
              </a:r>
              <a:r>
                <a:rPr lang="en-US" sz="3200" dirty="0" err="1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học</a:t>
              </a:r>
              <a:r>
                <a:rPr lang="en-US" sz="32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sinh</a:t>
              </a:r>
              <a:endParaRPr lang="en-US" sz="32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27" name="Rounded Rectangle 7">
            <a:extLst>
              <a:ext uri="{FF2B5EF4-FFF2-40B4-BE49-F238E27FC236}">
                <a16:creationId xmlns="" xmlns:a16="http://schemas.microsoft.com/office/drawing/2014/main" id="{57AE27DA-6B7C-4F7E-9171-9D902319C223}"/>
              </a:ext>
            </a:extLst>
          </p:cNvPr>
          <p:cNvSpPr/>
          <p:nvPr/>
        </p:nvSpPr>
        <p:spPr>
          <a:xfrm>
            <a:off x="6501129" y="628650"/>
            <a:ext cx="5611795" cy="2480945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en-US" sz="3200" u="sng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3200" u="sng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u="sng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giải</a:t>
            </a:r>
            <a:endParaRPr lang="en-US" sz="3200" dirty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lnSpc>
                <a:spcPct val="130000"/>
              </a:lnSpc>
            </a:pPr>
            <a:r>
              <a:rPr lang="en-US" sz="3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Khối</a:t>
            </a:r>
            <a:r>
              <a:rPr lang="en-US" sz="32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lớp</a:t>
            </a:r>
            <a:r>
              <a:rPr lang="en-US" sz="32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bốn</a:t>
            </a:r>
            <a:r>
              <a:rPr lang="en-US" sz="32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2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2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32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sinh</a:t>
            </a:r>
            <a:r>
              <a:rPr lang="en-US" sz="32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2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  <a:p>
            <a:pPr algn="ctr">
              <a:lnSpc>
                <a:spcPct val="130000"/>
              </a:lnSpc>
            </a:pPr>
            <a:r>
              <a:rPr lang="en-US" sz="32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142 – 18 = (</a:t>
            </a:r>
            <a:r>
              <a:rPr lang="en-US" sz="3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32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sinh</a:t>
            </a:r>
            <a:r>
              <a:rPr lang="en-US" sz="32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algn="ctr">
              <a:lnSpc>
                <a:spcPct val="130000"/>
              </a:lnSpc>
            </a:pPr>
            <a:r>
              <a:rPr lang="en-US" sz="32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          </a:t>
            </a:r>
            <a:r>
              <a:rPr lang="en-US" sz="3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Đáp</a:t>
            </a:r>
            <a:r>
              <a:rPr lang="en-US" sz="32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2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 124 </a:t>
            </a:r>
            <a:r>
              <a:rPr lang="en-US" sz="3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32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sinh</a:t>
            </a:r>
            <a:endParaRPr lang="en-US" sz="3200" dirty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9" name="图片 11">
            <a:extLst>
              <a:ext uri="{FF2B5EF4-FFF2-40B4-BE49-F238E27FC236}">
                <a16:creationId xmlns="" xmlns:a16="http://schemas.microsoft.com/office/drawing/2014/main" id="{186B0B22-D7EF-46EA-931A-B3E8E558AEA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49575" y="-116621"/>
            <a:ext cx="2155720" cy="628650"/>
          </a:xfrm>
          <a:prstGeom prst="rect">
            <a:avLst/>
          </a:prstGeom>
        </p:spPr>
      </p:pic>
      <p:pic>
        <p:nvPicPr>
          <p:cNvPr id="30" name="图片 12">
            <a:extLst>
              <a:ext uri="{FF2B5EF4-FFF2-40B4-BE49-F238E27FC236}">
                <a16:creationId xmlns="" xmlns:a16="http://schemas.microsoft.com/office/drawing/2014/main" id="{F280206B-9B6F-425B-A813-4BEBC103C9E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65254" y="-203353"/>
            <a:ext cx="1480533" cy="628650"/>
          </a:xfrm>
          <a:prstGeom prst="rect">
            <a:avLst/>
          </a:prstGeom>
        </p:spPr>
      </p:pic>
      <p:sp>
        <p:nvSpPr>
          <p:cNvPr id="31" name="Rounded Rectangle 4">
            <a:extLst>
              <a:ext uri="{FF2B5EF4-FFF2-40B4-BE49-F238E27FC236}">
                <a16:creationId xmlns="" xmlns:a16="http://schemas.microsoft.com/office/drawing/2014/main" id="{0673BED0-D324-472C-B47E-A1FD887FF0D8}"/>
              </a:ext>
            </a:extLst>
          </p:cNvPr>
          <p:cNvSpPr/>
          <p:nvPr/>
        </p:nvSpPr>
        <p:spPr>
          <a:xfrm>
            <a:off x="6501129" y="3564255"/>
            <a:ext cx="5497495" cy="2480945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en-US" sz="3200" u="sng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3200" u="sng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u="sng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giải</a:t>
            </a:r>
            <a:endParaRPr lang="en-US" sz="3200" u="sng" dirty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lnSpc>
                <a:spcPct val="130000"/>
              </a:lnSpc>
            </a:pP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Cả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hai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khối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sinh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en-US" sz="3200" dirty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lnSpc>
                <a:spcPct val="130000"/>
              </a:lnSpc>
            </a:pPr>
            <a:r>
              <a:rPr lang="en-US" sz="32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142 + 124 = 266 (</a:t>
            </a:r>
            <a:r>
              <a:rPr lang="en-US" sz="3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32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sinh</a:t>
            </a:r>
            <a:r>
              <a:rPr lang="en-US" sz="32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algn="ctr">
              <a:lnSpc>
                <a:spcPct val="130000"/>
              </a:lnSpc>
            </a:pP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Đáp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266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sinh</a:t>
            </a:r>
            <a:endParaRPr lang="en-US" sz="3200" dirty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="" xmlns:a16="http://schemas.microsoft.com/office/drawing/2014/main" id="{9B42C86A-F993-48F6-9F08-7E0A3881BF4B}"/>
              </a:ext>
            </a:extLst>
          </p:cNvPr>
          <p:cNvSpPr/>
          <p:nvPr/>
        </p:nvSpPr>
        <p:spPr>
          <a:xfrm>
            <a:off x="6253480" y="271145"/>
            <a:ext cx="859790" cy="788670"/>
          </a:xfrm>
          <a:prstGeom prst="ellipse">
            <a:avLst/>
          </a:prstGeom>
          <a:solidFill>
            <a:srgbClr val="FFC000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ln/>
                <a:solidFill>
                  <a:schemeClr val="bg1"/>
                </a:solidFill>
                <a:effectLst/>
              </a:rPr>
              <a:t>a</a:t>
            </a:r>
          </a:p>
        </p:txBody>
      </p:sp>
      <p:sp>
        <p:nvSpPr>
          <p:cNvPr id="33" name="Oval 32">
            <a:extLst>
              <a:ext uri="{FF2B5EF4-FFF2-40B4-BE49-F238E27FC236}">
                <a16:creationId xmlns="" xmlns:a16="http://schemas.microsoft.com/office/drawing/2014/main" id="{44BE4C15-CE15-49CA-94A7-66C2185F033E}"/>
              </a:ext>
            </a:extLst>
          </p:cNvPr>
          <p:cNvSpPr/>
          <p:nvPr/>
        </p:nvSpPr>
        <p:spPr>
          <a:xfrm>
            <a:off x="6253480" y="3312795"/>
            <a:ext cx="859790" cy="788670"/>
          </a:xfrm>
          <a:prstGeom prst="ellipse">
            <a:avLst/>
          </a:prstGeom>
          <a:solidFill>
            <a:srgbClr val="FFC000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bg1"/>
                </a:solidFill>
                <a:effectLst/>
              </a:rPr>
              <a:t>b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="" xmlns:a16="http://schemas.microsoft.com/office/drawing/2014/main" id="{0A8F575C-21E5-46FF-A0FA-BA2DE41266B0}"/>
              </a:ext>
            </a:extLst>
          </p:cNvPr>
          <p:cNvGrpSpPr/>
          <p:nvPr/>
        </p:nvGrpSpPr>
        <p:grpSpPr>
          <a:xfrm>
            <a:off x="292100" y="4101465"/>
            <a:ext cx="1969770" cy="2633980"/>
            <a:chOff x="70" y="5049"/>
            <a:chExt cx="3102" cy="4148"/>
          </a:xfrm>
        </p:grpSpPr>
        <p:pic>
          <p:nvPicPr>
            <p:cNvPr id="35" name="Picture 2" descr="Cute girl cartoon writing on a book Royalty Free Vector">
              <a:extLst>
                <a:ext uri="{FF2B5EF4-FFF2-40B4-BE49-F238E27FC236}">
                  <a16:creationId xmlns="" xmlns:a16="http://schemas.microsoft.com/office/drawing/2014/main" id="{8E4F9414-0C1E-45A1-A8CA-D09C0CD08E6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email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94790" l="0" r="100000">
                          <a14:foregroundMark x1="27000" y1="14429" x2="31600" y2="16633"/>
                          <a14:foregroundMark x1="83800" y1="24449" x2="66000" y2="26253"/>
                          <a14:foregroundMark x1="60800" y1="33868" x2="59600" y2="45491"/>
                          <a14:foregroundMark x1="38600" y1="33667" x2="54400" y2="43487"/>
                          <a14:foregroundMark x1="50600" y1="30862" x2="36000" y2="44088"/>
                          <a14:foregroundMark x1="57400" y1="34669" x2="63400" y2="40882"/>
                          <a14:foregroundMark x1="62000" y1="38277" x2="52200" y2="41283"/>
                          <a14:foregroundMark x1="23400" y1="13226" x2="34400" y2="24248"/>
                          <a14:foregroundMark x1="19800" y1="88878" x2="54600" y2="89078"/>
                          <a14:foregroundMark x1="66600" y1="90281" x2="52600" y2="91082"/>
                          <a14:foregroundMark x1="63400" y1="89279" x2="55800" y2="88076"/>
                          <a14:foregroundMark x1="68600" y1="89078" x2="65000" y2="90080"/>
                          <a14:foregroundMark x1="68400" y1="88477" x2="68400" y2="88477"/>
                          <a14:foregroundMark x1="45400" y1="91884" x2="70000" y2="92585"/>
                          <a14:foregroundMark x1="69300" y1="88377" x2="69300" y2="88377"/>
                          <a14:foregroundMark x1="13600" y1="87074" x2="24300" y2="87275"/>
                          <a14:foregroundMark x1="13700" y1="91483" x2="45900" y2="92285"/>
                          <a14:foregroundMark x1="27600" y1="13126" x2="31300" y2="16232"/>
                          <a14:foregroundMark x1="25000" y1="16232" x2="25000" y2="16232"/>
                          <a14:foregroundMark x1="80700" y1="26954" x2="76400" y2="2705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0" y="5049"/>
              <a:ext cx="2651" cy="26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6" name="Rounded Rectangle 30">
              <a:extLst>
                <a:ext uri="{FF2B5EF4-FFF2-40B4-BE49-F238E27FC236}">
                  <a16:creationId xmlns="" xmlns:a16="http://schemas.microsoft.com/office/drawing/2014/main" id="{F1833705-B315-495D-84C2-D19E5EEFEDB5}"/>
                </a:ext>
              </a:extLst>
            </p:cNvPr>
            <p:cNvSpPr/>
            <p:nvPr/>
          </p:nvSpPr>
          <p:spPr>
            <a:xfrm>
              <a:off x="70" y="7685"/>
              <a:ext cx="3103" cy="1512"/>
            </a:xfrm>
            <a:prstGeom prst="roundRect">
              <a:avLst/>
            </a:prstGeom>
            <a:gradFill flip="none" rotWithShape="1">
              <a:gsLst>
                <a:gs pos="0">
                  <a:srgbClr val="DDF86B">
                    <a:tint val="66000"/>
                    <a:satMod val="160000"/>
                  </a:srgbClr>
                </a:gs>
                <a:gs pos="50000">
                  <a:srgbClr val="DDF86B">
                    <a:tint val="44500"/>
                    <a:satMod val="160000"/>
                  </a:srgbClr>
                </a:gs>
                <a:gs pos="100000">
                  <a:srgbClr val="DDF86B">
                    <a:tint val="23500"/>
                    <a:satMod val="160000"/>
                  </a:srgbClr>
                </a:gs>
              </a:gsLst>
              <a:lin ang="8100000" scaled="1"/>
              <a:tileRect/>
            </a:gradFill>
            <a:ln w="25400" cap="flat" cmpd="sng" algn="ctr">
              <a:noFill/>
              <a:prstDash val="solid"/>
            </a:ln>
            <a:effectLst>
              <a:glow rad="228600">
                <a:srgbClr val="77448C">
                  <a:satMod val="175000"/>
                  <a:alpha val="40000"/>
                </a:srgbClr>
              </a:glo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Em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làm</a:t>
              </a:r>
              <a:r>
                <a:rPr kumimoji="0" lang="en-US" sz="2800" b="0" i="0" u="none" strike="noStrike" kern="0" cap="none" spc="0" normalizeH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0" cap="none" spc="0" normalizeH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vào</a:t>
              </a:r>
              <a:r>
                <a:rPr kumimoji="0" lang="en-US" sz="2800" b="0" i="0" u="none" strike="noStrike" kern="0" cap="none" spc="0" normalizeH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0" cap="none" spc="0" normalizeH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vở</a:t>
              </a:r>
              <a:r>
                <a:rPr kumimoji="0" lang="en-US" sz="2800" b="0" i="0" u="none" strike="noStrike" kern="0" cap="none" spc="0" normalizeH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0" cap="none" spc="0" normalizeH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nhé</a:t>
              </a:r>
              <a:endPara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80079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7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="" xmlns:a16="http://schemas.microsoft.com/office/drawing/2014/main" id="{8F3A127F-698C-476E-9C3C-9316E9F2C9F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47A41B59-F2E2-4B99-98C1-D1BB8620A681}"/>
              </a:ext>
            </a:extLst>
          </p:cNvPr>
          <p:cNvSpPr txBox="1"/>
          <p:nvPr/>
        </p:nvSpPr>
        <p:spPr>
          <a:xfrm>
            <a:off x="288690" y="1302967"/>
            <a:ext cx="5161936" cy="19020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>
                <a:ln>
                  <a:noFill/>
                </a:ln>
                <a:solidFill>
                  <a:srgbClr val="1D8387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Dặn dò</a:t>
            </a:r>
            <a:endParaRPr kumimoji="0" lang="en-US" sz="9600" b="0" i="0" u="none" strike="noStrike" kern="1200" cap="none" spc="0" normalizeH="0" baseline="0" noProof="0" dirty="0">
              <a:ln>
                <a:noFill/>
              </a:ln>
              <a:solidFill>
                <a:srgbClr val="1D8387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7081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C86C1FE5-038B-4BBD-B074-3ABD920FC41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266"/>
          <a:stretch/>
        </p:blipFill>
        <p:spPr>
          <a:xfrm>
            <a:off x="-152400" y="0"/>
            <a:ext cx="12344400" cy="6858000"/>
          </a:xfrm>
          <a:prstGeom prst="rect">
            <a:avLst/>
          </a:prstGeom>
        </p:spPr>
      </p:pic>
      <p:pic>
        <p:nvPicPr>
          <p:cNvPr id="2" name="5b4f5f61a1df9">
            <a:hlinkClick r:id="" action="ppaction://media"/>
            <a:extLst>
              <a:ext uri="{FF2B5EF4-FFF2-40B4-BE49-F238E27FC236}">
                <a16:creationId xmlns="" xmlns:a16="http://schemas.microsoft.com/office/drawing/2014/main" id="{23DA7E0A-685D-4C88-9C56-D00F1BF341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88925" y="-1585595"/>
            <a:ext cx="487363" cy="487363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="" xmlns:a16="http://schemas.microsoft.com/office/drawing/2014/main" id="{13DEEF55-11A5-40F8-8C47-E3284410D250}"/>
              </a:ext>
            </a:extLst>
          </p:cNvPr>
          <p:cNvGrpSpPr/>
          <p:nvPr/>
        </p:nvGrpSpPr>
        <p:grpSpPr>
          <a:xfrm>
            <a:off x="1769807" y="104557"/>
            <a:ext cx="7869494" cy="4139652"/>
            <a:chOff x="1769807" y="104557"/>
            <a:chExt cx="7869494" cy="4139652"/>
          </a:xfrm>
        </p:grpSpPr>
        <p:sp>
          <p:nvSpPr>
            <p:cNvPr id="13" name="Cloud 12">
              <a:extLst>
                <a:ext uri="{FF2B5EF4-FFF2-40B4-BE49-F238E27FC236}">
                  <a16:creationId xmlns="" xmlns:a16="http://schemas.microsoft.com/office/drawing/2014/main" id="{7C578EA4-43F5-4897-AE86-1B2CC7F9D117}"/>
                </a:ext>
              </a:extLst>
            </p:cNvPr>
            <p:cNvSpPr/>
            <p:nvPr/>
          </p:nvSpPr>
          <p:spPr>
            <a:xfrm>
              <a:off x="1769807" y="104557"/>
              <a:ext cx="7869494" cy="4139652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="" xmlns:a16="http://schemas.microsoft.com/office/drawing/2014/main" id="{DC65E3C4-D94A-4236-8DFF-86C6CC70A07C}"/>
                </a:ext>
              </a:extLst>
            </p:cNvPr>
            <p:cNvSpPr txBox="1"/>
            <p:nvPr/>
          </p:nvSpPr>
          <p:spPr>
            <a:xfrm>
              <a:off x="2254043" y="843677"/>
              <a:ext cx="7211963" cy="25853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0D6662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TẠM BIỆT 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0D6662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VÀ 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0D6662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HẸN GẶP LẠI</a:t>
              </a:r>
            </a:p>
          </p:txBody>
        </p:sp>
      </p:grpSp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9FB035EA-3076-4313-BAD0-93259EB3E1D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15250" y="1365491"/>
            <a:ext cx="4004841" cy="5169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302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28074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9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8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2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3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1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6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7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showWhenStopped="0">
                    <p:cTn id="18" repeatCount="indefinite" fill="remove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  <p:cond evt="onNext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28074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9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showWhenStopped="0">
                    <p:cTn id="18" repeatCount="indefinite" fill="remove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  <p:cond evt="onNext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plant&#10;&#10;Description automatically generated">
            <a:extLst>
              <a:ext uri="{FF2B5EF4-FFF2-40B4-BE49-F238E27FC236}">
                <a16:creationId xmlns="" xmlns:a16="http://schemas.microsoft.com/office/drawing/2014/main" id="{5CBCA1D9-8A84-4426-B6CA-BD192969D5C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pic>
        <p:nvPicPr>
          <p:cNvPr id="5" name="Giới thiệu trò chơi nhạc dài">
            <a:hlinkClick r:id="" action="ppaction://media"/>
            <a:extLst>
              <a:ext uri="{FF2B5EF4-FFF2-40B4-BE49-F238E27FC236}">
                <a16:creationId xmlns="" xmlns:a16="http://schemas.microsoft.com/office/drawing/2014/main" id="{205E5D23-DE44-4E55-92A4-589774C5CCD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30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723900" y="41441"/>
            <a:ext cx="609600" cy="609600"/>
          </a:xfrm>
          <a:prstGeom prst="rect">
            <a:avLst/>
          </a:prstGeom>
        </p:spPr>
      </p:pic>
      <p:pic>
        <p:nvPicPr>
          <p:cNvPr id="6" name="Picture 5" descr="Aesthetic Oiseau: Strawberry Wallpaper">
            <a:extLst>
              <a:ext uri="{FF2B5EF4-FFF2-40B4-BE49-F238E27FC236}">
                <a16:creationId xmlns="" xmlns:a16="http://schemas.microsoft.com/office/drawing/2014/main" id="{56F9B936-1B08-4831-A81A-9E6A6BB0AE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50729" y="366752"/>
            <a:ext cx="8690539" cy="1063192"/>
          </a:xfrm>
          <a:custGeom>
            <a:avLst/>
            <a:gdLst/>
            <a:ahLst/>
            <a:cxnLst/>
            <a:rect l="l" t="t" r="r" b="b"/>
            <a:pathLst>
              <a:path w="8690539" h="1063192">
                <a:moveTo>
                  <a:pt x="3387439" y="922735"/>
                </a:moveTo>
                <a:cubicBezTo>
                  <a:pt x="3414414" y="922735"/>
                  <a:pt x="3435963" y="937463"/>
                  <a:pt x="3452086" y="966918"/>
                </a:cubicBezTo>
                <a:cubicBezTo>
                  <a:pt x="3457047" y="974980"/>
                  <a:pt x="3459528" y="984592"/>
                  <a:pt x="3459528" y="995754"/>
                </a:cubicBezTo>
                <a:cubicBezTo>
                  <a:pt x="3459528" y="1019318"/>
                  <a:pt x="3447901" y="1038542"/>
                  <a:pt x="3424646" y="1053425"/>
                </a:cubicBezTo>
                <a:cubicBezTo>
                  <a:pt x="3414414" y="1059936"/>
                  <a:pt x="3402787" y="1063192"/>
                  <a:pt x="3389765" y="1063192"/>
                </a:cubicBezTo>
                <a:cubicBezTo>
                  <a:pt x="3369611" y="1063192"/>
                  <a:pt x="3352635" y="1056215"/>
                  <a:pt x="3338837" y="1042263"/>
                </a:cubicBezTo>
                <a:cubicBezTo>
                  <a:pt x="3325040" y="1028310"/>
                  <a:pt x="3318141" y="1010947"/>
                  <a:pt x="3318141" y="990173"/>
                </a:cubicBezTo>
                <a:cubicBezTo>
                  <a:pt x="3318141" y="959787"/>
                  <a:pt x="3331473" y="939323"/>
                  <a:pt x="3358139" y="928781"/>
                </a:cubicBezTo>
                <a:cubicBezTo>
                  <a:pt x="3367131" y="924750"/>
                  <a:pt x="3376897" y="922735"/>
                  <a:pt x="3387439" y="922735"/>
                </a:cubicBezTo>
                <a:close/>
                <a:moveTo>
                  <a:pt x="5312159" y="456717"/>
                </a:moveTo>
                <a:cubicBezTo>
                  <a:pt x="5294485" y="456717"/>
                  <a:pt x="5285649" y="466484"/>
                  <a:pt x="5285649" y="486017"/>
                </a:cubicBezTo>
                <a:cubicBezTo>
                  <a:pt x="5285649" y="493769"/>
                  <a:pt x="5286268" y="505241"/>
                  <a:pt x="5287509" y="520434"/>
                </a:cubicBezTo>
                <a:cubicBezTo>
                  <a:pt x="5288749" y="535627"/>
                  <a:pt x="5289369" y="547099"/>
                  <a:pt x="5289369" y="554850"/>
                </a:cubicBezTo>
                <a:cubicBezTo>
                  <a:pt x="5289369" y="582756"/>
                  <a:pt x="5291230" y="601514"/>
                  <a:pt x="5294950" y="611126"/>
                </a:cubicBezTo>
                <a:cubicBezTo>
                  <a:pt x="5301462" y="627559"/>
                  <a:pt x="5316034" y="635776"/>
                  <a:pt x="5338669" y="635776"/>
                </a:cubicBezTo>
                <a:cubicBezTo>
                  <a:pt x="5360373" y="635776"/>
                  <a:pt x="5376961" y="626784"/>
                  <a:pt x="5388433" y="608801"/>
                </a:cubicBezTo>
                <a:cubicBezTo>
                  <a:pt x="5397735" y="593608"/>
                  <a:pt x="5402386" y="574694"/>
                  <a:pt x="5402386" y="552060"/>
                </a:cubicBezTo>
                <a:cubicBezTo>
                  <a:pt x="5402386" y="488498"/>
                  <a:pt x="5372310" y="456717"/>
                  <a:pt x="5312159" y="456717"/>
                </a:cubicBezTo>
                <a:close/>
                <a:moveTo>
                  <a:pt x="2802210" y="448810"/>
                </a:moveTo>
                <a:cubicBezTo>
                  <a:pt x="2790738" y="450051"/>
                  <a:pt x="2779265" y="467879"/>
                  <a:pt x="2767793" y="502295"/>
                </a:cubicBezTo>
                <a:cubicBezTo>
                  <a:pt x="2758491" y="530201"/>
                  <a:pt x="2753531" y="552680"/>
                  <a:pt x="2752910" y="569733"/>
                </a:cubicBezTo>
                <a:cubicBezTo>
                  <a:pt x="2750120" y="613141"/>
                  <a:pt x="2773840" y="634846"/>
                  <a:pt x="2824069" y="634846"/>
                </a:cubicBezTo>
                <a:cubicBezTo>
                  <a:pt x="2855385" y="634846"/>
                  <a:pt x="2876624" y="623683"/>
                  <a:pt x="2887786" y="601359"/>
                </a:cubicBezTo>
                <a:cubicBezTo>
                  <a:pt x="2896778" y="584926"/>
                  <a:pt x="2901273" y="559501"/>
                  <a:pt x="2901273" y="525085"/>
                </a:cubicBezTo>
                <a:cubicBezTo>
                  <a:pt x="2901273" y="501520"/>
                  <a:pt x="2890809" y="482452"/>
                  <a:pt x="2869880" y="467879"/>
                </a:cubicBezTo>
                <a:cubicBezTo>
                  <a:pt x="2848951" y="453306"/>
                  <a:pt x="2826394" y="446950"/>
                  <a:pt x="2802210" y="448810"/>
                </a:cubicBezTo>
                <a:close/>
                <a:moveTo>
                  <a:pt x="7877416" y="401371"/>
                </a:moveTo>
                <a:cubicBezTo>
                  <a:pt x="7861912" y="401371"/>
                  <a:pt x="7848502" y="406255"/>
                  <a:pt x="7837186" y="416022"/>
                </a:cubicBezTo>
                <a:cubicBezTo>
                  <a:pt x="7825868" y="425788"/>
                  <a:pt x="7820210" y="438423"/>
                  <a:pt x="7820210" y="453926"/>
                </a:cubicBezTo>
                <a:cubicBezTo>
                  <a:pt x="7820210" y="469119"/>
                  <a:pt x="7825868" y="481599"/>
                  <a:pt x="7837186" y="491366"/>
                </a:cubicBezTo>
                <a:cubicBezTo>
                  <a:pt x="7848504" y="501133"/>
                  <a:pt x="7861912" y="506016"/>
                  <a:pt x="7877416" y="506016"/>
                </a:cubicBezTo>
                <a:cubicBezTo>
                  <a:pt x="7892608" y="506016"/>
                  <a:pt x="7906018" y="501133"/>
                  <a:pt x="7917646" y="491366"/>
                </a:cubicBezTo>
                <a:cubicBezTo>
                  <a:pt x="7929273" y="481599"/>
                  <a:pt x="7935086" y="469119"/>
                  <a:pt x="7935086" y="453926"/>
                </a:cubicBezTo>
                <a:cubicBezTo>
                  <a:pt x="7935086" y="438423"/>
                  <a:pt x="7929273" y="425788"/>
                  <a:pt x="7917646" y="416022"/>
                </a:cubicBezTo>
                <a:cubicBezTo>
                  <a:pt x="7906018" y="406255"/>
                  <a:pt x="7892608" y="401371"/>
                  <a:pt x="7877416" y="401371"/>
                </a:cubicBezTo>
                <a:close/>
                <a:moveTo>
                  <a:pt x="5896216" y="401371"/>
                </a:moveTo>
                <a:cubicBezTo>
                  <a:pt x="5880713" y="401371"/>
                  <a:pt x="5867303" y="406255"/>
                  <a:pt x="5855986" y="416022"/>
                </a:cubicBezTo>
                <a:cubicBezTo>
                  <a:pt x="5844669" y="425788"/>
                  <a:pt x="5839010" y="438423"/>
                  <a:pt x="5839010" y="453926"/>
                </a:cubicBezTo>
                <a:cubicBezTo>
                  <a:pt x="5839010" y="469119"/>
                  <a:pt x="5844669" y="481599"/>
                  <a:pt x="5855986" y="491366"/>
                </a:cubicBezTo>
                <a:cubicBezTo>
                  <a:pt x="5867303" y="501133"/>
                  <a:pt x="5880713" y="506016"/>
                  <a:pt x="5896216" y="506016"/>
                </a:cubicBezTo>
                <a:cubicBezTo>
                  <a:pt x="5911409" y="506016"/>
                  <a:pt x="5924819" y="501133"/>
                  <a:pt x="5936446" y="491366"/>
                </a:cubicBezTo>
                <a:cubicBezTo>
                  <a:pt x="5948073" y="481599"/>
                  <a:pt x="5953887" y="469119"/>
                  <a:pt x="5953887" y="453926"/>
                </a:cubicBezTo>
                <a:cubicBezTo>
                  <a:pt x="5953887" y="438423"/>
                  <a:pt x="5948073" y="425788"/>
                  <a:pt x="5936446" y="416022"/>
                </a:cubicBezTo>
                <a:cubicBezTo>
                  <a:pt x="5924819" y="406255"/>
                  <a:pt x="5911409" y="401371"/>
                  <a:pt x="5896216" y="401371"/>
                </a:cubicBezTo>
                <a:close/>
                <a:moveTo>
                  <a:pt x="3372091" y="401371"/>
                </a:moveTo>
                <a:cubicBezTo>
                  <a:pt x="3356588" y="401371"/>
                  <a:pt x="3343179" y="406255"/>
                  <a:pt x="3331861" y="416022"/>
                </a:cubicBezTo>
                <a:cubicBezTo>
                  <a:pt x="3320544" y="425788"/>
                  <a:pt x="3314885" y="438423"/>
                  <a:pt x="3314885" y="453926"/>
                </a:cubicBezTo>
                <a:cubicBezTo>
                  <a:pt x="3314885" y="469119"/>
                  <a:pt x="3320544" y="481599"/>
                  <a:pt x="3331861" y="491366"/>
                </a:cubicBezTo>
                <a:cubicBezTo>
                  <a:pt x="3343179" y="501133"/>
                  <a:pt x="3356588" y="506016"/>
                  <a:pt x="3372091" y="506016"/>
                </a:cubicBezTo>
                <a:cubicBezTo>
                  <a:pt x="3387284" y="506016"/>
                  <a:pt x="3400694" y="501133"/>
                  <a:pt x="3412321" y="491366"/>
                </a:cubicBezTo>
                <a:cubicBezTo>
                  <a:pt x="3423949" y="481599"/>
                  <a:pt x="3429762" y="469119"/>
                  <a:pt x="3429762" y="453926"/>
                </a:cubicBezTo>
                <a:cubicBezTo>
                  <a:pt x="3429762" y="438423"/>
                  <a:pt x="3423949" y="425788"/>
                  <a:pt x="3412321" y="416022"/>
                </a:cubicBezTo>
                <a:cubicBezTo>
                  <a:pt x="3400694" y="406255"/>
                  <a:pt x="3387284" y="401371"/>
                  <a:pt x="3372091" y="401371"/>
                </a:cubicBezTo>
                <a:close/>
                <a:moveTo>
                  <a:pt x="4630005" y="211616"/>
                </a:moveTo>
                <a:cubicBezTo>
                  <a:pt x="4666282" y="211616"/>
                  <a:pt x="4690467" y="220917"/>
                  <a:pt x="4702559" y="239521"/>
                </a:cubicBezTo>
                <a:cubicBezTo>
                  <a:pt x="4718992" y="301843"/>
                  <a:pt x="4727209" y="417339"/>
                  <a:pt x="4727209" y="586011"/>
                </a:cubicBezTo>
                <a:cubicBezTo>
                  <a:pt x="4727209" y="674378"/>
                  <a:pt x="4725038" y="761349"/>
                  <a:pt x="4720697" y="846926"/>
                </a:cubicBezTo>
                <a:cubicBezTo>
                  <a:pt x="4715426" y="861188"/>
                  <a:pt x="4703334" y="872350"/>
                  <a:pt x="4684421" y="880412"/>
                </a:cubicBezTo>
                <a:cubicBezTo>
                  <a:pt x="4668608" y="886923"/>
                  <a:pt x="4651709" y="890179"/>
                  <a:pt x="4633726" y="890179"/>
                </a:cubicBezTo>
                <a:cubicBezTo>
                  <a:pt x="4593108" y="890179"/>
                  <a:pt x="4568459" y="876846"/>
                  <a:pt x="4559777" y="850181"/>
                </a:cubicBezTo>
                <a:cubicBezTo>
                  <a:pt x="4552646" y="811424"/>
                  <a:pt x="4547530" y="754838"/>
                  <a:pt x="4544429" y="680424"/>
                </a:cubicBezTo>
                <a:cubicBezTo>
                  <a:pt x="4543189" y="656240"/>
                  <a:pt x="4528926" y="644147"/>
                  <a:pt x="4501641" y="644147"/>
                </a:cubicBezTo>
                <a:cubicBezTo>
                  <a:pt x="4471875" y="644147"/>
                  <a:pt x="4456993" y="656860"/>
                  <a:pt x="4456993" y="682284"/>
                </a:cubicBezTo>
                <a:cubicBezTo>
                  <a:pt x="4457613" y="758559"/>
                  <a:pt x="4456217" y="803982"/>
                  <a:pt x="4452807" y="818555"/>
                </a:cubicBezTo>
                <a:cubicBezTo>
                  <a:pt x="4441334" y="867544"/>
                  <a:pt x="4410949" y="892039"/>
                  <a:pt x="4361650" y="892039"/>
                </a:cubicBezTo>
                <a:cubicBezTo>
                  <a:pt x="4343046" y="892039"/>
                  <a:pt x="4324908" y="888784"/>
                  <a:pt x="4307234" y="882272"/>
                </a:cubicBezTo>
                <a:cubicBezTo>
                  <a:pt x="4284290" y="874211"/>
                  <a:pt x="4271888" y="862428"/>
                  <a:pt x="4270027" y="846926"/>
                </a:cubicBezTo>
                <a:cubicBezTo>
                  <a:pt x="4257935" y="763830"/>
                  <a:pt x="4251889" y="658100"/>
                  <a:pt x="4251889" y="529736"/>
                </a:cubicBezTo>
                <a:cubicBezTo>
                  <a:pt x="4251889" y="390209"/>
                  <a:pt x="4258865" y="294711"/>
                  <a:pt x="4272818" y="243241"/>
                </a:cubicBezTo>
                <a:cubicBezTo>
                  <a:pt x="4290181" y="222778"/>
                  <a:pt x="4319172" y="212546"/>
                  <a:pt x="4359789" y="212546"/>
                </a:cubicBezTo>
                <a:cubicBezTo>
                  <a:pt x="4405988" y="212546"/>
                  <a:pt x="4433273" y="236420"/>
                  <a:pt x="4441645" y="284169"/>
                </a:cubicBezTo>
                <a:cubicBezTo>
                  <a:pt x="4447226" y="317966"/>
                  <a:pt x="4447846" y="367575"/>
                  <a:pt x="4443505" y="432997"/>
                </a:cubicBezTo>
                <a:cubicBezTo>
                  <a:pt x="4447846" y="453771"/>
                  <a:pt x="4462729" y="464158"/>
                  <a:pt x="4488153" y="464158"/>
                </a:cubicBezTo>
                <a:cubicBezTo>
                  <a:pt x="4515439" y="464158"/>
                  <a:pt x="4533267" y="452686"/>
                  <a:pt x="4541639" y="429742"/>
                </a:cubicBezTo>
                <a:cubicBezTo>
                  <a:pt x="4542879" y="371451"/>
                  <a:pt x="4543499" y="340445"/>
                  <a:pt x="4543499" y="336724"/>
                </a:cubicBezTo>
                <a:cubicBezTo>
                  <a:pt x="4545359" y="300447"/>
                  <a:pt x="4549855" y="269906"/>
                  <a:pt x="4556986" y="245102"/>
                </a:cubicBezTo>
                <a:cubicBezTo>
                  <a:pt x="4563188" y="222778"/>
                  <a:pt x="4587527" y="211616"/>
                  <a:pt x="4630005" y="211616"/>
                </a:cubicBezTo>
                <a:close/>
                <a:moveTo>
                  <a:pt x="2391630" y="211616"/>
                </a:moveTo>
                <a:cubicBezTo>
                  <a:pt x="2427907" y="211616"/>
                  <a:pt x="2452092" y="220917"/>
                  <a:pt x="2464184" y="239521"/>
                </a:cubicBezTo>
                <a:cubicBezTo>
                  <a:pt x="2480617" y="301843"/>
                  <a:pt x="2488834" y="417339"/>
                  <a:pt x="2488834" y="586011"/>
                </a:cubicBezTo>
                <a:cubicBezTo>
                  <a:pt x="2488834" y="674378"/>
                  <a:pt x="2486663" y="761349"/>
                  <a:pt x="2482323" y="846926"/>
                </a:cubicBezTo>
                <a:cubicBezTo>
                  <a:pt x="2477052" y="861188"/>
                  <a:pt x="2464960" y="872350"/>
                  <a:pt x="2446046" y="880412"/>
                </a:cubicBezTo>
                <a:cubicBezTo>
                  <a:pt x="2430232" y="886923"/>
                  <a:pt x="2413335" y="890179"/>
                  <a:pt x="2395351" y="890179"/>
                </a:cubicBezTo>
                <a:cubicBezTo>
                  <a:pt x="2354733" y="890179"/>
                  <a:pt x="2330084" y="876846"/>
                  <a:pt x="2321402" y="850181"/>
                </a:cubicBezTo>
                <a:cubicBezTo>
                  <a:pt x="2314271" y="811424"/>
                  <a:pt x="2309155" y="754838"/>
                  <a:pt x="2306054" y="680424"/>
                </a:cubicBezTo>
                <a:cubicBezTo>
                  <a:pt x="2304814" y="656240"/>
                  <a:pt x="2290552" y="644147"/>
                  <a:pt x="2263266" y="644147"/>
                </a:cubicBezTo>
                <a:cubicBezTo>
                  <a:pt x="2233500" y="644147"/>
                  <a:pt x="2218618" y="656860"/>
                  <a:pt x="2218618" y="682284"/>
                </a:cubicBezTo>
                <a:cubicBezTo>
                  <a:pt x="2219238" y="758559"/>
                  <a:pt x="2217842" y="803982"/>
                  <a:pt x="2214432" y="818555"/>
                </a:cubicBezTo>
                <a:cubicBezTo>
                  <a:pt x="2202960" y="867544"/>
                  <a:pt x="2172574" y="892039"/>
                  <a:pt x="2123274" y="892039"/>
                </a:cubicBezTo>
                <a:cubicBezTo>
                  <a:pt x="2104671" y="892039"/>
                  <a:pt x="2086532" y="888784"/>
                  <a:pt x="2068859" y="882272"/>
                </a:cubicBezTo>
                <a:cubicBezTo>
                  <a:pt x="2045915" y="874211"/>
                  <a:pt x="2033513" y="862428"/>
                  <a:pt x="2031652" y="846926"/>
                </a:cubicBezTo>
                <a:cubicBezTo>
                  <a:pt x="2019560" y="763830"/>
                  <a:pt x="2013514" y="658100"/>
                  <a:pt x="2013514" y="529736"/>
                </a:cubicBezTo>
                <a:cubicBezTo>
                  <a:pt x="2013514" y="390209"/>
                  <a:pt x="2020490" y="294711"/>
                  <a:pt x="2034443" y="243241"/>
                </a:cubicBezTo>
                <a:cubicBezTo>
                  <a:pt x="2051806" y="222778"/>
                  <a:pt x="2080797" y="212546"/>
                  <a:pt x="2121414" y="212546"/>
                </a:cubicBezTo>
                <a:cubicBezTo>
                  <a:pt x="2167613" y="212546"/>
                  <a:pt x="2194898" y="236420"/>
                  <a:pt x="2203270" y="284169"/>
                </a:cubicBezTo>
                <a:cubicBezTo>
                  <a:pt x="2208851" y="317966"/>
                  <a:pt x="2209471" y="367575"/>
                  <a:pt x="2205130" y="432997"/>
                </a:cubicBezTo>
                <a:cubicBezTo>
                  <a:pt x="2209471" y="453771"/>
                  <a:pt x="2224354" y="464158"/>
                  <a:pt x="2249778" y="464158"/>
                </a:cubicBezTo>
                <a:cubicBezTo>
                  <a:pt x="2277064" y="464158"/>
                  <a:pt x="2294892" y="452686"/>
                  <a:pt x="2303263" y="429742"/>
                </a:cubicBezTo>
                <a:cubicBezTo>
                  <a:pt x="2304504" y="371451"/>
                  <a:pt x="2305124" y="340445"/>
                  <a:pt x="2305124" y="336724"/>
                </a:cubicBezTo>
                <a:cubicBezTo>
                  <a:pt x="2306984" y="300447"/>
                  <a:pt x="2311480" y="269906"/>
                  <a:pt x="2318612" y="245102"/>
                </a:cubicBezTo>
                <a:cubicBezTo>
                  <a:pt x="2324813" y="222778"/>
                  <a:pt x="2349152" y="211616"/>
                  <a:pt x="2391630" y="211616"/>
                </a:cubicBezTo>
                <a:close/>
                <a:moveTo>
                  <a:pt x="962880" y="211616"/>
                </a:moveTo>
                <a:cubicBezTo>
                  <a:pt x="999157" y="211616"/>
                  <a:pt x="1023342" y="220917"/>
                  <a:pt x="1035434" y="239521"/>
                </a:cubicBezTo>
                <a:cubicBezTo>
                  <a:pt x="1051867" y="301843"/>
                  <a:pt x="1060084" y="417339"/>
                  <a:pt x="1060084" y="586011"/>
                </a:cubicBezTo>
                <a:cubicBezTo>
                  <a:pt x="1060084" y="674378"/>
                  <a:pt x="1057913" y="761349"/>
                  <a:pt x="1053572" y="846926"/>
                </a:cubicBezTo>
                <a:cubicBezTo>
                  <a:pt x="1048301" y="861188"/>
                  <a:pt x="1036209" y="872350"/>
                  <a:pt x="1017296" y="880412"/>
                </a:cubicBezTo>
                <a:cubicBezTo>
                  <a:pt x="1001483" y="886923"/>
                  <a:pt x="984584" y="890179"/>
                  <a:pt x="966601" y="890179"/>
                </a:cubicBezTo>
                <a:cubicBezTo>
                  <a:pt x="925983" y="890179"/>
                  <a:pt x="901334" y="876846"/>
                  <a:pt x="892652" y="850181"/>
                </a:cubicBezTo>
                <a:cubicBezTo>
                  <a:pt x="885521" y="811424"/>
                  <a:pt x="880405" y="754838"/>
                  <a:pt x="877304" y="680424"/>
                </a:cubicBezTo>
                <a:cubicBezTo>
                  <a:pt x="876064" y="656240"/>
                  <a:pt x="861801" y="644147"/>
                  <a:pt x="834516" y="644147"/>
                </a:cubicBezTo>
                <a:cubicBezTo>
                  <a:pt x="804750" y="644147"/>
                  <a:pt x="789868" y="656860"/>
                  <a:pt x="789868" y="682284"/>
                </a:cubicBezTo>
                <a:cubicBezTo>
                  <a:pt x="790488" y="758559"/>
                  <a:pt x="789092" y="803982"/>
                  <a:pt x="785682" y="818555"/>
                </a:cubicBezTo>
                <a:cubicBezTo>
                  <a:pt x="774210" y="867544"/>
                  <a:pt x="743824" y="892039"/>
                  <a:pt x="694525" y="892039"/>
                </a:cubicBezTo>
                <a:cubicBezTo>
                  <a:pt x="675921" y="892039"/>
                  <a:pt x="657783" y="888784"/>
                  <a:pt x="640109" y="882272"/>
                </a:cubicBezTo>
                <a:cubicBezTo>
                  <a:pt x="617165" y="874211"/>
                  <a:pt x="604763" y="862428"/>
                  <a:pt x="602902" y="846926"/>
                </a:cubicBezTo>
                <a:cubicBezTo>
                  <a:pt x="590810" y="763830"/>
                  <a:pt x="584764" y="658100"/>
                  <a:pt x="584764" y="529736"/>
                </a:cubicBezTo>
                <a:cubicBezTo>
                  <a:pt x="584764" y="390209"/>
                  <a:pt x="591740" y="294711"/>
                  <a:pt x="605693" y="243241"/>
                </a:cubicBezTo>
                <a:cubicBezTo>
                  <a:pt x="623056" y="222778"/>
                  <a:pt x="652047" y="212546"/>
                  <a:pt x="692664" y="212546"/>
                </a:cubicBezTo>
                <a:cubicBezTo>
                  <a:pt x="738863" y="212546"/>
                  <a:pt x="766148" y="236420"/>
                  <a:pt x="774520" y="284169"/>
                </a:cubicBezTo>
                <a:cubicBezTo>
                  <a:pt x="780101" y="317966"/>
                  <a:pt x="780721" y="367575"/>
                  <a:pt x="776380" y="432997"/>
                </a:cubicBezTo>
                <a:cubicBezTo>
                  <a:pt x="780721" y="453771"/>
                  <a:pt x="795604" y="464158"/>
                  <a:pt x="821029" y="464158"/>
                </a:cubicBezTo>
                <a:cubicBezTo>
                  <a:pt x="848314" y="464158"/>
                  <a:pt x="866142" y="452686"/>
                  <a:pt x="874513" y="429742"/>
                </a:cubicBezTo>
                <a:cubicBezTo>
                  <a:pt x="875754" y="371451"/>
                  <a:pt x="876374" y="340445"/>
                  <a:pt x="876374" y="336724"/>
                </a:cubicBezTo>
                <a:cubicBezTo>
                  <a:pt x="878234" y="300447"/>
                  <a:pt x="882730" y="269906"/>
                  <a:pt x="889862" y="245102"/>
                </a:cubicBezTo>
                <a:cubicBezTo>
                  <a:pt x="896063" y="222778"/>
                  <a:pt x="920402" y="211616"/>
                  <a:pt x="962880" y="211616"/>
                </a:cubicBezTo>
                <a:close/>
                <a:moveTo>
                  <a:pt x="5274021" y="208825"/>
                </a:moveTo>
                <a:cubicBezTo>
                  <a:pt x="5355257" y="208825"/>
                  <a:pt x="5423780" y="228824"/>
                  <a:pt x="5479590" y="268821"/>
                </a:cubicBezTo>
                <a:cubicBezTo>
                  <a:pt x="5502534" y="285564"/>
                  <a:pt x="5524858" y="324322"/>
                  <a:pt x="5546563" y="385093"/>
                </a:cubicBezTo>
                <a:cubicBezTo>
                  <a:pt x="5570748" y="452996"/>
                  <a:pt x="5582840" y="521674"/>
                  <a:pt x="5582840" y="591127"/>
                </a:cubicBezTo>
                <a:cubicBezTo>
                  <a:pt x="5582840" y="683835"/>
                  <a:pt x="5559585" y="760884"/>
                  <a:pt x="5513077" y="822276"/>
                </a:cubicBezTo>
                <a:cubicBezTo>
                  <a:pt x="5494163" y="847701"/>
                  <a:pt x="5460211" y="867389"/>
                  <a:pt x="5411222" y="881342"/>
                </a:cubicBezTo>
                <a:cubicBezTo>
                  <a:pt x="5372465" y="892194"/>
                  <a:pt x="5332777" y="897620"/>
                  <a:pt x="5292160" y="897620"/>
                </a:cubicBezTo>
                <a:cubicBezTo>
                  <a:pt x="5218986" y="897620"/>
                  <a:pt x="5167826" y="882737"/>
                  <a:pt x="5138681" y="852972"/>
                </a:cubicBezTo>
                <a:cubicBezTo>
                  <a:pt x="5115736" y="820416"/>
                  <a:pt x="5104264" y="688951"/>
                  <a:pt x="5104264" y="458577"/>
                </a:cubicBezTo>
                <a:cubicBezTo>
                  <a:pt x="5104264" y="350057"/>
                  <a:pt x="5107597" y="285797"/>
                  <a:pt x="5114264" y="265798"/>
                </a:cubicBezTo>
                <a:cubicBezTo>
                  <a:pt x="5120930" y="245799"/>
                  <a:pt x="5144262" y="230684"/>
                  <a:pt x="5184259" y="220452"/>
                </a:cubicBezTo>
                <a:cubicBezTo>
                  <a:pt x="5213715" y="212701"/>
                  <a:pt x="5243636" y="208825"/>
                  <a:pt x="5274021" y="208825"/>
                </a:cubicBezTo>
                <a:close/>
                <a:moveTo>
                  <a:pt x="8314283" y="206034"/>
                </a:moveTo>
                <a:cubicBezTo>
                  <a:pt x="8342188" y="206034"/>
                  <a:pt x="8358466" y="214251"/>
                  <a:pt x="8363117" y="230684"/>
                </a:cubicBezTo>
                <a:cubicBezTo>
                  <a:pt x="8371178" y="241536"/>
                  <a:pt x="8378774" y="260295"/>
                  <a:pt x="8385906" y="286960"/>
                </a:cubicBezTo>
                <a:cubicBezTo>
                  <a:pt x="8393967" y="317655"/>
                  <a:pt x="8400324" y="337344"/>
                  <a:pt x="8404975" y="346026"/>
                </a:cubicBezTo>
                <a:cubicBezTo>
                  <a:pt x="8414586" y="365249"/>
                  <a:pt x="8428539" y="374551"/>
                  <a:pt x="8446833" y="373931"/>
                </a:cubicBezTo>
                <a:cubicBezTo>
                  <a:pt x="8484970" y="371761"/>
                  <a:pt x="8511015" y="325097"/>
                  <a:pt x="8524968" y="233940"/>
                </a:cubicBezTo>
                <a:cubicBezTo>
                  <a:pt x="8529307" y="215956"/>
                  <a:pt x="8549617" y="206965"/>
                  <a:pt x="8585894" y="206965"/>
                </a:cubicBezTo>
                <a:cubicBezTo>
                  <a:pt x="8608837" y="206965"/>
                  <a:pt x="8630697" y="211460"/>
                  <a:pt x="8651471" y="220452"/>
                </a:cubicBezTo>
                <a:cubicBezTo>
                  <a:pt x="8677516" y="231924"/>
                  <a:pt x="8690539" y="247737"/>
                  <a:pt x="8690539" y="267891"/>
                </a:cubicBezTo>
                <a:cubicBezTo>
                  <a:pt x="8680307" y="372071"/>
                  <a:pt x="8669919" y="440439"/>
                  <a:pt x="8659378" y="472995"/>
                </a:cubicBezTo>
                <a:cubicBezTo>
                  <a:pt x="8638293" y="535627"/>
                  <a:pt x="8599536" y="573609"/>
                  <a:pt x="8543106" y="586941"/>
                </a:cubicBezTo>
                <a:cubicBezTo>
                  <a:pt x="8540004" y="594073"/>
                  <a:pt x="8538455" y="604925"/>
                  <a:pt x="8538455" y="619498"/>
                </a:cubicBezTo>
                <a:cubicBezTo>
                  <a:pt x="8538455" y="641202"/>
                  <a:pt x="8541400" y="673603"/>
                  <a:pt x="8547292" y="716701"/>
                </a:cubicBezTo>
                <a:cubicBezTo>
                  <a:pt x="8553182" y="759799"/>
                  <a:pt x="8556128" y="792200"/>
                  <a:pt x="8556128" y="813904"/>
                </a:cubicBezTo>
                <a:cubicBezTo>
                  <a:pt x="8556128" y="829717"/>
                  <a:pt x="8555198" y="841810"/>
                  <a:pt x="8553338" y="850181"/>
                </a:cubicBezTo>
                <a:cubicBezTo>
                  <a:pt x="8547136" y="879327"/>
                  <a:pt x="8514425" y="893899"/>
                  <a:pt x="8455204" y="893899"/>
                </a:cubicBezTo>
                <a:cubicBezTo>
                  <a:pt x="8434429" y="893899"/>
                  <a:pt x="8412260" y="890644"/>
                  <a:pt x="8388697" y="884133"/>
                </a:cubicBezTo>
                <a:cubicBezTo>
                  <a:pt x="8357071" y="876071"/>
                  <a:pt x="8340482" y="864754"/>
                  <a:pt x="8338932" y="850181"/>
                </a:cubicBezTo>
                <a:cubicBezTo>
                  <a:pt x="8337691" y="829097"/>
                  <a:pt x="8340328" y="792200"/>
                  <a:pt x="8346839" y="739490"/>
                </a:cubicBezTo>
                <a:cubicBezTo>
                  <a:pt x="8353659" y="683060"/>
                  <a:pt x="8357071" y="646163"/>
                  <a:pt x="8357071" y="628799"/>
                </a:cubicBezTo>
                <a:cubicBezTo>
                  <a:pt x="8357071" y="610506"/>
                  <a:pt x="8354899" y="597173"/>
                  <a:pt x="8350560" y="588802"/>
                </a:cubicBezTo>
                <a:cubicBezTo>
                  <a:pt x="8291648" y="567408"/>
                  <a:pt x="8251961" y="524000"/>
                  <a:pt x="8231497" y="458577"/>
                </a:cubicBezTo>
                <a:cubicBezTo>
                  <a:pt x="8217544" y="414239"/>
                  <a:pt x="8210568" y="347886"/>
                  <a:pt x="8210568" y="259519"/>
                </a:cubicBezTo>
                <a:cubicBezTo>
                  <a:pt x="8210568" y="243707"/>
                  <a:pt x="8224521" y="230374"/>
                  <a:pt x="8252426" y="219522"/>
                </a:cubicBezTo>
                <a:cubicBezTo>
                  <a:pt x="8274750" y="210530"/>
                  <a:pt x="8295368" y="206034"/>
                  <a:pt x="8314283" y="206034"/>
                </a:cubicBezTo>
                <a:close/>
                <a:moveTo>
                  <a:pt x="2739423" y="206034"/>
                </a:moveTo>
                <a:cubicBezTo>
                  <a:pt x="2844223" y="206034"/>
                  <a:pt x="2922357" y="237505"/>
                  <a:pt x="2973827" y="300447"/>
                </a:cubicBezTo>
                <a:cubicBezTo>
                  <a:pt x="3015685" y="353157"/>
                  <a:pt x="3044211" y="435633"/>
                  <a:pt x="3059404" y="547874"/>
                </a:cubicBezTo>
                <a:cubicBezTo>
                  <a:pt x="3060644" y="637481"/>
                  <a:pt x="3055528" y="701973"/>
                  <a:pt x="3044055" y="741351"/>
                </a:cubicBezTo>
                <a:cubicBezTo>
                  <a:pt x="3030723" y="786619"/>
                  <a:pt x="3002508" y="827547"/>
                  <a:pt x="2959410" y="864134"/>
                </a:cubicBezTo>
                <a:cubicBezTo>
                  <a:pt x="2900498" y="883977"/>
                  <a:pt x="2848718" y="893899"/>
                  <a:pt x="2804070" y="893899"/>
                </a:cubicBezTo>
                <a:cubicBezTo>
                  <a:pt x="2756631" y="893899"/>
                  <a:pt x="2713223" y="883047"/>
                  <a:pt x="2673846" y="861343"/>
                </a:cubicBezTo>
                <a:cubicBezTo>
                  <a:pt x="2638809" y="821966"/>
                  <a:pt x="2614160" y="783053"/>
                  <a:pt x="2599896" y="744606"/>
                </a:cubicBezTo>
                <a:cubicBezTo>
                  <a:pt x="2585634" y="706159"/>
                  <a:pt x="2578502" y="660270"/>
                  <a:pt x="2578502" y="606940"/>
                </a:cubicBezTo>
                <a:cubicBezTo>
                  <a:pt x="2578502" y="578415"/>
                  <a:pt x="2580363" y="546014"/>
                  <a:pt x="2584084" y="509737"/>
                </a:cubicBezTo>
                <a:cubicBezTo>
                  <a:pt x="2603307" y="427261"/>
                  <a:pt x="2619895" y="368970"/>
                  <a:pt x="2633848" y="334864"/>
                </a:cubicBezTo>
                <a:cubicBezTo>
                  <a:pt x="2661133" y="268201"/>
                  <a:pt x="2696325" y="225258"/>
                  <a:pt x="2739423" y="206034"/>
                </a:cubicBezTo>
                <a:close/>
                <a:moveTo>
                  <a:pt x="7318232" y="205104"/>
                </a:moveTo>
                <a:cubicBezTo>
                  <a:pt x="7403808" y="205104"/>
                  <a:pt x="7480237" y="209910"/>
                  <a:pt x="7547520" y="219522"/>
                </a:cubicBezTo>
                <a:cubicBezTo>
                  <a:pt x="7569844" y="229754"/>
                  <a:pt x="7581006" y="261225"/>
                  <a:pt x="7581006" y="313935"/>
                </a:cubicBezTo>
                <a:cubicBezTo>
                  <a:pt x="7581006" y="361374"/>
                  <a:pt x="7571860" y="389899"/>
                  <a:pt x="7553566" y="399511"/>
                </a:cubicBezTo>
                <a:cubicBezTo>
                  <a:pt x="7541474" y="414704"/>
                  <a:pt x="7525816" y="422300"/>
                  <a:pt x="7506592" y="422300"/>
                </a:cubicBezTo>
                <a:cubicBezTo>
                  <a:pt x="7496980" y="422300"/>
                  <a:pt x="7483028" y="419432"/>
                  <a:pt x="7464734" y="413696"/>
                </a:cubicBezTo>
                <a:cubicBezTo>
                  <a:pt x="7446441" y="407960"/>
                  <a:pt x="7433108" y="405092"/>
                  <a:pt x="7424736" y="405092"/>
                </a:cubicBezTo>
                <a:cubicBezTo>
                  <a:pt x="7415125" y="405092"/>
                  <a:pt x="7408148" y="408658"/>
                  <a:pt x="7403808" y="415789"/>
                </a:cubicBezTo>
                <a:cubicBezTo>
                  <a:pt x="7401328" y="419510"/>
                  <a:pt x="7400087" y="428036"/>
                  <a:pt x="7400087" y="441369"/>
                </a:cubicBezTo>
                <a:cubicBezTo>
                  <a:pt x="7400087" y="481987"/>
                  <a:pt x="7405280" y="542913"/>
                  <a:pt x="7415667" y="624148"/>
                </a:cubicBezTo>
                <a:cubicBezTo>
                  <a:pt x="7426054" y="705384"/>
                  <a:pt x="7431248" y="766310"/>
                  <a:pt x="7431248" y="806928"/>
                </a:cubicBezTo>
                <a:cubicBezTo>
                  <a:pt x="7431248" y="841345"/>
                  <a:pt x="7427527" y="861343"/>
                  <a:pt x="7420086" y="866924"/>
                </a:cubicBezTo>
                <a:cubicBezTo>
                  <a:pt x="7395282" y="886148"/>
                  <a:pt x="7359934" y="895760"/>
                  <a:pt x="7314046" y="895760"/>
                </a:cubicBezTo>
                <a:cubicBezTo>
                  <a:pt x="7270328" y="895760"/>
                  <a:pt x="7242732" y="883357"/>
                  <a:pt x="7231260" y="858553"/>
                </a:cubicBezTo>
                <a:cubicBezTo>
                  <a:pt x="7224439" y="851731"/>
                  <a:pt x="7221028" y="832973"/>
                  <a:pt x="7221028" y="802277"/>
                </a:cubicBezTo>
                <a:cubicBezTo>
                  <a:pt x="7221028" y="762280"/>
                  <a:pt x="7227230" y="702438"/>
                  <a:pt x="7239632" y="622753"/>
                </a:cubicBezTo>
                <a:cubicBezTo>
                  <a:pt x="7252034" y="543068"/>
                  <a:pt x="7258235" y="483227"/>
                  <a:pt x="7258235" y="443229"/>
                </a:cubicBezTo>
                <a:cubicBezTo>
                  <a:pt x="7258235" y="430517"/>
                  <a:pt x="7256840" y="423231"/>
                  <a:pt x="7254049" y="421370"/>
                </a:cubicBezTo>
                <a:cubicBezTo>
                  <a:pt x="7249709" y="411758"/>
                  <a:pt x="7241802" y="406952"/>
                  <a:pt x="7230330" y="406952"/>
                </a:cubicBezTo>
                <a:cubicBezTo>
                  <a:pt x="7221648" y="406952"/>
                  <a:pt x="7207153" y="409665"/>
                  <a:pt x="7186844" y="415091"/>
                </a:cubicBezTo>
                <a:cubicBezTo>
                  <a:pt x="7166536" y="420518"/>
                  <a:pt x="7150955" y="423231"/>
                  <a:pt x="7140102" y="423231"/>
                </a:cubicBezTo>
                <a:cubicBezTo>
                  <a:pt x="7124910" y="423231"/>
                  <a:pt x="7111267" y="420130"/>
                  <a:pt x="7099175" y="413929"/>
                </a:cubicBezTo>
                <a:cubicBezTo>
                  <a:pt x="7078092" y="403077"/>
                  <a:pt x="7067549" y="370986"/>
                  <a:pt x="7067549" y="317655"/>
                </a:cubicBezTo>
                <a:cubicBezTo>
                  <a:pt x="7067549" y="264946"/>
                  <a:pt x="7078092" y="232234"/>
                  <a:pt x="7099175" y="219522"/>
                </a:cubicBezTo>
                <a:cubicBezTo>
                  <a:pt x="7151885" y="209910"/>
                  <a:pt x="7224904" y="205104"/>
                  <a:pt x="7318232" y="205104"/>
                </a:cubicBezTo>
                <a:close/>
                <a:moveTo>
                  <a:pt x="250682" y="205104"/>
                </a:moveTo>
                <a:cubicBezTo>
                  <a:pt x="336258" y="205104"/>
                  <a:pt x="412688" y="209910"/>
                  <a:pt x="479970" y="219522"/>
                </a:cubicBezTo>
                <a:cubicBezTo>
                  <a:pt x="502295" y="229754"/>
                  <a:pt x="513456" y="261225"/>
                  <a:pt x="513456" y="313935"/>
                </a:cubicBezTo>
                <a:cubicBezTo>
                  <a:pt x="513456" y="361374"/>
                  <a:pt x="504310" y="389899"/>
                  <a:pt x="486016" y="399511"/>
                </a:cubicBezTo>
                <a:cubicBezTo>
                  <a:pt x="473924" y="414704"/>
                  <a:pt x="458266" y="422300"/>
                  <a:pt x="439043" y="422300"/>
                </a:cubicBezTo>
                <a:cubicBezTo>
                  <a:pt x="429431" y="422300"/>
                  <a:pt x="415478" y="419432"/>
                  <a:pt x="397184" y="413696"/>
                </a:cubicBezTo>
                <a:cubicBezTo>
                  <a:pt x="378891" y="407960"/>
                  <a:pt x="365559" y="405092"/>
                  <a:pt x="357187" y="405092"/>
                </a:cubicBezTo>
                <a:cubicBezTo>
                  <a:pt x="347575" y="405092"/>
                  <a:pt x="340599" y="408658"/>
                  <a:pt x="336258" y="415789"/>
                </a:cubicBezTo>
                <a:cubicBezTo>
                  <a:pt x="333778" y="419510"/>
                  <a:pt x="332537" y="428036"/>
                  <a:pt x="332537" y="441369"/>
                </a:cubicBezTo>
                <a:cubicBezTo>
                  <a:pt x="332537" y="481987"/>
                  <a:pt x="337731" y="542913"/>
                  <a:pt x="348118" y="624148"/>
                </a:cubicBezTo>
                <a:cubicBezTo>
                  <a:pt x="358505" y="705384"/>
                  <a:pt x="363698" y="766310"/>
                  <a:pt x="363698" y="806928"/>
                </a:cubicBezTo>
                <a:cubicBezTo>
                  <a:pt x="363698" y="841345"/>
                  <a:pt x="359978" y="861343"/>
                  <a:pt x="352536" y="866924"/>
                </a:cubicBezTo>
                <a:cubicBezTo>
                  <a:pt x="327731" y="886148"/>
                  <a:pt x="292385" y="895760"/>
                  <a:pt x="246496" y="895760"/>
                </a:cubicBezTo>
                <a:cubicBezTo>
                  <a:pt x="202778" y="895760"/>
                  <a:pt x="175183" y="883357"/>
                  <a:pt x="163710" y="858553"/>
                </a:cubicBezTo>
                <a:cubicBezTo>
                  <a:pt x="156889" y="851731"/>
                  <a:pt x="153479" y="832973"/>
                  <a:pt x="153479" y="802277"/>
                </a:cubicBezTo>
                <a:cubicBezTo>
                  <a:pt x="153479" y="762280"/>
                  <a:pt x="159680" y="702438"/>
                  <a:pt x="172082" y="622753"/>
                </a:cubicBezTo>
                <a:cubicBezTo>
                  <a:pt x="184484" y="543068"/>
                  <a:pt x="190686" y="483227"/>
                  <a:pt x="190686" y="443229"/>
                </a:cubicBezTo>
                <a:cubicBezTo>
                  <a:pt x="190686" y="430517"/>
                  <a:pt x="189290" y="423231"/>
                  <a:pt x="186500" y="421370"/>
                </a:cubicBezTo>
                <a:cubicBezTo>
                  <a:pt x="182159" y="411758"/>
                  <a:pt x="174253" y="406952"/>
                  <a:pt x="162780" y="406952"/>
                </a:cubicBezTo>
                <a:cubicBezTo>
                  <a:pt x="154099" y="406952"/>
                  <a:pt x="139603" y="409665"/>
                  <a:pt x="119294" y="415091"/>
                </a:cubicBezTo>
                <a:cubicBezTo>
                  <a:pt x="98986" y="420518"/>
                  <a:pt x="83405" y="423231"/>
                  <a:pt x="72553" y="423231"/>
                </a:cubicBezTo>
                <a:cubicBezTo>
                  <a:pt x="57360" y="423231"/>
                  <a:pt x="43718" y="420130"/>
                  <a:pt x="31626" y="413929"/>
                </a:cubicBezTo>
                <a:cubicBezTo>
                  <a:pt x="10542" y="403077"/>
                  <a:pt x="0" y="370986"/>
                  <a:pt x="0" y="317655"/>
                </a:cubicBezTo>
                <a:cubicBezTo>
                  <a:pt x="0" y="264946"/>
                  <a:pt x="10542" y="232234"/>
                  <a:pt x="31626" y="219522"/>
                </a:cubicBezTo>
                <a:cubicBezTo>
                  <a:pt x="84335" y="209910"/>
                  <a:pt x="157354" y="205104"/>
                  <a:pt x="250682" y="205104"/>
                </a:cubicBezTo>
                <a:close/>
                <a:moveTo>
                  <a:pt x="6348430" y="204174"/>
                </a:moveTo>
                <a:cubicBezTo>
                  <a:pt x="6370755" y="204174"/>
                  <a:pt x="6391683" y="208360"/>
                  <a:pt x="6411217" y="216731"/>
                </a:cubicBezTo>
                <a:cubicBezTo>
                  <a:pt x="6436642" y="227273"/>
                  <a:pt x="6449354" y="242466"/>
                  <a:pt x="6449354" y="262310"/>
                </a:cubicBezTo>
                <a:cubicBezTo>
                  <a:pt x="6449354" y="264170"/>
                  <a:pt x="6449044" y="267736"/>
                  <a:pt x="6448424" y="273007"/>
                </a:cubicBezTo>
                <a:cubicBezTo>
                  <a:pt x="6444703" y="314245"/>
                  <a:pt x="6439277" y="359514"/>
                  <a:pt x="6432146" y="408813"/>
                </a:cubicBezTo>
                <a:cubicBezTo>
                  <a:pt x="6424085" y="466794"/>
                  <a:pt x="6420054" y="510047"/>
                  <a:pt x="6420054" y="538572"/>
                </a:cubicBezTo>
                <a:cubicBezTo>
                  <a:pt x="6420054" y="596863"/>
                  <a:pt x="6437107" y="626629"/>
                  <a:pt x="6471213" y="627869"/>
                </a:cubicBezTo>
                <a:cubicBezTo>
                  <a:pt x="6505630" y="629419"/>
                  <a:pt x="6522838" y="597794"/>
                  <a:pt x="6522838" y="532991"/>
                </a:cubicBezTo>
                <a:cubicBezTo>
                  <a:pt x="6522838" y="501055"/>
                  <a:pt x="6518652" y="456872"/>
                  <a:pt x="6510281" y="400441"/>
                </a:cubicBezTo>
                <a:cubicBezTo>
                  <a:pt x="6500669" y="335019"/>
                  <a:pt x="6495243" y="293471"/>
                  <a:pt x="6494003" y="275798"/>
                </a:cubicBezTo>
                <a:cubicBezTo>
                  <a:pt x="6492142" y="252233"/>
                  <a:pt x="6502064" y="234095"/>
                  <a:pt x="6523768" y="221382"/>
                </a:cubicBezTo>
                <a:cubicBezTo>
                  <a:pt x="6541442" y="211150"/>
                  <a:pt x="6562681" y="206034"/>
                  <a:pt x="6587485" y="206034"/>
                </a:cubicBezTo>
                <a:cubicBezTo>
                  <a:pt x="6614771" y="206034"/>
                  <a:pt x="6638956" y="212391"/>
                  <a:pt x="6660039" y="225103"/>
                </a:cubicBezTo>
                <a:cubicBezTo>
                  <a:pt x="6683294" y="239056"/>
                  <a:pt x="6697866" y="258744"/>
                  <a:pt x="6703757" y="284169"/>
                </a:cubicBezTo>
                <a:cubicBezTo>
                  <a:pt x="6713989" y="331298"/>
                  <a:pt x="6719105" y="385868"/>
                  <a:pt x="6719105" y="447880"/>
                </a:cubicBezTo>
                <a:cubicBezTo>
                  <a:pt x="6719105" y="513303"/>
                  <a:pt x="6711818" y="585391"/>
                  <a:pt x="6697246" y="664146"/>
                </a:cubicBezTo>
                <a:cubicBezTo>
                  <a:pt x="6678022" y="770186"/>
                  <a:pt x="6651668" y="833128"/>
                  <a:pt x="6618181" y="852972"/>
                </a:cubicBezTo>
                <a:cubicBezTo>
                  <a:pt x="6602058" y="882117"/>
                  <a:pt x="6551828" y="896690"/>
                  <a:pt x="6467493" y="896690"/>
                </a:cubicBezTo>
                <a:cubicBezTo>
                  <a:pt x="6377266" y="896690"/>
                  <a:pt x="6326106" y="881187"/>
                  <a:pt x="6314014" y="850181"/>
                </a:cubicBezTo>
                <a:cubicBezTo>
                  <a:pt x="6275257" y="817005"/>
                  <a:pt x="6247041" y="758869"/>
                  <a:pt x="6229368" y="675773"/>
                </a:cubicBezTo>
                <a:cubicBezTo>
                  <a:pt x="6216035" y="614692"/>
                  <a:pt x="6209369" y="548339"/>
                  <a:pt x="6209369" y="476716"/>
                </a:cubicBezTo>
                <a:cubicBezTo>
                  <a:pt x="6209369" y="413774"/>
                  <a:pt x="6215726" y="351452"/>
                  <a:pt x="6228438" y="289750"/>
                </a:cubicBezTo>
                <a:cubicBezTo>
                  <a:pt x="6234638" y="260605"/>
                  <a:pt x="6248901" y="239056"/>
                  <a:pt x="6271226" y="225103"/>
                </a:cubicBezTo>
                <a:cubicBezTo>
                  <a:pt x="6293550" y="211150"/>
                  <a:pt x="6319284" y="204174"/>
                  <a:pt x="6348430" y="204174"/>
                </a:cubicBezTo>
                <a:close/>
                <a:moveTo>
                  <a:pt x="1271606" y="204174"/>
                </a:moveTo>
                <a:cubicBezTo>
                  <a:pt x="1293930" y="204174"/>
                  <a:pt x="1314859" y="208360"/>
                  <a:pt x="1334392" y="216731"/>
                </a:cubicBezTo>
                <a:cubicBezTo>
                  <a:pt x="1359817" y="227273"/>
                  <a:pt x="1372530" y="242466"/>
                  <a:pt x="1372530" y="262310"/>
                </a:cubicBezTo>
                <a:cubicBezTo>
                  <a:pt x="1372530" y="264170"/>
                  <a:pt x="1372220" y="267736"/>
                  <a:pt x="1371600" y="273007"/>
                </a:cubicBezTo>
                <a:cubicBezTo>
                  <a:pt x="1367879" y="314245"/>
                  <a:pt x="1362453" y="359514"/>
                  <a:pt x="1355322" y="408813"/>
                </a:cubicBezTo>
                <a:cubicBezTo>
                  <a:pt x="1347260" y="466794"/>
                  <a:pt x="1343229" y="510047"/>
                  <a:pt x="1343229" y="538572"/>
                </a:cubicBezTo>
                <a:cubicBezTo>
                  <a:pt x="1343229" y="596863"/>
                  <a:pt x="1360282" y="626629"/>
                  <a:pt x="1394389" y="627869"/>
                </a:cubicBezTo>
                <a:cubicBezTo>
                  <a:pt x="1428805" y="629419"/>
                  <a:pt x="1446014" y="597794"/>
                  <a:pt x="1446014" y="532991"/>
                </a:cubicBezTo>
                <a:cubicBezTo>
                  <a:pt x="1446014" y="501055"/>
                  <a:pt x="1441828" y="456872"/>
                  <a:pt x="1433456" y="400441"/>
                </a:cubicBezTo>
                <a:cubicBezTo>
                  <a:pt x="1423845" y="335019"/>
                  <a:pt x="1418418" y="293471"/>
                  <a:pt x="1417178" y="275798"/>
                </a:cubicBezTo>
                <a:cubicBezTo>
                  <a:pt x="1415318" y="252233"/>
                  <a:pt x="1425240" y="234095"/>
                  <a:pt x="1446944" y="221382"/>
                </a:cubicBezTo>
                <a:cubicBezTo>
                  <a:pt x="1464617" y="211150"/>
                  <a:pt x="1485856" y="206034"/>
                  <a:pt x="1510661" y="206034"/>
                </a:cubicBezTo>
                <a:cubicBezTo>
                  <a:pt x="1537946" y="206034"/>
                  <a:pt x="1562131" y="212391"/>
                  <a:pt x="1583215" y="225103"/>
                </a:cubicBezTo>
                <a:cubicBezTo>
                  <a:pt x="1606469" y="239056"/>
                  <a:pt x="1621042" y="258744"/>
                  <a:pt x="1626933" y="284169"/>
                </a:cubicBezTo>
                <a:cubicBezTo>
                  <a:pt x="1637165" y="331298"/>
                  <a:pt x="1642281" y="385868"/>
                  <a:pt x="1642281" y="447880"/>
                </a:cubicBezTo>
                <a:cubicBezTo>
                  <a:pt x="1642281" y="513303"/>
                  <a:pt x="1634994" y="585391"/>
                  <a:pt x="1620422" y="664146"/>
                </a:cubicBezTo>
                <a:cubicBezTo>
                  <a:pt x="1601198" y="770186"/>
                  <a:pt x="1574843" y="833128"/>
                  <a:pt x="1541357" y="852972"/>
                </a:cubicBezTo>
                <a:cubicBezTo>
                  <a:pt x="1525234" y="882117"/>
                  <a:pt x="1475004" y="896690"/>
                  <a:pt x="1390668" y="896690"/>
                </a:cubicBezTo>
                <a:cubicBezTo>
                  <a:pt x="1300441" y="896690"/>
                  <a:pt x="1249281" y="881187"/>
                  <a:pt x="1237189" y="850181"/>
                </a:cubicBezTo>
                <a:cubicBezTo>
                  <a:pt x="1198432" y="817005"/>
                  <a:pt x="1170217" y="758869"/>
                  <a:pt x="1152543" y="675773"/>
                </a:cubicBezTo>
                <a:cubicBezTo>
                  <a:pt x="1139211" y="614692"/>
                  <a:pt x="1132545" y="548339"/>
                  <a:pt x="1132545" y="476716"/>
                </a:cubicBezTo>
                <a:cubicBezTo>
                  <a:pt x="1132545" y="413774"/>
                  <a:pt x="1138901" y="351452"/>
                  <a:pt x="1151613" y="289750"/>
                </a:cubicBezTo>
                <a:cubicBezTo>
                  <a:pt x="1157814" y="260605"/>
                  <a:pt x="1172077" y="239056"/>
                  <a:pt x="1194401" y="225103"/>
                </a:cubicBezTo>
                <a:cubicBezTo>
                  <a:pt x="1216725" y="211150"/>
                  <a:pt x="1242460" y="204174"/>
                  <a:pt x="1271606" y="204174"/>
                </a:cubicBezTo>
                <a:close/>
                <a:moveTo>
                  <a:pt x="7882066" y="203244"/>
                </a:moveTo>
                <a:cubicBezTo>
                  <a:pt x="7912453" y="203244"/>
                  <a:pt x="7940668" y="207430"/>
                  <a:pt x="7966712" y="215801"/>
                </a:cubicBezTo>
                <a:cubicBezTo>
                  <a:pt x="8001750" y="225723"/>
                  <a:pt x="8024228" y="241226"/>
                  <a:pt x="8034150" y="262310"/>
                </a:cubicBezTo>
                <a:cubicBezTo>
                  <a:pt x="8056474" y="306028"/>
                  <a:pt x="8079729" y="397186"/>
                  <a:pt x="8103914" y="535782"/>
                </a:cubicBezTo>
                <a:cubicBezTo>
                  <a:pt x="8127478" y="666626"/>
                  <a:pt x="8139260" y="762125"/>
                  <a:pt x="8139260" y="822276"/>
                </a:cubicBezTo>
                <a:cubicBezTo>
                  <a:pt x="8139260" y="849561"/>
                  <a:pt x="8136314" y="865219"/>
                  <a:pt x="8130424" y="869250"/>
                </a:cubicBezTo>
                <a:cubicBezTo>
                  <a:pt x="8126082" y="877311"/>
                  <a:pt x="8113060" y="884288"/>
                  <a:pt x="8091356" y="890179"/>
                </a:cubicBezTo>
                <a:cubicBezTo>
                  <a:pt x="8073683" y="894520"/>
                  <a:pt x="8058490" y="896690"/>
                  <a:pt x="8045778" y="896690"/>
                </a:cubicBezTo>
                <a:cubicBezTo>
                  <a:pt x="8015392" y="896690"/>
                  <a:pt x="7989656" y="887543"/>
                  <a:pt x="7968573" y="869250"/>
                </a:cubicBezTo>
                <a:cubicBezTo>
                  <a:pt x="7949040" y="837314"/>
                  <a:pt x="7936947" y="806153"/>
                  <a:pt x="7932296" y="775767"/>
                </a:cubicBezTo>
                <a:cubicBezTo>
                  <a:pt x="7929816" y="753443"/>
                  <a:pt x="7925785" y="720422"/>
                  <a:pt x="7920204" y="676703"/>
                </a:cubicBezTo>
                <a:cubicBezTo>
                  <a:pt x="7915553" y="658100"/>
                  <a:pt x="7905010" y="648798"/>
                  <a:pt x="7888578" y="648798"/>
                </a:cubicBezTo>
                <a:cubicBezTo>
                  <a:pt x="7881758" y="648798"/>
                  <a:pt x="7874160" y="651201"/>
                  <a:pt x="7865788" y="656007"/>
                </a:cubicBezTo>
                <a:cubicBezTo>
                  <a:pt x="7857417" y="660813"/>
                  <a:pt x="7853541" y="666782"/>
                  <a:pt x="7854162" y="673913"/>
                </a:cubicBezTo>
                <a:cubicBezTo>
                  <a:pt x="7852301" y="700578"/>
                  <a:pt x="7848890" y="740265"/>
                  <a:pt x="7843930" y="792975"/>
                </a:cubicBezTo>
                <a:cubicBezTo>
                  <a:pt x="7840209" y="831733"/>
                  <a:pt x="7830907" y="857158"/>
                  <a:pt x="7816024" y="869250"/>
                </a:cubicBezTo>
                <a:cubicBezTo>
                  <a:pt x="7795251" y="886923"/>
                  <a:pt x="7768895" y="895760"/>
                  <a:pt x="7736959" y="895760"/>
                </a:cubicBezTo>
                <a:cubicBezTo>
                  <a:pt x="7695102" y="895760"/>
                  <a:pt x="7664716" y="883357"/>
                  <a:pt x="7645802" y="858553"/>
                </a:cubicBezTo>
                <a:cubicBezTo>
                  <a:pt x="7639291" y="852972"/>
                  <a:pt x="7636035" y="831423"/>
                  <a:pt x="7636035" y="793906"/>
                </a:cubicBezTo>
                <a:cubicBezTo>
                  <a:pt x="7636035" y="721352"/>
                  <a:pt x="7645026" y="632675"/>
                  <a:pt x="7663010" y="527875"/>
                </a:cubicBezTo>
                <a:cubicBezTo>
                  <a:pt x="7683784" y="405402"/>
                  <a:pt x="7707504" y="315950"/>
                  <a:pt x="7734168" y="259519"/>
                </a:cubicBezTo>
                <a:cubicBezTo>
                  <a:pt x="7752152" y="222002"/>
                  <a:pt x="7801451" y="203244"/>
                  <a:pt x="7882066" y="203244"/>
                </a:cubicBezTo>
                <a:close/>
                <a:moveTo>
                  <a:pt x="5900867" y="203244"/>
                </a:moveTo>
                <a:cubicBezTo>
                  <a:pt x="5931253" y="203244"/>
                  <a:pt x="5959468" y="207430"/>
                  <a:pt x="5985513" y="215801"/>
                </a:cubicBezTo>
                <a:cubicBezTo>
                  <a:pt x="6020550" y="225723"/>
                  <a:pt x="6043029" y="241226"/>
                  <a:pt x="6052951" y="262310"/>
                </a:cubicBezTo>
                <a:cubicBezTo>
                  <a:pt x="6075275" y="306028"/>
                  <a:pt x="6098529" y="397186"/>
                  <a:pt x="6122714" y="535782"/>
                </a:cubicBezTo>
                <a:cubicBezTo>
                  <a:pt x="6146278" y="666626"/>
                  <a:pt x="6158061" y="762125"/>
                  <a:pt x="6158061" y="822276"/>
                </a:cubicBezTo>
                <a:cubicBezTo>
                  <a:pt x="6158061" y="849561"/>
                  <a:pt x="6155115" y="865219"/>
                  <a:pt x="6149224" y="869250"/>
                </a:cubicBezTo>
                <a:cubicBezTo>
                  <a:pt x="6144883" y="877311"/>
                  <a:pt x="6131860" y="884288"/>
                  <a:pt x="6110156" y="890179"/>
                </a:cubicBezTo>
                <a:cubicBezTo>
                  <a:pt x="6092483" y="894520"/>
                  <a:pt x="6077290" y="896690"/>
                  <a:pt x="6064578" y="896690"/>
                </a:cubicBezTo>
                <a:cubicBezTo>
                  <a:pt x="6034192" y="896690"/>
                  <a:pt x="6008457" y="887543"/>
                  <a:pt x="5987373" y="869250"/>
                </a:cubicBezTo>
                <a:cubicBezTo>
                  <a:pt x="5967840" y="837314"/>
                  <a:pt x="5955747" y="806153"/>
                  <a:pt x="5951096" y="775767"/>
                </a:cubicBezTo>
                <a:cubicBezTo>
                  <a:pt x="5948616" y="753443"/>
                  <a:pt x="5944585" y="720422"/>
                  <a:pt x="5939004" y="676703"/>
                </a:cubicBezTo>
                <a:cubicBezTo>
                  <a:pt x="5934353" y="658100"/>
                  <a:pt x="5923811" y="648798"/>
                  <a:pt x="5907378" y="648798"/>
                </a:cubicBezTo>
                <a:cubicBezTo>
                  <a:pt x="5900557" y="648798"/>
                  <a:pt x="5892960" y="651201"/>
                  <a:pt x="5884589" y="656007"/>
                </a:cubicBezTo>
                <a:cubicBezTo>
                  <a:pt x="5876217" y="660813"/>
                  <a:pt x="5872341" y="666782"/>
                  <a:pt x="5872962" y="673913"/>
                </a:cubicBezTo>
                <a:cubicBezTo>
                  <a:pt x="5871101" y="700578"/>
                  <a:pt x="5867690" y="740265"/>
                  <a:pt x="5862730" y="792975"/>
                </a:cubicBezTo>
                <a:cubicBezTo>
                  <a:pt x="5859009" y="831733"/>
                  <a:pt x="5849707" y="857158"/>
                  <a:pt x="5834824" y="869250"/>
                </a:cubicBezTo>
                <a:cubicBezTo>
                  <a:pt x="5814051" y="886923"/>
                  <a:pt x="5787695" y="895760"/>
                  <a:pt x="5755759" y="895760"/>
                </a:cubicBezTo>
                <a:cubicBezTo>
                  <a:pt x="5713902" y="895760"/>
                  <a:pt x="5683516" y="883357"/>
                  <a:pt x="5664602" y="858553"/>
                </a:cubicBezTo>
                <a:cubicBezTo>
                  <a:pt x="5658091" y="852972"/>
                  <a:pt x="5654835" y="831423"/>
                  <a:pt x="5654835" y="793906"/>
                </a:cubicBezTo>
                <a:cubicBezTo>
                  <a:pt x="5654835" y="721352"/>
                  <a:pt x="5663827" y="632675"/>
                  <a:pt x="5681811" y="527875"/>
                </a:cubicBezTo>
                <a:cubicBezTo>
                  <a:pt x="5702584" y="405402"/>
                  <a:pt x="5726304" y="315950"/>
                  <a:pt x="5752969" y="259519"/>
                </a:cubicBezTo>
                <a:cubicBezTo>
                  <a:pt x="5770952" y="222002"/>
                  <a:pt x="5820251" y="203244"/>
                  <a:pt x="5900867" y="203244"/>
                </a:cubicBezTo>
                <a:close/>
                <a:moveTo>
                  <a:pt x="4041502" y="203244"/>
                </a:moveTo>
                <a:cubicBezTo>
                  <a:pt x="4065686" y="207585"/>
                  <a:pt x="4085065" y="218204"/>
                  <a:pt x="4099637" y="235102"/>
                </a:cubicBezTo>
                <a:cubicBezTo>
                  <a:pt x="4114210" y="252001"/>
                  <a:pt x="4121497" y="272542"/>
                  <a:pt x="4121497" y="296727"/>
                </a:cubicBezTo>
                <a:cubicBezTo>
                  <a:pt x="4121497" y="324632"/>
                  <a:pt x="4109715" y="345561"/>
                  <a:pt x="4086150" y="359514"/>
                </a:cubicBezTo>
                <a:cubicBezTo>
                  <a:pt x="4075918" y="365095"/>
                  <a:pt x="4051114" y="373311"/>
                  <a:pt x="4011736" y="384163"/>
                </a:cubicBezTo>
                <a:cubicBezTo>
                  <a:pt x="3963677" y="397496"/>
                  <a:pt x="3932981" y="414084"/>
                  <a:pt x="3919649" y="433928"/>
                </a:cubicBezTo>
                <a:cubicBezTo>
                  <a:pt x="3899804" y="463073"/>
                  <a:pt x="3889883" y="503381"/>
                  <a:pt x="3889883" y="554850"/>
                </a:cubicBezTo>
                <a:cubicBezTo>
                  <a:pt x="3889883" y="602909"/>
                  <a:pt x="3901975" y="643837"/>
                  <a:pt x="3926160" y="677634"/>
                </a:cubicBezTo>
                <a:cubicBezTo>
                  <a:pt x="3953445" y="695307"/>
                  <a:pt x="3979800" y="704144"/>
                  <a:pt x="4005225" y="704144"/>
                </a:cubicBezTo>
                <a:cubicBezTo>
                  <a:pt x="4033130" y="704144"/>
                  <a:pt x="4063671" y="693757"/>
                  <a:pt x="4096847" y="672983"/>
                </a:cubicBezTo>
                <a:cubicBezTo>
                  <a:pt x="4108319" y="667092"/>
                  <a:pt x="4119636" y="664146"/>
                  <a:pt x="4130799" y="664146"/>
                </a:cubicBezTo>
                <a:cubicBezTo>
                  <a:pt x="4150022" y="664146"/>
                  <a:pt x="4165215" y="671277"/>
                  <a:pt x="4176377" y="685540"/>
                </a:cubicBezTo>
                <a:cubicBezTo>
                  <a:pt x="4187539" y="699803"/>
                  <a:pt x="4192345" y="716546"/>
                  <a:pt x="4190795" y="735770"/>
                </a:cubicBezTo>
                <a:cubicBezTo>
                  <a:pt x="4187694" y="774527"/>
                  <a:pt x="4179323" y="803130"/>
                  <a:pt x="4165680" y="821578"/>
                </a:cubicBezTo>
                <a:cubicBezTo>
                  <a:pt x="4152038" y="840027"/>
                  <a:pt x="4124288" y="858088"/>
                  <a:pt x="4082429" y="875761"/>
                </a:cubicBezTo>
                <a:cubicBezTo>
                  <a:pt x="4053904" y="887853"/>
                  <a:pt x="4025379" y="893899"/>
                  <a:pt x="3996853" y="893899"/>
                </a:cubicBezTo>
                <a:cubicBezTo>
                  <a:pt x="3975149" y="893899"/>
                  <a:pt x="3943988" y="888784"/>
                  <a:pt x="3903370" y="878552"/>
                </a:cubicBezTo>
                <a:cubicBezTo>
                  <a:pt x="3847560" y="856847"/>
                  <a:pt x="3817329" y="844755"/>
                  <a:pt x="3812678" y="842275"/>
                </a:cubicBezTo>
                <a:cubicBezTo>
                  <a:pt x="3793765" y="831423"/>
                  <a:pt x="3772836" y="812044"/>
                  <a:pt x="3749891" y="784139"/>
                </a:cubicBezTo>
                <a:cubicBezTo>
                  <a:pt x="3729738" y="759334"/>
                  <a:pt x="3713925" y="719026"/>
                  <a:pt x="3702452" y="663216"/>
                </a:cubicBezTo>
                <a:cubicBezTo>
                  <a:pt x="3693461" y="617637"/>
                  <a:pt x="3688965" y="573609"/>
                  <a:pt x="3688965" y="531131"/>
                </a:cubicBezTo>
                <a:cubicBezTo>
                  <a:pt x="3688965" y="492374"/>
                  <a:pt x="3692841" y="461833"/>
                  <a:pt x="3700592" y="439509"/>
                </a:cubicBezTo>
                <a:cubicBezTo>
                  <a:pt x="3736869" y="363234"/>
                  <a:pt x="3785393" y="303548"/>
                  <a:pt x="3846165" y="260450"/>
                </a:cubicBezTo>
                <a:cubicBezTo>
                  <a:pt x="3882442" y="234405"/>
                  <a:pt x="3919029" y="217817"/>
                  <a:pt x="3955926" y="210685"/>
                </a:cubicBezTo>
                <a:cubicBezTo>
                  <a:pt x="3965227" y="208825"/>
                  <a:pt x="3993753" y="206344"/>
                  <a:pt x="4041502" y="203244"/>
                </a:cubicBezTo>
                <a:close/>
                <a:moveTo>
                  <a:pt x="3376742" y="203244"/>
                </a:moveTo>
                <a:cubicBezTo>
                  <a:pt x="3407128" y="203244"/>
                  <a:pt x="3435343" y="207430"/>
                  <a:pt x="3461388" y="215801"/>
                </a:cubicBezTo>
                <a:cubicBezTo>
                  <a:pt x="3496425" y="225723"/>
                  <a:pt x="3518904" y="241226"/>
                  <a:pt x="3528826" y="262310"/>
                </a:cubicBezTo>
                <a:cubicBezTo>
                  <a:pt x="3551150" y="306028"/>
                  <a:pt x="3574405" y="397186"/>
                  <a:pt x="3598589" y="535782"/>
                </a:cubicBezTo>
                <a:cubicBezTo>
                  <a:pt x="3622153" y="666626"/>
                  <a:pt x="3633936" y="762125"/>
                  <a:pt x="3633936" y="822276"/>
                </a:cubicBezTo>
                <a:cubicBezTo>
                  <a:pt x="3633936" y="849561"/>
                  <a:pt x="3630990" y="865219"/>
                  <a:pt x="3625099" y="869250"/>
                </a:cubicBezTo>
                <a:cubicBezTo>
                  <a:pt x="3620758" y="877311"/>
                  <a:pt x="3607736" y="884288"/>
                  <a:pt x="3586032" y="890179"/>
                </a:cubicBezTo>
                <a:cubicBezTo>
                  <a:pt x="3568358" y="894520"/>
                  <a:pt x="3553166" y="896690"/>
                  <a:pt x="3540453" y="896690"/>
                </a:cubicBezTo>
                <a:cubicBezTo>
                  <a:pt x="3510067" y="896690"/>
                  <a:pt x="3484333" y="887543"/>
                  <a:pt x="3463248" y="869250"/>
                </a:cubicBezTo>
                <a:cubicBezTo>
                  <a:pt x="3443715" y="837314"/>
                  <a:pt x="3431623" y="806153"/>
                  <a:pt x="3426972" y="775767"/>
                </a:cubicBezTo>
                <a:cubicBezTo>
                  <a:pt x="3424491" y="753443"/>
                  <a:pt x="3420460" y="720422"/>
                  <a:pt x="3414879" y="676703"/>
                </a:cubicBezTo>
                <a:cubicBezTo>
                  <a:pt x="3410229" y="658100"/>
                  <a:pt x="3399687" y="648798"/>
                  <a:pt x="3383253" y="648798"/>
                </a:cubicBezTo>
                <a:cubicBezTo>
                  <a:pt x="3376432" y="648798"/>
                  <a:pt x="3368836" y="651201"/>
                  <a:pt x="3360464" y="656007"/>
                </a:cubicBezTo>
                <a:cubicBezTo>
                  <a:pt x="3352092" y="660813"/>
                  <a:pt x="3348216" y="666782"/>
                  <a:pt x="3348837" y="673913"/>
                </a:cubicBezTo>
                <a:cubicBezTo>
                  <a:pt x="3346976" y="700578"/>
                  <a:pt x="3343566" y="740265"/>
                  <a:pt x="3338605" y="792975"/>
                </a:cubicBezTo>
                <a:cubicBezTo>
                  <a:pt x="3334884" y="831733"/>
                  <a:pt x="3325582" y="857158"/>
                  <a:pt x="3310700" y="869250"/>
                </a:cubicBezTo>
                <a:cubicBezTo>
                  <a:pt x="3289926" y="886923"/>
                  <a:pt x="3263571" y="895760"/>
                  <a:pt x="3231635" y="895760"/>
                </a:cubicBezTo>
                <a:cubicBezTo>
                  <a:pt x="3189777" y="895760"/>
                  <a:pt x="3159391" y="883357"/>
                  <a:pt x="3140478" y="858553"/>
                </a:cubicBezTo>
                <a:cubicBezTo>
                  <a:pt x="3133966" y="852972"/>
                  <a:pt x="3130711" y="831423"/>
                  <a:pt x="3130711" y="793906"/>
                </a:cubicBezTo>
                <a:cubicBezTo>
                  <a:pt x="3130711" y="721352"/>
                  <a:pt x="3139702" y="632675"/>
                  <a:pt x="3157686" y="527875"/>
                </a:cubicBezTo>
                <a:cubicBezTo>
                  <a:pt x="3178460" y="405402"/>
                  <a:pt x="3202179" y="315950"/>
                  <a:pt x="3228844" y="259519"/>
                </a:cubicBezTo>
                <a:cubicBezTo>
                  <a:pt x="3246827" y="222002"/>
                  <a:pt x="3296127" y="203244"/>
                  <a:pt x="3376742" y="203244"/>
                </a:cubicBezTo>
                <a:close/>
                <a:moveTo>
                  <a:pt x="7881136" y="0"/>
                </a:moveTo>
                <a:cubicBezTo>
                  <a:pt x="7903460" y="621"/>
                  <a:pt x="7929816" y="13023"/>
                  <a:pt x="7960202" y="37207"/>
                </a:cubicBezTo>
                <a:cubicBezTo>
                  <a:pt x="7983146" y="54881"/>
                  <a:pt x="8000432" y="71547"/>
                  <a:pt x="8012058" y="87205"/>
                </a:cubicBezTo>
                <a:cubicBezTo>
                  <a:pt x="8023686" y="102862"/>
                  <a:pt x="8029344" y="117203"/>
                  <a:pt x="8029034" y="130225"/>
                </a:cubicBezTo>
                <a:cubicBezTo>
                  <a:pt x="8029034" y="137357"/>
                  <a:pt x="8027872" y="144023"/>
                  <a:pt x="8025546" y="150224"/>
                </a:cubicBezTo>
                <a:cubicBezTo>
                  <a:pt x="8023221" y="156425"/>
                  <a:pt x="8019888" y="161851"/>
                  <a:pt x="8015547" y="166502"/>
                </a:cubicBezTo>
                <a:cubicBezTo>
                  <a:pt x="8011206" y="171153"/>
                  <a:pt x="8005780" y="174796"/>
                  <a:pt x="7999269" y="177431"/>
                </a:cubicBezTo>
                <a:cubicBezTo>
                  <a:pt x="7992758" y="180067"/>
                  <a:pt x="7985161" y="181385"/>
                  <a:pt x="7976480" y="181385"/>
                </a:cubicBezTo>
                <a:cubicBezTo>
                  <a:pt x="7971520" y="181385"/>
                  <a:pt x="7966712" y="180765"/>
                  <a:pt x="7962062" y="179524"/>
                </a:cubicBezTo>
                <a:cubicBezTo>
                  <a:pt x="7957411" y="178284"/>
                  <a:pt x="7952914" y="176889"/>
                  <a:pt x="7948574" y="175339"/>
                </a:cubicBezTo>
                <a:cubicBezTo>
                  <a:pt x="7943303" y="173168"/>
                  <a:pt x="7936636" y="168285"/>
                  <a:pt x="7928576" y="160688"/>
                </a:cubicBezTo>
                <a:cubicBezTo>
                  <a:pt x="7920514" y="153092"/>
                  <a:pt x="7911522" y="143868"/>
                  <a:pt x="7901600" y="133016"/>
                </a:cubicBezTo>
                <a:cubicBezTo>
                  <a:pt x="7888578" y="117203"/>
                  <a:pt x="7881446" y="109296"/>
                  <a:pt x="7880206" y="109296"/>
                </a:cubicBezTo>
                <a:cubicBezTo>
                  <a:pt x="7878346" y="109296"/>
                  <a:pt x="7872920" y="115652"/>
                  <a:pt x="7863928" y="128365"/>
                </a:cubicBezTo>
                <a:cubicBezTo>
                  <a:pt x="7854626" y="140147"/>
                  <a:pt x="7846720" y="149681"/>
                  <a:pt x="7840209" y="156968"/>
                </a:cubicBezTo>
                <a:cubicBezTo>
                  <a:pt x="7833698" y="164254"/>
                  <a:pt x="7828271" y="169603"/>
                  <a:pt x="7823930" y="173013"/>
                </a:cubicBezTo>
                <a:cubicBezTo>
                  <a:pt x="7818350" y="176424"/>
                  <a:pt x="7812923" y="178827"/>
                  <a:pt x="7807652" y="180222"/>
                </a:cubicBezTo>
                <a:cubicBezTo>
                  <a:pt x="7802382" y="181617"/>
                  <a:pt x="7796800" y="182315"/>
                  <a:pt x="7790910" y="182315"/>
                </a:cubicBezTo>
                <a:cubicBezTo>
                  <a:pt x="7781918" y="182315"/>
                  <a:pt x="7773934" y="180610"/>
                  <a:pt x="7766958" y="177199"/>
                </a:cubicBezTo>
                <a:cubicBezTo>
                  <a:pt x="7759981" y="173788"/>
                  <a:pt x="7754168" y="169448"/>
                  <a:pt x="7749516" y="164176"/>
                </a:cubicBezTo>
                <a:cubicBezTo>
                  <a:pt x="7744866" y="158905"/>
                  <a:pt x="7741300" y="152782"/>
                  <a:pt x="7738820" y="145806"/>
                </a:cubicBezTo>
                <a:cubicBezTo>
                  <a:pt x="7736339" y="138829"/>
                  <a:pt x="7735099" y="131620"/>
                  <a:pt x="7735099" y="124179"/>
                </a:cubicBezTo>
                <a:cubicBezTo>
                  <a:pt x="7737269" y="114257"/>
                  <a:pt x="7743160" y="102552"/>
                  <a:pt x="7752772" y="89065"/>
                </a:cubicBezTo>
                <a:cubicBezTo>
                  <a:pt x="7762384" y="75577"/>
                  <a:pt x="7774786" y="61857"/>
                  <a:pt x="7789980" y="47904"/>
                </a:cubicBezTo>
                <a:cubicBezTo>
                  <a:pt x="7805792" y="33022"/>
                  <a:pt x="7821605" y="21395"/>
                  <a:pt x="7837418" y="13023"/>
                </a:cubicBezTo>
                <a:cubicBezTo>
                  <a:pt x="7853231" y="4651"/>
                  <a:pt x="7867804" y="310"/>
                  <a:pt x="7881136" y="0"/>
                </a:cubicBezTo>
                <a:close/>
                <a:moveTo>
                  <a:pt x="5899937" y="0"/>
                </a:moveTo>
                <a:cubicBezTo>
                  <a:pt x="5922261" y="621"/>
                  <a:pt x="5948616" y="13023"/>
                  <a:pt x="5979002" y="37207"/>
                </a:cubicBezTo>
                <a:cubicBezTo>
                  <a:pt x="6001946" y="54881"/>
                  <a:pt x="6019232" y="71547"/>
                  <a:pt x="6030859" y="87205"/>
                </a:cubicBezTo>
                <a:cubicBezTo>
                  <a:pt x="6042486" y="102862"/>
                  <a:pt x="6048145" y="117203"/>
                  <a:pt x="6047835" y="130225"/>
                </a:cubicBezTo>
                <a:cubicBezTo>
                  <a:pt x="6047835" y="137357"/>
                  <a:pt x="6046672" y="144023"/>
                  <a:pt x="6044347" y="150224"/>
                </a:cubicBezTo>
                <a:cubicBezTo>
                  <a:pt x="6042021" y="156425"/>
                  <a:pt x="6038688" y="161851"/>
                  <a:pt x="6034347" y="166502"/>
                </a:cubicBezTo>
                <a:cubicBezTo>
                  <a:pt x="6030006" y="171153"/>
                  <a:pt x="6024580" y="174796"/>
                  <a:pt x="6018069" y="177431"/>
                </a:cubicBezTo>
                <a:cubicBezTo>
                  <a:pt x="6011558" y="180067"/>
                  <a:pt x="6003961" y="181385"/>
                  <a:pt x="5995280" y="181385"/>
                </a:cubicBezTo>
                <a:cubicBezTo>
                  <a:pt x="5990319" y="181385"/>
                  <a:pt x="5985513" y="180765"/>
                  <a:pt x="5980862" y="179524"/>
                </a:cubicBezTo>
                <a:cubicBezTo>
                  <a:pt x="5976211" y="178284"/>
                  <a:pt x="5971716" y="176889"/>
                  <a:pt x="5967374" y="175339"/>
                </a:cubicBezTo>
                <a:cubicBezTo>
                  <a:pt x="5962103" y="173168"/>
                  <a:pt x="5955437" y="168285"/>
                  <a:pt x="5947376" y="160688"/>
                </a:cubicBezTo>
                <a:cubicBezTo>
                  <a:pt x="5939314" y="153092"/>
                  <a:pt x="5930323" y="143868"/>
                  <a:pt x="5920401" y="133016"/>
                </a:cubicBezTo>
                <a:cubicBezTo>
                  <a:pt x="5907378" y="117203"/>
                  <a:pt x="5900247" y="109296"/>
                  <a:pt x="5899007" y="109296"/>
                </a:cubicBezTo>
                <a:cubicBezTo>
                  <a:pt x="5897146" y="109296"/>
                  <a:pt x="5891720" y="115652"/>
                  <a:pt x="5882728" y="128365"/>
                </a:cubicBezTo>
                <a:cubicBezTo>
                  <a:pt x="5873427" y="140147"/>
                  <a:pt x="5865520" y="149681"/>
                  <a:pt x="5859009" y="156968"/>
                </a:cubicBezTo>
                <a:cubicBezTo>
                  <a:pt x="5852498" y="164254"/>
                  <a:pt x="5847072" y="169603"/>
                  <a:pt x="5842731" y="173013"/>
                </a:cubicBezTo>
                <a:cubicBezTo>
                  <a:pt x="5837150" y="176424"/>
                  <a:pt x="5831724" y="178827"/>
                  <a:pt x="5826453" y="180222"/>
                </a:cubicBezTo>
                <a:cubicBezTo>
                  <a:pt x="5821182" y="181617"/>
                  <a:pt x="5815601" y="182315"/>
                  <a:pt x="5809710" y="182315"/>
                </a:cubicBezTo>
                <a:cubicBezTo>
                  <a:pt x="5800718" y="182315"/>
                  <a:pt x="5792734" y="180610"/>
                  <a:pt x="5785758" y="177199"/>
                </a:cubicBezTo>
                <a:cubicBezTo>
                  <a:pt x="5778781" y="173788"/>
                  <a:pt x="5772968" y="169448"/>
                  <a:pt x="5768317" y="164176"/>
                </a:cubicBezTo>
                <a:cubicBezTo>
                  <a:pt x="5763666" y="158905"/>
                  <a:pt x="5760101" y="152782"/>
                  <a:pt x="5757620" y="145806"/>
                </a:cubicBezTo>
                <a:cubicBezTo>
                  <a:pt x="5755139" y="138829"/>
                  <a:pt x="5753899" y="131620"/>
                  <a:pt x="5753899" y="124179"/>
                </a:cubicBezTo>
                <a:cubicBezTo>
                  <a:pt x="5756069" y="114257"/>
                  <a:pt x="5761961" y="102552"/>
                  <a:pt x="5771572" y="89065"/>
                </a:cubicBezTo>
                <a:cubicBezTo>
                  <a:pt x="5781184" y="75577"/>
                  <a:pt x="5793587" y="61857"/>
                  <a:pt x="5808780" y="47904"/>
                </a:cubicBezTo>
                <a:cubicBezTo>
                  <a:pt x="5824593" y="33022"/>
                  <a:pt x="5840405" y="21395"/>
                  <a:pt x="5856218" y="13023"/>
                </a:cubicBezTo>
                <a:cubicBezTo>
                  <a:pt x="5872031" y="4651"/>
                  <a:pt x="5886604" y="310"/>
                  <a:pt x="5899937" y="0"/>
                </a:cubicBezTo>
                <a:close/>
              </a:path>
            </a:pathLst>
          </a:custGeom>
          <a:noFill/>
          <a:ln w="28575">
            <a:solidFill>
              <a:srgbClr val="FF0066"/>
            </a:solidFill>
          </a:ln>
          <a:scene3d>
            <a:camera prst="obliqueTopLeft"/>
            <a:lightRig rig="threePt" dir="t"/>
          </a:scene3d>
          <a:sp3d extrusionH="254000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nhấn nút play">
            <a:hlinkClick r:id="" action="ppaction://media"/>
            <a:extLst>
              <a:ext uri="{FF2B5EF4-FFF2-40B4-BE49-F238E27FC236}">
                <a16:creationId xmlns="" xmlns:a16="http://schemas.microsoft.com/office/drawing/2014/main" id="{68832A29-FE52-4698-A677-5B3400BCE7A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723900" y="907833"/>
            <a:ext cx="609600" cy="609600"/>
          </a:xfrm>
          <a:prstGeom prst="rect">
            <a:avLst/>
          </a:prstGeom>
        </p:spPr>
      </p:pic>
      <p:pic>
        <p:nvPicPr>
          <p:cNvPr id="8" name="Picture 7" descr="A close-up of some strawberries&#10;&#10;Description automatically generated with medium confidence">
            <a:extLst>
              <a:ext uri="{FF2B5EF4-FFF2-40B4-BE49-F238E27FC236}">
                <a16:creationId xmlns="" xmlns:a16="http://schemas.microsoft.com/office/drawing/2014/main" id="{9D56666F-B9F6-4740-AC58-58B5BC4803CC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06578" y="2778745"/>
            <a:ext cx="1891210" cy="1828800"/>
          </a:xfrm>
          <a:prstGeom prst="rect">
            <a:avLst/>
          </a:prstGeom>
        </p:spPr>
      </p:pic>
      <p:pic>
        <p:nvPicPr>
          <p:cNvPr id="9" name="Picture 8" descr="Diagram&#10;&#10;Description automatically generated with medium confidence">
            <a:extLst>
              <a:ext uri="{FF2B5EF4-FFF2-40B4-BE49-F238E27FC236}">
                <a16:creationId xmlns="" xmlns:a16="http://schemas.microsoft.com/office/drawing/2014/main" id="{6869F2C9-C1A4-4C9E-A8A4-AECF56520D5E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57817" y="2370572"/>
            <a:ext cx="2779776" cy="2926080"/>
          </a:xfrm>
          <a:prstGeom prst="rect">
            <a:avLst/>
          </a:prstGeom>
        </p:spPr>
      </p:pic>
      <p:pic>
        <p:nvPicPr>
          <p:cNvPr id="10" name="Picture 9" descr="A close-up of some strawberries&#10;&#10;Description automatically generated with medium confidence">
            <a:extLst>
              <a:ext uri="{FF2B5EF4-FFF2-40B4-BE49-F238E27FC236}">
                <a16:creationId xmlns="" xmlns:a16="http://schemas.microsoft.com/office/drawing/2014/main" id="{20038648-1660-438F-99C6-7E08DAB30F83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35044" y="2553452"/>
            <a:ext cx="2647694" cy="2560320"/>
          </a:xfrm>
          <a:prstGeom prst="rect">
            <a:avLst/>
          </a:prstGeom>
        </p:spPr>
      </p:pic>
      <p:pic>
        <p:nvPicPr>
          <p:cNvPr id="11" name="Picture 10" descr="A close-up of some strawberries&#10;&#10;Description automatically generated with medium confidence">
            <a:extLst>
              <a:ext uri="{FF2B5EF4-FFF2-40B4-BE49-F238E27FC236}">
                <a16:creationId xmlns="" xmlns:a16="http://schemas.microsoft.com/office/drawing/2014/main" id="{51A373D3-8FC6-4DE1-8D4B-94E9840FDA35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" y="2778745"/>
            <a:ext cx="2080331" cy="2011680"/>
          </a:xfrm>
          <a:prstGeom prst="rect">
            <a:avLst/>
          </a:prstGeom>
        </p:spPr>
      </p:pic>
      <p:pic>
        <p:nvPicPr>
          <p:cNvPr id="12" name="Picture 11" descr="A close-up of some strawberries&#10;&#10;Description automatically generated with medium confidence">
            <a:extLst>
              <a:ext uri="{FF2B5EF4-FFF2-40B4-BE49-F238E27FC236}">
                <a16:creationId xmlns="" xmlns:a16="http://schemas.microsoft.com/office/drawing/2014/main" id="{60FE1C30-B218-4A30-A258-3A98AE292C09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63599" y="3007345"/>
            <a:ext cx="1607529" cy="1554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846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3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120000">
                                      <p:cBhvr>
                                        <p:cTn id="1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3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2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10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B6541C9C-FCD8-4777-B1DC-5698BB069059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pic>
        <p:nvPicPr>
          <p:cNvPr id="6" name="Picture 5" descr="A picture containing black, indoor, kitchenware, disk brake&#10;&#10;Description automatically generated">
            <a:extLst>
              <a:ext uri="{FF2B5EF4-FFF2-40B4-BE49-F238E27FC236}">
                <a16:creationId xmlns="" xmlns:a16="http://schemas.microsoft.com/office/drawing/2014/main" id="{B112994C-289B-4F0E-A6CC-1D0FA5E8521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52119" y="2035344"/>
            <a:ext cx="1734259" cy="2103120"/>
          </a:xfrm>
          <a:prstGeom prst="rect">
            <a:avLst/>
          </a:prstGeom>
        </p:spPr>
      </p:pic>
      <p:sp>
        <p:nvSpPr>
          <p:cNvPr id="7" name="TextBox 6">
            <a:hlinkClick r:id="rId8" action="ppaction://hlinksldjump"/>
            <a:extLst>
              <a:ext uri="{FF2B5EF4-FFF2-40B4-BE49-F238E27FC236}">
                <a16:creationId xmlns="" xmlns:a16="http://schemas.microsoft.com/office/drawing/2014/main" id="{E3771D7E-E88F-4405-AD8B-3B219DB61C6A}"/>
              </a:ext>
            </a:extLst>
          </p:cNvPr>
          <p:cNvSpPr txBox="1"/>
          <p:nvPr/>
        </p:nvSpPr>
        <p:spPr>
          <a:xfrm>
            <a:off x="1518782" y="2446288"/>
            <a:ext cx="100093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1</a:t>
            </a:r>
          </a:p>
        </p:txBody>
      </p:sp>
      <p:pic>
        <p:nvPicPr>
          <p:cNvPr id="8" name="Picture 7" descr="A picture containing black, indoor, kitchenware, disk brake&#10;&#10;Description automatically generated">
            <a:extLst>
              <a:ext uri="{FF2B5EF4-FFF2-40B4-BE49-F238E27FC236}">
                <a16:creationId xmlns="" xmlns:a16="http://schemas.microsoft.com/office/drawing/2014/main" id="{249C492A-D873-439C-A4D1-BF944569EC3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48791" y="1455688"/>
            <a:ext cx="1734259" cy="2103120"/>
          </a:xfrm>
          <a:prstGeom prst="rect">
            <a:avLst/>
          </a:prstGeom>
        </p:spPr>
      </p:pic>
      <p:sp>
        <p:nvSpPr>
          <p:cNvPr id="9" name="TextBox 8">
            <a:hlinkClick r:id="rId9" action="ppaction://hlinksldjump"/>
            <a:extLst>
              <a:ext uri="{FF2B5EF4-FFF2-40B4-BE49-F238E27FC236}">
                <a16:creationId xmlns="" xmlns:a16="http://schemas.microsoft.com/office/drawing/2014/main" id="{1E5827B9-6D1E-4BF2-8F56-182054667D54}"/>
              </a:ext>
            </a:extLst>
          </p:cNvPr>
          <p:cNvSpPr txBox="1"/>
          <p:nvPr/>
        </p:nvSpPr>
        <p:spPr>
          <a:xfrm>
            <a:off x="5715454" y="1745248"/>
            <a:ext cx="100093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2</a:t>
            </a:r>
          </a:p>
        </p:txBody>
      </p:sp>
      <p:pic>
        <p:nvPicPr>
          <p:cNvPr id="10" name="Picture 9" descr="A picture containing black, indoor, kitchenware, disk brake&#10;&#10;Description automatically generated">
            <a:extLst>
              <a:ext uri="{FF2B5EF4-FFF2-40B4-BE49-F238E27FC236}">
                <a16:creationId xmlns="" xmlns:a16="http://schemas.microsoft.com/office/drawing/2014/main" id="{9B815EB6-8E3F-4234-81A8-167915F7541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19855" y="3311781"/>
            <a:ext cx="1734259" cy="2103120"/>
          </a:xfrm>
          <a:prstGeom prst="rect">
            <a:avLst/>
          </a:prstGeom>
        </p:spPr>
      </p:pic>
      <p:sp>
        <p:nvSpPr>
          <p:cNvPr id="11" name="TextBox 10">
            <a:hlinkClick r:id="rId10" action="ppaction://hlinksldjump"/>
            <a:extLst>
              <a:ext uri="{FF2B5EF4-FFF2-40B4-BE49-F238E27FC236}">
                <a16:creationId xmlns="" xmlns:a16="http://schemas.microsoft.com/office/drawing/2014/main" id="{12A76675-77CC-4DE2-8949-713D5B2EF164}"/>
              </a:ext>
            </a:extLst>
          </p:cNvPr>
          <p:cNvSpPr txBox="1"/>
          <p:nvPr/>
        </p:nvSpPr>
        <p:spPr>
          <a:xfrm>
            <a:off x="8486519" y="3684893"/>
            <a:ext cx="100093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3</a:t>
            </a:r>
          </a:p>
        </p:txBody>
      </p:sp>
      <p:pic>
        <p:nvPicPr>
          <p:cNvPr id="12" name="Picture 11" descr="A picture containing black, indoor, kitchenware, disk brake&#10;&#10;Description automatically generated">
            <a:extLst>
              <a:ext uri="{FF2B5EF4-FFF2-40B4-BE49-F238E27FC236}">
                <a16:creationId xmlns="" xmlns:a16="http://schemas.microsoft.com/office/drawing/2014/main" id="{0DFC721B-6B3B-48A6-9D9E-6616190E8C5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94612" y="4138464"/>
            <a:ext cx="1734259" cy="2103120"/>
          </a:xfrm>
          <a:prstGeom prst="rect">
            <a:avLst/>
          </a:prstGeom>
        </p:spPr>
      </p:pic>
      <p:sp>
        <p:nvSpPr>
          <p:cNvPr id="13" name="TextBox 12">
            <a:hlinkClick r:id="rId11" action="ppaction://hlinksldjump"/>
            <a:extLst>
              <a:ext uri="{FF2B5EF4-FFF2-40B4-BE49-F238E27FC236}">
                <a16:creationId xmlns="" xmlns:a16="http://schemas.microsoft.com/office/drawing/2014/main" id="{A8E7DF57-A297-4C22-8D79-11070EA0155A}"/>
              </a:ext>
            </a:extLst>
          </p:cNvPr>
          <p:cNvSpPr txBox="1"/>
          <p:nvPr/>
        </p:nvSpPr>
        <p:spPr>
          <a:xfrm>
            <a:off x="3861275" y="4541252"/>
            <a:ext cx="100093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4</a:t>
            </a:r>
          </a:p>
        </p:txBody>
      </p:sp>
      <p:sp>
        <p:nvSpPr>
          <p:cNvPr id="2" name="Rounded Rectangle 1">
            <a:hlinkClick r:id="rId12" action="ppaction://hlinksldjump"/>
          </p:cNvPr>
          <p:cNvSpPr/>
          <p:nvPr/>
        </p:nvSpPr>
        <p:spPr>
          <a:xfrm>
            <a:off x="9487451" y="236631"/>
            <a:ext cx="2378560" cy="831273"/>
          </a:xfrm>
          <a:prstGeom prst="roundRect">
            <a:avLst/>
          </a:prstGeom>
          <a:ln>
            <a:solidFill>
              <a:srgbClr val="FF6699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Patrick Hand" panose="00000500000000000000" pitchFamily="2" charset="0"/>
                <a:ea typeface="+mn-ea"/>
                <a:cs typeface="+mn-cs"/>
              </a:rPr>
              <a:t>Tiếp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Patrick Hand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Patrick Hand" panose="00000500000000000000" pitchFamily="2" charset="0"/>
                <a:ea typeface="+mn-ea"/>
                <a:cs typeface="+mn-cs"/>
              </a:rPr>
              <a:t>tục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Patrick Hand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Patrick Hand" panose="00000500000000000000" pitchFamily="2" charset="0"/>
                <a:ea typeface="+mn-ea"/>
                <a:cs typeface="+mn-cs"/>
              </a:rPr>
              <a:t>bài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Patrick Hand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Patrick Hand" panose="00000500000000000000" pitchFamily="2" charset="0"/>
                <a:ea typeface="+mn-ea"/>
                <a:cs typeface="+mn-cs"/>
              </a:rPr>
              <a:t>học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Patrick Hand" panose="000005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767396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2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-bong-bó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-bong-bó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2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-bong-bó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2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9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-bong-bó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9" grpId="0"/>
      <p:bldP spid="9" grpId="1"/>
      <p:bldP spid="11" grpId="0"/>
      <p:bldP spid="11" grpId="1"/>
      <p:bldP spid="13" grpId="0"/>
      <p:bldP spid="13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Berry Bitty City | City cake, Trunk or treat, Strawberry shortcake">
            <a:extLst>
              <a:ext uri="{FF2B5EF4-FFF2-40B4-BE49-F238E27FC236}">
                <a16:creationId xmlns="" xmlns:a16="http://schemas.microsoft.com/office/drawing/2014/main" id="{8CB56F4C-EBCB-4417-9B22-68DBB10584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36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529995" y="444137"/>
            <a:ext cx="10808565" cy="5891349"/>
          </a:xfrm>
          <a:prstGeom prst="roundRect">
            <a:avLst/>
          </a:prstGeom>
          <a:solidFill>
            <a:schemeClr val="lt1">
              <a:alpha val="82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5" name="Picture 4" descr="Shape&#10;&#10;Description automatically generated">
            <a:extLst>
              <a:ext uri="{FF2B5EF4-FFF2-40B4-BE49-F238E27FC236}">
                <a16:creationId xmlns="" xmlns:a16="http://schemas.microsoft.com/office/drawing/2014/main" id="{83094235-6454-431E-A243-F8D32C7E8504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52450" y="369220"/>
            <a:ext cx="6989369" cy="698936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4D28523F-2DAD-49EA-B6E3-89A96EDD479C}"/>
              </a:ext>
            </a:extLst>
          </p:cNvPr>
          <p:cNvSpPr txBox="1"/>
          <p:nvPr/>
        </p:nvSpPr>
        <p:spPr>
          <a:xfrm>
            <a:off x="4395125" y="3561816"/>
            <a:ext cx="62501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228 + 1 = ? 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VN-Cookies" panose="02040603050506020204" pitchFamily="18" charset="0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A52D9D4D-1C3C-437E-8365-D424385AA40B}"/>
              </a:ext>
            </a:extLst>
          </p:cNvPr>
          <p:cNvSpPr txBox="1"/>
          <p:nvPr/>
        </p:nvSpPr>
        <p:spPr>
          <a:xfrm>
            <a:off x="4025527" y="3562350"/>
            <a:ext cx="69893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228 + 1 = 229 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Cookies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4552137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ưa-đồ-vật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75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Berry Bitty City | City cake, Trunk or treat, Strawberry shortcake">
            <a:extLst>
              <a:ext uri="{FF2B5EF4-FFF2-40B4-BE49-F238E27FC236}">
                <a16:creationId xmlns="" xmlns:a16="http://schemas.microsoft.com/office/drawing/2014/main" id="{8CB56F4C-EBCB-4417-9B22-68DBB10584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36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ounded Rectangle 12"/>
          <p:cNvSpPr/>
          <p:nvPr/>
        </p:nvSpPr>
        <p:spPr>
          <a:xfrm>
            <a:off x="529995" y="444137"/>
            <a:ext cx="10808565" cy="5891349"/>
          </a:xfrm>
          <a:prstGeom prst="roundRect">
            <a:avLst/>
          </a:prstGeom>
          <a:solidFill>
            <a:schemeClr val="lt1">
              <a:alpha val="82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5" name="Picture 4" descr="Shape&#10;&#10;Description automatically generated">
            <a:extLst>
              <a:ext uri="{FF2B5EF4-FFF2-40B4-BE49-F238E27FC236}">
                <a16:creationId xmlns="" xmlns:a16="http://schemas.microsoft.com/office/drawing/2014/main" id="{83094235-6454-431E-A243-F8D32C7E8504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17358" y="270736"/>
            <a:ext cx="6587264" cy="658726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4D28523F-2DAD-49EA-B6E3-89A96EDD479C}"/>
              </a:ext>
            </a:extLst>
          </p:cNvPr>
          <p:cNvSpPr txBox="1"/>
          <p:nvPr/>
        </p:nvSpPr>
        <p:spPr>
          <a:xfrm>
            <a:off x="4170133" y="3274497"/>
            <a:ext cx="46798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200+500=?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A52D9D4D-1C3C-437E-8365-D424385AA40B}"/>
              </a:ext>
            </a:extLst>
          </p:cNvPr>
          <p:cNvSpPr txBox="1"/>
          <p:nvPr/>
        </p:nvSpPr>
        <p:spPr>
          <a:xfrm>
            <a:off x="3924948" y="3274497"/>
            <a:ext cx="54684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200+500=700</a:t>
            </a:r>
          </a:p>
        </p:txBody>
      </p:sp>
    </p:spTree>
    <p:extLst>
      <p:ext uri="{BB962C8B-B14F-4D97-AF65-F5344CB8AC3E}">
        <p14:creationId xmlns:p14="http://schemas.microsoft.com/office/powerpoint/2010/main" val="786215500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ưa-đồ-vật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75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Berry Bitty City | City cake, Trunk or treat, Strawberry shortcake">
            <a:extLst>
              <a:ext uri="{FF2B5EF4-FFF2-40B4-BE49-F238E27FC236}">
                <a16:creationId xmlns="" xmlns:a16="http://schemas.microsoft.com/office/drawing/2014/main" id="{8CB56F4C-EBCB-4417-9B22-68DBB10584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36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ounded Rectangle 12"/>
          <p:cNvSpPr/>
          <p:nvPr/>
        </p:nvSpPr>
        <p:spPr>
          <a:xfrm>
            <a:off x="529995" y="444137"/>
            <a:ext cx="10808565" cy="5891349"/>
          </a:xfrm>
          <a:prstGeom prst="roundRect">
            <a:avLst/>
          </a:prstGeom>
          <a:solidFill>
            <a:schemeClr val="lt1">
              <a:alpha val="82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5" name="Picture 4" descr="Shape&#10;&#10;Description automatically generated">
            <a:extLst>
              <a:ext uri="{FF2B5EF4-FFF2-40B4-BE49-F238E27FC236}">
                <a16:creationId xmlns="" xmlns:a16="http://schemas.microsoft.com/office/drawing/2014/main" id="{83094235-6454-431E-A243-F8D32C7E8504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2378" y="0"/>
            <a:ext cx="7008286" cy="700828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4D28523F-2DAD-49EA-B6E3-89A96EDD479C}"/>
              </a:ext>
            </a:extLst>
          </p:cNvPr>
          <p:cNvSpPr txBox="1"/>
          <p:nvPr/>
        </p:nvSpPr>
        <p:spPr>
          <a:xfrm>
            <a:off x="4943410" y="3429000"/>
            <a:ext cx="40487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263+4=?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VN-Cookies" panose="02040603050506020204" pitchFamily="18" charset="0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A52D9D4D-1C3C-437E-8365-D424385AA40B}"/>
              </a:ext>
            </a:extLst>
          </p:cNvPr>
          <p:cNvSpPr txBox="1"/>
          <p:nvPr/>
        </p:nvSpPr>
        <p:spPr>
          <a:xfrm>
            <a:off x="4485243" y="3558049"/>
            <a:ext cx="59332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263+4=267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Cookies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5760745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ưa-đồ-vật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75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Berry Bitty City | City cake, Trunk or treat, Strawberry shortcake">
            <a:extLst>
              <a:ext uri="{FF2B5EF4-FFF2-40B4-BE49-F238E27FC236}">
                <a16:creationId xmlns="" xmlns:a16="http://schemas.microsoft.com/office/drawing/2014/main" id="{8CB56F4C-EBCB-4417-9B22-68DBB10584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36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ounded Rectangle 14"/>
          <p:cNvSpPr/>
          <p:nvPr/>
        </p:nvSpPr>
        <p:spPr>
          <a:xfrm>
            <a:off x="529995" y="444137"/>
            <a:ext cx="10808565" cy="5891349"/>
          </a:xfrm>
          <a:prstGeom prst="roundRect">
            <a:avLst/>
          </a:prstGeom>
          <a:solidFill>
            <a:schemeClr val="lt1">
              <a:alpha val="82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5" name="Picture 4" descr="Shape&#10;&#10;Description automatically generated">
            <a:extLst>
              <a:ext uri="{FF2B5EF4-FFF2-40B4-BE49-F238E27FC236}">
                <a16:creationId xmlns="" xmlns:a16="http://schemas.microsoft.com/office/drawing/2014/main" id="{83094235-6454-431E-A243-F8D32C7E8504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33132" y="158386"/>
            <a:ext cx="6853135" cy="685313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4D28523F-2DAD-49EA-B6E3-89A96EDD479C}"/>
              </a:ext>
            </a:extLst>
          </p:cNvPr>
          <p:cNvSpPr txBox="1"/>
          <p:nvPr/>
        </p:nvSpPr>
        <p:spPr>
          <a:xfrm>
            <a:off x="4582162" y="3446823"/>
            <a:ext cx="57912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550-250=?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A52D9D4D-1C3C-437E-8365-D424385AA40B}"/>
              </a:ext>
            </a:extLst>
          </p:cNvPr>
          <p:cNvSpPr txBox="1"/>
          <p:nvPr/>
        </p:nvSpPr>
        <p:spPr>
          <a:xfrm>
            <a:off x="4375027" y="3523583"/>
            <a:ext cx="62055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550-250=300</a:t>
            </a:r>
          </a:p>
        </p:txBody>
      </p:sp>
    </p:spTree>
    <p:extLst>
      <p:ext uri="{BB962C8B-B14F-4D97-AF65-F5344CB8AC3E}">
        <p14:creationId xmlns:p14="http://schemas.microsoft.com/office/powerpoint/2010/main" val="1462594985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ưa-đồ-vật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75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B6541C9C-FCD8-4777-B1DC-5698BB069059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="" xmlns:a16="http://schemas.microsoft.com/office/drawing/2014/main" id="{3E58ED3E-0F5A-4306-A3E5-5850FC57F166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11460" y="1835315"/>
            <a:ext cx="3842697" cy="5120640"/>
          </a:xfrm>
          <a:prstGeom prst="rect">
            <a:avLst/>
          </a:prstGeom>
        </p:spPr>
      </p:pic>
      <p:pic>
        <p:nvPicPr>
          <p:cNvPr id="31" name="Picture 30" descr="A picture containing text, toy, doll&#10;&#10;Description automatically generated">
            <a:extLst>
              <a:ext uri="{FF2B5EF4-FFF2-40B4-BE49-F238E27FC236}">
                <a16:creationId xmlns="" xmlns:a16="http://schemas.microsoft.com/office/drawing/2014/main" id="{8765B3D1-0C25-4819-87F1-EAAA3E395B6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61548" y="1745248"/>
            <a:ext cx="6142523" cy="5120640"/>
          </a:xfrm>
          <a:prstGeom prst="rect">
            <a:avLst/>
          </a:prstGeom>
        </p:spPr>
      </p:pic>
      <p:sp>
        <p:nvSpPr>
          <p:cNvPr id="13" name="TextBox 12">
            <a:hlinkClick r:id="rId9" action="ppaction://hlinksldjump"/>
            <a:extLst>
              <a:ext uri="{FF2B5EF4-FFF2-40B4-BE49-F238E27FC236}">
                <a16:creationId xmlns="" xmlns:a16="http://schemas.microsoft.com/office/drawing/2014/main" id="{A8E7DF57-A297-4C22-8D79-11070EA0155A}"/>
              </a:ext>
            </a:extLst>
          </p:cNvPr>
          <p:cNvSpPr txBox="1"/>
          <p:nvPr/>
        </p:nvSpPr>
        <p:spPr>
          <a:xfrm>
            <a:off x="1213399" y="4541252"/>
            <a:ext cx="100093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SVN-Cookies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950498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ến thắng trò chơ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00"/>
                            </p:stCondLst>
                            <p:childTnLst>
                              <p:par>
                                <p:cTn id="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750"/>
                            </p:stCondLst>
                            <p:childTnLst>
                              <p:par>
                                <p:cTn id="28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2.22222E-6 L 0.6539 0.00764 " pathEditMode="relative" rAng="0" ptsTypes="AA">
                                      <p:cBhvr>
                                        <p:cTn id="29" dur="2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695" y="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C86C1FE5-038B-4BBD-B074-3ABD920FC41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266"/>
          <a:stretch/>
        </p:blipFill>
        <p:spPr>
          <a:xfrm>
            <a:off x="-152400" y="0"/>
            <a:ext cx="12344400" cy="6858000"/>
          </a:xfrm>
          <a:prstGeom prst="rect">
            <a:avLst/>
          </a:prstGeom>
        </p:spPr>
      </p:pic>
      <p:pic>
        <p:nvPicPr>
          <p:cNvPr id="2" name="5b4f5f61a1df9">
            <a:hlinkClick r:id="" action="ppaction://media"/>
            <a:extLst>
              <a:ext uri="{FF2B5EF4-FFF2-40B4-BE49-F238E27FC236}">
                <a16:creationId xmlns="" xmlns:a16="http://schemas.microsoft.com/office/drawing/2014/main" id="{23DA7E0A-685D-4C88-9C56-D00F1BF341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88925" y="-1585595"/>
            <a:ext cx="487363" cy="487363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="" xmlns:a16="http://schemas.microsoft.com/office/drawing/2014/main" id="{13DEEF55-11A5-40F8-8C47-E3284410D250}"/>
              </a:ext>
            </a:extLst>
          </p:cNvPr>
          <p:cNvGrpSpPr/>
          <p:nvPr/>
        </p:nvGrpSpPr>
        <p:grpSpPr>
          <a:xfrm>
            <a:off x="1691148" y="767629"/>
            <a:ext cx="8657303" cy="4139652"/>
            <a:chOff x="1769806" y="104557"/>
            <a:chExt cx="8657303" cy="4139652"/>
          </a:xfrm>
        </p:grpSpPr>
        <p:sp>
          <p:nvSpPr>
            <p:cNvPr id="13" name="Cloud 12">
              <a:extLst>
                <a:ext uri="{FF2B5EF4-FFF2-40B4-BE49-F238E27FC236}">
                  <a16:creationId xmlns="" xmlns:a16="http://schemas.microsoft.com/office/drawing/2014/main" id="{7C578EA4-43F5-4897-AE86-1B2CC7F9D117}"/>
                </a:ext>
              </a:extLst>
            </p:cNvPr>
            <p:cNvSpPr/>
            <p:nvPr/>
          </p:nvSpPr>
          <p:spPr>
            <a:xfrm>
              <a:off x="1769806" y="104557"/>
              <a:ext cx="8657303" cy="4139652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="" xmlns:a16="http://schemas.microsoft.com/office/drawing/2014/main" id="{0A7E3291-EB9D-4161-A772-D0D0D4502E04}"/>
                </a:ext>
              </a:extLst>
            </p:cNvPr>
            <p:cNvSpPr txBox="1"/>
            <p:nvPr/>
          </p:nvSpPr>
          <p:spPr>
            <a:xfrm>
              <a:off x="2683816" y="376412"/>
              <a:ext cx="6486832" cy="11103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sng" strike="noStrike" kern="1200" cap="none" spc="0" normalizeH="0" baseline="0" noProof="0" dirty="0" err="1">
                  <a:ln>
                    <a:noFill/>
                  </a:ln>
                  <a:solidFill>
                    <a:srgbClr val="1B886A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Toán</a:t>
              </a:r>
              <a:endParaRPr kumimoji="0" lang="en-US" sz="5400" b="0" i="0" u="sng" strike="noStrike" kern="1200" cap="none" spc="0" normalizeH="0" baseline="0" noProof="0" dirty="0">
                <a:ln>
                  <a:noFill/>
                </a:ln>
                <a:solidFill>
                  <a:srgbClr val="1B886A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endParaRPr>
            </a:p>
          </p:txBody>
        </p:sp>
      </p:grpSp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9FB035EA-3076-4313-BAD0-93259EB3E1D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86016" y="1827848"/>
            <a:ext cx="4004841" cy="516984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D658CF02-70FA-4E81-850E-89D422B09B9D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04895" y="2224692"/>
            <a:ext cx="6486706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313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28074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9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8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2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3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1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6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7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2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showWhenStopped="0">
                    <p:cTn id="23" repeatCount="indefinite" fill="remove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  <p:cond evt="onNext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28074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9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2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showWhenStopped="0">
                    <p:cTn id="23" repeatCount="indefinite" fill="remove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  <p:cond evt="onNext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theme/theme1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自定义 14">
      <a:dk1>
        <a:srgbClr val="000000"/>
      </a:dk1>
      <a:lt1>
        <a:srgbClr val="FFFFFF"/>
      </a:lt1>
      <a:dk2>
        <a:srgbClr val="768395"/>
      </a:dk2>
      <a:lt2>
        <a:srgbClr val="F0F0F0"/>
      </a:lt2>
      <a:accent1>
        <a:srgbClr val="ED6870"/>
      </a:accent1>
      <a:accent2>
        <a:srgbClr val="ED5257"/>
      </a:accent2>
      <a:accent3>
        <a:srgbClr val="F38C8F"/>
      </a:accent3>
      <a:accent4>
        <a:srgbClr val="F9CCCF"/>
      </a:accent4>
      <a:accent5>
        <a:srgbClr val="F38C8F"/>
      </a:accent5>
      <a:accent6>
        <a:srgbClr val="F9C5C7"/>
      </a:accent6>
      <a:hlink>
        <a:srgbClr val="ED6870"/>
      </a:hlink>
      <a:folHlink>
        <a:srgbClr val="ED5257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86</TotalTime>
  <Words>392</Words>
  <Application>Microsoft Office PowerPoint</Application>
  <PresentationFormat>Custom</PresentationFormat>
  <Paragraphs>95</Paragraphs>
  <Slides>17</Slides>
  <Notes>7</Notes>
  <HiddenSlides>0</HiddenSlides>
  <MMClips>4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17</vt:i4>
      </vt:variant>
    </vt:vector>
  </HeadingPairs>
  <TitlesOfParts>
    <vt:vector size="20" baseType="lpstr">
      <vt:lpstr>1_Office Theme</vt:lpstr>
      <vt:lpstr>Office 主题​​</vt:lpstr>
      <vt:lpstr>6_Office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AutoBVT</cp:lastModifiedBy>
  <cp:revision>17</cp:revision>
  <dcterms:created xsi:type="dcterms:W3CDTF">2022-05-03T14:04:29Z</dcterms:created>
  <dcterms:modified xsi:type="dcterms:W3CDTF">2022-09-15T02:44:24Z</dcterms:modified>
</cp:coreProperties>
</file>