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98" r:id="rId2"/>
    <p:sldId id="286" r:id="rId3"/>
    <p:sldId id="256" r:id="rId4"/>
    <p:sldId id="260" r:id="rId5"/>
    <p:sldId id="261" r:id="rId6"/>
    <p:sldId id="27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7" r:id="rId23"/>
    <p:sldId id="288" r:id="rId24"/>
    <p:sldId id="292" r:id="rId25"/>
    <p:sldId id="293" r:id="rId26"/>
    <p:sldId id="29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80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AAF0C-F4DB-40C4-8DA4-73B5105DE11C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199E7-3A94-4D2C-85E4-036BEDA74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1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089B-7C5D-4307-8CA9-15CB589AF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80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80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786A69-5C44-4E1A-B0C8-667855C8FFE2}" type="datetimeFigureOut">
              <a:rPr lang="en-US" smtClean="0"/>
              <a:pPr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E807117-8252-4A0C-ACE9-C52539189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7.xml"/><Relationship Id="rId18" Type="http://schemas.openxmlformats.org/officeDocument/2006/relationships/slide" Target="slide4.xml"/><Relationship Id="rId3" Type="http://schemas.openxmlformats.org/officeDocument/2006/relationships/slide" Target="slide16.xml"/><Relationship Id="rId7" Type="http://schemas.openxmlformats.org/officeDocument/2006/relationships/slide" Target="slide8.xml"/><Relationship Id="rId12" Type="http://schemas.openxmlformats.org/officeDocument/2006/relationships/slide" Target="slide11.xml"/><Relationship Id="rId17" Type="http://schemas.openxmlformats.org/officeDocument/2006/relationships/slide" Target="slide19.xml"/><Relationship Id="rId2" Type="http://schemas.openxmlformats.org/officeDocument/2006/relationships/slide" Target="slide15.xml"/><Relationship Id="rId16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21.xml"/><Relationship Id="rId5" Type="http://schemas.openxmlformats.org/officeDocument/2006/relationships/slide" Target="slide7.xml"/><Relationship Id="rId15" Type="http://schemas.openxmlformats.org/officeDocument/2006/relationships/slide" Target="slide18.xml"/><Relationship Id="rId10" Type="http://schemas.openxmlformats.org/officeDocument/2006/relationships/slide" Target="slide20.xml"/><Relationship Id="rId19" Type="http://schemas.openxmlformats.org/officeDocument/2006/relationships/slide" Target="slide10.xml"/><Relationship Id="rId4" Type="http://schemas.openxmlformats.org/officeDocument/2006/relationships/slide" Target="slide5.xml"/><Relationship Id="rId9" Type="http://schemas.openxmlformats.org/officeDocument/2006/relationships/slide" Target="slide13.xml"/><Relationship Id="rId1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nền Powerpoint bảng đen - Mẫu Powerpoint bảng đen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733" y="17463"/>
            <a:ext cx="122428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0" y="0"/>
            <a:ext cx="12192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2000" b="1" u="sng">
              <a:solidFill>
                <a:srgbClr val="000000"/>
              </a:solidFill>
            </a:endParaRPr>
          </a:p>
          <a:p>
            <a:pPr algn="ctr"/>
            <a:r>
              <a:rPr lang="en-US" altLang="en-US" sz="2800">
                <a:solidFill>
                  <a:srgbClr val="FF0000"/>
                </a:solidFill>
              </a:rPr>
              <a:t> </a:t>
            </a:r>
            <a:endParaRPr lang="en-US" altLang="en-US" sz="2000" b="1" i="1">
              <a:solidFill>
                <a:srgbClr val="000000"/>
              </a:solidFill>
            </a:endParaRP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-35983" y="1676400"/>
            <a:ext cx="12192001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160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46100" y="2362200"/>
            <a:ext cx="1148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altLang="en-US" sz="2000" b="1">
                <a:solidFill>
                  <a:srgbClr val="000000"/>
                </a:solidFill>
              </a:rPr>
              <a:t>   </a:t>
            </a:r>
            <a:endParaRPr lang="en-US" altLang="en-US" sz="2800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546100" y="293688"/>
            <a:ext cx="1097280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altLang="en-US" sz="5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5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5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5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09 </a:t>
            </a:r>
            <a:r>
              <a:rPr lang="en-US" altLang="en-US" sz="5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5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11 </a:t>
            </a:r>
            <a:r>
              <a:rPr lang="en-US" altLang="en-US" sz="5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5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  <a:endParaRPr lang="en-US" altLang="en-US" sz="54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altLang="en-US" sz="5400" b="1" u="sng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5400" b="1" u="sng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b="1" u="sng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5400" b="1" u="sng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5400" u="sng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 ( </a:t>
            </a:r>
            <a:r>
              <a:rPr lang="en-US" altLang="en-US" sz="6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6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3).</a:t>
            </a:r>
            <a:endParaRPr lang="en-US" altLang="en-US" sz="6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en-US" altLang="en-US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77400" y="5867400"/>
            <a:ext cx="184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97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177473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10972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096000"/>
            <a:ext cx="12192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5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09600"/>
            <a:ext cx="1120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5791200"/>
            <a:ext cx="16002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2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85800"/>
            <a:ext cx="1112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753600" y="5943600"/>
            <a:ext cx="9144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15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38200"/>
            <a:ext cx="10896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54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77400" y="5867400"/>
            <a:ext cx="990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2359"/>
            <a:ext cx="10896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067800" y="6324600"/>
            <a:ext cx="12192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6324600"/>
            <a:ext cx="1447800" cy="533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8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1021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763000" y="5943600"/>
            <a:ext cx="13716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10744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1”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15400" y="6172200"/>
            <a:ext cx="12954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58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929819"/>
            <a:ext cx="1074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638800"/>
            <a:ext cx="12954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6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219200"/>
            <a:ext cx="1066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6172200"/>
            <a:ext cx="11430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5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4">
            <a:extLst>
              <a:ext uri="{FF2B5EF4-FFF2-40B4-BE49-F238E27FC236}">
                <a16:creationId xmlns="" xmlns:a16="http://schemas.microsoft.com/office/drawing/2014/main" id="{5EDD0C69-F685-4E7C-8BA9-67B6E91DF4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912" y="1451610"/>
            <a:ext cx="2759494" cy="4251960"/>
          </a:xfrm>
          <a:prstGeom prst="rect">
            <a:avLst/>
          </a:prstGeom>
        </p:spPr>
      </p:pic>
      <p:pic>
        <p:nvPicPr>
          <p:cNvPr id="4" name="PA_图片 3">
            <a:extLst>
              <a:ext uri="{FF2B5EF4-FFF2-40B4-BE49-F238E27FC236}">
                <a16:creationId xmlns="" xmlns:a16="http://schemas.microsoft.com/office/drawing/2014/main" id="{F7F0255D-73AA-46F0-BC57-AAE03A24D80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3" y="152400"/>
            <a:ext cx="6731338" cy="5334587"/>
          </a:xfrm>
          <a:prstGeom prst="rect">
            <a:avLst/>
          </a:prstGeom>
        </p:spPr>
      </p:pic>
      <p:sp>
        <p:nvSpPr>
          <p:cNvPr id="5" name="PA_矩形 8">
            <a:extLst>
              <a:ext uri="{FF2B5EF4-FFF2-40B4-BE49-F238E27FC236}">
                <a16:creationId xmlns="" xmlns:a16="http://schemas.microsoft.com/office/drawing/2014/main" id="{54DB1369-7FCC-459A-8674-712963AE754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327996" y="1676400"/>
            <a:ext cx="610989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1. ÔN LUYỆN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tập</a:t>
            </a:r>
            <a:r>
              <a:rPr kumimoji="0" lang="en-US" altLang="zh-CN" sz="5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5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đọc</a:t>
            </a:r>
            <a:r>
              <a:rPr kumimoji="0" lang="en-US" altLang="zh-CN" sz="5800" b="1" i="0" u="none" strike="noStrike" kern="1200" cap="none" spc="0" normalizeH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5800" b="1" baseline="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Và</a:t>
            </a:r>
            <a:r>
              <a:rPr lang="en-US" altLang="zh-CN" sz="5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5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học</a:t>
            </a:r>
            <a:r>
              <a:rPr lang="en-US" altLang="zh-CN" sz="5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5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thuộc</a:t>
            </a:r>
            <a:r>
              <a:rPr lang="en-US" altLang="zh-CN" sz="58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58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迷你简少儿" panose="03000509000000000000" pitchFamily="65" charset="-122"/>
                <a:cs typeface="Times New Roman" panose="02020603050405020304" pitchFamily="18" charset="0"/>
              </a:rPr>
              <a:t>lòng</a:t>
            </a:r>
            <a:endParaRPr kumimoji="0" lang="zh-CN" altLang="en-US" sz="58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迷你简少儿" panose="03000509000000000000" pitchFamily="65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1059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296400" y="5943600"/>
            <a:ext cx="13716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4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10591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372600" y="5791200"/>
            <a:ext cx="1295400" cy="1066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3048000" y="60953"/>
            <a:ext cx="6096000" cy="92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 algn="ctr">
              <a:spcBef>
                <a:spcPct val="50000"/>
              </a:spcBef>
            </a:pPr>
            <a:endParaRPr lang="en-US" sz="53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508000" y="914818"/>
            <a:ext cx="7518087" cy="92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endParaRPr lang="vi-VN" sz="530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342272" y="304801"/>
            <a:ext cx="11697327" cy="195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8849" tIns="54425" rIns="108849" bIns="54425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điểmMăng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154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434234"/>
              </p:ext>
            </p:extLst>
          </p:nvPr>
        </p:nvGraphicFramePr>
        <p:xfrm>
          <a:off x="301038" y="2743200"/>
          <a:ext cx="11662367" cy="4038600"/>
        </p:xfrm>
        <a:graphic>
          <a:graphicData uri="http://schemas.openxmlformats.org/drawingml/2006/table">
            <a:tbl>
              <a:tblPr/>
              <a:tblGrid>
                <a:gridCol w="194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480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2900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89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bài 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 dung chính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 vật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Giọng đọc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96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3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173" y="3962400"/>
            <a:ext cx="195758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chính trực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00143" y="3581400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1200" y="3913156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-Tô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Hiến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-Đỗ Thái Hậu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34400" y="3586162"/>
            <a:ext cx="33534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Thong thả, rõ ràng. Nhấn giọng những từ ngữ thể hiện tính cách kiên định, khẳng khái của Tô Hiến Thành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901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6" name="Group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527536"/>
              </p:ext>
            </p:extLst>
          </p:nvPr>
        </p:nvGraphicFramePr>
        <p:xfrm>
          <a:off x="0" y="0"/>
          <a:ext cx="12191998" cy="6858000"/>
        </p:xfrm>
        <a:graphic>
          <a:graphicData uri="http://schemas.openxmlformats.org/drawingml/2006/table">
            <a:tbl>
              <a:tblPr/>
              <a:tblGrid>
                <a:gridCol w="18814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11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861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126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 </a:t>
                      </a:r>
                    </a:p>
                  </a:txBody>
                  <a:tcPr marL="121920" marR="121920"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đọc</a:t>
                      </a:r>
                    </a:p>
                  </a:txBody>
                  <a:tcPr marL="121920" marR="121920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453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1064197"/>
            <a:ext cx="149592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hạt thóc</a:t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giống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25953" y="972692"/>
            <a:ext cx="33910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Nhờ dũng cảm, trung thực, cậu bé Chôm được vua tin yêu, truyền cho ngôi báu.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18164" y="1074258"/>
            <a:ext cx="301005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Cậu bé Chôm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Nhà vua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3419" y="1001595"/>
            <a:ext cx="39620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Khoan thai, chậm rãi, cảm hứng ngợi ca. Lời Chôm ngây thơ, lo lắng. Lời nhà vua khi ôn tồn, khi dõng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dạc.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1531" y="3745969"/>
            <a:ext cx="12192000" cy="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531" y="3969463"/>
            <a:ext cx="220616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ỗi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dằn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vặt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của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89167" y="3921644"/>
            <a:ext cx="37782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vi-VN" sz="2700">
                <a:latin typeface="Times New Roman" panose="02020603050405020304" pitchFamily="18" charset="0"/>
                <a:cs typeface="Times New Roman" panose="02020603050405020304" pitchFamily="18" charset="0"/>
              </a:rPr>
              <a:t>Nỗi dằn vặt của An-đrây-ca thể hiện tình yêu thương, ý thức trách nhiệm với người thân, lòng trung thực, sự nghiêm khắc với bản thân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18164" y="3974927"/>
            <a:ext cx="30100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An-đrây-ca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914" y="4038600"/>
            <a:ext cx="3962086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rầ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m, buồn, xúc động.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7855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2" grpId="0"/>
      <p:bldP spid="13" grpId="0"/>
      <p:bldP spid="14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3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316931"/>
              </p:ext>
            </p:extLst>
          </p:nvPr>
        </p:nvGraphicFramePr>
        <p:xfrm>
          <a:off x="225778" y="151948"/>
          <a:ext cx="11966224" cy="4877252"/>
        </p:xfrm>
        <a:graphic>
          <a:graphicData uri="http://schemas.openxmlformats.org/drawingml/2006/table">
            <a:tbl>
              <a:tblPr/>
              <a:tblGrid>
                <a:gridCol w="1235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81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26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41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bài</a:t>
                      </a:r>
                    </a:p>
                  </a:txBody>
                  <a:tcPr marL="121920" marR="121920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B4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 </a:t>
                      </a:r>
                      <a:r>
                        <a:rPr kumimoji="0" lang="vi-VN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0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73110">
                <a:tc>
                  <a:txBody>
                    <a:bodyPr/>
                    <a:lstStyle/>
                    <a:p>
                      <a:pPr rtl="0"/>
                      <a:endParaRPr lang="en-US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vi-VN" sz="3900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" y="1772022"/>
            <a:ext cx="1132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b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13489" y="1628581"/>
            <a:ext cx="29823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Một cô bé hay nói dối ba để đi chơi đã được em gái làm cho tỉnh ngộ</a:t>
            </a:r>
          </a:p>
        </p:txBody>
      </p:sp>
      <p:sp>
        <p:nvSpPr>
          <p:cNvPr id="5" name="Rectangle 4"/>
          <p:cNvSpPr/>
          <p:nvPr/>
        </p:nvSpPr>
        <p:spPr>
          <a:xfrm>
            <a:off x="4495801" y="1687208"/>
            <a:ext cx="1828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Cô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Cô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cha</a:t>
            </a:r>
          </a:p>
        </p:txBody>
      </p:sp>
      <p:sp>
        <p:nvSpPr>
          <p:cNvPr id="6" name="Rectangle 5"/>
          <p:cNvSpPr/>
          <p:nvPr/>
        </p:nvSpPr>
        <p:spPr>
          <a:xfrm>
            <a:off x="6595162" y="1571967"/>
            <a:ext cx="55758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Nhẹ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nhàng, hóm hỉnh, thể hiện đúng tính cách, cảm xúc của từng nhân vật: Lời người cha lúc ôn tồn, lúc trầm, buồn. Lời cô chị khi lễ phép, khi tức bực. Lời cô em lúc thản nhiên, lúc giả bộ ngây thơ</a:t>
            </a:r>
          </a:p>
        </p:txBody>
      </p:sp>
    </p:spTree>
    <p:extLst>
      <p:ext uri="{BB962C8B-B14F-4D97-AF65-F5344CB8AC3E}">
        <p14:creationId xmlns:p14="http://schemas.microsoft.com/office/powerpoint/2010/main" val="2280824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58111BD-4DC1-47BA-A0EB-814AA2456F72}"/>
              </a:ext>
            </a:extLst>
          </p:cNvPr>
          <p:cNvSpPr txBox="1"/>
          <p:nvPr/>
        </p:nvSpPr>
        <p:spPr>
          <a:xfrm>
            <a:off x="2344572" y="3218564"/>
            <a:ext cx="6532558" cy="72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Chuẩn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sau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ôn tập tiết 4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9DE6E79-75C0-4F94-8A7A-42A5E2A731CF}"/>
              </a:ext>
            </a:extLst>
          </p:cNvPr>
          <p:cNvSpPr txBox="1"/>
          <p:nvPr/>
        </p:nvSpPr>
        <p:spPr>
          <a:xfrm>
            <a:off x="2407523" y="2548585"/>
            <a:ext cx="910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Tiếp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tục ôn luyện tập đọc và học thuộc lòng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74AD262-16CA-42C1-836B-DDB1E8E8DE01}"/>
              </a:ext>
            </a:extLst>
          </p:cNvPr>
          <p:cNvSpPr txBox="1"/>
          <p:nvPr/>
        </p:nvSpPr>
        <p:spPr bwMode="auto">
          <a:xfrm>
            <a:off x="4587654" y="1147414"/>
            <a:ext cx="3031600" cy="1200329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dò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33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7"/>
          <p:cNvSpPr>
            <a:spLocks noChangeArrowheads="1" noChangeShapeType="1" noTextEdit="1"/>
          </p:cNvSpPr>
          <p:nvPr/>
        </p:nvSpPr>
        <p:spPr bwMode="auto">
          <a:xfrm>
            <a:off x="2813539" y="1524000"/>
            <a:ext cx="8128001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6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</a:t>
            </a:r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ào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 em </a:t>
            </a:r>
          </a:p>
        </p:txBody>
      </p:sp>
    </p:spTree>
    <p:extLst>
      <p:ext uri="{BB962C8B-B14F-4D97-AF65-F5344CB8AC3E}">
        <p14:creationId xmlns:p14="http://schemas.microsoft.com/office/powerpoint/2010/main" val="406747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599" y="381000"/>
            <a:ext cx="81433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32-Point Star 10">
            <a:hlinkClick r:id="rId2" action="ppaction://hlinksldjump"/>
          </p:cNvPr>
          <p:cNvSpPr/>
          <p:nvPr/>
        </p:nvSpPr>
        <p:spPr>
          <a:xfrm>
            <a:off x="7562850" y="405096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46" name="32-Point Star 45">
            <a:hlinkClick r:id="rId3" action="ppaction://hlinksldjump"/>
          </p:cNvPr>
          <p:cNvSpPr/>
          <p:nvPr/>
        </p:nvSpPr>
        <p:spPr>
          <a:xfrm>
            <a:off x="9062182" y="4026659"/>
            <a:ext cx="1777268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47" name="32-Point Star 46"/>
          <p:cNvSpPr/>
          <p:nvPr/>
        </p:nvSpPr>
        <p:spPr>
          <a:xfrm>
            <a:off x="2884811" y="290936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 action="ppaction://hlinksldjump"/>
              </a:rPr>
              <a:t>2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32-Point Star 47"/>
          <p:cNvSpPr/>
          <p:nvPr/>
        </p:nvSpPr>
        <p:spPr>
          <a:xfrm>
            <a:off x="4520137" y="2869413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sldjump"/>
              </a:rPr>
              <a:t>3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32-Point Star 48">
            <a:hlinkClick r:id="rId5" action="ppaction://hlinksldjump"/>
          </p:cNvPr>
          <p:cNvSpPr/>
          <p:nvPr/>
        </p:nvSpPr>
        <p:spPr>
          <a:xfrm>
            <a:off x="6095202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0" name="32-Point Star 49">
            <a:hlinkClick r:id="rId6" action="ppaction://hlinksldjump"/>
          </p:cNvPr>
          <p:cNvSpPr/>
          <p:nvPr/>
        </p:nvSpPr>
        <p:spPr>
          <a:xfrm>
            <a:off x="7562850" y="2850292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 action="ppaction://hlinksldjump"/>
              </a:rPr>
              <a:t>5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32-Point Star 50">
            <a:hlinkClick r:id="rId8" action="ppaction://hlinksldjump"/>
          </p:cNvPr>
          <p:cNvSpPr/>
          <p:nvPr/>
        </p:nvSpPr>
        <p:spPr>
          <a:xfrm>
            <a:off x="9123966" y="2825988"/>
            <a:ext cx="154403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3" name="32-Point Star 52">
            <a:hlinkClick r:id="rId9" action="ppaction://hlinksldjump"/>
          </p:cNvPr>
          <p:cNvSpPr/>
          <p:nvPr/>
        </p:nvSpPr>
        <p:spPr>
          <a:xfrm>
            <a:off x="4379718" y="412198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54" name="32-Point Star 53">
            <a:hlinkClick r:id="rId10" action="ppaction://hlinksldjump"/>
          </p:cNvPr>
          <p:cNvSpPr/>
          <p:nvPr/>
        </p:nvSpPr>
        <p:spPr>
          <a:xfrm>
            <a:off x="6052771" y="528787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55" name="32-Point Star 54">
            <a:hlinkClick r:id="rId11" action="ppaction://hlinksldjump"/>
          </p:cNvPr>
          <p:cNvSpPr/>
          <p:nvPr/>
        </p:nvSpPr>
        <p:spPr>
          <a:xfrm>
            <a:off x="7715250" y="52166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56" name="32-Point Star 55">
            <a:hlinkClick r:id="rId12" action="ppaction://hlinksldjump"/>
          </p:cNvPr>
          <p:cNvSpPr/>
          <p:nvPr/>
        </p:nvSpPr>
        <p:spPr>
          <a:xfrm>
            <a:off x="9123966" y="5239271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57" name="32-Point Star 56">
            <a:hlinkClick r:id="rId13" action="ppaction://hlinksldjump"/>
          </p:cNvPr>
          <p:cNvSpPr/>
          <p:nvPr/>
        </p:nvSpPr>
        <p:spPr>
          <a:xfrm>
            <a:off x="1434267" y="540916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58" name="32-Point Star 57">
            <a:hlinkClick r:id="rId14" action="ppaction://hlinksldjump"/>
          </p:cNvPr>
          <p:cNvSpPr/>
          <p:nvPr/>
        </p:nvSpPr>
        <p:spPr>
          <a:xfrm>
            <a:off x="2804653" y="419654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9" name="32-Point Star 58">
            <a:hlinkClick r:id="rId15" action="ppaction://hlinksldjump"/>
          </p:cNvPr>
          <p:cNvSpPr/>
          <p:nvPr/>
        </p:nvSpPr>
        <p:spPr>
          <a:xfrm>
            <a:off x="2804653" y="5399650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6" action="ppaction://hlinksldjump"/>
              </a:rPr>
              <a:t>14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32-Point Star 59">
            <a:hlinkClick r:id="rId17" action="ppaction://hlinksldjump"/>
          </p:cNvPr>
          <p:cNvSpPr/>
          <p:nvPr/>
        </p:nvSpPr>
        <p:spPr>
          <a:xfrm>
            <a:off x="4421960" y="5335429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61" name="32-Point Star 60"/>
          <p:cNvSpPr/>
          <p:nvPr/>
        </p:nvSpPr>
        <p:spPr>
          <a:xfrm>
            <a:off x="1529407" y="2902188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18" action="ppaction://hlinksldjump"/>
              </a:rPr>
              <a:t>1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32-Point Star 61">
            <a:hlinkClick r:id="rId12" action="ppaction://hlinksldjump"/>
          </p:cNvPr>
          <p:cNvSpPr/>
          <p:nvPr/>
        </p:nvSpPr>
        <p:spPr>
          <a:xfrm>
            <a:off x="1424815" y="4122817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9" action="ppaction://hlinksldjump"/>
              </a:rPr>
              <a:t>7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32-Point Star 62">
            <a:hlinkClick r:id="rId16" action="ppaction://hlinksldjump"/>
          </p:cNvPr>
          <p:cNvSpPr/>
          <p:nvPr/>
        </p:nvSpPr>
        <p:spPr>
          <a:xfrm>
            <a:off x="6095202" y="4097046"/>
            <a:ext cx="1715484" cy="1212612"/>
          </a:xfrm>
          <a:prstGeom prst="star3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16" action="ppaction://hlinksldjump"/>
              </a:rPr>
              <a:t>10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5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>
                      <p:stCondLst>
                        <p:cond delay="0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>
                      <p:stCondLst>
                        <p:cond delay="0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  <p:bldP spid="11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ction Button: Beginning 9">
            <a:hlinkClick r:id="rId2" action="ppaction://hlinksldjump" highlightClick="1"/>
          </p:cNvPr>
          <p:cNvSpPr/>
          <p:nvPr/>
        </p:nvSpPr>
        <p:spPr>
          <a:xfrm>
            <a:off x="9144000" y="5943600"/>
            <a:ext cx="1524000" cy="9144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609600"/>
            <a:ext cx="1021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60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457200"/>
            <a:ext cx="11049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8991600" y="5791200"/>
            <a:ext cx="16764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83820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ction Button: Beginning 3">
            <a:hlinkClick r:id="rId2" action="ppaction://hlinksldjump" highlightClick="1"/>
          </p:cNvPr>
          <p:cNvSpPr/>
          <p:nvPr/>
        </p:nvSpPr>
        <p:spPr>
          <a:xfrm>
            <a:off x="8458200" y="5867400"/>
            <a:ext cx="1143000" cy="838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43000"/>
            <a:ext cx="10134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448800" y="6096000"/>
            <a:ext cx="10668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99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0"/>
            <a:ext cx="1143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547412" y="5638800"/>
            <a:ext cx="123444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66800"/>
            <a:ext cx="1051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Action Button: Beginning 4">
            <a:hlinkClick r:id="rId2" action="ppaction://hlinksldjump" highlightClick="1"/>
          </p:cNvPr>
          <p:cNvSpPr/>
          <p:nvPr/>
        </p:nvSpPr>
        <p:spPr>
          <a:xfrm>
            <a:off x="9601200" y="5683243"/>
            <a:ext cx="990600" cy="7620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49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717</TotalTime>
  <Words>965</Words>
  <Application>Microsoft Office PowerPoint</Application>
  <PresentationFormat>Custom</PresentationFormat>
  <Paragraphs>107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Spring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Lioness</dc:creator>
  <cp:lastModifiedBy>Khoacomputer</cp:lastModifiedBy>
  <cp:revision>77</cp:revision>
  <dcterms:created xsi:type="dcterms:W3CDTF">2011-10-21T01:28:31Z</dcterms:created>
  <dcterms:modified xsi:type="dcterms:W3CDTF">2021-11-08T20:53:19Z</dcterms:modified>
</cp:coreProperties>
</file>