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Vµ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Đếm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số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cá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mỗi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và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cả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.</a:t>
            </a:r>
            <a:endParaRPr lang="vi-VN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26451" r="55634" b="64106"/>
          <a:stretch/>
        </p:blipFill>
        <p:spPr>
          <a:xfrm>
            <a:off x="-15240" y="1536782"/>
            <a:ext cx="4358640" cy="173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1" t="24301" r="4618" b="64907"/>
          <a:stretch/>
        </p:blipFill>
        <p:spPr>
          <a:xfrm>
            <a:off x="4800600" y="1166745"/>
            <a:ext cx="4536000" cy="1881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7280" y="927182"/>
            <a:ext cx="248412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35662" r="13695" b="54923"/>
          <a:stretch/>
        </p:blipFill>
        <p:spPr>
          <a:xfrm>
            <a:off x="579352" y="3628103"/>
            <a:ext cx="9250448" cy="2035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0192" y="379525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2112461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499784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7171836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7201332" y="472183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2030359" y="3783553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6919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12461" y="471681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9784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01332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63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53333" r="4619" b="6236"/>
          <a:stretch/>
        </p:blipFill>
        <p:spPr>
          <a:xfrm>
            <a:off x="837386" y="1143000"/>
            <a:ext cx="823041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4623" r="8281" b="62996"/>
          <a:stretch/>
        </p:blipFill>
        <p:spPr>
          <a:xfrm>
            <a:off x="217930" y="2061087"/>
            <a:ext cx="8849870" cy="33491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29400" y="43434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042100" y="4335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39140" r="6734" b="10322"/>
          <a:stretch/>
        </p:blipFill>
        <p:spPr>
          <a:xfrm>
            <a:off x="940339" y="76200"/>
            <a:ext cx="7441661" cy="647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317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6508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57912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317700" y="5783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0748" y="57986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523448" y="5791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Đếm số cá ở mỗi bể và ở cả hai bể.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2006-08-16T00:00:00Z</dcterms:created>
  <dcterms:modified xsi:type="dcterms:W3CDTF">2020-08-16T04:10:51Z</dcterms:modified>
</cp:coreProperties>
</file>