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rgbClr val="0000FF"/>
                </a:solidFill>
                <a:latin typeface="HP-087" pitchFamily="34" charset="0"/>
              </a:rPr>
              <a:t>Lễ phép vâng lời ông bà, cha mẹ, anh chị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6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655907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“Con chim vành khuyên ”</a:t>
            </a:r>
          </a:p>
        </p:txBody>
      </p:sp>
      <p:pic>
        <p:nvPicPr>
          <p:cNvPr id="6" name="Picture 5" descr="A small bird on a leaf&#10;&#10;Description automatically generated with medium confidence">
            <a:extLst>
              <a:ext uri="{FF2B5EF4-FFF2-40B4-BE49-F238E27FC236}">
                <a16:creationId xmlns:a16="http://schemas.microsoft.com/office/drawing/2014/main" xmlns="" id="{ABFC96D4-F95A-4C86-AFC3-15D49D4B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91" y="1554394"/>
            <a:ext cx="6256218" cy="37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180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trong tranh đã thể hiện sự lễ phép, vâng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lời ông bà, cha mẹ, anh chị như thế nào?</a:t>
            </a:r>
          </a:p>
        </p:txBody>
      </p:sp>
      <p:pic>
        <p:nvPicPr>
          <p:cNvPr id="4" name="Picture 2" descr="E:\2020-2021\Giáo án điện tử các môn - 2020\Dao duc\tranh anh dao duc\Daoduc1 chu de 3 (FB Kim Oanh Be) ẢNH\dd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2" b="10909"/>
          <a:stretch/>
        </p:blipFill>
        <p:spPr bwMode="auto">
          <a:xfrm>
            <a:off x="1478973" y="2362200"/>
            <a:ext cx="5657372" cy="32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2057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lễ phép, vâng lời ông bà, cha mẹ, anh chị?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biết lễ phép, vâng lời ? Bạn nào chưa biết lễ phép vâng lời? Vì sao? </a:t>
            </a:r>
          </a:p>
        </p:txBody>
      </p:sp>
      <p:pic>
        <p:nvPicPr>
          <p:cNvPr id="2050" name="Picture 2" descr="E:\2020-2021\Giáo án điện tử các môn - 2020\Dao duc\tranh anh dao duc\Daoduc1 chu de 3 (FB Kim Oanh Be) ẢNH\dd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7" b="62905"/>
          <a:stretch/>
        </p:blipFill>
        <p:spPr bwMode="auto">
          <a:xfrm>
            <a:off x="0" y="2362200"/>
            <a:ext cx="8866469" cy="234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676400"/>
            <a:ext cx="8906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chia sẻ với các bạn những việc em đã làm thể hiện sự lễ 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phép, vâng lời ông bà, cha mẹ, anh chị.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6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để xử lí các tình huống sau: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22882" b="41439"/>
          <a:stretch/>
        </p:blipFill>
        <p:spPr bwMode="auto">
          <a:xfrm>
            <a:off x="1127086" y="2362200"/>
            <a:ext cx="7816078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luôn lễ phép, vâng lời ông bà , cha mẹ, anh chị bằng thái độ và hành vi phù hợp.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090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   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ngoan lễ phép vâng lời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 bà, cha mẹ rạng ngời niềm vui.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192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17</cp:revision>
  <dcterms:created xsi:type="dcterms:W3CDTF">2006-08-16T00:00:00Z</dcterms:created>
  <dcterms:modified xsi:type="dcterms:W3CDTF">2022-11-06T13:38:57Z</dcterms:modified>
</cp:coreProperties>
</file>