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30"/>
  </p:notesMasterIdLst>
  <p:sldIdLst>
    <p:sldId id="358" r:id="rId3"/>
    <p:sldId id="331" r:id="rId4"/>
    <p:sldId id="334" r:id="rId5"/>
    <p:sldId id="306" r:id="rId6"/>
    <p:sldId id="337" r:id="rId7"/>
    <p:sldId id="309" r:id="rId8"/>
    <p:sldId id="308" r:id="rId9"/>
    <p:sldId id="340" r:id="rId10"/>
    <p:sldId id="347" r:id="rId11"/>
    <p:sldId id="342" r:id="rId12"/>
    <p:sldId id="343" r:id="rId13"/>
    <p:sldId id="344" r:id="rId14"/>
    <p:sldId id="360" r:id="rId15"/>
    <p:sldId id="329" r:id="rId16"/>
    <p:sldId id="345" r:id="rId17"/>
    <p:sldId id="310" r:id="rId18"/>
    <p:sldId id="348" r:id="rId19"/>
    <p:sldId id="349" r:id="rId20"/>
    <p:sldId id="350" r:id="rId21"/>
    <p:sldId id="351" r:id="rId22"/>
    <p:sldId id="314" r:id="rId23"/>
    <p:sldId id="353" r:id="rId24"/>
    <p:sldId id="316" r:id="rId25"/>
    <p:sldId id="355" r:id="rId26"/>
    <p:sldId id="320" r:id="rId27"/>
    <p:sldId id="356" r:id="rId28"/>
    <p:sldId id="3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DFEC-82E9-4806-A2A0-34F7D37AFA1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02D3-8AF5-4298-9A80-3E1A23B2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7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631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87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0610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969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29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8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9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284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4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1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1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3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33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7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2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353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8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5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5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1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91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3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388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62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51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6.jpe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6183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658" y="681400"/>
            <a:ext cx="10733226" cy="121001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ln w="11430">
                <a:solidFill>
                  <a:srgbClr val="002060"/>
                </a:solidFill>
              </a:ln>
              <a:solidFill>
                <a:srgbClr val="E1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74922" y="1068978"/>
            <a:ext cx="775177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Môn: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Tiếng</a:t>
            </a: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Việt</a:t>
            </a:r>
            <a:endParaRPr lang="en-US" sz="6600" b="1" dirty="0">
              <a:ln w="28575" cmpd="sng">
                <a:solidFill>
                  <a:srgbClr val="C80026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4C69434A-CD46-483E-A260-FF5FE6DE7614}"/>
              </a:ext>
            </a:extLst>
          </p:cNvPr>
          <p:cNvSpPr txBox="1">
            <a:spLocks/>
          </p:cNvSpPr>
          <p:nvPr/>
        </p:nvSpPr>
        <p:spPr>
          <a:xfrm>
            <a:off x="2531164" y="2439192"/>
            <a:ext cx="7527235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en-GB" sz="8000" b="1" dirty="0" err="1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8:   D d      Đ </a:t>
            </a:r>
            <a:r>
              <a:rPr lang="en-GB" sz="8000" b="1" dirty="0" err="1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en-GB" sz="8000" b="1" dirty="0">
              <a:solidFill>
                <a:prstClr val="black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s1">
            <a:hlinkClick r:id="" action="ppaction://media"/>
            <a:extLst>
              <a:ext uri="{FF2B5EF4-FFF2-40B4-BE49-F238E27FC236}">
                <a16:creationId xmlns:a16="http://schemas.microsoft.com/office/drawing/2014/main" id="{F6FDE481-3DE7-4D2D-98DC-0B75FB674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842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8051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đọc đ">
            <a:hlinkClick r:id="" action="ppaction://media"/>
            <a:extLst>
              <a:ext uri="{FF2B5EF4-FFF2-40B4-BE49-F238E27FC236}">
                <a16:creationId xmlns:a16="http://schemas.microsoft.com/office/drawing/2014/main" id="{A5DFDBF3-6DDD-41F6-A3A2-29B366C3C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742" y="4871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39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310"/>
    </mc:Choice>
    <mc:Fallback>
      <p:transition spd="slow" advClick="0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511423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633784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88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633784" y="2045361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06740" y="2045362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lang="en-US" sz="88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2045362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818784" y="2045361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668485" y="4339312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dế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477861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đổ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doc toan bai">
            <a:hlinkClick r:id="" action="ppaction://media"/>
            <a:extLst>
              <a:ext uri="{FF2B5EF4-FFF2-40B4-BE49-F238E27FC236}">
                <a16:creationId xmlns:a16="http://schemas.microsoft.com/office/drawing/2014/main" id="{490958CC-96BF-4443-961A-B030F3AD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9642" y="502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5000"/>
    </mc:Choice>
    <mc:Fallback>
      <p:transition spd="slow" advClick="0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A1740-0994-4DA4-948F-8569E64B2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F8E12-04B0-462D-940C-8AFD1D56D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1" y="1842051"/>
            <a:ext cx="2659584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1A23-3CF7-4C1B-BD9E-1DC2B87AE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3" y="1842050"/>
            <a:ext cx="298563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8BE16-6E63-4AC5-8EC1-286A424FE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1" y="1842049"/>
            <a:ext cx="290546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B607-708B-4BE1-ABE4-B0C7C5B515DC}"/>
              </a:ext>
            </a:extLst>
          </p:cNvPr>
          <p:cNvSpPr txBox="1"/>
          <p:nvPr/>
        </p:nvSpPr>
        <p:spPr>
          <a:xfrm>
            <a:off x="1003662" y="4442471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EE44-3046-454F-A34F-5D51DE3E9505}"/>
              </a:ext>
            </a:extLst>
          </p:cNvPr>
          <p:cNvSpPr txBox="1"/>
          <p:nvPr/>
        </p:nvSpPr>
        <p:spPr>
          <a:xfrm>
            <a:off x="4462253" y="4455725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7200" dirty="0" err="1">
                <a:latin typeface="UTM Avo" panose="02040603050506020204" pitchFamily="18" charset="0"/>
              </a:rPr>
              <a:t>đa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2D55-2255-4ABD-A822-E53924AB906F}"/>
              </a:ext>
            </a:extLst>
          </p:cNvPr>
          <p:cNvSpPr txBox="1"/>
          <p:nvPr/>
        </p:nvSpPr>
        <p:spPr>
          <a:xfrm>
            <a:off x="7920844" y="4442472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ô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đọc từ">
            <a:hlinkClick r:id="" action="ppaction://media"/>
            <a:extLst>
              <a:ext uri="{FF2B5EF4-FFF2-40B4-BE49-F238E27FC236}">
                <a16:creationId xmlns:a16="http://schemas.microsoft.com/office/drawing/2014/main" id="{FADB4802-641C-4E78-A1BF-EC4D352C0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0281" y="564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0"/>
    </mc:Choice>
    <mc:Fallback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239190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913886" y="1972630"/>
            <a:ext cx="2266108" cy="9233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916289" y="1278445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12276" y="1278445"/>
            <a:ext cx="1167718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2011534"/>
            <a:ext cx="2340971" cy="8844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1278446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619553" y="1281753"/>
            <a:ext cx="1170486" cy="72978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003662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3527382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344009" y="3526610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41B72-BB25-4693-9CF1-4D4ACFD6AFDE}"/>
              </a:ext>
            </a:extLst>
          </p:cNvPr>
          <p:cNvSpPr txBox="1"/>
          <p:nvPr/>
        </p:nvSpPr>
        <p:spPr>
          <a:xfrm>
            <a:off x="1003662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ACB1-7CC7-4E21-A1D4-F3A74B09CB33}"/>
              </a:ext>
            </a:extLst>
          </p:cNvPr>
          <p:cNvSpPr txBox="1"/>
          <p:nvPr/>
        </p:nvSpPr>
        <p:spPr>
          <a:xfrm>
            <a:off x="4462253" y="5016167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6600" dirty="0" err="1">
                <a:latin typeface="UTM Avo" panose="02040603050506020204" pitchFamily="18" charset="0"/>
              </a:rPr>
              <a:t>đa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55DAA1-1271-4FF2-9578-61BE8674EC02}"/>
              </a:ext>
            </a:extLst>
          </p:cNvPr>
          <p:cNvSpPr txBox="1"/>
          <p:nvPr/>
        </p:nvSpPr>
        <p:spPr>
          <a:xfrm>
            <a:off x="7920844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đỏ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toàn bài chuẩn">
            <a:hlinkClick r:id="" action="ppaction://media"/>
            <a:extLst>
              <a:ext uri="{FF2B5EF4-FFF2-40B4-BE49-F238E27FC236}">
                <a16:creationId xmlns:a16="http://schemas.microsoft.com/office/drawing/2014/main" id="{9878A881-FD9B-4340-83FF-5B9BCF7B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1394" y="715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000"/>
    </mc:Choice>
    <mc:Fallback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"/>
    </mc:Choice>
    <mc:Fallback xmlns="">
      <p:transition spd="slow" advTm="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4F15AE7-6F33-451F-8162-14ED582EC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373" y="302702"/>
            <a:ext cx="10543101" cy="60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2000"/>
    </mc:Choice>
    <mc:Fallback>
      <p:transition spd="slow" advClick="0" advTm="1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0"/>
            <a:ext cx="3737166" cy="1019951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46" y="103559"/>
            <a:ext cx="3842987" cy="1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000"/>
    </mc:Choice>
    <mc:Fallback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681EBB04-C3C8-47A7-BC3B-292BF7B3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168" y="1051959"/>
            <a:ext cx="10451690" cy="3952045"/>
          </a:xfrm>
          <a:prstGeom prst="rect">
            <a:avLst/>
          </a:prstGeom>
        </p:spPr>
      </p:pic>
      <p:pic>
        <p:nvPicPr>
          <p:cNvPr id="3" name="da de">
            <a:hlinkClick r:id="" action="ppaction://media"/>
            <a:extLst>
              <a:ext uri="{FF2B5EF4-FFF2-40B4-BE49-F238E27FC236}">
                <a16:creationId xmlns:a16="http://schemas.microsoft.com/office/drawing/2014/main" id="{FED22246-4CE9-42B1-9EE5-460C9E350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568" y="5196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000"/>
    </mc:Choice>
    <mc:Fallback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6164954A-20FA-483F-8097-7BEF1AF17C8C}"/>
              </a:ext>
            </a:extLst>
          </p:cNvPr>
          <p:cNvSpPr txBox="1">
            <a:spLocks/>
          </p:cNvSpPr>
          <p:nvPr/>
        </p:nvSpPr>
        <p:spPr>
          <a:xfrm>
            <a:off x="3223223" y="2439192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Khởi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s2">
            <a:hlinkClick r:id="" action="ppaction://media"/>
            <a:extLst>
              <a:ext uri="{FF2B5EF4-FFF2-40B4-BE49-F238E27FC236}">
                <a16:creationId xmlns:a16="http://schemas.microsoft.com/office/drawing/2014/main" id="{79A43F4E-94FA-4429-8304-64A92749B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80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7BA5E-8A6D-4C32-A25F-CE7857466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4E3BA-4846-4A16-9562-AE9D5F2A2854}"/>
              </a:ext>
            </a:extLst>
          </p:cNvPr>
          <p:cNvSpPr txBox="1"/>
          <p:nvPr/>
        </p:nvSpPr>
        <p:spPr>
          <a:xfrm>
            <a:off x="2123768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45A53-022B-4E47-8C68-2B97E7998375}"/>
              </a:ext>
            </a:extLst>
          </p:cNvPr>
          <p:cNvSpPr txBox="1"/>
          <p:nvPr/>
        </p:nvSpPr>
        <p:spPr>
          <a:xfrm>
            <a:off x="4473676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34386-D971-41AA-9F66-FD661B60EA46}"/>
              </a:ext>
            </a:extLst>
          </p:cNvPr>
          <p:cNvSpPr txBox="1"/>
          <p:nvPr/>
        </p:nvSpPr>
        <p:spPr>
          <a:xfrm>
            <a:off x="6823584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55F76-3B8F-4DD7-BF30-F8B25F6D67D2}"/>
              </a:ext>
            </a:extLst>
          </p:cNvPr>
          <p:cNvSpPr txBox="1"/>
          <p:nvPr/>
        </p:nvSpPr>
        <p:spPr>
          <a:xfrm>
            <a:off x="9153827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1F666-2731-4A29-8582-A236681B87E1}"/>
              </a:ext>
            </a:extLst>
          </p:cNvPr>
          <p:cNvSpPr txBox="1"/>
          <p:nvPr/>
        </p:nvSpPr>
        <p:spPr>
          <a:xfrm>
            <a:off x="1548582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06625-E836-410B-A7AA-2E1423A3D663}"/>
              </a:ext>
            </a:extLst>
          </p:cNvPr>
          <p:cNvSpPr txBox="1"/>
          <p:nvPr/>
        </p:nvSpPr>
        <p:spPr>
          <a:xfrm>
            <a:off x="7406146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viết bảng">
            <a:hlinkClick r:id="" action="ppaction://media"/>
            <a:extLst>
              <a:ext uri="{FF2B5EF4-FFF2-40B4-BE49-F238E27FC236}">
                <a16:creationId xmlns:a16="http://schemas.microsoft.com/office/drawing/2014/main" id="{989D0E53-2FA4-425D-9584-E2E5E296F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8618" y="581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A4FAC-B209-4940-8523-7494A17E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06" y="369764"/>
            <a:ext cx="5171677" cy="584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viết vở">
            <a:hlinkClick r:id="" action="ppaction://media"/>
            <a:extLst>
              <a:ext uri="{FF2B5EF4-FFF2-40B4-BE49-F238E27FC236}">
                <a16:creationId xmlns:a16="http://schemas.microsoft.com/office/drawing/2014/main" id="{7602FA73-24B2-48A6-915A-273B8F4A2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6852" y="5284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062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</a:t>
            </a:r>
            <a:r>
              <a:rPr lang="en-US" sz="7200" dirty="0">
                <a:latin typeface="UTM Avo" panose="02040603050506020204" pitchFamily="18" charset="0"/>
              </a:rPr>
              <a:t>é </a:t>
            </a:r>
            <a:r>
              <a:rPr lang="en-US" sz="7200" dirty="0" err="1">
                <a:latin typeface="UTM Avo" panose="02040603050506020204" pitchFamily="18" charset="0"/>
              </a:rPr>
              <a:t>có</a:t>
            </a:r>
            <a:r>
              <a:rPr lang="en-US" sz="7200" dirty="0">
                <a:latin typeface="UTM Avo" panose="02040603050506020204" pitchFamily="18" charset="0"/>
              </a:rPr>
              <a:t> ô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r>
              <a:rPr lang="en-US" sz="7200" dirty="0">
                <a:latin typeface="UTM Avo" panose="02040603050506020204" pitchFamily="18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luyện đọc">
            <a:hlinkClick r:id="" action="ppaction://media"/>
            <a:extLst>
              <a:ext uri="{FF2B5EF4-FFF2-40B4-BE49-F238E27FC236}">
                <a16:creationId xmlns:a16="http://schemas.microsoft.com/office/drawing/2014/main" id="{E5370A8D-56B2-4ADD-8D72-8D96E9E9E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0" y="572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77624-FC5A-4CA9-9230-315E67F66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91" y="178169"/>
            <a:ext cx="2271509" cy="10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E7F08-848A-4417-9A08-C9F9620BE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9" y="1576394"/>
            <a:ext cx="4675846" cy="4836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65BF0-CA88-46D5-A6EC-FD21C6FE5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45" y="1576394"/>
            <a:ext cx="4462051" cy="4843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ADC43-B140-4526-84F2-D9845B21B50A}"/>
              </a:ext>
            </a:extLst>
          </p:cNvPr>
          <p:cNvSpPr txBox="1"/>
          <p:nvPr/>
        </p:nvSpPr>
        <p:spPr>
          <a:xfrm>
            <a:off x="3896141" y="283301"/>
            <a:ext cx="50623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luyện nói">
            <a:hlinkClick r:id="" action="ppaction://media"/>
            <a:extLst>
              <a:ext uri="{FF2B5EF4-FFF2-40B4-BE49-F238E27FC236}">
                <a16:creationId xmlns:a16="http://schemas.microsoft.com/office/drawing/2014/main" id="{B2A290C2-87A5-44C9-91AE-5CBEF981A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8643" y="585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  <p:pic>
        <p:nvPicPr>
          <p:cNvPr id="2" name="dặn dò">
            <a:hlinkClick r:id="" action="ppaction://media"/>
            <a:extLst>
              <a:ext uri="{FF2B5EF4-FFF2-40B4-BE49-F238E27FC236}">
                <a16:creationId xmlns:a16="http://schemas.microsoft.com/office/drawing/2014/main" id="{C25AD605-D018-4B0E-A98A-EA2D4F7AB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191" y="1021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ng dang dung de">
            <a:hlinkClick r:id="" action="ppaction://media"/>
            <a:extLst>
              <a:ext uri="{FF2B5EF4-FFF2-40B4-BE49-F238E27FC236}">
                <a16:creationId xmlns:a16="http://schemas.microsoft.com/office/drawing/2014/main" id="{1F908CDB-262A-4991-BF0E-014696E21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91" y="238539"/>
            <a:ext cx="10827026" cy="62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1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35E2-2D49-4689-9073-9CA3C61B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8128"/>
          <a:stretch/>
        </p:blipFill>
        <p:spPr>
          <a:xfrm>
            <a:off x="620889" y="237065"/>
            <a:ext cx="10780889" cy="498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42AAD-796D-4AE1-AA32-2CA12CDB94FB}"/>
              </a:ext>
            </a:extLst>
          </p:cNvPr>
          <p:cNvSpPr txBox="1"/>
          <p:nvPr/>
        </p:nvSpPr>
        <p:spPr>
          <a:xfrm>
            <a:off x="715618" y="5420138"/>
            <a:ext cx="1078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dung </a:t>
            </a:r>
            <a:r>
              <a:rPr lang="en-US" sz="4000" dirty="0" err="1"/>
              <a:t>dăng</a:t>
            </a:r>
            <a:r>
              <a:rPr lang="en-US" sz="4000" dirty="0"/>
              <a:t> dung </a:t>
            </a:r>
            <a:r>
              <a:rPr lang="en-US" sz="4000" dirty="0" err="1"/>
              <a:t>dẻ</a:t>
            </a:r>
            <a:endParaRPr lang="en-US" sz="4000" dirty="0"/>
          </a:p>
        </p:txBody>
      </p:sp>
      <p:pic>
        <p:nvPicPr>
          <p:cNvPr id="2" name="nhan biet">
            <a:hlinkClick r:id="" action="ppaction://media"/>
            <a:extLst>
              <a:ext uri="{FF2B5EF4-FFF2-40B4-BE49-F238E27FC236}">
                <a16:creationId xmlns:a16="http://schemas.microsoft.com/office/drawing/2014/main" id="{7A544C2E-A06B-4529-B6CC-D21202B0D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2178" y="631613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DB7C3-8023-4CBC-B0AE-CFA4921A37B1}"/>
              </a:ext>
            </a:extLst>
          </p:cNvPr>
          <p:cNvSpPr txBox="1"/>
          <p:nvPr/>
        </p:nvSpPr>
        <p:spPr>
          <a:xfrm>
            <a:off x="71561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1643-528D-452F-8C4C-3B72206353F9}"/>
              </a:ext>
            </a:extLst>
          </p:cNvPr>
          <p:cNvSpPr txBox="1"/>
          <p:nvPr/>
        </p:nvSpPr>
        <p:spPr>
          <a:xfrm>
            <a:off x="2956338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D612-C8C9-458F-9AD1-6AA984FAA51C}"/>
              </a:ext>
            </a:extLst>
          </p:cNvPr>
          <p:cNvSpPr txBox="1"/>
          <p:nvPr/>
        </p:nvSpPr>
        <p:spPr>
          <a:xfrm>
            <a:off x="6836052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37A0-7E41-4A49-99B9-2A54B026DE78}"/>
              </a:ext>
            </a:extLst>
          </p:cNvPr>
          <p:cNvSpPr txBox="1"/>
          <p:nvPr/>
        </p:nvSpPr>
        <p:spPr>
          <a:xfrm>
            <a:off x="811646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3F63-0E85-4136-BD17-7A7402C34C3C}"/>
              </a:ext>
            </a:extLst>
          </p:cNvPr>
          <p:cNvSpPr txBox="1"/>
          <p:nvPr/>
        </p:nvSpPr>
        <p:spPr>
          <a:xfrm>
            <a:off x="9396884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3D8E-1CCD-4033-B9AF-A950C1F44CEC}"/>
              </a:ext>
            </a:extLst>
          </p:cNvPr>
          <p:cNvSpPr txBox="1"/>
          <p:nvPr/>
        </p:nvSpPr>
        <p:spPr>
          <a:xfrm>
            <a:off x="10662801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1"/>
    </mc:Choice>
    <mc:Fallback xmlns="">
      <p:transition spd="slow" advClick="0" advTm="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00" b="0" i="0" u="none" strike="noStrike" kern="1200" cap="none" spc="0" normalizeH="0" baseline="0" noProof="0" dirty="0">
                  <a:ln>
                    <a:noFill/>
                  </a:ln>
                  <a:solidFill>
                    <a:srgbClr val="E52D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A3C617A0-7DE6-4DBF-8A3B-1BD725784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536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115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39856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doc d">
            <a:hlinkClick r:id="" action="ppaction://media"/>
            <a:extLst>
              <a:ext uri="{FF2B5EF4-FFF2-40B4-BE49-F238E27FC236}">
                <a16:creationId xmlns:a16="http://schemas.microsoft.com/office/drawing/2014/main" id="{7C505931-6BC9-4CF7-8272-5F61C0B2B4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2226" y="55261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5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563539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9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endParaRPr kumimoji="0" lang="en-GB" sz="259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đ">
            <a:hlinkClick r:id="" action="ppaction://media"/>
            <a:extLst>
              <a:ext uri="{FF2B5EF4-FFF2-40B4-BE49-F238E27FC236}">
                <a16:creationId xmlns:a16="http://schemas.microsoft.com/office/drawing/2014/main" id="{8F3A8B4C-0CA3-4F91-A370-E32A469A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470" y="5570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104</Words>
  <Application>Microsoft Office PowerPoint</Application>
  <PresentationFormat>Widescreen</PresentationFormat>
  <Paragraphs>64</Paragraphs>
  <Slides>27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Arial-Rounded</vt:lpstr>
      <vt:lpstr>Calibri</vt:lpstr>
      <vt:lpstr>HP001 4 hàng</vt:lpstr>
      <vt:lpstr>Quicksand Medium</vt:lpstr>
      <vt:lpstr>UTM Avo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2021-09-21T14:40:12Z</dcterms:created>
  <dcterms:modified xsi:type="dcterms:W3CDTF">2021-09-23T07:17:38Z</dcterms:modified>
</cp:coreProperties>
</file>