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1" r:id="rId5"/>
    <p:sldId id="278" r:id="rId6"/>
    <p:sldId id="263" r:id="rId7"/>
    <p:sldId id="275" r:id="rId8"/>
    <p:sldId id="264" r:id="rId9"/>
    <p:sldId id="279" r:id="rId10"/>
    <p:sldId id="280" r:id="rId11"/>
    <p:sldId id="281" r:id="rId12"/>
    <p:sldId id="282" r:id="rId13"/>
    <p:sldId id="283" r:id="rId14"/>
    <p:sldId id="284" r:id="rId15"/>
    <p:sldId id="269" r:id="rId16"/>
    <p:sldId id="276" r:id="rId17"/>
    <p:sldId id="285" r:id="rId18"/>
    <p:sldId id="28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3300"/>
    <a:srgbClr val="009900"/>
    <a:srgbClr val="008000"/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0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4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230804" cy="655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575" y="2658015"/>
            <a:ext cx="8818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 - LỚP 1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LỚP HỌC CỦA EM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" y="637905"/>
            <a:ext cx="75438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</a:t>
            </a:r>
            <a:r>
              <a:rPr lang="en-US" sz="3600" b="1" kern="10" dirty="0" smtClean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ĐẾN </a:t>
            </a:r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600" b="1" kern="10" dirty="0" smtClean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 </a:t>
            </a:r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TRỰC TUYẾN</a:t>
            </a:r>
          </a:p>
        </p:txBody>
      </p:sp>
      <p:sp>
        <p:nvSpPr>
          <p:cNvPr id="11" name="AutoShape 2" descr="Sách giáo khoa &quot;Kết nối Tri thức với Cuộc sống&quot;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3BD47A"/>
              </a:clrFrom>
              <a:clrTo>
                <a:srgbClr val="3BD4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02" y="1145635"/>
            <a:ext cx="2133600" cy="15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3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tủ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2: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treo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ường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3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treo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</a:t>
            </a:r>
            <a:r>
              <a:rPr lang="vi-VN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ường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l</a:t>
            </a:r>
            <a:r>
              <a:rPr lang="vi-VN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ớp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khẩu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hiệu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4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3: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ường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vi-VN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sản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phẩm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57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ường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vi-VN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sản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phẩm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góc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1905006"/>
            <a:ext cx="4571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338"/>
            <a:ext cx="9144000" cy="669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04339"/>
            <a:ext cx="1905000" cy="11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2590800" y="253667"/>
            <a:ext cx="65532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3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AutoShape 2" descr="Máy Tính Xách Tay ASUS VIVO S530UA-BQ135T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4" y="990325"/>
            <a:ext cx="2537980" cy="2745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69">
            <a:off x="596469" y="4062896"/>
            <a:ext cx="2817425" cy="2110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177" y="4114800"/>
            <a:ext cx="3116422" cy="2006542"/>
          </a:xfrm>
          <a:prstGeom prst="rect">
            <a:avLst/>
          </a:prstGeom>
        </p:spPr>
      </p:pic>
      <p:pic>
        <p:nvPicPr>
          <p:cNvPr id="2052" name="Picture 4" descr="Dạy học trực tuyến, những cái khó giờ mới biết ! | Giáo dục | Thanh Niê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28" y="1413064"/>
            <a:ext cx="2614971" cy="196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38"/>
            <a:ext cx="9144000" cy="669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04339"/>
            <a:ext cx="1905000" cy="11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2438400" y="321254"/>
            <a:ext cx="65532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ý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thiết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bị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trực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tuyến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đảm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bảo</a:t>
            </a:r>
            <a:r>
              <a:rPr lang="en-US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an </a:t>
            </a:r>
            <a:r>
              <a:rPr lang="en-US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toàn</a:t>
            </a:r>
            <a:r>
              <a:rPr lang="en-US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3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AutoShape 2" descr="Máy Tính Xách Tay ASUS VIVO S530UA-BQ135T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107" t="7216" r="6986" b="6186"/>
          <a:stretch/>
        </p:blipFill>
        <p:spPr>
          <a:xfrm>
            <a:off x="4495800" y="2212167"/>
            <a:ext cx="4105852" cy="3176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1" y="1982546"/>
            <a:ext cx="3481676" cy="3405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304" y="2203784"/>
            <a:ext cx="678476" cy="5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09600"/>
            <a:ext cx="718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070979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3" name="WordArt 170" descr="164-Bicchieri"/>
          <p:cNvSpPr>
            <a:spLocks noChangeArrowheads="1" noChangeShapeType="1" noTextEdit="1"/>
          </p:cNvSpPr>
          <p:nvPr/>
        </p:nvSpPr>
        <p:spPr bwMode="auto">
          <a:xfrm>
            <a:off x="1676400" y="1101725"/>
            <a:ext cx="5602288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Giê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häc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kÕt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BlackH"/>
              </a:rPr>
              <a:t>thóc</a:t>
            </a:r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.VnBlackH"/>
            </a:endParaRPr>
          </a:p>
        </p:txBody>
      </p:sp>
      <p:sp>
        <p:nvSpPr>
          <p:cNvPr id="4" name="WordArt 171"/>
          <p:cNvSpPr>
            <a:spLocks noChangeArrowheads="1" noChangeShapeType="1" noTextEdit="1"/>
          </p:cNvSpPr>
          <p:nvPr/>
        </p:nvSpPr>
        <p:spPr bwMode="auto">
          <a:xfrm>
            <a:off x="1277470" y="2872254"/>
            <a:ext cx="7028329" cy="1454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Chóc c¸c em ch¨m ngoan, häc tốt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Chµo c¸c em !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abia"/>
            </a:endParaRPr>
          </a:p>
        </p:txBody>
      </p:sp>
    </p:spTree>
    <p:extLst>
      <p:ext uri="{BB962C8B-B14F-4D97-AF65-F5344CB8AC3E}">
        <p14:creationId xmlns:p14="http://schemas.microsoft.com/office/powerpoint/2010/main" val="17457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228600"/>
            <a:ext cx="9130145" cy="662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43"/>
          <a:stretch/>
        </p:blipFill>
        <p:spPr>
          <a:xfrm>
            <a:off x="1676400" y="1130355"/>
            <a:ext cx="1600200" cy="2277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2057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9230804" cy="670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6" y="3097"/>
            <a:ext cx="1371105" cy="579456"/>
          </a:xfrm>
          <a:prstGeom prst="rect">
            <a:avLst/>
          </a:prstGeom>
        </p:spPr>
      </p:pic>
      <p:pic>
        <p:nvPicPr>
          <p:cNvPr id="3" name="s168ppTg9hE1_mp4_W15ImxH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52400"/>
            <a:ext cx="8915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228600"/>
            <a:ext cx="9130145" cy="662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00200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152400"/>
            <a:ext cx="9280427" cy="6692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48" y="-6927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249252" y="152400"/>
            <a:ext cx="7816307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Quan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sát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tranh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hãy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nói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em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các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có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Minh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Hoa.Chúng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được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sắp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xếp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như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thế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nào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endParaRPr lang="en-GB" sz="2400" b="1" dirty="0">
              <a:solidFill>
                <a:srgbClr val="26333A"/>
              </a:solidFill>
              <a:latin typeface="Arial-SGK-TV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1304514"/>
            <a:ext cx="8887691" cy="295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74902" r="8380" b="7094"/>
          <a:stretch/>
        </p:blipFill>
        <p:spPr>
          <a:xfrm>
            <a:off x="27708" y="4306950"/>
            <a:ext cx="8887691" cy="232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60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6368" y="1624731"/>
            <a:ext cx="8566632" cy="3267636"/>
            <a:chOff x="76200" y="1510546"/>
            <a:chExt cx="9096656" cy="32676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4" t="15736" r="16617" b="15734"/>
            <a:stretch/>
          </p:blipFill>
          <p:spPr>
            <a:xfrm>
              <a:off x="76200" y="1528476"/>
              <a:ext cx="4463568" cy="32497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15736" r="19853" b="15734"/>
            <a:stretch/>
          </p:blipFill>
          <p:spPr>
            <a:xfrm>
              <a:off x="4539768" y="1510546"/>
              <a:ext cx="4633088" cy="3267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41630" r="62059" b="26721"/>
          <a:stretch/>
        </p:blipFill>
        <p:spPr>
          <a:xfrm>
            <a:off x="1773370" y="703724"/>
            <a:ext cx="66294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41456" r="48382" b="25480"/>
          <a:stretch/>
        </p:blipFill>
        <p:spPr>
          <a:xfrm>
            <a:off x="864834" y="703724"/>
            <a:ext cx="7537936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 t="42416" r="34118" b="26721"/>
          <a:stretch/>
        </p:blipFill>
        <p:spPr>
          <a:xfrm>
            <a:off x="706570" y="551325"/>
            <a:ext cx="7696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2" t="42675" r="20736" b="26460"/>
          <a:stretch/>
        </p:blipFill>
        <p:spPr>
          <a:xfrm>
            <a:off x="1011370" y="457195"/>
            <a:ext cx="7391400" cy="5674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8947" y="32443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ảng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" y="160338"/>
            <a:ext cx="9130145" cy="6697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43" y="6541954"/>
            <a:ext cx="1687957" cy="260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79" y="3613666"/>
            <a:ext cx="261010" cy="1110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8" y="304800"/>
            <a:ext cx="8719032" cy="6230227"/>
          </a:xfrm>
          <a:prstGeom prst="rect">
            <a:avLst/>
          </a:prstGeom>
        </p:spPr>
      </p:pic>
      <p:sp>
        <p:nvSpPr>
          <p:cNvPr id="2" name="AutoShape 2" descr="Thiết bị máy chiế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ủ TU09K4D - Tủ TU09K4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77" y="7106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3194" t="2629" r="5051" b="6565"/>
          <a:stretch/>
        </p:blipFill>
        <p:spPr>
          <a:xfrm>
            <a:off x="976558" y="899705"/>
            <a:ext cx="3886199" cy="1981200"/>
          </a:xfrm>
          <a:prstGeom prst="rect">
            <a:avLst/>
          </a:prstGeom>
          <a:ln w="76200">
            <a:solidFill>
              <a:srgbClr val="3333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27" y="3994767"/>
            <a:ext cx="2971800" cy="190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9319" y="3714679"/>
            <a:ext cx="2279103" cy="232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981200" y="1944485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412" y="275211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" y="152400"/>
            <a:ext cx="9130552" cy="6705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3448" y="685801"/>
            <a:ext cx="79753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800101" y="753825"/>
            <a:ext cx="834389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Hỏi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–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đáp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về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học</a:t>
            </a:r>
            <a:r>
              <a:rPr lang="en-GB" sz="32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6" t="36660" r="31029" b="35614"/>
          <a:stretch/>
        </p:blipFill>
        <p:spPr>
          <a:xfrm>
            <a:off x="246107" y="1919849"/>
            <a:ext cx="8665234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9838" y="1295400"/>
            <a:ext cx="8264324" cy="388909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53949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85801" y="1909002"/>
            <a:ext cx="7637318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1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289</Words>
  <Application>Microsoft Office PowerPoint</Application>
  <PresentationFormat>On-screen Show (4:3)</PresentationFormat>
  <Paragraphs>32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.VnArabia</vt:lpstr>
      <vt:lpstr>.VnBlackH</vt:lpstr>
      <vt:lpstr>Arial</vt:lpstr>
      <vt:lpstr>Arial-SGK-TV</vt:lpstr>
      <vt:lpstr>Calibri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</cp:lastModifiedBy>
  <cp:revision>59</cp:revision>
  <dcterms:created xsi:type="dcterms:W3CDTF">2020-08-19T02:20:57Z</dcterms:created>
  <dcterms:modified xsi:type="dcterms:W3CDTF">2021-10-06T16:06:24Z</dcterms:modified>
</cp:coreProperties>
</file>