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79" r:id="rId3"/>
    <p:sldId id="285" r:id="rId4"/>
    <p:sldId id="290" r:id="rId5"/>
    <p:sldId id="286" r:id="rId6"/>
    <p:sldId id="287" r:id="rId7"/>
    <p:sldId id="291" r:id="rId8"/>
  </p:sldIdLst>
  <p:sldSz cx="9144000" cy="5143500" type="screen16x9"/>
  <p:notesSz cx="6858000" cy="9144000"/>
  <p:custDataLst>
    <p:tags r:id="rId10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7713042B-E3DF-4886-961E-1A57990D5C02}">
          <p14:sldIdLst>
            <p14:sldId id="256"/>
          </p14:sldIdLst>
        </p14:section>
        <p14:section name="Tiết 1" id="{29C178FB-5098-4551-BE1B-302196ADB65A}">
          <p14:sldIdLst/>
        </p14:section>
        <p14:section name="Tiết 2" id="{9F60823D-ED45-406B-A127-289E07A3A261}">
          <p14:sldIdLst>
            <p14:sldId id="279"/>
            <p14:sldId id="285"/>
            <p14:sldId id="290"/>
            <p14:sldId id="286"/>
            <p14:sldId id="287"/>
            <p14:sldId id="29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AB00"/>
    <a:srgbClr val="1F88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10" autoAdjust="0"/>
    <p:restoredTop sz="86885" autoAdjust="0"/>
  </p:normalViewPr>
  <p:slideViewPr>
    <p:cSldViewPr snapToGrid="0">
      <p:cViewPr varScale="1">
        <p:scale>
          <a:sx n="98" d="100"/>
          <a:sy n="98" d="100"/>
        </p:scale>
        <p:origin x="78" y="13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772" y="5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F75ED-520F-4A5B-AA15-EE2905656148}" type="datetimeFigureOut">
              <a:rPr lang="vi-VN" smtClean="0"/>
              <a:t>03/05/2022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17111-0E80-4DBD-8E49-1DE28FD8D9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389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281359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1192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25852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2022/5/3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2022/5/3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361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2022/5/3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0891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6" y="265515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6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89" y="363037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0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2022/5/3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11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2022/5/3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41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2022/5/3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1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2022/5/3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79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2022/5/3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6823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2022/5/3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799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2022/5/3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37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300F3-8A30-4964-9FF2-12F2700C5305}" type="datetimeFigureOut">
              <a:rPr lang="zh-CN" altLang="en-US" smtClean="0"/>
              <a:t>2022/5/3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38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77" y="2268071"/>
            <a:ext cx="9124845" cy="238738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050427" y="250005"/>
            <a:ext cx="70431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36: </a:t>
            </a:r>
            <a:endParaRPr lang="en-US" altLang="zh-CN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THỰC HÀNH XEM LỊCH VÀ GIỜ</a:t>
            </a:r>
            <a:endParaRPr lang="zh-CN" altLang="en-US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61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390900" y="1263921"/>
            <a:ext cx="2635827" cy="1307829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3"/>
              <a:ext cx="2757457" cy="2776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  <a:endParaRPr lang="zh-CN" alt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2162647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42452" y="-42580"/>
            <a:ext cx="3022600" cy="125999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7" t="13164" r="72279" b="83664"/>
          <a:stretch/>
        </p:blipFill>
        <p:spPr>
          <a:xfrm>
            <a:off x="3823289" y="731520"/>
            <a:ext cx="2303192" cy="5252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74" t="21531" r="45992" b="60765"/>
          <a:stretch/>
        </p:blipFill>
        <p:spPr>
          <a:xfrm>
            <a:off x="28659" y="1269658"/>
            <a:ext cx="3293523" cy="20127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9930" y="1371001"/>
            <a:ext cx="3112199" cy="192029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7" t="39365" r="46063" b="41333"/>
          <a:stretch/>
        </p:blipFill>
        <p:spPr>
          <a:xfrm>
            <a:off x="6447444" y="1371000"/>
            <a:ext cx="2696556" cy="192029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15" t="39873" r="8476" b="42717"/>
          <a:stretch/>
        </p:blipFill>
        <p:spPr>
          <a:xfrm>
            <a:off x="169817" y="3225977"/>
            <a:ext cx="2960548" cy="188159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4" t="59937" r="47136" b="22285"/>
          <a:stretch/>
        </p:blipFill>
        <p:spPr>
          <a:xfrm>
            <a:off x="3130365" y="3291293"/>
            <a:ext cx="3100618" cy="192073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90" t="59429" r="7760" b="22793"/>
          <a:stretch/>
        </p:blipFill>
        <p:spPr>
          <a:xfrm>
            <a:off x="6255627" y="3282367"/>
            <a:ext cx="2935904" cy="1818703"/>
          </a:xfrm>
          <a:prstGeom prst="rect">
            <a:avLst/>
          </a:prstGeom>
        </p:spPr>
      </p:pic>
      <p:sp>
        <p:nvSpPr>
          <p:cNvPr id="17" name="Hộp Văn bản 7">
            <a:extLst>
              <a:ext uri="{FF2B5EF4-FFF2-40B4-BE49-F238E27FC236}">
                <a16:creationId xmlns:a16="http://schemas.microsoft.com/office/drawing/2014/main" xmlns="" id="{A557617E-B0D7-4C21-899A-606E2F58478B}"/>
              </a:ext>
            </a:extLst>
          </p:cNvPr>
          <p:cNvSpPr txBox="1"/>
          <p:nvPr/>
        </p:nvSpPr>
        <p:spPr>
          <a:xfrm>
            <a:off x="3823289" y="157629"/>
            <a:ext cx="255884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ộp Văn bản 7">
            <a:extLst>
              <a:ext uri="{FF2B5EF4-FFF2-40B4-BE49-F238E27FC236}">
                <a16:creationId xmlns:a16="http://schemas.microsoft.com/office/drawing/2014/main" xmlns="" id="{A557617E-B0D7-4C21-899A-606E2F58478B}"/>
              </a:ext>
            </a:extLst>
          </p:cNvPr>
          <p:cNvSpPr txBox="1"/>
          <p:nvPr/>
        </p:nvSpPr>
        <p:spPr>
          <a:xfrm>
            <a:off x="52016" y="1084297"/>
            <a:ext cx="5882886" cy="31085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indent="-457200">
              <a:buAutoNum type="alphaLcParenR"/>
            </a:pP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457200" indent="-457200">
              <a:buAutoNum type="alphaLcParenR"/>
            </a:pP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lphaLcParenR"/>
            </a:pP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457200" indent="-457200">
              <a:buAutoNum type="alphaLcParenR"/>
            </a:pP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lphaLcParenR"/>
            </a:pP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quên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457200" indent="-457200">
              <a:buAutoNum type="alphaLcParenR"/>
            </a:pP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lphaLcParenR"/>
            </a:pP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7" t="12486" r="40927" b="81297"/>
          <a:stretch/>
        </p:blipFill>
        <p:spPr>
          <a:xfrm>
            <a:off x="0" y="-159912"/>
            <a:ext cx="5986918" cy="102940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0" t="20316" r="4898" b="20762"/>
          <a:stretch/>
        </p:blipFill>
        <p:spPr>
          <a:xfrm>
            <a:off x="5850858" y="54893"/>
            <a:ext cx="3384582" cy="4804490"/>
          </a:xfrm>
          <a:prstGeom prst="rect">
            <a:avLst/>
          </a:prstGeom>
        </p:spPr>
      </p:pic>
      <p:sp>
        <p:nvSpPr>
          <p:cNvPr id="10" name="Hộp Văn bản 7">
            <a:extLst>
              <a:ext uri="{FF2B5EF4-FFF2-40B4-BE49-F238E27FC236}">
                <a16:creationId xmlns:a16="http://schemas.microsoft.com/office/drawing/2014/main" xmlns="" id="{A557617E-B0D7-4C21-899A-606E2F58478B}"/>
              </a:ext>
            </a:extLst>
          </p:cNvPr>
          <p:cNvSpPr txBox="1"/>
          <p:nvPr/>
        </p:nvSpPr>
        <p:spPr>
          <a:xfrm>
            <a:off x="1850336" y="1497955"/>
            <a:ext cx="104961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7">
            <a:extLst>
              <a:ext uri="{FF2B5EF4-FFF2-40B4-BE49-F238E27FC236}">
                <a16:creationId xmlns:a16="http://schemas.microsoft.com/office/drawing/2014/main" xmlns="" id="{A557617E-B0D7-4C21-899A-606E2F58478B}"/>
              </a:ext>
            </a:extLst>
          </p:cNvPr>
          <p:cNvSpPr txBox="1"/>
          <p:nvPr/>
        </p:nvSpPr>
        <p:spPr>
          <a:xfrm>
            <a:off x="1850336" y="2376958"/>
            <a:ext cx="104961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7">
            <a:extLst>
              <a:ext uri="{FF2B5EF4-FFF2-40B4-BE49-F238E27FC236}">
                <a16:creationId xmlns:a16="http://schemas.microsoft.com/office/drawing/2014/main" xmlns="" id="{A557617E-B0D7-4C21-899A-606E2F58478B}"/>
              </a:ext>
            </a:extLst>
          </p:cNvPr>
          <p:cNvSpPr txBox="1"/>
          <p:nvPr/>
        </p:nvSpPr>
        <p:spPr>
          <a:xfrm>
            <a:off x="1872106" y="3230963"/>
            <a:ext cx="104961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7">
            <a:extLst>
              <a:ext uri="{FF2B5EF4-FFF2-40B4-BE49-F238E27FC236}">
                <a16:creationId xmlns:a16="http://schemas.microsoft.com/office/drawing/2014/main" xmlns="" id="{A557617E-B0D7-4C21-899A-606E2F58478B}"/>
              </a:ext>
            </a:extLst>
          </p:cNvPr>
          <p:cNvSpPr txBox="1"/>
          <p:nvPr/>
        </p:nvSpPr>
        <p:spPr>
          <a:xfrm>
            <a:off x="1843917" y="4158655"/>
            <a:ext cx="140873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Hộp Văn bản 7">
            <a:extLst>
              <a:ext uri="{FF2B5EF4-FFF2-40B4-BE49-F238E27FC236}">
                <a16:creationId xmlns:a16="http://schemas.microsoft.com/office/drawing/2014/main" xmlns="" id="{A557617E-B0D7-4C21-899A-606E2F58478B}"/>
              </a:ext>
            </a:extLst>
          </p:cNvPr>
          <p:cNvSpPr txBox="1"/>
          <p:nvPr/>
        </p:nvSpPr>
        <p:spPr>
          <a:xfrm>
            <a:off x="104032" y="1249480"/>
            <a:ext cx="588288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4" name="Hộp Văn bản 7">
            <a:extLst>
              <a:ext uri="{FF2B5EF4-FFF2-40B4-BE49-F238E27FC236}">
                <a16:creationId xmlns:a16="http://schemas.microsoft.com/office/drawing/2014/main" xmlns="" id="{A557617E-B0D7-4C21-899A-606E2F58478B}"/>
              </a:ext>
            </a:extLst>
          </p:cNvPr>
          <p:cNvSpPr txBox="1"/>
          <p:nvPr/>
        </p:nvSpPr>
        <p:spPr>
          <a:xfrm>
            <a:off x="52016" y="1203523"/>
            <a:ext cx="5882886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8346044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  <p:bldP spid="9" grpId="0" animBg="1"/>
      <p:bldP spid="9" grpId="1" animBg="1"/>
      <p:bldP spid="14" grpId="0" animBg="1"/>
      <p:bldP spid="1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0" y="0"/>
            <a:ext cx="1842419" cy="802108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46BB5324-A479-4F8F-ACC6-E3A6570487D5}"/>
              </a:ext>
            </a:extLst>
          </p:cNvPr>
          <p:cNvSpPr txBox="1"/>
          <p:nvPr/>
        </p:nvSpPr>
        <p:spPr>
          <a:xfrm>
            <a:off x="723323" y="4106795"/>
            <a:ext cx="639497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lphaLcParenR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lphaLcParenR"/>
            </a:pP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939B6E9A-CC2F-4321-BAB7-7FF69D049B86}"/>
              </a:ext>
            </a:extLst>
          </p:cNvPr>
          <p:cNvSpPr txBox="1"/>
          <p:nvPr/>
        </p:nvSpPr>
        <p:spPr>
          <a:xfrm>
            <a:off x="605237" y="4505703"/>
            <a:ext cx="776948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Nẵng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0" t="6349" r="9550" b="60635"/>
          <a:stretch/>
        </p:blipFill>
        <p:spPr>
          <a:xfrm>
            <a:off x="113332" y="676909"/>
            <a:ext cx="5512526" cy="31713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8" t="39570" r="44012" b="41588"/>
          <a:stretch/>
        </p:blipFill>
        <p:spPr>
          <a:xfrm>
            <a:off x="5575912" y="668712"/>
            <a:ext cx="3398272" cy="2037806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532814" y="4238099"/>
            <a:ext cx="339634" cy="24498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1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576385" y="4234279"/>
            <a:ext cx="339634" cy="24498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3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054599" y="4234279"/>
            <a:ext cx="339634" cy="24498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1" name="Hộp Văn bản 5">
            <a:extLst>
              <a:ext uri="{FF2B5EF4-FFF2-40B4-BE49-F238E27FC236}">
                <a16:creationId xmlns:a16="http://schemas.microsoft.com/office/drawing/2014/main" xmlns="" id="{939B6E9A-CC2F-4321-BAB7-7FF69D049B86}"/>
              </a:ext>
            </a:extLst>
          </p:cNvPr>
          <p:cNvSpPr txBox="1"/>
          <p:nvPr/>
        </p:nvSpPr>
        <p:spPr>
          <a:xfrm>
            <a:off x="4279040" y="1687615"/>
            <a:ext cx="6930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Huế</a:t>
            </a:r>
            <a:endParaRPr lang="vi-VN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5">
            <a:extLst>
              <a:ext uri="{FF2B5EF4-FFF2-40B4-BE49-F238E27FC236}">
                <a16:creationId xmlns:a16="http://schemas.microsoft.com/office/drawing/2014/main" xmlns="" id="{939B6E9A-CC2F-4321-BAB7-7FF69D049B86}"/>
              </a:ext>
            </a:extLst>
          </p:cNvPr>
          <p:cNvSpPr txBox="1"/>
          <p:nvPr/>
        </p:nvSpPr>
        <p:spPr>
          <a:xfrm>
            <a:off x="4099210" y="2506463"/>
            <a:ext cx="12068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Nẵng</a:t>
            </a:r>
            <a:endParaRPr lang="vi-VN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5">
            <a:extLst>
              <a:ext uri="{FF2B5EF4-FFF2-40B4-BE49-F238E27FC236}">
                <a16:creationId xmlns:a16="http://schemas.microsoft.com/office/drawing/2014/main" xmlns="" id="{939B6E9A-CC2F-4321-BAB7-7FF69D049B86}"/>
              </a:ext>
            </a:extLst>
          </p:cNvPr>
          <p:cNvSpPr txBox="1"/>
          <p:nvPr/>
        </p:nvSpPr>
        <p:spPr>
          <a:xfrm>
            <a:off x="3887508" y="3539262"/>
            <a:ext cx="23341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TP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</a:t>
            </a:r>
            <a:endParaRPr lang="vi-VN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Hộp Văn bản 5">
            <a:extLst>
              <a:ext uri="{FF2B5EF4-FFF2-40B4-BE49-F238E27FC236}">
                <a16:creationId xmlns:a16="http://schemas.microsoft.com/office/drawing/2014/main" xmlns="" id="{939B6E9A-CC2F-4321-BAB7-7FF69D049B86}"/>
              </a:ext>
            </a:extLst>
          </p:cNvPr>
          <p:cNvSpPr txBox="1"/>
          <p:nvPr/>
        </p:nvSpPr>
        <p:spPr>
          <a:xfrm>
            <a:off x="7118293" y="4491657"/>
            <a:ext cx="190214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endParaRPr lang="vi-VN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Hộp Văn bản 5">
            <a:extLst>
              <a:ext uri="{FF2B5EF4-FFF2-40B4-BE49-F238E27FC236}">
                <a16:creationId xmlns:a16="http://schemas.microsoft.com/office/drawing/2014/main" xmlns="" id="{939B6E9A-CC2F-4321-BAB7-7FF69D049B86}"/>
              </a:ext>
            </a:extLst>
          </p:cNvPr>
          <p:cNvSpPr txBox="1"/>
          <p:nvPr/>
        </p:nvSpPr>
        <p:spPr>
          <a:xfrm>
            <a:off x="1357419" y="1687615"/>
            <a:ext cx="9954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 Nội</a:t>
            </a:r>
            <a:endParaRPr lang="vi-VN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Hộp Văn bản 5">
            <a:extLst>
              <a:ext uri="{FF2B5EF4-FFF2-40B4-BE49-F238E27FC236}">
                <a16:creationId xmlns:a16="http://schemas.microsoft.com/office/drawing/2014/main" xmlns="" id="{939B6E9A-CC2F-4321-BAB7-7FF69D049B86}"/>
              </a:ext>
            </a:extLst>
          </p:cNvPr>
          <p:cNvSpPr txBox="1"/>
          <p:nvPr/>
        </p:nvSpPr>
        <p:spPr>
          <a:xfrm>
            <a:off x="1344675" y="2706518"/>
            <a:ext cx="9954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 Nội</a:t>
            </a:r>
            <a:endParaRPr lang="vi-VN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Hộp Văn bản 5">
            <a:extLst>
              <a:ext uri="{FF2B5EF4-FFF2-40B4-BE49-F238E27FC236}">
                <a16:creationId xmlns:a16="http://schemas.microsoft.com/office/drawing/2014/main" xmlns="" id="{939B6E9A-CC2F-4321-BAB7-7FF69D049B86}"/>
              </a:ext>
            </a:extLst>
          </p:cNvPr>
          <p:cNvSpPr txBox="1"/>
          <p:nvPr/>
        </p:nvSpPr>
        <p:spPr>
          <a:xfrm>
            <a:off x="1357419" y="3648226"/>
            <a:ext cx="9954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 Nội</a:t>
            </a:r>
            <a:endParaRPr lang="vi-VN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9706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1" grpId="0"/>
      <p:bldP spid="13" grpId="0"/>
      <p:bldP spid="14" grpId="0"/>
      <p:bldP spid="15" grpId="0" animBg="1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342900" y="-29524"/>
            <a:ext cx="3022600" cy="131590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6" t="62021" r="11425" b="11092"/>
          <a:stretch/>
        </p:blipFill>
        <p:spPr>
          <a:xfrm>
            <a:off x="0" y="1194273"/>
            <a:ext cx="5327829" cy="3064120"/>
          </a:xfrm>
          <a:prstGeom prst="rect">
            <a:avLst/>
          </a:prstGeom>
        </p:spPr>
      </p:pic>
      <p:sp>
        <p:nvSpPr>
          <p:cNvPr id="9" name="Hộp Văn bản 5">
            <a:extLst>
              <a:ext uri="{FF2B5EF4-FFF2-40B4-BE49-F238E27FC236}">
                <a16:creationId xmlns:a16="http://schemas.microsoft.com/office/drawing/2014/main" xmlns="" id="{939B6E9A-CC2F-4321-BAB7-7FF69D049B86}"/>
              </a:ext>
            </a:extLst>
          </p:cNvPr>
          <p:cNvSpPr txBox="1"/>
          <p:nvPr/>
        </p:nvSpPr>
        <p:spPr>
          <a:xfrm>
            <a:off x="6910251" y="4258393"/>
            <a:ext cx="114518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Hộp Văn bản 5">
            <a:extLst>
              <a:ext uri="{FF2B5EF4-FFF2-40B4-BE49-F238E27FC236}">
                <a16:creationId xmlns:a16="http://schemas.microsoft.com/office/drawing/2014/main" xmlns="" id="{939B6E9A-CC2F-4321-BAB7-7FF69D049B86}"/>
              </a:ext>
            </a:extLst>
          </p:cNvPr>
          <p:cNvSpPr txBox="1"/>
          <p:nvPr/>
        </p:nvSpPr>
        <p:spPr>
          <a:xfrm>
            <a:off x="374471" y="4381503"/>
            <a:ext cx="7262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5">
            <a:extLst>
              <a:ext uri="{FF2B5EF4-FFF2-40B4-BE49-F238E27FC236}">
                <a16:creationId xmlns:a16="http://schemas.microsoft.com/office/drawing/2014/main" xmlns="" id="{939B6E9A-CC2F-4321-BAB7-7FF69D049B86}"/>
              </a:ext>
            </a:extLst>
          </p:cNvPr>
          <p:cNvSpPr txBox="1"/>
          <p:nvPr/>
        </p:nvSpPr>
        <p:spPr>
          <a:xfrm>
            <a:off x="5367017" y="455386"/>
            <a:ext cx="384229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5486399" y="455386"/>
            <a:ext cx="3331031" cy="1284840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Cloud Callout 12"/>
          <p:cNvSpPr/>
          <p:nvPr/>
        </p:nvSpPr>
        <p:spPr>
          <a:xfrm>
            <a:off x="5644969" y="1097806"/>
            <a:ext cx="3331031" cy="1284840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189795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3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6" grpId="0" animBg="1"/>
      <p:bldP spid="6" grpId="1" animBg="1"/>
      <p:bldP spid="13" grpId="0" animBg="1"/>
      <p:bldP spid="1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2" name="组合 5"/>
          <p:cNvGrpSpPr/>
          <p:nvPr/>
        </p:nvGrpSpPr>
        <p:grpSpPr>
          <a:xfrm>
            <a:off x="1211580" y="1263921"/>
            <a:ext cx="7223760" cy="1307829"/>
            <a:chOff x="1302141" y="2644047"/>
            <a:chExt cx="8163513" cy="3277030"/>
          </a:xfrm>
        </p:grpSpPr>
        <p:sp>
          <p:nvSpPr>
            <p:cNvPr id="7" name="椭圆 6"/>
            <p:cNvSpPr/>
            <p:nvPr/>
          </p:nvSpPr>
          <p:spPr>
            <a:xfrm>
              <a:off x="1302141" y="2644047"/>
              <a:ext cx="8137679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340892" y="2790633"/>
              <a:ext cx="8124762" cy="2776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Củng</a:t>
              </a:r>
              <a:r>
                <a:rPr lang="en-US" altLang="zh-CN" sz="6600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6600" dirty="0" err="1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cố</a:t>
              </a:r>
              <a:r>
                <a:rPr lang="en-US" altLang="zh-CN" sz="6600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- </a:t>
              </a:r>
              <a:r>
                <a:rPr lang="en-US" altLang="zh-CN" sz="6600" dirty="0" err="1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Dặn</a:t>
              </a:r>
              <a:r>
                <a:rPr lang="en-US" altLang="zh-CN" sz="6600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6600" dirty="0" err="1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dò</a:t>
              </a:r>
              <a:endParaRPr lang="zh-CN" altLang="en-US" sz="6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0688783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69b7cf3bdd6a11bee1198bf50773cbb9128ccda"/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8&quot;/&gt;&lt;/object&gt;&lt;object type=&quot;3&quot; unique_id=&quot;10006&quot;&gt;&lt;property id=&quot;20148&quot; value=&quot;5&quot;/&gt;&lt;property id=&quot;20300&quot; value=&quot;Slide 3&quot;/&gt;&lt;property id=&quot;20307&quot; value=&quot;281&quot;/&gt;&lt;/object&gt;&lt;object type=&quot;3&quot; unique_id=&quot;10007&quot;&gt;&lt;property id=&quot;20148&quot; value=&quot;5&quot;/&gt;&lt;property id=&quot;20300&quot; value=&quot;Slide 4&quot;/&gt;&lt;property id=&quot;20307&quot; value=&quot;282&quot;/&gt;&lt;/object&gt;&lt;object type=&quot;3&quot; unique_id=&quot;10008&quot;&gt;&lt;property id=&quot;20148&quot; value=&quot;5&quot;/&gt;&lt;property id=&quot;20300&quot; value=&quot;Slide 5&quot;/&gt;&lt;property id=&quot;20307&quot; value=&quot;283&quot;/&gt;&lt;/object&gt;&lt;object type=&quot;3&quot; unique_id=&quot;10009&quot;&gt;&lt;property id=&quot;20148&quot; value=&quot;5&quot;/&gt;&lt;property id=&quot;20300&quot; value=&quot;Slide 6&quot;/&gt;&lt;property id=&quot;20307&quot; value=&quot;289&quot;/&gt;&lt;/object&gt;&lt;object type=&quot;3&quot; unique_id=&quot;10010&quot;&gt;&lt;property id=&quot;20148&quot; value=&quot;5&quot;/&gt;&lt;property id=&quot;20300&quot; value=&quot;Slide 7&quot;/&gt;&lt;property id=&quot;20307&quot; value=&quot;284&quot;/&gt;&lt;/object&gt;&lt;object type=&quot;3&quot; unique_id=&quot;10011&quot;&gt;&lt;property id=&quot;20148&quot; value=&quot;5&quot;/&gt;&lt;property id=&quot;20300&quot; value=&quot;Slide 8&quot;/&gt;&lt;property id=&quot;20307&quot; value=&quot;279&quot;/&gt;&lt;/object&gt;&lt;object type=&quot;3&quot; unique_id=&quot;10012&quot;&gt;&lt;property id=&quot;20148&quot; value=&quot;5&quot;/&gt;&lt;property id=&quot;20300&quot; value=&quot;Slide 9&quot;/&gt;&lt;property id=&quot;20307&quot; value=&quot;285&quot;/&gt;&lt;/object&gt;&lt;object type=&quot;3&quot; unique_id=&quot;10013&quot;&gt;&lt;property id=&quot;20148&quot; value=&quot;5&quot;/&gt;&lt;property id=&quot;20300&quot; value=&quot;Slide 10&quot;/&gt;&lt;property id=&quot;20307&quot; value=&quot;290&quot;/&gt;&lt;/object&gt;&lt;object type=&quot;3&quot; unique_id=&quot;10014&quot;&gt;&lt;property id=&quot;20148&quot; value=&quot;5&quot;/&gt;&lt;property id=&quot;20300&quot; value=&quot;Slide 11&quot;/&gt;&lt;property id=&quot;20307&quot; value=&quot;286&quot;/&gt;&lt;/object&gt;&lt;object type=&quot;3&quot; unique_id=&quot;10015&quot;&gt;&lt;property id=&quot;20148&quot; value=&quot;5&quot;/&gt;&lt;property id=&quot;20300&quot; value=&quot;Slide 12&quot;/&gt;&lt;property id=&quot;20307&quot; value=&quot;287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346</TotalTime>
  <Words>172</Words>
  <Application>Microsoft Office PowerPoint</Application>
  <PresentationFormat>On-screen Show (16:9)</PresentationFormat>
  <Paragraphs>38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微软雅黑</vt:lpstr>
      <vt:lpstr>宋体</vt:lpstr>
      <vt:lpstr>Arial</vt:lpstr>
      <vt:lpstr>AvantGarde Md BT</vt:lpstr>
      <vt:lpstr>Calibri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 R 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A</cp:lastModifiedBy>
  <cp:revision>40</cp:revision>
  <dcterms:created xsi:type="dcterms:W3CDTF">2017-01-10T13:46:13Z</dcterms:created>
  <dcterms:modified xsi:type="dcterms:W3CDTF">2022-05-03T03:49:31Z</dcterms:modified>
</cp:coreProperties>
</file>