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58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6A436-9A25-4F6A-B8B4-259DD1400DAA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47932-1C54-4244-A92B-45A75AF90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5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1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6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3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12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7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B6AC95-76DD-4C48-A31E-17FE2025AB27}" type="datetimeFigureOut">
              <a:rPr lang="en-US" smtClean="0"/>
              <a:t>08/05/2022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24D04B-7983-4209-9537-3A59654A9FC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07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62632" y="154744"/>
            <a:ext cx="9575075" cy="25864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rgbClr val="FF0000"/>
                </a:solidFill>
              </a:rPr>
              <a:t>CHÀO MỪNG  CÁC CON ĐẾN VỚI TIẾT HỌC </a:t>
            </a:r>
          </a:p>
          <a:p>
            <a:pPr algn="ctr"/>
            <a:r>
              <a:rPr lang="vi-V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Đạo đức lớp 1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0" b="81449"/>
          <a:stretch/>
        </p:blipFill>
        <p:spPr>
          <a:xfrm>
            <a:off x="1250881" y="1940337"/>
            <a:ext cx="8998575" cy="27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t="50876" r="12951" b="27224"/>
          <a:stretch/>
        </p:blipFill>
        <p:spPr>
          <a:xfrm>
            <a:off x="791375" y="437322"/>
            <a:ext cx="10609249" cy="42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t="80387" r="13315" b="5842"/>
          <a:stretch/>
        </p:blipFill>
        <p:spPr>
          <a:xfrm>
            <a:off x="860949" y="1908313"/>
            <a:ext cx="10609249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7" t="17382" r="22495" b="72393"/>
          <a:stretch/>
        </p:blipFill>
        <p:spPr>
          <a:xfrm>
            <a:off x="180117" y="0"/>
            <a:ext cx="8415244" cy="17716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2" name="My 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0025" y="1771630"/>
            <a:ext cx="8395336" cy="45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D3FB08-6E57-4B62-B1CA-339B5E35B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28343" r="6197" b="17897"/>
          <a:stretch/>
        </p:blipFill>
        <p:spPr>
          <a:xfrm>
            <a:off x="2015573" y="0"/>
            <a:ext cx="7661827" cy="689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6654" r="16989" b="52259"/>
          <a:stretch/>
        </p:blipFill>
        <p:spPr>
          <a:xfrm>
            <a:off x="1351722" y="0"/>
            <a:ext cx="7982620" cy="62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18934" r="64980" b="67022"/>
          <a:stretch/>
        </p:blipFill>
        <p:spPr>
          <a:xfrm>
            <a:off x="2991678" y="1292087"/>
            <a:ext cx="4432852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8" t="18927" r="40818" b="67029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2" t="19098" r="16614" b="66858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1" t="33487" r="46575" b="52469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F41B8F-B0C8-4BF1-98C7-B419E9D1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6" t="33524" r="22160" b="52432"/>
          <a:stretch/>
        </p:blipFill>
        <p:spPr>
          <a:xfrm>
            <a:off x="2991677" y="1292087"/>
            <a:ext cx="4810539" cy="39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</TotalTime>
  <Words>12</Words>
  <Application>Microsoft Office PowerPoint</Application>
  <PresentationFormat>Widescreen</PresentationFormat>
  <Paragraphs>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P010921</cp:lastModifiedBy>
  <cp:revision>5</cp:revision>
  <dcterms:created xsi:type="dcterms:W3CDTF">2020-08-14T16:24:28Z</dcterms:created>
  <dcterms:modified xsi:type="dcterms:W3CDTF">2022-05-08T03:29:19Z</dcterms:modified>
</cp:coreProperties>
</file>