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59" r:id="rId5"/>
    <p:sldId id="257" r:id="rId6"/>
    <p:sldId id="262" r:id="rId7"/>
    <p:sldId id="263" r:id="rId8"/>
    <p:sldId id="264" r:id="rId9"/>
    <p:sldId id="265" r:id="rId10"/>
    <p:sldId id="266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0E35-41FD-4A46-97AF-E0F3FC251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A655D-D310-4BEB-83BA-3FF026E17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0AF41-DD0C-4005-84C3-CD7CE7F36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81B45-B425-4C59-80EF-AAC25955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81F14-D99B-418D-AC0F-6C55669A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8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705B-7038-46D2-9F1A-DF8795B9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1E01C-6C29-4217-A5F6-56686AA95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A3278-0A5B-4102-910E-FCCACCBF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70C7-3F7E-467D-BADF-5E2CC221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6E206-141F-4987-92BC-5F67C15F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8932D-4BBF-49B4-80A2-8EBF61582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A03FC-9C22-4B84-A1B3-3261BF38D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5CBDD-FAD1-481C-8669-6861045A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0CD64-C3EB-4C73-B63A-5B9CE874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58CE0-A110-4AF5-9134-734DBAA6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9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4417-D60D-442D-8492-520C7A3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DB83A-BFC2-43BE-821A-BEF2E2C6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436DF-5F56-44CE-89FF-C7A869F0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056E6-3393-473B-9E2E-61336235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DFC20-6A9F-48F7-BEE5-D41F3677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4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57AA-05FB-4249-90CB-F4BE0CCB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613F5-02C5-45A6-886E-F55958A35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75172-FF6B-423E-88C7-D5881BC6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4BCE8-E09A-4A04-8CDB-064B6B8A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65F13-3F5A-4935-9DB3-8CFC3A4F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3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6689-0983-4D45-ADCE-6573A1B6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11AA-16AE-4A56-86A9-2E5A95A0F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62DFE-96BB-4529-8C93-0DA412F1B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DA311-9DD3-4F94-BB71-199A58C8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1DC81-3695-4CD0-A70F-8C71DC66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C31A0-F21D-48B6-8F29-1E8170F0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2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16A1-FC83-4AFE-8DC4-199F6E68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24D67-0E22-4427-9188-2415AB09E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8D053-AD35-4845-9160-210C53D30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1C65D-39A5-4A19-AC39-D5E5A9270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03368-B877-44D3-B6AA-BCA2FE622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66FD97-45F9-4CA0-AC7F-9BB44FD2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C2E37-4C9F-42FD-889A-43AB3679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BB70F-06C3-4D41-9ED8-4055D934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8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AFBB8-832F-4952-BD48-59DFB30C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1F583-0A82-441B-8B82-8571C6A1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83398-7B13-43FB-896E-0D468DCE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AE2C8-A7BD-48DC-B78F-4CD9A4B5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A3BDE-640C-415C-984E-B47EA92F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A696A-449F-4890-9699-DB47DED9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CA3DD-EEA9-4C9D-8170-43A593E6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7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B1FA-32AA-474E-B271-BC1A52B5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E311A-B43F-4F7C-829B-B1DDD736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2C848-E83A-4505-B930-D02901677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DA0B5-23F8-4852-8971-C1D7EDC5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2A111-D4AC-4162-AF35-D5700D7D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7240D-3191-4472-A173-0D5C1E48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1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9D8C-4B73-4682-A067-72EEDA2F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41F957-906F-46DE-BD49-94553C51F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CEA5A-6019-48B4-B49C-8E2775FBA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43F57-8E9A-491A-B2A1-1E45684C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D3BC4-2E44-41BD-B229-BCD3D069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1E61B-9888-4DAE-9F56-3F635ED8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2FB0-978A-47C2-9291-7DFE39046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E140C-91F4-4A17-A93F-AE017211B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97F63-A987-4A8F-82EA-24580523A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811D-2DD4-47B1-9337-2BE48F793010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9FA39-8456-46DA-B973-770F2C6D3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CC065-118D-4D6D-8BDD-3B1CCC58C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3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AA63907C-8D66-435E-990F-1E5FB5BF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1" y="6389"/>
            <a:ext cx="11953767" cy="6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:\0000000我图PPT\03.20\亲子乐园\r6t.png">
            <a:extLst>
              <a:ext uri="{FF2B5EF4-FFF2-40B4-BE49-F238E27FC236}">
                <a16:creationId xmlns:a16="http://schemas.microsoft.com/office/drawing/2014/main" id="{BD9684DA-EE94-4EAC-8EE5-D9412A0E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4" y="-610732"/>
            <a:ext cx="11691294" cy="718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0000000我图PPT\03.20\亲子乐园\34.png">
            <a:extLst>
              <a:ext uri="{FF2B5EF4-FFF2-40B4-BE49-F238E27FC236}">
                <a16:creationId xmlns:a16="http://schemas.microsoft.com/office/drawing/2014/main" id="{F9975CB4-9E72-4313-9892-8A0075E28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2" y="2982346"/>
            <a:ext cx="11953768" cy="286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0000000我图PPT\03.20\亲子乐园\56y.png">
            <a:extLst>
              <a:ext uri="{FF2B5EF4-FFF2-40B4-BE49-F238E27FC236}">
                <a16:creationId xmlns:a16="http://schemas.microsoft.com/office/drawing/2014/main" id="{C90BA299-6D51-4029-B6E7-F95AAE038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8" y="3527681"/>
            <a:ext cx="5840224" cy="21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0000000我图PPT\03.20\亲子乐园\23园.png">
            <a:extLst>
              <a:ext uri="{FF2B5EF4-FFF2-40B4-BE49-F238E27FC236}">
                <a16:creationId xmlns:a16="http://schemas.microsoft.com/office/drawing/2014/main" id="{B2E71955-02A4-46C1-BCBB-14313D6F0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796788" y="1676814"/>
            <a:ext cx="4833619" cy="13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E:\0000000我图PPT\03.20\亲子乐园\ty.png">
            <a:extLst>
              <a:ext uri="{FF2B5EF4-FFF2-40B4-BE49-F238E27FC236}">
                <a16:creationId xmlns:a16="http://schemas.microsoft.com/office/drawing/2014/main" id="{422C1E0E-E6B3-4F6C-AF66-9F1C08F8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50" y="2039420"/>
            <a:ext cx="3727350" cy="55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:\0000000我图PPT\03.20\亲子乐园\568io.png">
            <a:extLst>
              <a:ext uri="{FF2B5EF4-FFF2-40B4-BE49-F238E27FC236}">
                <a16:creationId xmlns:a16="http://schemas.microsoft.com/office/drawing/2014/main" id="{0FB792E5-1B81-4453-B4F0-3FA3C07C6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8216768" y="-97124"/>
            <a:ext cx="1888176" cy="21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:\0000000我图PPT\03.20\亲子乐园\568io.png">
            <a:extLst>
              <a:ext uri="{FF2B5EF4-FFF2-40B4-BE49-F238E27FC236}">
                <a16:creationId xmlns:a16="http://schemas.microsoft.com/office/drawing/2014/main" id="{101574EB-4393-4A8D-A7F0-5ECA76C1F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441252" y="6389"/>
            <a:ext cx="2241331" cy="27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6">
            <a:extLst>
              <a:ext uri="{FF2B5EF4-FFF2-40B4-BE49-F238E27FC236}">
                <a16:creationId xmlns:a16="http://schemas.microsoft.com/office/drawing/2014/main" id="{128E865F-BF17-4FB5-A370-298FBEA7C6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0027" y="1676814"/>
            <a:ext cx="7061442" cy="4230686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74A3D2-6040-4578-A186-B3E84738F7C0}"/>
              </a:ext>
            </a:extLst>
          </p:cNvPr>
          <p:cNvSpPr txBox="1"/>
          <p:nvPr/>
        </p:nvSpPr>
        <p:spPr>
          <a:xfrm>
            <a:off x="1364727" y="-51729"/>
            <a:ext cx="737900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84">
              <a:lnSpc>
                <a:spcPct val="150000"/>
              </a:lnSpc>
            </a:pPr>
            <a:r>
              <a:rPr lang="en-US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70E71-BC01-4B61-BF72-983CE400885C}"/>
              </a:ext>
            </a:extLst>
          </p:cNvPr>
          <p:cNvSpPr txBox="1"/>
          <p:nvPr/>
        </p:nvSpPr>
        <p:spPr>
          <a:xfrm>
            <a:off x="3453228" y="2892958"/>
            <a:ext cx="4887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Đạo</a:t>
            </a:r>
            <a:r>
              <a:rPr lang="en-US" sz="54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400" b="1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đức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6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6"/>
    </mc:Choice>
    <mc:Fallback xmlns="">
      <p:transition spd="slow" advTm="9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4" t="29171" r="15748" b="57943"/>
          <a:stretch/>
        </p:blipFill>
        <p:spPr>
          <a:xfrm>
            <a:off x="1952376" y="-125913"/>
            <a:ext cx="9020424" cy="65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6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44702" r="11433" b="25255"/>
          <a:stretch/>
        </p:blipFill>
        <p:spPr>
          <a:xfrm>
            <a:off x="736060" y="115886"/>
            <a:ext cx="11379740" cy="600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8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79325" r="14171" b="5572"/>
          <a:stretch/>
        </p:blipFill>
        <p:spPr>
          <a:xfrm>
            <a:off x="856034" y="1658565"/>
            <a:ext cx="10663179" cy="301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3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7AAB1-1F92-43A1-8110-646AF4350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27" b="83768"/>
          <a:stretch/>
        </p:blipFill>
        <p:spPr>
          <a:xfrm>
            <a:off x="996640" y="1749286"/>
            <a:ext cx="1019872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8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7AAB1-1F92-43A1-8110-646AF4350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18055" r="9787" b="70830"/>
          <a:stretch/>
        </p:blipFill>
        <p:spPr>
          <a:xfrm>
            <a:off x="556023" y="531601"/>
            <a:ext cx="9754186" cy="18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4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7AAB1-1F92-43A1-8110-646AF4350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t="29463" r="9124" b="19505"/>
          <a:stretch/>
        </p:blipFill>
        <p:spPr>
          <a:xfrm>
            <a:off x="548640" y="0"/>
            <a:ext cx="10816046" cy="68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0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5756" r="5226" b="58123"/>
          <a:stretch/>
        </p:blipFill>
        <p:spPr>
          <a:xfrm>
            <a:off x="1193260" y="111868"/>
            <a:ext cx="10257229" cy="59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3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t="16887" r="61494" b="70947"/>
          <a:stretch/>
        </p:blipFill>
        <p:spPr>
          <a:xfrm>
            <a:off x="1617522" y="684663"/>
            <a:ext cx="8388626" cy="581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1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2" t="16889" r="37326" b="70945"/>
          <a:stretch/>
        </p:blipFill>
        <p:spPr>
          <a:xfrm>
            <a:off x="1434642" y="149085"/>
            <a:ext cx="9250775" cy="64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2" t="16175" r="8085" b="70939"/>
          <a:stretch/>
        </p:blipFill>
        <p:spPr>
          <a:xfrm>
            <a:off x="1722024" y="384502"/>
            <a:ext cx="9649220" cy="59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0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1" t="29001" r="40858" b="58113"/>
          <a:stretch/>
        </p:blipFill>
        <p:spPr>
          <a:xfrm>
            <a:off x="844690" y="998456"/>
            <a:ext cx="11347310" cy="498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15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P010921</cp:lastModifiedBy>
  <cp:revision>6</cp:revision>
  <dcterms:created xsi:type="dcterms:W3CDTF">2020-08-14T16:17:58Z</dcterms:created>
  <dcterms:modified xsi:type="dcterms:W3CDTF">2022-04-23T02:03:52Z</dcterms:modified>
</cp:coreProperties>
</file>