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42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  <p:sldMasterId id="2147483674" r:id="rId6"/>
    <p:sldMasterId id="2147483686" r:id="rId7"/>
    <p:sldMasterId id="2147483698" r:id="rId8"/>
    <p:sldMasterId id="2147483713" r:id="rId9"/>
    <p:sldMasterId id="2147483725" r:id="rId10"/>
    <p:sldMasterId id="2147483737" r:id="rId11"/>
  </p:sldMasterIdLst>
  <p:notesMasterIdLst>
    <p:notesMasterId r:id="rId30"/>
  </p:notesMasterIdLst>
  <p:sldIdLst>
    <p:sldId id="323" r:id="rId12"/>
    <p:sldId id="324" r:id="rId13"/>
    <p:sldId id="269" r:id="rId14"/>
    <p:sldId id="282" r:id="rId15"/>
    <p:sldId id="327" r:id="rId16"/>
    <p:sldId id="270" r:id="rId17"/>
    <p:sldId id="283" r:id="rId18"/>
    <p:sldId id="271" r:id="rId19"/>
    <p:sldId id="284" r:id="rId20"/>
    <p:sldId id="326" r:id="rId21"/>
    <p:sldId id="272" r:id="rId22"/>
    <p:sldId id="331" r:id="rId23"/>
    <p:sldId id="273" r:id="rId24"/>
    <p:sldId id="287" r:id="rId25"/>
    <p:sldId id="314" r:id="rId26"/>
    <p:sldId id="318" r:id="rId27"/>
    <p:sldId id="320" r:id="rId28"/>
    <p:sldId id="325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Arial-Rounded" panose="020B0500000000000000" charset="0"/>
      <p:regular r:id="rId35"/>
    </p:embeddedFont>
    <p:embeddedFont>
      <p:font typeface="HP001 4 hàng" panose="020B0604020202020204" charset="0"/>
      <p:regular r:id="rId36"/>
      <p:bold r:id="rId37"/>
    </p:embeddedFont>
    <p:embeddedFont>
      <p:font typeface="Arial Rounded MT Bold" panose="020B0604020202020204" charset="0"/>
      <p:regular r:id="rId38"/>
    </p:embeddedFont>
    <p:embeddedFont>
      <p:font typeface="DFPOP1-W9" panose="020B0604020202020204" charset="-128"/>
      <p:regular r:id="rId39"/>
    </p:embeddedFont>
    <p:embeddedFont>
      <p:font typeface="宋体" panose="02010600030101010101" pitchFamily="2" charset="-122"/>
      <p:regular r:id="rId40"/>
    </p:embeddedFont>
  </p:embeddedFontLst>
  <p:custDataLst>
    <p:tags r:id="rId4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23"/>
            <p14:sldId id="324"/>
          </p14:sldIdLst>
        </p14:section>
        <p14:section name="Tiết 3" id="{8DB3B22B-32B6-4C3F-838D-DF98A9DBE4B7}">
          <p14:sldIdLst>
            <p14:sldId id="269"/>
            <p14:sldId id="282"/>
            <p14:sldId id="327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326"/>
            <p14:sldId id="272"/>
            <p14:sldId id="331"/>
            <p14:sldId id="273"/>
            <p14:sldId id="287"/>
            <p14:sldId id="314"/>
            <p14:sldId id="318"/>
            <p14:sldId id="320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F02EB9"/>
    <a:srgbClr val="E638B4"/>
    <a:srgbClr val="B8E67A"/>
    <a:srgbClr val="F14420"/>
    <a:srgbClr val="FF6600"/>
    <a:srgbClr val="4CA420"/>
    <a:srgbClr val="679C31"/>
    <a:srgbClr val="920000"/>
    <a:srgbClr val="F5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630" y="90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font" Target="fonts/font9.fntdata"/><Relationship Id="rId21" Type="http://schemas.openxmlformats.org/officeDocument/2006/relationships/slide" Target="slides/slide1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font" Target="fonts/font6.fntdata"/><Relationship Id="rId57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56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9.xml"/><Relationship Id="rId41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92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7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772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886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596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892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517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38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5" indent="0">
              <a:buNone/>
              <a:defRPr sz="2400"/>
            </a:lvl3pPr>
            <a:lvl4pPr marL="1370317" indent="0">
              <a:buNone/>
              <a:defRPr sz="2000"/>
            </a:lvl4pPr>
            <a:lvl5pPr marL="1827090" indent="0">
              <a:buNone/>
              <a:defRPr sz="2000"/>
            </a:lvl5pPr>
            <a:lvl6pPr marL="2283862" indent="0">
              <a:buNone/>
              <a:defRPr sz="2000"/>
            </a:lvl6pPr>
            <a:lvl7pPr marL="2740634" indent="0">
              <a:buNone/>
              <a:defRPr sz="2000"/>
            </a:lvl7pPr>
            <a:lvl8pPr marL="3197407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930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795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593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490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14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639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939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42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937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528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89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5" indent="0">
              <a:buNone/>
              <a:defRPr sz="2400"/>
            </a:lvl3pPr>
            <a:lvl4pPr marL="1370317" indent="0">
              <a:buNone/>
              <a:defRPr sz="2000"/>
            </a:lvl4pPr>
            <a:lvl5pPr marL="1827090" indent="0">
              <a:buNone/>
              <a:defRPr sz="2000"/>
            </a:lvl5pPr>
            <a:lvl6pPr marL="2283862" indent="0">
              <a:buNone/>
              <a:defRPr sz="2000"/>
            </a:lvl6pPr>
            <a:lvl7pPr marL="2740634" indent="0">
              <a:buNone/>
              <a:defRPr sz="2000"/>
            </a:lvl7pPr>
            <a:lvl8pPr marL="3197407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550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300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234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549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28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492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3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265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701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6782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9349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5" indent="0">
              <a:buNone/>
              <a:defRPr sz="2400"/>
            </a:lvl3pPr>
            <a:lvl4pPr marL="1370317" indent="0">
              <a:buNone/>
              <a:defRPr sz="2000"/>
            </a:lvl4pPr>
            <a:lvl5pPr marL="1827090" indent="0">
              <a:buNone/>
              <a:defRPr sz="2000"/>
            </a:lvl5pPr>
            <a:lvl6pPr marL="2283862" indent="0">
              <a:buNone/>
              <a:defRPr sz="2000"/>
            </a:lvl6pPr>
            <a:lvl7pPr marL="2740634" indent="0">
              <a:buNone/>
              <a:defRPr sz="2000"/>
            </a:lvl7pPr>
            <a:lvl8pPr marL="3197407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3853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0290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593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4175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1_空白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6357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19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2062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64482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5417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3742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138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471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6784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32091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4420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49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884271"/>
      </p:ext>
    </p:extLst>
  </p:cSld>
  <p:clrMapOvr>
    <a:masterClrMapping/>
  </p:clrMapOvr>
  <p:transition spd="slow" advTm="500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6492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7631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0084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6183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28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9948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7589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9891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33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1262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0560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9644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0961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9861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5663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364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8380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2020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90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1918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8124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1958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153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332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07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33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907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836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3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844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859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941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6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5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1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0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5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91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5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1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0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5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66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5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1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0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5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23317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27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81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1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4.jp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jp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76566"/>
            <a:ext cx="8702088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2" y="2837175"/>
            <a:ext cx="9121379" cy="2306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8" y="-218793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2531382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8" y="26526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6" y="544242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37368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5" y="3233978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1951271"/>
            <a:ext cx="1123694" cy="1420588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053465" y="1806234"/>
            <a:ext cx="5899355" cy="1521838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marL="0" marR="0" lvl="0" indent="0" algn="ctr" defTabSz="8207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CHÀO MỪNG CÁC CON </a:t>
            </a:r>
          </a:p>
          <a:p>
            <a:pPr marL="0" marR="0" lvl="0" indent="0" algn="ctr" defTabSz="8207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707" y="3296183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marL="0" marR="0" lvl="0" indent="0" algn="ctr" defTabSz="109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TIẾNG VIỆT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4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94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514" y="1095829"/>
            <a:ext cx="846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đỏ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dừng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xanh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" y="1734457"/>
            <a:ext cx="9056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di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chuyển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chậm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43" y="2348260"/>
            <a:ext cx="2614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ồi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dừng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hẳn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6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0" y="1756096"/>
            <a:ext cx="3920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Chọn </a:t>
            </a:r>
          </a:p>
          <a:p>
            <a:pPr algn="ctr"/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dấu thanh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Calibri" panose="020F0502020204030204" pitchFamily="34" charset="0"/>
              <a:ea typeface="Arial-Rounded" panose="020B0500000000000000" pitchFamily="34" charset="-93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77778E-7 -1.23457E-7 L 2.77778E-7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257" y="66728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6"/>
            <a:r>
              <a:rPr lang="en-US" sz="2800" b="1" smtClean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  <a:endParaRPr lang="en-US" sz="2800" b="1">
              <a:solidFill>
                <a:prstClr val="white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841" y="133350"/>
            <a:ext cx="845127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 defTabSz="914276"/>
            <a:r>
              <a:rPr lang="en-US" sz="2800" b="1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Chọn dấu thanh phù hợp thay cho chiếc lá</a:t>
            </a:r>
            <a:endParaRPr lang="en-US" sz="28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20900" y="895350"/>
            <a:ext cx="2888673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76"/>
            <a:r>
              <a:rPr lang="en-US" sz="480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ngã ba</a:t>
            </a:r>
            <a:endParaRPr lang="en-US" sz="4800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35842" y="1893165"/>
            <a:ext cx="2888673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76"/>
            <a:r>
              <a:rPr lang="en-US" sz="480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ngõ nhỏ</a:t>
            </a:r>
            <a:endParaRPr lang="en-US" sz="4800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48343" y="2850528"/>
            <a:ext cx="3686629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76"/>
            <a:r>
              <a:rPr lang="en-US" sz="480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điều khiển</a:t>
            </a:r>
            <a:endParaRPr lang="en-US" sz="4800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89858" y="3798165"/>
            <a:ext cx="2888673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76"/>
            <a:r>
              <a:rPr lang="en-US" sz="480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bút vẽ</a:t>
            </a:r>
            <a:endParaRPr lang="en-US" sz="4800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12" y="944958"/>
            <a:ext cx="582610" cy="28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98" y="2781299"/>
            <a:ext cx="582610" cy="28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49" y="1907056"/>
            <a:ext cx="582610" cy="28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41" y="3863139"/>
            <a:ext cx="582610" cy="28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8" b="22076"/>
          <a:stretch/>
        </p:blipFill>
        <p:spPr>
          <a:xfrm>
            <a:off x="2971800" y="1439739"/>
            <a:ext cx="6172200" cy="3610664"/>
          </a:xfrm>
          <a:prstGeom prst="rect">
            <a:avLst/>
          </a:prstGeom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171" y="2425898"/>
            <a:ext cx="732858" cy="161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42" y="2608152"/>
            <a:ext cx="714828" cy="131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90" y="2888955"/>
            <a:ext cx="714715" cy="123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61" y="2730174"/>
            <a:ext cx="993819" cy="143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85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99568E-6 L 0.40816 -0.004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99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3667E-6 L 0.40469 0.028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6" y="1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73092E-6 L 0.45191 -0.007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87" y="-3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5175E-6 L 0.43698 0.0049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0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GB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47937" y="2616880"/>
            <a:ext cx="4314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bệnh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viện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805048" y="28184"/>
            <a:ext cx="4105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GB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GB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GB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055164" y="2619719"/>
            <a:ext cx="4194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sang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ngang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9" y="755375"/>
            <a:ext cx="2165139" cy="1861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9" y="755374"/>
            <a:ext cx="2218912" cy="186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7" y="387382"/>
            <a:ext cx="2143125" cy="2143125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26233" y="2726211"/>
            <a:ext cx="4314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chợ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750" l="2500" r="9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62" y="163129"/>
            <a:ext cx="2591629" cy="2591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r="11625"/>
          <a:stretch/>
        </p:blipFill>
        <p:spPr>
          <a:xfrm>
            <a:off x="3468756" y="258694"/>
            <a:ext cx="2692612" cy="2400500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88686" y="2594518"/>
            <a:ext cx="3373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en-US" altLang="zh-CN" sz="2800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dân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161368" y="2594518"/>
            <a:ext cx="3373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hiểm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giật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52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15" y="355022"/>
            <a:ext cx="3511570" cy="12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2000" r="-9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0385" y="901497"/>
            <a:ext cx="6705600" cy="1261811"/>
          </a:xfrm>
          <a:prstGeom prst="rect">
            <a:avLst/>
          </a:prstGeom>
          <a:noFill/>
          <a:ln>
            <a:noFill/>
          </a:ln>
        </p:spPr>
        <p:txBody>
          <a:bodyPr wrap="square" lIns="91367" tIns="45684" rIns="91367" bIns="45684" rtlCol="0">
            <a:spAutoFit/>
          </a:bodyPr>
          <a:lstStyle/>
          <a:p>
            <a:pPr marL="0" marR="0" lvl="0" indent="0" algn="just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dò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marL="0" marR="0" lvl="0" indent="0" algn="just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+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Ôn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2400" b="1" i="1" noProof="0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2400" b="1" i="1" noProof="0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i="1" noProof="0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2400" b="1" i="1" noProof="0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i="1" noProof="0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sz="2400" b="1" i="1" noProof="0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80 - 81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Kieu 2 5H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+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Ôn</a:t>
            </a:r>
            <a:r>
              <a:rPr lang="en-US" sz="2400" b="1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2400" b="1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82 - 83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Kieu 2 5H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3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12700"/>
            <a:ext cx="9144000" cy="133350"/>
          </a:xfrm>
          <a:prstGeom prst="rect">
            <a:avLst/>
          </a:prstGeom>
          <a:solidFill>
            <a:srgbClr val="F3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4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33350"/>
            <a:ext cx="6705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TẠM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BIỆT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12094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304800" y="-95633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6088" y="215483"/>
            <a:ext cx="81534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ĐIỀU EM CẦN BIẾT</a:t>
            </a:r>
            <a:endParaRPr kumimoji="0" lang="en-US" sz="54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 smtClean="0">
                <a:solidFill>
                  <a:srgbClr val="F68426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ĐÈN GIAO THÔNG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68426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6D99684-8DD8-46A3-9A29-3D2E15A77475}"/>
              </a:ext>
            </a:extLst>
          </p:cNvPr>
          <p:cNvSpPr txBox="1">
            <a:spLocks/>
          </p:cNvSpPr>
          <p:nvPr/>
        </p:nvSpPr>
        <p:spPr>
          <a:xfrm>
            <a:off x="2327816" y="3421817"/>
            <a:ext cx="5326568" cy="857250"/>
          </a:xfrm>
          <a:prstGeom prst="rect">
            <a:avLst/>
          </a:prstGeom>
          <a:solidFill>
            <a:srgbClr val="FFC000"/>
          </a:solidFill>
        </p:spPr>
        <p:txBody>
          <a:bodyPr vert="horz" lIns="91428" tIns="45714" rIns="91428" bIns="45714" rtlCol="0" anchor="ctr">
            <a:norm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 smtClean="0">
                <a:solidFill>
                  <a:prstClr val="black"/>
                </a:solidFill>
                <a:ea typeface="Arial-Rounded" pitchFamily="34" charset="0"/>
                <a:cs typeface="Arial-Rounded" pitchFamily="34" charset="0"/>
              </a:rPr>
              <a:t>Tiết 3- 4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Picture 2" descr="Hoa Đào Mùa - Miễn Phí vector hình ảnh trê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4012" y="-243176"/>
            <a:ext cx="5309022" cy="27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6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448109" y="1120439"/>
            <a:ext cx="81218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0" y="207704"/>
            <a:ext cx="9032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.Chọn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917725" y="1120440"/>
            <a:ext cx="768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4512" y="2473724"/>
            <a:ext cx="8998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Xe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cộ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cần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phải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dừng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lại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khi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có</a:t>
            </a:r>
            <a:endParaRPr lang="zh-CN" altLang="en-US" sz="3200" dirty="0">
              <a:latin typeface="Calibri" panose="020F0502020204030204" pitchFamily="34" charset="0"/>
              <a:ea typeface="Arial-Rounded" panose="020B0500000000000000" pitchFamily="34" charset="-93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872458" y="1120440"/>
            <a:ext cx="3313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5302184" y="2473724"/>
            <a:ext cx="1379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(……)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81978" y="2473723"/>
            <a:ext cx="284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75 0.02068 L -0.05434 0.264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" y="1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205979"/>
            <a:ext cx="9144000" cy="27382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2800" y="1426224"/>
            <a:ext cx="7040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Xe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cộ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phải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dừng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đỏ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61824" y="1688542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93904" y="91779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2.83951E-6 L 1.11111E-6 -0.07223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9271" y="678825"/>
            <a:ext cx="9024730" cy="733420"/>
          </a:xfrm>
          <a:prstGeom prst="roundRect">
            <a:avLst/>
          </a:prstGeom>
          <a:ln w="38100">
            <a:solidFill>
              <a:srgbClr val="EF2A1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6.Quan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21822" y="763681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509653" y="723925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guy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hiểm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631636" y="728520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659219" y="708797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ua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30" t="37100" r="25880" b="37311"/>
          <a:stretch/>
        </p:blipFill>
        <p:spPr>
          <a:xfrm>
            <a:off x="265899" y="1452000"/>
            <a:ext cx="4117258" cy="2980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64" t="64293" r="8946" b="10118"/>
          <a:stretch/>
        </p:blipFill>
        <p:spPr>
          <a:xfrm>
            <a:off x="4567032" y="1630015"/>
            <a:ext cx="4149566" cy="28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5" y="757237"/>
            <a:ext cx="8847914" cy="337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09754" y="155800"/>
            <a:ext cx="2282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7.Nghe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634087" y="1362087"/>
            <a:ext cx="8023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	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Đèn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đỏ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báo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hiệu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dừng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lại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Đèn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xanh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báo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hiệu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được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phép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di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chuyển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Đèn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vàng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báo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hiệu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đi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chậm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rồi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dừng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hẳn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endParaRPr lang="zh-CN" alt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29384" y="2542524"/>
            <a:ext cx="8156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7741" y="2503715"/>
            <a:ext cx="13226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2954521b-b4ab-4ce3-8aa8-8bfa99a4c36e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6274</TotalTime>
  <Words>219</Words>
  <Application>Microsoft Office PowerPoint</Application>
  <PresentationFormat>On-screen Show (16:9)</PresentationFormat>
  <Paragraphs>61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Times New Roman</vt:lpstr>
      <vt:lpstr>Calibri</vt:lpstr>
      <vt:lpstr>HP001 Kieu 2 5H</vt:lpstr>
      <vt:lpstr>Arial-Rounded</vt:lpstr>
      <vt:lpstr>Arial</vt:lpstr>
      <vt:lpstr>HP001 4 hàng</vt:lpstr>
      <vt:lpstr>Arial Rounded MT Bold</vt:lpstr>
      <vt:lpstr>DFPOP1-W9</vt:lpstr>
      <vt:lpstr>华康少女文字W5</vt:lpstr>
      <vt:lpstr>宋体</vt:lpstr>
      <vt:lpstr>Office 主题</vt:lpstr>
      <vt:lpstr>Office Theme</vt:lpstr>
      <vt:lpstr>1_Office Theme</vt:lpstr>
      <vt:lpstr>2_Office Theme</vt:lpstr>
      <vt:lpstr>1_Office 主题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P010921</cp:lastModifiedBy>
  <cp:revision>121</cp:revision>
  <dcterms:created xsi:type="dcterms:W3CDTF">2020-08-13T09:19:08Z</dcterms:created>
  <dcterms:modified xsi:type="dcterms:W3CDTF">2022-03-21T04:18:20Z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