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media/audio2.wav" ContentType="audio/wav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6.xml" ContentType="application/vnd.openxmlformats-officedocument.presentationml.tags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73" r:id="rId3"/>
  </p:sldMasterIdLst>
  <p:notesMasterIdLst>
    <p:notesMasterId r:id="rId20"/>
  </p:notesMasterIdLst>
  <p:sldIdLst>
    <p:sldId id="261" r:id="rId4"/>
    <p:sldId id="256" r:id="rId5"/>
    <p:sldId id="265" r:id="rId6"/>
    <p:sldId id="262" r:id="rId7"/>
    <p:sldId id="269" r:id="rId8"/>
    <p:sldId id="270" r:id="rId9"/>
    <p:sldId id="266" r:id="rId10"/>
    <p:sldId id="267" r:id="rId11"/>
    <p:sldId id="286" r:id="rId12"/>
    <p:sldId id="280" r:id="rId13"/>
    <p:sldId id="281" r:id="rId14"/>
    <p:sldId id="282" r:id="rId15"/>
    <p:sldId id="283" r:id="rId16"/>
    <p:sldId id="284" r:id="rId17"/>
    <p:sldId id="285" r:id="rId18"/>
    <p:sldId id="268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E7E9"/>
    <a:srgbClr val="C5DF96"/>
    <a:srgbClr val="FBDCD9"/>
    <a:srgbClr val="C6E9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87F506-590B-4115-8697-1506AF245022}" type="datetimeFigureOut">
              <a:rPr lang="en-US" smtClean="0"/>
              <a:t>21/03/2022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68CBD4-255A-4E2C-8967-EC0D7645B4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3354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A17111-0E80-4DBD-8E49-1DE28FD8D9F2}" type="slidenum">
              <a:rPr lang="vi-VN" smtClean="0">
                <a:solidFill>
                  <a:prstClr val="black"/>
                </a:solidFill>
              </a:rPr>
              <a:pPr/>
              <a:t>5</a:t>
            </a:fld>
            <a:endParaRPr lang="vi-V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38409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b="0"/>
              <a:t>Tác</a:t>
            </a:r>
            <a:r>
              <a:rPr lang="vi-VN" b="0" baseline="0"/>
              <a:t> giả bộ ppt Toán + TV</a:t>
            </a:r>
            <a:r>
              <a:rPr lang="en-US" b="0" baseline="0"/>
              <a:t>1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2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2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200" b="0">
                <a:hlinkClick r:id="rId3"/>
              </a:rPr>
              <a:t>https://www.facebook.com/nhilinh.phan/</a:t>
            </a:r>
            <a:endParaRPr lang="vi-VN" sz="1200" b="0"/>
          </a:p>
          <a:p>
            <a:r>
              <a:rPr lang="vi-VN" sz="12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200" b="0">
                <a:hlinkClick r:id="rId4"/>
              </a:rPr>
              <a:t>https://www.facebook.com/groups/443096903751589</a:t>
            </a:r>
            <a:endParaRPr lang="vi-VN" sz="1200" b="0"/>
          </a:p>
          <a:p>
            <a:r>
              <a:rPr lang="vi-VN" sz="12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2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200" b="0">
              <a:latin typeface="Arial" pitchFamily="34" charset="0"/>
              <a:cs typeface="Arial" pitchFamily="34" charset="0"/>
            </a:endParaRPr>
          </a:p>
          <a:p>
            <a:endParaRPr lang="en-US" b="0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FEA3F6-B450-4284-BB2C-4DA94784FDB0}" type="slidenum">
              <a:rPr lang="en-US" smtClean="0">
                <a:solidFill>
                  <a:prstClr val="black"/>
                </a:solidFill>
              </a:rPr>
              <a:pPr/>
              <a:t>10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30892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b="0"/>
              <a:t>Tác</a:t>
            </a:r>
            <a:r>
              <a:rPr lang="vi-VN" b="0" baseline="0"/>
              <a:t> giả bộ ppt Toán + TV</a:t>
            </a:r>
            <a:r>
              <a:rPr lang="en-US" b="0" baseline="0"/>
              <a:t>1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2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2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200" b="0">
                <a:hlinkClick r:id="rId3"/>
              </a:rPr>
              <a:t>https://www.facebook.com/nhilinh.phan/</a:t>
            </a:r>
            <a:endParaRPr lang="vi-VN" sz="1200" b="0"/>
          </a:p>
          <a:p>
            <a:r>
              <a:rPr lang="vi-VN" sz="12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200" b="0">
                <a:hlinkClick r:id="rId4"/>
              </a:rPr>
              <a:t>https://www.facebook.com/groups/443096903751589</a:t>
            </a:r>
            <a:endParaRPr lang="vi-VN" sz="1200" b="0"/>
          </a:p>
          <a:p>
            <a:r>
              <a:rPr lang="vi-VN" sz="12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2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200" b="0">
              <a:latin typeface="Arial" pitchFamily="34" charset="0"/>
              <a:cs typeface="Arial" pitchFamily="34" charset="0"/>
            </a:endParaRPr>
          </a:p>
          <a:p>
            <a:endParaRPr lang="en-US" b="0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FEA3F6-B450-4284-BB2C-4DA94784FDB0}" type="slidenum">
              <a:rPr lang="en-US" smtClean="0">
                <a:solidFill>
                  <a:prstClr val="black"/>
                </a:solidFill>
              </a:rPr>
              <a:pPr/>
              <a:t>11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79225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b="0"/>
              <a:t>Tác</a:t>
            </a:r>
            <a:r>
              <a:rPr lang="vi-VN" b="0" baseline="0"/>
              <a:t> giả bộ ppt Toán + TV</a:t>
            </a:r>
            <a:r>
              <a:rPr lang="en-US" b="0" baseline="0"/>
              <a:t>1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2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2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200" b="0">
                <a:hlinkClick r:id="rId3"/>
              </a:rPr>
              <a:t>https://www.facebook.com/nhilinh.phan/</a:t>
            </a:r>
            <a:endParaRPr lang="vi-VN" sz="1200" b="0"/>
          </a:p>
          <a:p>
            <a:r>
              <a:rPr lang="vi-VN" sz="12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200" b="0">
                <a:hlinkClick r:id="rId4"/>
              </a:rPr>
              <a:t>https://www.facebook.com/groups/443096903751589</a:t>
            </a:r>
            <a:endParaRPr lang="vi-VN" sz="1200" b="0"/>
          </a:p>
          <a:p>
            <a:r>
              <a:rPr lang="vi-VN" sz="12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2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200" b="0">
              <a:latin typeface="Arial" pitchFamily="34" charset="0"/>
              <a:cs typeface="Arial" pitchFamily="34" charset="0"/>
            </a:endParaRPr>
          </a:p>
          <a:p>
            <a:endParaRPr lang="en-US" b="0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FEA3F6-B450-4284-BB2C-4DA94784FDB0}" type="slidenum">
              <a:rPr lang="en-US" smtClean="0">
                <a:solidFill>
                  <a:prstClr val="black"/>
                </a:solidFill>
              </a:rPr>
              <a:pPr/>
              <a:t>12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5546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b="0"/>
              <a:t>Tác</a:t>
            </a:r>
            <a:r>
              <a:rPr lang="vi-VN" b="0" baseline="0"/>
              <a:t> giả bộ ppt Toán + TV</a:t>
            </a:r>
            <a:r>
              <a:rPr lang="en-US" b="0" baseline="0"/>
              <a:t>1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2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2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200" b="0">
                <a:hlinkClick r:id="rId3"/>
              </a:rPr>
              <a:t>https://www.facebook.com/nhilinh.phan/</a:t>
            </a:r>
            <a:endParaRPr lang="vi-VN" sz="1200" b="0"/>
          </a:p>
          <a:p>
            <a:r>
              <a:rPr lang="vi-VN" sz="12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200" b="0">
                <a:hlinkClick r:id="rId4"/>
              </a:rPr>
              <a:t>https://www.facebook.com/groups/443096903751589</a:t>
            </a:r>
            <a:endParaRPr lang="vi-VN" sz="1200" b="0"/>
          </a:p>
          <a:p>
            <a:r>
              <a:rPr lang="vi-VN" sz="12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2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200" b="0">
              <a:latin typeface="Arial" pitchFamily="34" charset="0"/>
              <a:cs typeface="Arial" pitchFamily="34" charset="0"/>
            </a:endParaRPr>
          </a:p>
          <a:p>
            <a:endParaRPr lang="en-US" b="0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FEA3F6-B450-4284-BB2C-4DA94784FDB0}" type="slidenum">
              <a:rPr lang="en-US" smtClean="0">
                <a:solidFill>
                  <a:prstClr val="black"/>
                </a:solidFill>
              </a:rPr>
              <a:pPr/>
              <a:t>13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38595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b="0"/>
              <a:t>Tác</a:t>
            </a:r>
            <a:r>
              <a:rPr lang="vi-VN" b="0" baseline="0"/>
              <a:t> giả bộ ppt Toán + TV</a:t>
            </a:r>
            <a:r>
              <a:rPr lang="en-US" b="0" baseline="0"/>
              <a:t>1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2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2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200" b="0">
                <a:hlinkClick r:id="rId3"/>
              </a:rPr>
              <a:t>https://www.facebook.com/nhilinh.phan/</a:t>
            </a:r>
            <a:endParaRPr lang="vi-VN" sz="1200" b="0"/>
          </a:p>
          <a:p>
            <a:r>
              <a:rPr lang="vi-VN" sz="12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200" b="0">
                <a:hlinkClick r:id="rId4"/>
              </a:rPr>
              <a:t>https://www.facebook.com/groups/443096903751589</a:t>
            </a:r>
            <a:endParaRPr lang="vi-VN" sz="1200" b="0"/>
          </a:p>
          <a:p>
            <a:r>
              <a:rPr lang="vi-VN" sz="12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2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200" b="0">
              <a:latin typeface="Arial" pitchFamily="34" charset="0"/>
              <a:cs typeface="Arial" pitchFamily="34" charset="0"/>
            </a:endParaRPr>
          </a:p>
          <a:p>
            <a:endParaRPr lang="en-US" b="0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FEA3F6-B450-4284-BB2C-4DA94784FDB0}" type="slidenum">
              <a:rPr lang="en-US" smtClean="0">
                <a:solidFill>
                  <a:prstClr val="black"/>
                </a:solidFill>
              </a:rPr>
              <a:pPr/>
              <a:t>14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07217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b="0"/>
              <a:t>Tác</a:t>
            </a:r>
            <a:r>
              <a:rPr lang="vi-VN" b="0" baseline="0"/>
              <a:t> giả bộ ppt Toán + TV</a:t>
            </a:r>
            <a:r>
              <a:rPr lang="en-US" b="0" baseline="0"/>
              <a:t>1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2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2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200" b="0">
                <a:hlinkClick r:id="rId3"/>
              </a:rPr>
              <a:t>https://www.facebook.com/nhilinh.phan/</a:t>
            </a:r>
            <a:endParaRPr lang="vi-VN" sz="1200" b="0"/>
          </a:p>
          <a:p>
            <a:r>
              <a:rPr lang="vi-VN" sz="12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200" b="0">
                <a:hlinkClick r:id="rId4"/>
              </a:rPr>
              <a:t>https://www.facebook.com/groups/443096903751589</a:t>
            </a:r>
            <a:endParaRPr lang="vi-VN" sz="1200" b="0"/>
          </a:p>
          <a:p>
            <a:r>
              <a:rPr lang="vi-VN" sz="12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2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200" b="0">
              <a:latin typeface="Arial" pitchFamily="34" charset="0"/>
              <a:cs typeface="Arial" pitchFamily="34" charset="0"/>
            </a:endParaRPr>
          </a:p>
          <a:p>
            <a:endParaRPr lang="en-US" b="0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FEA3F6-B450-4284-BB2C-4DA94784FDB0}" type="slidenum">
              <a:rPr lang="en-US" smtClean="0">
                <a:solidFill>
                  <a:prstClr val="black"/>
                </a:solidFill>
              </a:rPr>
              <a:pPr/>
              <a:t>15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78238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27364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42F129-90FF-4ADA-94A2-CDCEF55330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7DB60E8-E50A-4E3F-8DE7-6DA702B78A1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36C152-481F-4A03-9437-E6E65AB1D9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21/03/2022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CC40E8-0DA8-42C3-B0B6-DE0904F46A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F6C3AC-82B1-487D-BB5F-6B5D471A05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2231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729BFA-19C0-45A0-8F31-D00C747AD0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084C848-7F9E-48BA-A087-12DD686D581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1382BC-525E-4BD5-8EE2-0767AFC3B9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21/03/2022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13517-C97F-4DED-87F6-A477E850F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A8AFCD-8EB7-4E89-9483-D3C2239D40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6175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36FB53A-9F17-42C4-BB39-0D972540513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762A8B0-01FF-4A8E-B113-4819253112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19713C-F0D9-48AB-96B0-BDE279F4DD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21/03/2022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92071-94F3-49E9-A3F1-EFFDCE9AE4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96D22C-55D5-4EE2-A84D-5EB19DF3C3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2092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797602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00F3-8A30-4964-9FF2-12F2700C530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2022/3/21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66A0-0F3A-4B67-9B1F-5CD314B215A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36675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631822" y="354021"/>
            <a:ext cx="367199" cy="367151"/>
          </a:xfrm>
          <a:prstGeom prst="rect">
            <a:avLst/>
          </a:prstGeom>
          <a:solidFill>
            <a:srgbClr val="10A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zh-CN" altLang="en-US" sz="1800">
              <a:solidFill>
                <a:prstClr val="white"/>
              </a:solidFill>
            </a:endParaRPr>
          </a:p>
        </p:txBody>
      </p:sp>
      <p:cxnSp>
        <p:nvCxnSpPr>
          <p:cNvPr id="8" name="直接连接符 7"/>
          <p:cNvCxnSpPr/>
          <p:nvPr userDrawn="1"/>
        </p:nvCxnSpPr>
        <p:spPr>
          <a:xfrm>
            <a:off x="1281422" y="788595"/>
            <a:ext cx="9002172" cy="0"/>
          </a:xfrm>
          <a:prstGeom prst="line">
            <a:avLst/>
          </a:prstGeom>
          <a:ln>
            <a:solidFill>
              <a:srgbClr val="AE937E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矩形 9"/>
          <p:cNvSpPr/>
          <p:nvPr userDrawn="1"/>
        </p:nvSpPr>
        <p:spPr>
          <a:xfrm>
            <a:off x="764919" y="484050"/>
            <a:ext cx="367199" cy="367151"/>
          </a:xfrm>
          <a:prstGeom prst="rect">
            <a:avLst/>
          </a:prstGeom>
          <a:solidFill>
            <a:srgbClr val="1F881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zh-CN" altLang="en-US" sz="2400">
              <a:solidFill>
                <a:prstClr val="white"/>
              </a:solidFill>
              <a:latin typeface="AvantGarde Md B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3517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00F3-8A30-4964-9FF2-12F2700C530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2022/3/21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66A0-0F3A-4B67-9B1F-5CD314B215A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04812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00F3-8A30-4964-9FF2-12F2700C530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2022/3/21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66A0-0F3A-4B67-9B1F-5CD314B215A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96345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00F3-8A30-4964-9FF2-12F2700C530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2022/3/21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66A0-0F3A-4B67-9B1F-5CD314B215A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633114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00F3-8A30-4964-9FF2-12F2700C530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2022/3/21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66A0-0F3A-4B67-9B1F-5CD314B215A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019104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00F3-8A30-4964-9FF2-12F2700C530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2022/3/21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66A0-0F3A-4B67-9B1F-5CD314B215A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22418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1A09E0-5B13-4AF1-9043-4909F788FF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55E395-1BDB-4D6B-B9CB-BD020D531F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7F7379-4ED8-4764-919B-8DB61A04F4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21/03/2022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AAB636-E17B-4920-AE8F-39925D0759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B320DD-672E-4C7C-8306-FBF8985806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1966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00F3-8A30-4964-9FF2-12F2700C530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2022/3/21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66A0-0F3A-4B67-9B1F-5CD314B215A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042603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00F3-8A30-4964-9FF2-12F2700C530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2022/3/21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66A0-0F3A-4B67-9B1F-5CD314B215A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753231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00F3-8A30-4964-9FF2-12F2700C530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2022/3/21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66A0-0F3A-4B67-9B1F-5CD314B215A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577400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00F3-8A30-4964-9FF2-12F2700C530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2022/3/21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66A0-0F3A-4B67-9B1F-5CD314B215A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0490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0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5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0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5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0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5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0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21/03/2022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579111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21/03/2022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901047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02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00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506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00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510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01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6515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01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21/03/2022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725804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21/03/2022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837142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02" indent="0">
              <a:buNone/>
              <a:defRPr sz="2667" b="1"/>
            </a:lvl2pPr>
            <a:lvl3pPr marL="1219004" indent="0">
              <a:buNone/>
              <a:defRPr sz="2400" b="1"/>
            </a:lvl3pPr>
            <a:lvl4pPr marL="1828506" indent="0">
              <a:buNone/>
              <a:defRPr sz="2133" b="1"/>
            </a:lvl4pPr>
            <a:lvl5pPr marL="2438008" indent="0">
              <a:buNone/>
              <a:defRPr sz="2133" b="1"/>
            </a:lvl5pPr>
            <a:lvl6pPr marL="3047510" indent="0">
              <a:buNone/>
              <a:defRPr sz="2133" b="1"/>
            </a:lvl6pPr>
            <a:lvl7pPr marL="3657013" indent="0">
              <a:buNone/>
              <a:defRPr sz="2133" b="1"/>
            </a:lvl7pPr>
            <a:lvl8pPr marL="4266515" indent="0">
              <a:buNone/>
              <a:defRPr sz="2133" b="1"/>
            </a:lvl8pPr>
            <a:lvl9pPr marL="4876017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02" indent="0">
              <a:buNone/>
              <a:defRPr sz="2667" b="1"/>
            </a:lvl2pPr>
            <a:lvl3pPr marL="1219004" indent="0">
              <a:buNone/>
              <a:defRPr sz="2400" b="1"/>
            </a:lvl3pPr>
            <a:lvl4pPr marL="1828506" indent="0">
              <a:buNone/>
              <a:defRPr sz="2133" b="1"/>
            </a:lvl4pPr>
            <a:lvl5pPr marL="2438008" indent="0">
              <a:buNone/>
              <a:defRPr sz="2133" b="1"/>
            </a:lvl5pPr>
            <a:lvl6pPr marL="3047510" indent="0">
              <a:buNone/>
              <a:defRPr sz="2133" b="1"/>
            </a:lvl6pPr>
            <a:lvl7pPr marL="3657013" indent="0">
              <a:buNone/>
              <a:defRPr sz="2133" b="1"/>
            </a:lvl7pPr>
            <a:lvl8pPr marL="4266515" indent="0">
              <a:buNone/>
              <a:defRPr sz="2133" b="1"/>
            </a:lvl8pPr>
            <a:lvl9pPr marL="4876017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21/03/2022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692600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21/03/2022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90596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B1DBC2-D00C-49ED-91B5-CEC46212C7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2FA47C-8844-4976-941C-310347EEF3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1DBBBB-AA5A-43A6-95E2-CA1CC5DBD8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21/03/2022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55BED3-CA2B-47DC-AA0B-F1B294751D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65BAD4-9331-4E2C-BCBB-F9D88C519A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97518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21/03/2022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290428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02" indent="0">
              <a:buNone/>
              <a:defRPr sz="1600"/>
            </a:lvl2pPr>
            <a:lvl3pPr marL="1219004" indent="0">
              <a:buNone/>
              <a:defRPr sz="1333"/>
            </a:lvl3pPr>
            <a:lvl4pPr marL="1828506" indent="0">
              <a:buNone/>
              <a:defRPr sz="1200"/>
            </a:lvl4pPr>
            <a:lvl5pPr marL="2438008" indent="0">
              <a:buNone/>
              <a:defRPr sz="1200"/>
            </a:lvl5pPr>
            <a:lvl6pPr marL="3047510" indent="0">
              <a:buNone/>
              <a:defRPr sz="1200"/>
            </a:lvl6pPr>
            <a:lvl7pPr marL="3657013" indent="0">
              <a:buNone/>
              <a:defRPr sz="1200"/>
            </a:lvl7pPr>
            <a:lvl8pPr marL="4266515" indent="0">
              <a:buNone/>
              <a:defRPr sz="1200"/>
            </a:lvl8pPr>
            <a:lvl9pPr marL="4876017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21/03/2022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148421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02" indent="0">
              <a:buNone/>
              <a:defRPr sz="3733"/>
            </a:lvl2pPr>
            <a:lvl3pPr marL="1219004" indent="0">
              <a:buNone/>
              <a:defRPr sz="3200"/>
            </a:lvl3pPr>
            <a:lvl4pPr marL="1828506" indent="0">
              <a:buNone/>
              <a:defRPr sz="2667"/>
            </a:lvl4pPr>
            <a:lvl5pPr marL="2438008" indent="0">
              <a:buNone/>
              <a:defRPr sz="2667"/>
            </a:lvl5pPr>
            <a:lvl6pPr marL="3047510" indent="0">
              <a:buNone/>
              <a:defRPr sz="2667"/>
            </a:lvl6pPr>
            <a:lvl7pPr marL="3657013" indent="0">
              <a:buNone/>
              <a:defRPr sz="2667"/>
            </a:lvl7pPr>
            <a:lvl8pPr marL="4266515" indent="0">
              <a:buNone/>
              <a:defRPr sz="2667"/>
            </a:lvl8pPr>
            <a:lvl9pPr marL="4876017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02" indent="0">
              <a:buNone/>
              <a:defRPr sz="1600"/>
            </a:lvl2pPr>
            <a:lvl3pPr marL="1219004" indent="0">
              <a:buNone/>
              <a:defRPr sz="1333"/>
            </a:lvl3pPr>
            <a:lvl4pPr marL="1828506" indent="0">
              <a:buNone/>
              <a:defRPr sz="1200"/>
            </a:lvl4pPr>
            <a:lvl5pPr marL="2438008" indent="0">
              <a:buNone/>
              <a:defRPr sz="1200"/>
            </a:lvl5pPr>
            <a:lvl6pPr marL="3047510" indent="0">
              <a:buNone/>
              <a:defRPr sz="1200"/>
            </a:lvl6pPr>
            <a:lvl7pPr marL="3657013" indent="0">
              <a:buNone/>
              <a:defRPr sz="1200"/>
            </a:lvl7pPr>
            <a:lvl8pPr marL="4266515" indent="0">
              <a:buNone/>
              <a:defRPr sz="1200"/>
            </a:lvl8pPr>
            <a:lvl9pPr marL="4876017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21/03/2022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808375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21/03/2022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960862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21/03/2022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077199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143640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199B3F-1C80-4C45-BB1E-90CE559E17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638D5A-7841-4F56-8C21-26BFE559D80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2E30F4B-1225-475F-A7A7-56F73044F7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950CB3-C0D9-4F40-A5FD-42F7E54811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21/03/2022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FEE7E79-A2DD-41F2-99B0-C97390663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F0F8266-90A3-4FA6-9DFC-A38B77F635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64865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B3B7E4-2452-4ED7-8B9B-2E40A80A08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FE3C08-0FF0-46B7-A3DE-D4BB3E3553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8517F0E-8081-4430-ABDF-F65E7EA271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1EB69E1-0BAA-44E8-85C5-17ECE880085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CF305E8-BE40-4715-BB97-EFA7255EDA0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30D0EC4-2D7E-4FF8-87E4-7F53C396C3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21/03/2022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8064591-DF8F-4668-A38A-53D818C54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76EEB9C-08D7-4720-A16F-C6639FC09D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62336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C45687-CD34-4180-88A2-82C25321F4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90FC129-A615-41B3-9096-91ACFC55E2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21/03/2022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17F5ED7-5E09-4094-B9D5-40900AE96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EBBCDE6-0BC8-4BE5-9C51-56B65C67D6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22734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39D04B3-6995-4FA2-8A50-2BC4BA10FE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21/03/2022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50A70B7-2D5F-46E9-875F-E79C10E998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4A25AA-4104-4E4A-A3D4-9ACBC95FE4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30452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ED6C0C-D32A-4F84-B0B3-F2C668F24B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98DB60-57E8-4760-A905-FAE26B492B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13EE6F7-94F2-4FE0-9B5E-6D38171CCCF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419B945-359C-4D18-816B-1FEE30434B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21/03/2022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12714AE-0D85-4D73-A53E-695D1308C0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A4D5542-95F7-4313-A897-29D307F65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2049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4829C2-58CB-4F8F-9EC9-AF03FD9486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F584F3A-F544-43DE-A09F-E4ED0CB10BA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446C6DE-FA30-4B41-898C-484A4A37682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676153-BA8A-4BBA-9949-155A14217B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21/03/2022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DF939C-0BEA-4A43-A241-856BDD0772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4B2F75-4F98-483D-B406-D6BECD0438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3953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image" Target="../media/image2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419E313-2E26-47CF-997A-3ADBF2E6EA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90D067-DE00-4DD2-BC6D-EB3068051A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6FBFBD-22BA-4A07-ABF9-ECDB4653FF0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084BB6-B2DE-437E-9D9D-EB5352C0EC36}" type="datetimeFigureOut">
              <a:rPr lang="en-US" smtClean="0"/>
              <a:t>21/03/2022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A279F8-3BAE-4A0F-90AA-66878A6D57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605B1B-2B80-4223-AA9B-F516A6FC31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60661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E71300F3-8A30-4964-9FF2-12F2700C530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2022/3/21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E74B66A0-0F3A-4B67-9B1F-5CD314B215A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83713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Times New Roman" panose="02020603050405020304" pitchFamily="18" charset="0"/>
          <a:ea typeface="+mj-ea"/>
          <a:cs typeface="Times New Roman" panose="02020603050405020304" pitchFamily="18" charset="0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28" tIns="45714" rIns="91428" bIns="45714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28" tIns="45714" rIns="91428" bIns="45714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28" tIns="45714" rIns="91428" bIns="45714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004"/>
            <a:fld id="{4CEF851F-4C9B-4ED8-A706-7687066F5A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004"/>
              <a:t>21/03/2022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28" tIns="45714" rIns="91428" bIns="45714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00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28" tIns="45714" rIns="91428" bIns="45714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004"/>
            <a:fld id="{46F2045C-80A1-433A-B3B9-3018D210B4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00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26316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xStyles>
    <p:titleStyle>
      <a:lvl1pPr algn="ctr" defTabSz="1219004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26" indent="-457126" algn="l" defTabSz="1219004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441" indent="-380938" algn="l" defTabSz="1219004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755" indent="-304751" algn="l" defTabSz="121900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257" indent="-304751" algn="l" defTabSz="1219004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2759" indent="-304751" algn="l" defTabSz="1219004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262" indent="-304751" algn="l" defTabSz="1219004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4" indent="-304751" algn="l" defTabSz="1219004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266" indent="-304751" algn="l" defTabSz="1219004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0768" indent="-304751" algn="l" defTabSz="1219004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00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02" algn="l" defTabSz="121900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004" algn="l" defTabSz="121900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506" algn="l" defTabSz="121900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008" algn="l" defTabSz="121900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510" algn="l" defTabSz="121900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013" algn="l" defTabSz="121900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515" algn="l" defTabSz="121900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017" algn="l" defTabSz="121900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0.png"/><Relationship Id="rId3" Type="http://schemas.openxmlformats.org/officeDocument/2006/relationships/audio" Target="../media/audio1.wav"/><Relationship Id="rId7" Type="http://schemas.openxmlformats.org/officeDocument/2006/relationships/image" Target="../media/image16.png"/><Relationship Id="rId12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11.png"/><Relationship Id="rId11" Type="http://schemas.microsoft.com/office/2007/relationships/hdphoto" Target="../media/hdphoto2.wdp"/><Relationship Id="rId5" Type="http://schemas.openxmlformats.org/officeDocument/2006/relationships/audio" Target="../media/audio3.wav"/><Relationship Id="rId10" Type="http://schemas.openxmlformats.org/officeDocument/2006/relationships/image" Target="../media/image18.png"/><Relationship Id="rId4" Type="http://schemas.openxmlformats.org/officeDocument/2006/relationships/audio" Target="../media/audio2.wav"/><Relationship Id="rId9" Type="http://schemas.microsoft.com/office/2007/relationships/hdphoto" Target="../media/hdphoto1.wdp"/><Relationship Id="rId1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0.png"/><Relationship Id="rId3" Type="http://schemas.openxmlformats.org/officeDocument/2006/relationships/audio" Target="../media/audio1.wav"/><Relationship Id="rId7" Type="http://schemas.openxmlformats.org/officeDocument/2006/relationships/image" Target="../media/image16.png"/><Relationship Id="rId12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11.png"/><Relationship Id="rId11" Type="http://schemas.microsoft.com/office/2007/relationships/hdphoto" Target="../media/hdphoto2.wdp"/><Relationship Id="rId5" Type="http://schemas.openxmlformats.org/officeDocument/2006/relationships/audio" Target="../media/audio3.wav"/><Relationship Id="rId10" Type="http://schemas.openxmlformats.org/officeDocument/2006/relationships/image" Target="../media/image18.png"/><Relationship Id="rId4" Type="http://schemas.openxmlformats.org/officeDocument/2006/relationships/audio" Target="../media/audio2.wav"/><Relationship Id="rId9" Type="http://schemas.microsoft.com/office/2007/relationships/hdphoto" Target="../media/hdphoto1.wdp"/><Relationship Id="rId1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1.png"/><Relationship Id="rId3" Type="http://schemas.openxmlformats.org/officeDocument/2006/relationships/audio" Target="../media/audio1.wav"/><Relationship Id="rId7" Type="http://schemas.openxmlformats.org/officeDocument/2006/relationships/image" Target="../media/image16.png"/><Relationship Id="rId12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11.png"/><Relationship Id="rId11" Type="http://schemas.microsoft.com/office/2007/relationships/hdphoto" Target="../media/hdphoto2.wdp"/><Relationship Id="rId5" Type="http://schemas.openxmlformats.org/officeDocument/2006/relationships/audio" Target="../media/audio3.wav"/><Relationship Id="rId10" Type="http://schemas.openxmlformats.org/officeDocument/2006/relationships/image" Target="../media/image18.png"/><Relationship Id="rId4" Type="http://schemas.openxmlformats.org/officeDocument/2006/relationships/audio" Target="../media/audio2.wav"/><Relationship Id="rId9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0.png"/><Relationship Id="rId3" Type="http://schemas.openxmlformats.org/officeDocument/2006/relationships/audio" Target="../media/audio1.wav"/><Relationship Id="rId7" Type="http://schemas.openxmlformats.org/officeDocument/2006/relationships/image" Target="../media/image16.png"/><Relationship Id="rId12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11.png"/><Relationship Id="rId11" Type="http://schemas.microsoft.com/office/2007/relationships/hdphoto" Target="../media/hdphoto2.wdp"/><Relationship Id="rId5" Type="http://schemas.openxmlformats.org/officeDocument/2006/relationships/audio" Target="../media/audio3.wav"/><Relationship Id="rId10" Type="http://schemas.openxmlformats.org/officeDocument/2006/relationships/image" Target="../media/image18.png"/><Relationship Id="rId4" Type="http://schemas.openxmlformats.org/officeDocument/2006/relationships/audio" Target="../media/audio2.wav"/><Relationship Id="rId9" Type="http://schemas.microsoft.com/office/2007/relationships/hdphoto" Target="../media/hdphoto1.wdp"/><Relationship Id="rId1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1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27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6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4.jpeg"/><Relationship Id="rId9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09D6596-0799-4586-84E5-D8DD8847AB9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83" t="5507" r="9615" b="79275"/>
          <a:stretch/>
        </p:blipFill>
        <p:spPr>
          <a:xfrm>
            <a:off x="1224103" y="334087"/>
            <a:ext cx="9646626" cy="382338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608320" y="3794004"/>
            <a:ext cx="48036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smtClean="0">
                <a:solidFill>
                  <a:srgbClr val="FF0000"/>
                </a:solidFill>
                <a:latin typeface="+mj-lt"/>
              </a:rPr>
              <a:t>Tiết 1</a:t>
            </a:r>
            <a:endParaRPr lang="en-US" sz="5400" b="1">
              <a:solidFill>
                <a:srgbClr val="FF0000"/>
              </a:solidFill>
              <a:latin typeface="+mj-lt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216582" y="5569803"/>
            <a:ext cx="431579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smtClean="0">
                <a:solidFill>
                  <a:srgbClr val="FF0000"/>
                </a:solidFill>
              </a:rPr>
              <a:t>SGK trang 48, 49</a:t>
            </a:r>
            <a:endParaRPr lang="en-US" sz="48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4613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656"/>
    </mc:Choice>
    <mc:Fallback xmlns="">
      <p:transition spd="slow" advTm="29656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b="9825"/>
          <a:stretch/>
        </p:blipFill>
        <p:spPr>
          <a:xfrm>
            <a:off x="-107076" y="8487"/>
            <a:ext cx="12406151" cy="6822032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97345" y="630285"/>
            <a:ext cx="2685603" cy="2685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MsPham"/>
          <p:cNvSpPr/>
          <p:nvPr/>
        </p:nvSpPr>
        <p:spPr>
          <a:xfrm>
            <a:off x="5447808" y="7619121"/>
            <a:ext cx="1791987" cy="693955"/>
          </a:xfrm>
          <a:prstGeom prst="roundRect">
            <a:avLst>
              <a:gd name="adj" fmla="val 50000"/>
            </a:avLst>
          </a:prstGeom>
          <a:blipFill>
            <a:blip r:embed="rId5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6092"/>
            <a:r>
              <a:rPr lang="en-US" sz="3192" b="1" dirty="0">
                <a:ln w="6600">
                  <a:solidFill>
                    <a:srgbClr val="0070C0"/>
                  </a:solidFill>
                  <a:prstDash val="solid"/>
                </a:ln>
                <a:solidFill>
                  <a:srgbClr val="FFFFFF"/>
                </a:solidFill>
                <a:effectLst>
                  <a:glow rad="50800">
                    <a:srgbClr val="0070C0"/>
                  </a:glow>
                  <a:outerShdw dist="38100" dir="2700000" algn="tl" rotWithShape="0">
                    <a:srgbClr val="F27FB2"/>
                  </a:outerShdw>
                </a:effectLst>
                <a:latin typeface="Cooper Black" panose="0208090404030B020404" pitchFamily="18" charset="0"/>
                <a:cs typeface="Arial" panose="020B0604020202020204" pitchFamily="34" charset="0"/>
              </a:rPr>
              <a:t>PLAY</a:t>
            </a:r>
          </a:p>
        </p:txBody>
      </p:sp>
      <p:pic>
        <p:nvPicPr>
          <p:cNvPr id="3" name="Picture 2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80399" y="5199298"/>
            <a:ext cx="2031203" cy="93654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47FB510-B105-4684-A523-4618377F779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06714" y="27484"/>
            <a:ext cx="8474175" cy="2786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820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2.70833E-6 1.48148E-6 L 0.27045 -0.00232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16" y="-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6"/>
          <a:srcRect b="9825"/>
          <a:stretch/>
        </p:blipFill>
        <p:spPr>
          <a:xfrm>
            <a:off x="-107076" y="8487"/>
            <a:ext cx="12406151" cy="6822032"/>
          </a:xfrm>
          <a:prstGeom prst="rect">
            <a:avLst/>
          </a:prstGeom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286990" flipH="1">
            <a:off x="4694463" y="3969733"/>
            <a:ext cx="2623095" cy="2623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8 Rectángulo"/>
          <p:cNvSpPr/>
          <p:nvPr/>
        </p:nvSpPr>
        <p:spPr>
          <a:xfrm>
            <a:off x="-84684" y="5441888"/>
            <a:ext cx="12261603" cy="1466705"/>
          </a:xfrm>
          <a:prstGeom prst="rect">
            <a:avLst/>
          </a:prstGeom>
          <a:blipFill dpi="0"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1" b="-352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6092"/>
            <a:endParaRPr lang="es-ES" sz="1397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16" name="Picture 4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226" t="27715" r="21326" b="11650"/>
          <a:stretch/>
        </p:blipFill>
        <p:spPr bwMode="auto">
          <a:xfrm>
            <a:off x="4298261" y="3965277"/>
            <a:ext cx="3415499" cy="2265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7672" y="7173576"/>
            <a:ext cx="3273245" cy="3273245"/>
          </a:xfrm>
          <a:prstGeom prst="rect">
            <a:avLst/>
          </a:prstGeom>
        </p:spPr>
      </p:pic>
      <p:sp>
        <p:nvSpPr>
          <p:cNvPr id="26" name="1MsPham"/>
          <p:cNvSpPr/>
          <p:nvPr/>
        </p:nvSpPr>
        <p:spPr>
          <a:xfrm>
            <a:off x="85285" y="5423979"/>
            <a:ext cx="4994716" cy="1459421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 defTabSz="1216092"/>
            <a:r>
              <a:rPr lang="en-US" altLang="en-US" sz="359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29</a:t>
            </a:r>
            <a:endParaRPr lang="en-US" sz="359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2MsPham"/>
          <p:cNvSpPr/>
          <p:nvPr/>
        </p:nvSpPr>
        <p:spPr>
          <a:xfrm>
            <a:off x="113239" y="3632200"/>
            <a:ext cx="4994716" cy="1459421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 defTabSz="1216092"/>
            <a:r>
              <a:rPr lang="en-US" sz="359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65</a:t>
            </a:r>
            <a:endParaRPr lang="en-US" sz="359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3MsPham"/>
          <p:cNvSpPr/>
          <p:nvPr/>
        </p:nvSpPr>
        <p:spPr>
          <a:xfrm>
            <a:off x="7084049" y="3639580"/>
            <a:ext cx="5060201" cy="1459421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 defTabSz="1216092"/>
            <a:r>
              <a:rPr lang="en-US" sz="359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92</a:t>
            </a:r>
            <a:endParaRPr lang="en-US" sz="359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4MsPham"/>
          <p:cNvSpPr/>
          <p:nvPr/>
        </p:nvSpPr>
        <p:spPr>
          <a:xfrm>
            <a:off x="7084049" y="5300944"/>
            <a:ext cx="5060201" cy="1459421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 defTabSz="1216092"/>
            <a:r>
              <a:rPr lang="en-US" sz="3591" spc="-15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69</a:t>
            </a:r>
            <a:endParaRPr lang="en-US" sz="359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4" name="Picture 3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692874" y="-68995"/>
            <a:ext cx="1499127" cy="705244"/>
          </a:xfrm>
          <a:prstGeom prst="rect">
            <a:avLst/>
          </a:prstGeom>
        </p:spPr>
      </p:pic>
      <p:sp>
        <p:nvSpPr>
          <p:cNvPr id="19" name="Heart 18"/>
          <p:cNvSpPr/>
          <p:nvPr/>
        </p:nvSpPr>
        <p:spPr>
          <a:xfrm>
            <a:off x="-1525290" y="3509208"/>
            <a:ext cx="912139" cy="912139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6092"/>
            <a:endParaRPr lang="en-US" sz="1397">
              <a:solidFill>
                <a:srgbClr val="FFFFFF"/>
              </a:solidFill>
              <a:latin typeface="Arial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1960A8D-F0FE-4702-9058-C883DB77471F}"/>
              </a:ext>
            </a:extLst>
          </p:cNvPr>
          <p:cNvSpPr txBox="1"/>
          <p:nvPr/>
        </p:nvSpPr>
        <p:spPr>
          <a:xfrm>
            <a:off x="2428179" y="632983"/>
            <a:ext cx="6934200" cy="923330"/>
          </a:xfrm>
          <a:prstGeom prst="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 defTabSz="1219004"/>
            <a:r>
              <a:rPr lang="en-US" sz="5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+ 25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9372812" y="896029"/>
            <a:ext cx="2402291" cy="2402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9393680" y="896029"/>
            <a:ext cx="2402291" cy="2402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1896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72435 -0.0009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224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4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6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7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9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0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0.01111 L -0.36029 0.0044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021" y="764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50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1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75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35247 0.00324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630" y="162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3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7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81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2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3750"/>
                            </p:stCondLst>
                            <p:childTnLst>
                              <p:par>
                                <p:cTn id="8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33997 0.00047 " pathEditMode="relative" rAng="0" ptsTypes="AA">
                                      <p:cBhvr>
                                        <p:cTn id="94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05" y="23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6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4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8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112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3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3750"/>
                            </p:stCondLst>
                            <p:childTnLst>
                              <p:par>
                                <p:cTn id="1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29" grpId="0" animBg="1"/>
      <p:bldP spid="29" grpId="1" animBg="1"/>
      <p:bldP spid="32" grpId="0" animBg="1"/>
      <p:bldP spid="32" grpId="1" animBg="1"/>
      <p:bldP spid="33" grpId="0" animBg="1"/>
      <p:bldP spid="33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6"/>
          <a:srcRect b="9825"/>
          <a:stretch/>
        </p:blipFill>
        <p:spPr>
          <a:xfrm>
            <a:off x="-107076" y="8487"/>
            <a:ext cx="12406151" cy="6822032"/>
          </a:xfrm>
          <a:prstGeom prst="rect">
            <a:avLst/>
          </a:prstGeom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286990" flipH="1">
            <a:off x="4694463" y="3969733"/>
            <a:ext cx="2623095" cy="2623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8 Rectángulo"/>
          <p:cNvSpPr/>
          <p:nvPr/>
        </p:nvSpPr>
        <p:spPr>
          <a:xfrm>
            <a:off x="-84684" y="5441888"/>
            <a:ext cx="12261603" cy="1466705"/>
          </a:xfrm>
          <a:prstGeom prst="rect">
            <a:avLst/>
          </a:prstGeom>
          <a:blipFill dpi="0"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1" b="-352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6092"/>
            <a:endParaRPr lang="es-ES" sz="1397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16" name="Picture 4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226" t="27715" r="21326" b="11650"/>
          <a:stretch/>
        </p:blipFill>
        <p:spPr bwMode="auto">
          <a:xfrm>
            <a:off x="4298261" y="3965277"/>
            <a:ext cx="3415499" cy="2265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7672" y="7173576"/>
            <a:ext cx="3273245" cy="3273245"/>
          </a:xfrm>
          <a:prstGeom prst="rect">
            <a:avLst/>
          </a:prstGeom>
        </p:spPr>
      </p:pic>
      <p:sp>
        <p:nvSpPr>
          <p:cNvPr id="26" name="1MsPham"/>
          <p:cNvSpPr/>
          <p:nvPr/>
        </p:nvSpPr>
        <p:spPr>
          <a:xfrm>
            <a:off x="6893719" y="5383956"/>
            <a:ext cx="5283200" cy="1459421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 defTabSz="1216092"/>
            <a:r>
              <a:rPr lang="en-US" sz="32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56</a:t>
            </a:r>
            <a:endParaRPr lang="en-US" sz="32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2MsPham"/>
          <p:cNvSpPr/>
          <p:nvPr/>
        </p:nvSpPr>
        <p:spPr>
          <a:xfrm>
            <a:off x="46160" y="5287984"/>
            <a:ext cx="5541840" cy="1459421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 defTabSz="1216092"/>
            <a:r>
              <a:rPr lang="en-US" sz="32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83</a:t>
            </a:r>
            <a:endParaRPr lang="en-US" sz="32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3MsPham"/>
          <p:cNvSpPr/>
          <p:nvPr/>
        </p:nvSpPr>
        <p:spPr>
          <a:xfrm>
            <a:off x="6893718" y="3777839"/>
            <a:ext cx="5202985" cy="1459421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 defTabSz="1216092"/>
            <a:r>
              <a:rPr lang="en-US" sz="32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65</a:t>
            </a:r>
            <a:endParaRPr lang="en-US" sz="32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4MsPham"/>
          <p:cNvSpPr/>
          <p:nvPr/>
        </p:nvSpPr>
        <p:spPr>
          <a:xfrm>
            <a:off x="102705" y="3638844"/>
            <a:ext cx="5541840" cy="1459421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 defTabSz="1216092"/>
            <a:r>
              <a:rPr lang="en-US" sz="32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38</a:t>
            </a:r>
            <a:endParaRPr lang="en-US" sz="32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4" name="Picture 3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786231" y="-48974"/>
            <a:ext cx="1499127" cy="705244"/>
          </a:xfrm>
          <a:prstGeom prst="rect">
            <a:avLst/>
          </a:prstGeom>
        </p:spPr>
      </p:pic>
      <p:sp>
        <p:nvSpPr>
          <p:cNvPr id="18" name="Heart 17"/>
          <p:cNvSpPr/>
          <p:nvPr/>
        </p:nvSpPr>
        <p:spPr>
          <a:xfrm>
            <a:off x="12855328" y="5493076"/>
            <a:ext cx="912139" cy="912139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6092"/>
            <a:endParaRPr lang="en-US" sz="1397">
              <a:solidFill>
                <a:srgbClr val="FFFFFF"/>
              </a:solidFill>
              <a:latin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805573F-8990-40A9-B125-6B98D8644432}"/>
              </a:ext>
            </a:extLst>
          </p:cNvPr>
          <p:cNvSpPr txBox="1"/>
          <p:nvPr/>
        </p:nvSpPr>
        <p:spPr>
          <a:xfrm>
            <a:off x="2121817" y="940083"/>
            <a:ext cx="7848600" cy="923330"/>
          </a:xfrm>
          <a:prstGeom prst="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 defTabSz="1219004"/>
            <a:r>
              <a:rPr lang="en-US" sz="5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42 + 14 = 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9372812" y="896029"/>
            <a:ext cx="2402291" cy="2402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9393680" y="896029"/>
            <a:ext cx="2402291" cy="2402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7491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72435 -0.0009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224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4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6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7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9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0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0.01111 L -0.36029 0.0044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021" y="764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50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1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75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35247 0.00324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630" y="162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3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7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81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2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3750"/>
                            </p:stCondLst>
                            <p:childTnLst>
                              <p:par>
                                <p:cTn id="8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33997 0.00047 " pathEditMode="relative" rAng="0" ptsTypes="AA">
                                      <p:cBhvr>
                                        <p:cTn id="94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05" y="23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6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4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8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112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3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3750"/>
                            </p:stCondLst>
                            <p:childTnLst>
                              <p:par>
                                <p:cTn id="1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29" grpId="0" animBg="1"/>
      <p:bldP spid="29" grpId="1" animBg="1"/>
      <p:bldP spid="32" grpId="0" animBg="1"/>
      <p:bldP spid="32" grpId="1" animBg="1"/>
      <p:bldP spid="33" grpId="0" animBg="1"/>
      <p:bldP spid="33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6"/>
          <a:srcRect b="9825"/>
          <a:stretch/>
        </p:blipFill>
        <p:spPr>
          <a:xfrm>
            <a:off x="-107076" y="8487"/>
            <a:ext cx="12406151" cy="6822032"/>
          </a:xfrm>
          <a:prstGeom prst="rect">
            <a:avLst/>
          </a:prstGeom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286990" flipH="1">
            <a:off x="4694463" y="3969733"/>
            <a:ext cx="2623095" cy="2623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8 Rectángulo"/>
          <p:cNvSpPr/>
          <p:nvPr/>
        </p:nvSpPr>
        <p:spPr>
          <a:xfrm>
            <a:off x="-84684" y="5441886"/>
            <a:ext cx="12261603" cy="1497996"/>
          </a:xfrm>
          <a:prstGeom prst="rect">
            <a:avLst/>
          </a:prstGeom>
          <a:blipFill dpi="0"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1" b="-352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6092"/>
            <a:endParaRPr lang="es-ES" sz="1397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16" name="Picture 4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226" t="27715" r="21326" b="11650"/>
          <a:stretch/>
        </p:blipFill>
        <p:spPr bwMode="auto">
          <a:xfrm>
            <a:off x="4298261" y="3965277"/>
            <a:ext cx="3415499" cy="2265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1MsPham"/>
          <p:cNvSpPr/>
          <p:nvPr/>
        </p:nvSpPr>
        <p:spPr>
          <a:xfrm>
            <a:off x="6878367" y="3672930"/>
            <a:ext cx="5111456" cy="1459421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 defTabSz="1216092"/>
            <a:r>
              <a:rPr lang="en-US" sz="359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82</a:t>
            </a:r>
            <a:endParaRPr lang="en-US" sz="359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2MsPham"/>
          <p:cNvSpPr/>
          <p:nvPr/>
        </p:nvSpPr>
        <p:spPr>
          <a:xfrm>
            <a:off x="170316" y="5330163"/>
            <a:ext cx="4972493" cy="1459421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 defTabSz="1216092"/>
            <a:r>
              <a:rPr lang="en-US" sz="359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37</a:t>
            </a:r>
            <a:endParaRPr lang="en-US" sz="359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3MsPham"/>
          <p:cNvSpPr/>
          <p:nvPr/>
        </p:nvSpPr>
        <p:spPr>
          <a:xfrm>
            <a:off x="113830" y="3656766"/>
            <a:ext cx="4972493" cy="1459421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 defTabSz="1216092"/>
            <a:r>
              <a:rPr lang="en-US" sz="359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80</a:t>
            </a:r>
            <a:endParaRPr lang="en-US" sz="359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4MsPham"/>
          <p:cNvSpPr/>
          <p:nvPr/>
        </p:nvSpPr>
        <p:spPr>
          <a:xfrm>
            <a:off x="6918252" y="5330163"/>
            <a:ext cx="5111456" cy="1459421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 defTabSz="1216092"/>
            <a:r>
              <a:rPr lang="en-US" sz="359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73</a:t>
            </a:r>
            <a:endParaRPr lang="en-US" sz="359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4" name="Picture 3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639989" y="-5006"/>
            <a:ext cx="1499127" cy="705244"/>
          </a:xfrm>
          <a:prstGeom prst="rect">
            <a:avLst/>
          </a:prstGeom>
        </p:spPr>
      </p:pic>
      <p:sp>
        <p:nvSpPr>
          <p:cNvPr id="18" name="Heart 17"/>
          <p:cNvSpPr/>
          <p:nvPr/>
        </p:nvSpPr>
        <p:spPr>
          <a:xfrm>
            <a:off x="12596539" y="3672929"/>
            <a:ext cx="912139" cy="912139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6092"/>
            <a:endParaRPr lang="en-US" sz="1397">
              <a:solidFill>
                <a:srgbClr val="FFFFFF"/>
              </a:solidFill>
              <a:latin typeface="Arial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D0D0F1B-EE2F-4002-AA7F-994CEDDB145F}"/>
              </a:ext>
            </a:extLst>
          </p:cNvPr>
          <p:cNvSpPr txBox="1"/>
          <p:nvPr/>
        </p:nvSpPr>
        <p:spPr>
          <a:xfrm>
            <a:off x="2086017" y="775887"/>
            <a:ext cx="7745911" cy="923330"/>
          </a:xfrm>
          <a:prstGeom prst="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 defTabSz="1219004"/>
            <a:r>
              <a:rPr lang="en-US" sz="5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 + 32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9372812" y="896029"/>
            <a:ext cx="2402291" cy="2402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9393680" y="896029"/>
            <a:ext cx="2402291" cy="2402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202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72435 -0.0009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224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4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6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7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9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0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0.01111 L -0.36029 0.0044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021" y="764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50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1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75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35247 0.00324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630" y="162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3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7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81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2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3750"/>
                            </p:stCondLst>
                            <p:childTnLst>
                              <p:par>
                                <p:cTn id="8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33997 0.00047 " pathEditMode="relative" rAng="0" ptsTypes="AA">
                                      <p:cBhvr>
                                        <p:cTn id="94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05" y="23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6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4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8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112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3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3750"/>
                            </p:stCondLst>
                            <p:childTnLst>
                              <p:par>
                                <p:cTn id="1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29" grpId="0" animBg="1"/>
      <p:bldP spid="29" grpId="1" animBg="1"/>
      <p:bldP spid="32" grpId="0" animBg="1"/>
      <p:bldP spid="32" grpId="1" animBg="1"/>
      <p:bldP spid="33" grpId="0" animBg="1"/>
      <p:bldP spid="33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6"/>
          <a:srcRect b="9825"/>
          <a:stretch/>
        </p:blipFill>
        <p:spPr>
          <a:xfrm>
            <a:off x="-107076" y="8487"/>
            <a:ext cx="12406151" cy="6822032"/>
          </a:xfrm>
          <a:prstGeom prst="rect">
            <a:avLst/>
          </a:prstGeom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286990" flipH="1">
            <a:off x="4694463" y="3969733"/>
            <a:ext cx="2623095" cy="2623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8 Rectángulo"/>
          <p:cNvSpPr/>
          <p:nvPr/>
        </p:nvSpPr>
        <p:spPr>
          <a:xfrm>
            <a:off x="-84684" y="5441886"/>
            <a:ext cx="12261603" cy="1497996"/>
          </a:xfrm>
          <a:prstGeom prst="rect">
            <a:avLst/>
          </a:prstGeom>
          <a:blipFill dpi="0"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1" b="-352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6092"/>
            <a:endParaRPr lang="es-ES" sz="1397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16" name="Picture 4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226" t="27715" r="21326" b="11650"/>
          <a:stretch/>
        </p:blipFill>
        <p:spPr bwMode="auto">
          <a:xfrm>
            <a:off x="4298261" y="3965277"/>
            <a:ext cx="3415499" cy="2265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7672" y="7173576"/>
            <a:ext cx="3273245" cy="3273245"/>
          </a:xfrm>
          <a:prstGeom prst="rect">
            <a:avLst/>
          </a:prstGeom>
        </p:spPr>
      </p:pic>
      <p:sp>
        <p:nvSpPr>
          <p:cNvPr id="26" name="1MsPham"/>
          <p:cNvSpPr/>
          <p:nvPr/>
        </p:nvSpPr>
        <p:spPr>
          <a:xfrm>
            <a:off x="0" y="5371098"/>
            <a:ext cx="5384800" cy="1459421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 defTabSz="1216092"/>
            <a:r>
              <a:rPr lang="en-US" sz="2667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55</a:t>
            </a:r>
            <a:endParaRPr lang="en-US" sz="2667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2MsPham"/>
          <p:cNvSpPr/>
          <p:nvPr/>
        </p:nvSpPr>
        <p:spPr>
          <a:xfrm>
            <a:off x="0" y="3707210"/>
            <a:ext cx="5384800" cy="1459421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 defTabSz="1216092"/>
            <a:r>
              <a:rPr lang="en-US" sz="2667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25</a:t>
            </a:r>
            <a:endParaRPr lang="en-US" sz="2667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3MsPham"/>
          <p:cNvSpPr/>
          <p:nvPr/>
        </p:nvSpPr>
        <p:spPr>
          <a:xfrm>
            <a:off x="7008141" y="3707843"/>
            <a:ext cx="5097881" cy="1459421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 defTabSz="1216092"/>
            <a:r>
              <a:rPr lang="en-US" sz="2667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45</a:t>
            </a:r>
            <a:endParaRPr lang="en-US" sz="2667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4MsPham"/>
          <p:cNvSpPr/>
          <p:nvPr/>
        </p:nvSpPr>
        <p:spPr>
          <a:xfrm>
            <a:off x="7008141" y="5369207"/>
            <a:ext cx="5097881" cy="1459421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 defTabSz="1216092"/>
            <a:r>
              <a:rPr lang="en-US" sz="2667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28</a:t>
            </a:r>
            <a:endParaRPr lang="en-US" sz="2667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4" name="Picture 3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499903" y="8487"/>
            <a:ext cx="1499127" cy="705244"/>
          </a:xfrm>
          <a:prstGeom prst="rect">
            <a:avLst/>
          </a:prstGeom>
        </p:spPr>
      </p:pic>
      <p:sp>
        <p:nvSpPr>
          <p:cNvPr id="2" name="Heart 1"/>
          <p:cNvSpPr/>
          <p:nvPr/>
        </p:nvSpPr>
        <p:spPr>
          <a:xfrm>
            <a:off x="585167" y="8169199"/>
            <a:ext cx="912139" cy="912139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6092"/>
            <a:endParaRPr lang="en-US" sz="1397">
              <a:solidFill>
                <a:srgbClr val="FFFFFF"/>
              </a:solidFill>
              <a:latin typeface="Arial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981985" y="768601"/>
            <a:ext cx="1026155" cy="14643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6092"/>
            <a:endParaRPr lang="en-US" sz="1397">
              <a:solidFill>
                <a:srgbClr val="FFFFFF"/>
              </a:solidFill>
              <a:latin typeface="Arial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1855494-2711-4854-93FB-00B040174E74}"/>
              </a:ext>
            </a:extLst>
          </p:cNvPr>
          <p:cNvSpPr txBox="1"/>
          <p:nvPr/>
        </p:nvSpPr>
        <p:spPr>
          <a:xfrm>
            <a:off x="523593" y="666951"/>
            <a:ext cx="9371633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 defTabSz="1219004"/>
            <a:r>
              <a:rPr lang="en-US" sz="5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+ 15 + 30 =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9372812" y="896029"/>
            <a:ext cx="2402291" cy="2402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9393680" y="896029"/>
            <a:ext cx="2402291" cy="2402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4760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72435 -0.0009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224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4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6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7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9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0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0.01111 L -0.36029 0.0044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021" y="764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50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1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75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35247 0.00324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630" y="162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3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7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81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2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3750"/>
                            </p:stCondLst>
                            <p:childTnLst>
                              <p:par>
                                <p:cTn id="8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33997 0.00047 " pathEditMode="relative" rAng="0" ptsTypes="AA">
                                      <p:cBhvr>
                                        <p:cTn id="94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05" y="23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6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4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8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112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3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3750"/>
                            </p:stCondLst>
                            <p:childTnLst>
                              <p:par>
                                <p:cTn id="1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29" grpId="0" animBg="1"/>
      <p:bldP spid="29" grpId="1" animBg="1"/>
      <p:bldP spid="32" grpId="0" animBg="1"/>
      <p:bldP spid="32" grpId="1" animBg="1"/>
      <p:bldP spid="33" grpId="0" animBg="1"/>
      <p:bldP spid="33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b="9825"/>
          <a:stretch/>
        </p:blipFill>
        <p:spPr>
          <a:xfrm>
            <a:off x="-107076" y="8486"/>
            <a:ext cx="12406151" cy="6841033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97345" y="630285"/>
            <a:ext cx="2685603" cy="2685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MsPham"/>
          <p:cNvSpPr/>
          <p:nvPr/>
        </p:nvSpPr>
        <p:spPr>
          <a:xfrm>
            <a:off x="5322657" y="7619120"/>
            <a:ext cx="1791987" cy="693955"/>
          </a:xfrm>
          <a:prstGeom prst="roundRect">
            <a:avLst>
              <a:gd name="adj" fmla="val 50000"/>
            </a:avLst>
          </a:prstGeom>
          <a:blipFill>
            <a:blip r:embed="rId5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6092"/>
            <a:r>
              <a:rPr lang="en-US" sz="3192" b="1" dirty="0">
                <a:ln w="6600">
                  <a:solidFill>
                    <a:srgbClr val="0070C0"/>
                  </a:solidFill>
                  <a:prstDash val="solid"/>
                </a:ln>
                <a:solidFill>
                  <a:srgbClr val="FFFFFF"/>
                </a:solidFill>
                <a:effectLst>
                  <a:glow rad="50800">
                    <a:srgbClr val="0070C0"/>
                  </a:glow>
                  <a:outerShdw dist="38100" dir="2700000" algn="tl" rotWithShape="0">
                    <a:srgbClr val="F27FB2"/>
                  </a:outerShdw>
                </a:effectLst>
                <a:latin typeface="Cooper Black" panose="0208090404030B020404" pitchFamily="18" charset="0"/>
                <a:cs typeface="Arial" panose="020B0604020202020204" pitchFamily="34" charset="0"/>
              </a:rPr>
              <a:t>EXIT</a:t>
            </a:r>
          </a:p>
        </p:txBody>
      </p:sp>
      <p:pic>
        <p:nvPicPr>
          <p:cNvPr id="3" name="Picture 2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78337" y="7029556"/>
            <a:ext cx="2031203" cy="93654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27361" y="4088582"/>
            <a:ext cx="7056583" cy="1079901"/>
          </a:xfrm>
          <a:prstGeom prst="rect">
            <a:avLst/>
          </a:prstGeom>
        </p:spPr>
      </p:pic>
      <p:pic>
        <p:nvPicPr>
          <p:cNvPr id="5" name="Picture 4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77361" y="5132486"/>
            <a:ext cx="2037284" cy="936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614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2.70833E-6 1.48148E-6 L 0.27045 -0.00232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16" y="-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0" y="-44171"/>
            <a:ext cx="12192000" cy="6902172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 rot="21197718">
            <a:off x="-1047625" y="-106047"/>
            <a:ext cx="14287248" cy="7143624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0" y="4750191"/>
            <a:ext cx="12192000" cy="2087879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10095802" y="644691"/>
            <a:ext cx="1743460" cy="801863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8" cstate="screen"/>
          <a:stretch>
            <a:fillRect/>
          </a:stretch>
        </p:blipFill>
        <p:spPr>
          <a:xfrm>
            <a:off x="-82549" y="59025"/>
            <a:ext cx="2534828" cy="104948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9" cstate="screen"/>
          <a:stretch>
            <a:fillRect/>
          </a:stretch>
        </p:blipFill>
        <p:spPr>
          <a:xfrm>
            <a:off x="-82549" y="158743"/>
            <a:ext cx="3971797" cy="2422965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10" cstate="screen"/>
          <a:stretch>
            <a:fillRect/>
          </a:stretch>
        </p:blipFill>
        <p:spPr>
          <a:xfrm rot="371831">
            <a:off x="-1060617" y="3686101"/>
            <a:ext cx="3812597" cy="507818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86489" y="2701593"/>
            <a:ext cx="987627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smtClean="0">
                <a:solidFill>
                  <a:srgbClr val="FF0000"/>
                </a:solidFill>
                <a:latin typeface="HP001 4 hàng" panose="020B0603050302020204" pitchFamily="34" charset="0"/>
              </a:rPr>
              <a:t>Xin chào và hẹn gặp lại!</a:t>
            </a:r>
            <a:endParaRPr lang="en-US" sz="6600" b="1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8479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659"/>
    </mc:Choice>
    <mc:Fallback xmlns="">
      <p:transition spd="slow" advTm="86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B2B8023-6234-40F5-BC8A-B6E214607AB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53" t="17681" r="59262" b="70725"/>
          <a:stretch/>
        </p:blipFill>
        <p:spPr>
          <a:xfrm>
            <a:off x="1" y="-9940"/>
            <a:ext cx="1935896" cy="97403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A76AD4D-486A-48B2-8582-996B0FB167E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89" t="29565" r="6345" b="51210"/>
          <a:stretch/>
        </p:blipFill>
        <p:spPr>
          <a:xfrm>
            <a:off x="1302025" y="1570383"/>
            <a:ext cx="10014576" cy="324015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85EE18A-034C-4898-8AE3-0E3E3B420E49}"/>
              </a:ext>
            </a:extLst>
          </p:cNvPr>
          <p:cNvSpPr/>
          <p:nvPr/>
        </p:nvSpPr>
        <p:spPr>
          <a:xfrm>
            <a:off x="1917675" y="1858617"/>
            <a:ext cx="3311964" cy="1093304"/>
          </a:xfrm>
          <a:prstGeom prst="rect">
            <a:avLst/>
          </a:prstGeom>
          <a:solidFill>
            <a:srgbClr val="C6E9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6623ABA-368B-440C-A597-763012EDAE02}"/>
              </a:ext>
            </a:extLst>
          </p:cNvPr>
          <p:cNvSpPr/>
          <p:nvPr/>
        </p:nvSpPr>
        <p:spPr>
          <a:xfrm>
            <a:off x="2471314" y="4023693"/>
            <a:ext cx="527851" cy="506896"/>
          </a:xfrm>
          <a:prstGeom prst="rect">
            <a:avLst/>
          </a:prstGeom>
          <a:solidFill>
            <a:srgbClr val="C6E9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443F90F-0BD7-4D3A-A36F-C3E9AB116F33}"/>
              </a:ext>
            </a:extLst>
          </p:cNvPr>
          <p:cNvSpPr/>
          <p:nvPr/>
        </p:nvSpPr>
        <p:spPr>
          <a:xfrm>
            <a:off x="5716657" y="2543590"/>
            <a:ext cx="660955" cy="4472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B72DBA4-CF30-4665-9CDE-180EEDE5F70C}"/>
              </a:ext>
            </a:extLst>
          </p:cNvPr>
          <p:cNvSpPr/>
          <p:nvPr/>
        </p:nvSpPr>
        <p:spPr>
          <a:xfrm>
            <a:off x="6584674" y="2523712"/>
            <a:ext cx="660955" cy="4472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233C22A-46FE-4908-B451-F64FA5ED8C6B}"/>
              </a:ext>
            </a:extLst>
          </p:cNvPr>
          <p:cNvSpPr/>
          <p:nvPr/>
        </p:nvSpPr>
        <p:spPr>
          <a:xfrm>
            <a:off x="1917674" y="2904712"/>
            <a:ext cx="3439517" cy="1093304"/>
          </a:xfrm>
          <a:prstGeom prst="rect">
            <a:avLst/>
          </a:prstGeom>
          <a:solidFill>
            <a:srgbClr val="C6E9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B2B6FC5-5B74-4E27-B744-882FCAF7C5F9}"/>
              </a:ext>
            </a:extLst>
          </p:cNvPr>
          <p:cNvSpPr/>
          <p:nvPr/>
        </p:nvSpPr>
        <p:spPr>
          <a:xfrm>
            <a:off x="3080185" y="3998016"/>
            <a:ext cx="900287" cy="659709"/>
          </a:xfrm>
          <a:prstGeom prst="rect">
            <a:avLst/>
          </a:prstGeom>
          <a:solidFill>
            <a:srgbClr val="C6E9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6912003-3633-47AA-84E6-DE015BC8C3F6}"/>
              </a:ext>
            </a:extLst>
          </p:cNvPr>
          <p:cNvSpPr/>
          <p:nvPr/>
        </p:nvSpPr>
        <p:spPr>
          <a:xfrm>
            <a:off x="6505161" y="2994164"/>
            <a:ext cx="805070" cy="8696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040E531-983E-4CA8-918F-3F2960196B61}"/>
              </a:ext>
            </a:extLst>
          </p:cNvPr>
          <p:cNvSpPr/>
          <p:nvPr/>
        </p:nvSpPr>
        <p:spPr>
          <a:xfrm>
            <a:off x="5637144" y="2987538"/>
            <a:ext cx="805070" cy="8796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9406BED-B27A-4070-A02A-6E2A0815B819}"/>
              </a:ext>
            </a:extLst>
          </p:cNvPr>
          <p:cNvSpPr/>
          <p:nvPr/>
        </p:nvSpPr>
        <p:spPr>
          <a:xfrm>
            <a:off x="3919906" y="3970682"/>
            <a:ext cx="1437285" cy="740466"/>
          </a:xfrm>
          <a:prstGeom prst="rect">
            <a:avLst/>
          </a:prstGeom>
          <a:solidFill>
            <a:srgbClr val="C6E9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F8699D5-C274-49C0-A787-0C061EC97DA6}"/>
              </a:ext>
            </a:extLst>
          </p:cNvPr>
          <p:cNvSpPr/>
          <p:nvPr/>
        </p:nvSpPr>
        <p:spPr>
          <a:xfrm>
            <a:off x="5643015" y="3945005"/>
            <a:ext cx="805070" cy="5855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0A3F3E9-849F-4C68-81D2-4026A5054A18}"/>
              </a:ext>
            </a:extLst>
          </p:cNvPr>
          <p:cNvSpPr/>
          <p:nvPr/>
        </p:nvSpPr>
        <p:spPr>
          <a:xfrm>
            <a:off x="6503504" y="3933411"/>
            <a:ext cx="805070" cy="5855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EB22F50-A783-49A7-A087-125326ED6652}"/>
              </a:ext>
            </a:extLst>
          </p:cNvPr>
          <p:cNvSpPr/>
          <p:nvPr/>
        </p:nvSpPr>
        <p:spPr>
          <a:xfrm>
            <a:off x="7373178" y="2252869"/>
            <a:ext cx="4194313" cy="26272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39925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4153"/>
    </mc:Choice>
    <mc:Fallback xmlns="">
      <p:transition spd="slow" advTm="1241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B2B8023-6234-40F5-BC8A-B6E214607AB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53" t="17681" r="59262" b="70725"/>
          <a:stretch/>
        </p:blipFill>
        <p:spPr>
          <a:xfrm>
            <a:off x="1" y="-9940"/>
            <a:ext cx="1935896" cy="97403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A76AD4D-486A-48B2-8582-996B0FB167E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89" t="50524" r="6345" b="30580"/>
          <a:stretch/>
        </p:blipFill>
        <p:spPr>
          <a:xfrm>
            <a:off x="1133060" y="1858617"/>
            <a:ext cx="10220036" cy="325009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808B96D-BA01-493C-BBBF-09F7A4102E73}"/>
              </a:ext>
            </a:extLst>
          </p:cNvPr>
          <p:cNvSpPr/>
          <p:nvPr/>
        </p:nvSpPr>
        <p:spPr>
          <a:xfrm>
            <a:off x="1513197" y="2085563"/>
            <a:ext cx="3714786" cy="1093304"/>
          </a:xfrm>
          <a:prstGeom prst="rect">
            <a:avLst/>
          </a:prstGeom>
          <a:solidFill>
            <a:srgbClr val="C6E9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4052F77-47EB-4355-964F-D4B9863F0FE7}"/>
              </a:ext>
            </a:extLst>
          </p:cNvPr>
          <p:cNvSpPr/>
          <p:nvPr/>
        </p:nvSpPr>
        <p:spPr>
          <a:xfrm>
            <a:off x="2102840" y="4237796"/>
            <a:ext cx="527851" cy="506896"/>
          </a:xfrm>
          <a:prstGeom prst="rect">
            <a:avLst/>
          </a:prstGeom>
          <a:solidFill>
            <a:srgbClr val="C6E9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EBBF17A-9AB5-4BE2-B04B-DD61C81D1B1B}"/>
              </a:ext>
            </a:extLst>
          </p:cNvPr>
          <p:cNvSpPr/>
          <p:nvPr/>
        </p:nvSpPr>
        <p:spPr>
          <a:xfrm>
            <a:off x="5676901" y="2712553"/>
            <a:ext cx="660955" cy="4472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1D2454F-3D60-4CCA-8E23-A2F942069A25}"/>
              </a:ext>
            </a:extLst>
          </p:cNvPr>
          <p:cNvSpPr/>
          <p:nvPr/>
        </p:nvSpPr>
        <p:spPr>
          <a:xfrm>
            <a:off x="6544918" y="2692675"/>
            <a:ext cx="660955" cy="4472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5969C33-90F1-48CE-A924-C56FBABE0CF3}"/>
              </a:ext>
            </a:extLst>
          </p:cNvPr>
          <p:cNvSpPr/>
          <p:nvPr/>
        </p:nvSpPr>
        <p:spPr>
          <a:xfrm>
            <a:off x="1650831" y="3026465"/>
            <a:ext cx="3577152" cy="1093304"/>
          </a:xfrm>
          <a:prstGeom prst="rect">
            <a:avLst/>
          </a:prstGeom>
          <a:solidFill>
            <a:srgbClr val="C6E9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534DE66-A2FE-4A41-84BA-CF296BC2C4EF}"/>
              </a:ext>
            </a:extLst>
          </p:cNvPr>
          <p:cNvSpPr/>
          <p:nvPr/>
        </p:nvSpPr>
        <p:spPr>
          <a:xfrm>
            <a:off x="2628645" y="4116043"/>
            <a:ext cx="1049864" cy="659709"/>
          </a:xfrm>
          <a:prstGeom prst="rect">
            <a:avLst/>
          </a:prstGeom>
          <a:solidFill>
            <a:srgbClr val="C6E9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A23981D-B370-46BC-98E3-FCF0AC2D0DE4}"/>
              </a:ext>
            </a:extLst>
          </p:cNvPr>
          <p:cNvSpPr/>
          <p:nvPr/>
        </p:nvSpPr>
        <p:spPr>
          <a:xfrm>
            <a:off x="6456222" y="3213858"/>
            <a:ext cx="805070" cy="8696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49208B9-C4F5-4676-B064-428D1ED0D0F3}"/>
              </a:ext>
            </a:extLst>
          </p:cNvPr>
          <p:cNvSpPr/>
          <p:nvPr/>
        </p:nvSpPr>
        <p:spPr>
          <a:xfrm>
            <a:off x="5588205" y="3207232"/>
            <a:ext cx="805070" cy="8796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4868554-C478-4CBE-A477-3546B518C37B}"/>
              </a:ext>
            </a:extLst>
          </p:cNvPr>
          <p:cNvSpPr/>
          <p:nvPr/>
        </p:nvSpPr>
        <p:spPr>
          <a:xfrm>
            <a:off x="3678509" y="4057028"/>
            <a:ext cx="1437285" cy="740466"/>
          </a:xfrm>
          <a:prstGeom prst="rect">
            <a:avLst/>
          </a:prstGeom>
          <a:solidFill>
            <a:srgbClr val="C6E9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E7326F6-4098-4EC1-8477-085705873632}"/>
              </a:ext>
            </a:extLst>
          </p:cNvPr>
          <p:cNvSpPr/>
          <p:nvPr/>
        </p:nvSpPr>
        <p:spPr>
          <a:xfrm>
            <a:off x="5572542" y="4237796"/>
            <a:ext cx="805070" cy="5855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5153E5B-5E54-42D0-8FCF-A4AE13F7DEE5}"/>
              </a:ext>
            </a:extLst>
          </p:cNvPr>
          <p:cNvSpPr/>
          <p:nvPr/>
        </p:nvSpPr>
        <p:spPr>
          <a:xfrm>
            <a:off x="6433031" y="4226202"/>
            <a:ext cx="805070" cy="5855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89FE070-B24F-4907-BEE2-8AFB702793CE}"/>
              </a:ext>
            </a:extLst>
          </p:cNvPr>
          <p:cNvSpPr/>
          <p:nvPr/>
        </p:nvSpPr>
        <p:spPr>
          <a:xfrm>
            <a:off x="7373178" y="1858617"/>
            <a:ext cx="4194313" cy="30214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88998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3315"/>
    </mc:Choice>
    <mc:Fallback xmlns="">
      <p:transition spd="slow" advTm="1033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9952750-40F6-4C11-851E-C1F0F539BD4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66" t="79130" r="8389" b="8551"/>
          <a:stretch/>
        </p:blipFill>
        <p:spPr>
          <a:xfrm>
            <a:off x="958076" y="1379510"/>
            <a:ext cx="10513271" cy="263027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CFB4FA7-CF47-422F-BFB5-D1AD73F92DE1}"/>
              </a:ext>
            </a:extLst>
          </p:cNvPr>
          <p:cNvSpPr/>
          <p:nvPr/>
        </p:nvSpPr>
        <p:spPr>
          <a:xfrm>
            <a:off x="3349488" y="3339548"/>
            <a:ext cx="477078" cy="477078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</a:rPr>
              <a:t>2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1EC80EC-A273-425B-92DF-4A7FF5CAD2B4}"/>
              </a:ext>
            </a:extLst>
          </p:cNvPr>
          <p:cNvSpPr/>
          <p:nvPr/>
        </p:nvSpPr>
        <p:spPr>
          <a:xfrm>
            <a:off x="3091071" y="3339548"/>
            <a:ext cx="477078" cy="477078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</a:rPr>
              <a:t>5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E02D8B7-91FB-413C-925E-B9D7720E4CCB}"/>
              </a:ext>
            </a:extLst>
          </p:cNvPr>
          <p:cNvSpPr/>
          <p:nvPr/>
        </p:nvSpPr>
        <p:spPr>
          <a:xfrm>
            <a:off x="5479774" y="3339548"/>
            <a:ext cx="477078" cy="477078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</a:rPr>
              <a:t>5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A7CEE09-7E2B-4252-A71E-823A5F648E3F}"/>
              </a:ext>
            </a:extLst>
          </p:cNvPr>
          <p:cNvSpPr/>
          <p:nvPr/>
        </p:nvSpPr>
        <p:spPr>
          <a:xfrm>
            <a:off x="5221357" y="3339548"/>
            <a:ext cx="477078" cy="477078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</a:rPr>
              <a:t>4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361898E-A6B8-4019-B98F-AD79724ED354}"/>
              </a:ext>
            </a:extLst>
          </p:cNvPr>
          <p:cNvSpPr/>
          <p:nvPr/>
        </p:nvSpPr>
        <p:spPr>
          <a:xfrm>
            <a:off x="7596810" y="3339549"/>
            <a:ext cx="477078" cy="477078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</a:rPr>
              <a:t>7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1A4F0AF-EF80-4384-B8E3-15F7537F2EF7}"/>
              </a:ext>
            </a:extLst>
          </p:cNvPr>
          <p:cNvSpPr/>
          <p:nvPr/>
        </p:nvSpPr>
        <p:spPr>
          <a:xfrm>
            <a:off x="7338393" y="3339549"/>
            <a:ext cx="477078" cy="477078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</a:rPr>
              <a:t>8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EA15875-CD29-4156-B7C4-62303BB65A84}"/>
              </a:ext>
            </a:extLst>
          </p:cNvPr>
          <p:cNvSpPr/>
          <p:nvPr/>
        </p:nvSpPr>
        <p:spPr>
          <a:xfrm>
            <a:off x="9816548" y="3339548"/>
            <a:ext cx="477078" cy="477078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</a:rPr>
              <a:t>9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CA98CB0-A4B1-4CA2-9D71-A505F14BE97F}"/>
              </a:ext>
            </a:extLst>
          </p:cNvPr>
          <p:cNvSpPr/>
          <p:nvPr/>
        </p:nvSpPr>
        <p:spPr>
          <a:xfrm>
            <a:off x="9558131" y="3339548"/>
            <a:ext cx="477078" cy="477078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</a:rPr>
              <a:t>8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B4E04B5-41B2-45D5-A7E0-AF39F99B089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11" t="5205" r="61111" b="85608"/>
          <a:stretch/>
        </p:blipFill>
        <p:spPr>
          <a:xfrm>
            <a:off x="0" y="0"/>
            <a:ext cx="3203842" cy="137951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10231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0957"/>
    </mc:Choice>
    <mc:Fallback xmlns="">
      <p:transition spd="slow" advTm="1309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Hình ảnh 6">
            <a:extLst>
              <a:ext uri="{FF2B5EF4-FFF2-40B4-BE49-F238E27FC236}">
                <a16:creationId xmlns:a16="http://schemas.microsoft.com/office/drawing/2014/main" id="{2A5C638D-2C9A-47AD-BFBD-C7AF7A4C85C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74" t="29153" r="60198" b="65004"/>
          <a:stretch/>
        </p:blipFill>
        <p:spPr>
          <a:xfrm>
            <a:off x="228600" y="187450"/>
            <a:ext cx="3801533" cy="1611161"/>
          </a:xfrm>
          <a:prstGeom prst="rect">
            <a:avLst/>
          </a:prstGeom>
        </p:spPr>
      </p:pic>
      <p:pic>
        <p:nvPicPr>
          <p:cNvPr id="6" name="Picture 5" descr="C:\Users\VIENTHONGA\Downloads\0050.jpg"/>
          <p:cNvPicPr/>
          <p:nvPr/>
        </p:nvPicPr>
        <p:blipFill>
          <a:blip r:embed="rId4"/>
          <a:srcRect l="7532" t="6143" r="8654" b="82025"/>
          <a:stretch>
            <a:fillRect/>
          </a:stretch>
        </p:blipFill>
        <p:spPr bwMode="auto">
          <a:xfrm>
            <a:off x="680853" y="1805050"/>
            <a:ext cx="10466119" cy="22483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/>
          <p:nvPr/>
        </p:nvSpPr>
        <p:spPr>
          <a:xfrm>
            <a:off x="1583378" y="3847612"/>
            <a:ext cx="1836716" cy="20583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13</a:t>
            </a:r>
          </a:p>
          <a:p>
            <a:pPr algn="ctr" defTabSz="914377"/>
            <a:endParaRPr lang="en-US" sz="16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defTabSz="914377"/>
            <a:endParaRPr lang="en-US" sz="3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defTabSz="914377"/>
            <a:endParaRPr lang="en-US" sz="3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010910" y="4335817"/>
            <a:ext cx="348345" cy="5409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+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261609" y="5124849"/>
            <a:ext cx="730971" cy="8761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612410" y="3829139"/>
            <a:ext cx="1836716" cy="20583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 sz="3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defTabSz="914377"/>
            <a:endParaRPr lang="en-US" sz="16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defTabSz="914377"/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21</a:t>
            </a:r>
          </a:p>
          <a:p>
            <a:pPr algn="ctr" defTabSz="914377"/>
            <a:endParaRPr lang="en-US" sz="3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053133" y="5122212"/>
            <a:ext cx="730971" cy="8761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cxnSp>
        <p:nvCxnSpPr>
          <p:cNvPr id="20" name="Straight Connector 19"/>
          <p:cNvCxnSpPr/>
          <p:nvPr/>
        </p:nvCxnSpPr>
        <p:spPr>
          <a:xfrm flipV="1">
            <a:off x="2200892" y="5288481"/>
            <a:ext cx="601683" cy="1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0" name="Group 29"/>
          <p:cNvGrpSpPr/>
          <p:nvPr/>
        </p:nvGrpSpPr>
        <p:grpSpPr>
          <a:xfrm>
            <a:off x="4034973" y="3826498"/>
            <a:ext cx="1865748" cy="2171863"/>
            <a:chOff x="1187533" y="2871854"/>
            <a:chExt cx="1399311" cy="1628897"/>
          </a:xfrm>
        </p:grpSpPr>
        <p:sp>
          <p:nvSpPr>
            <p:cNvPr id="31" name="Rectangle 30"/>
            <p:cNvSpPr/>
            <p:nvPr/>
          </p:nvSpPr>
          <p:spPr>
            <a:xfrm>
              <a:off x="1187533" y="2885709"/>
              <a:ext cx="1377537" cy="154379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r>
                <a:rPr lang="en-US" sz="32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15</a:t>
              </a:r>
            </a:p>
            <a:p>
              <a:pPr algn="ctr" defTabSz="914377"/>
              <a:endParaRPr lang="en-US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 defTabSz="914377"/>
              <a:endPara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 defTabSz="914377"/>
              <a:endPara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2" name="Rectangle 31"/>
            <p:cNvSpPr/>
            <p:nvPr/>
          </p:nvSpPr>
          <p:spPr>
            <a:xfrm>
              <a:off x="1508182" y="3251862"/>
              <a:ext cx="261259" cy="40573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r>
                <a:rPr lang="en-US" sz="32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+</a:t>
              </a:r>
            </a:p>
          </p:txBody>
        </p:sp>
        <p:sp>
          <p:nvSpPr>
            <p:cNvPr id="33" name="Rectangle 32"/>
            <p:cNvSpPr/>
            <p:nvPr/>
          </p:nvSpPr>
          <p:spPr>
            <a:xfrm>
              <a:off x="1696207" y="3843637"/>
              <a:ext cx="548228" cy="65711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r>
                <a:rPr lang="en-US" sz="320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9</a:t>
              </a: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1209307" y="2871854"/>
              <a:ext cx="1377537" cy="154379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 defTabSz="914377"/>
              <a:endParaRPr lang="en-US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 defTabSz="914377"/>
              <a:r>
                <a:rPr lang="en-US" sz="32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64</a:t>
              </a:r>
            </a:p>
            <a:p>
              <a:pPr algn="ctr" defTabSz="914377"/>
              <a:endPara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5" name="Rectangle 34"/>
            <p:cNvSpPr/>
            <p:nvPr/>
          </p:nvSpPr>
          <p:spPr>
            <a:xfrm>
              <a:off x="1539850" y="3841659"/>
              <a:ext cx="548228" cy="65711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r>
                <a:rPr lang="en-US" sz="320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7</a:t>
              </a:r>
            </a:p>
          </p:txBody>
        </p:sp>
        <p:cxnSp>
          <p:nvCxnSpPr>
            <p:cNvPr id="36" name="Straight Connector 35"/>
            <p:cNvCxnSpPr/>
            <p:nvPr/>
          </p:nvCxnSpPr>
          <p:spPr>
            <a:xfrm flipV="1">
              <a:off x="1650669" y="3966360"/>
              <a:ext cx="451262" cy="1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7" name="Group 36"/>
          <p:cNvGrpSpPr/>
          <p:nvPr/>
        </p:nvGrpSpPr>
        <p:grpSpPr>
          <a:xfrm>
            <a:off x="6549903" y="3823858"/>
            <a:ext cx="1865748" cy="2171863"/>
            <a:chOff x="1187533" y="2871854"/>
            <a:chExt cx="1399311" cy="1628897"/>
          </a:xfrm>
        </p:grpSpPr>
        <p:sp>
          <p:nvSpPr>
            <p:cNvPr id="38" name="Rectangle 37"/>
            <p:cNvSpPr/>
            <p:nvPr/>
          </p:nvSpPr>
          <p:spPr>
            <a:xfrm>
              <a:off x="1187533" y="2885709"/>
              <a:ext cx="1377537" cy="154379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r>
                <a:rPr lang="en-US" sz="32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34</a:t>
              </a:r>
            </a:p>
            <a:p>
              <a:pPr algn="ctr" defTabSz="914377"/>
              <a:endParaRPr lang="en-US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 defTabSz="914377"/>
              <a:endPara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 defTabSz="914377"/>
              <a:endPara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9" name="Rectangle 38"/>
            <p:cNvSpPr/>
            <p:nvPr/>
          </p:nvSpPr>
          <p:spPr>
            <a:xfrm>
              <a:off x="1508182" y="3251862"/>
              <a:ext cx="261259" cy="40573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r>
                <a:rPr lang="en-US" sz="32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+</a:t>
              </a:r>
            </a:p>
          </p:txBody>
        </p:sp>
        <p:sp>
          <p:nvSpPr>
            <p:cNvPr id="40" name="Rectangle 39"/>
            <p:cNvSpPr/>
            <p:nvPr/>
          </p:nvSpPr>
          <p:spPr>
            <a:xfrm>
              <a:off x="1696207" y="3843637"/>
              <a:ext cx="548228" cy="65711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r>
                <a:rPr lang="en-US" sz="320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4</a:t>
              </a:r>
            </a:p>
          </p:txBody>
        </p:sp>
        <p:sp>
          <p:nvSpPr>
            <p:cNvPr id="41" name="Rectangle 40"/>
            <p:cNvSpPr/>
            <p:nvPr/>
          </p:nvSpPr>
          <p:spPr>
            <a:xfrm>
              <a:off x="1209307" y="2871854"/>
              <a:ext cx="1377537" cy="154379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 defTabSz="914377"/>
              <a:endParaRPr lang="en-US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 defTabSz="914377"/>
              <a:r>
                <a:rPr lang="en-US" sz="32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40</a:t>
              </a:r>
            </a:p>
            <a:p>
              <a:pPr algn="ctr" defTabSz="914377"/>
              <a:endPara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2" name="Rectangle 41"/>
            <p:cNvSpPr/>
            <p:nvPr/>
          </p:nvSpPr>
          <p:spPr>
            <a:xfrm>
              <a:off x="1539850" y="3841659"/>
              <a:ext cx="548228" cy="65711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r>
                <a:rPr lang="en-US" sz="320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7</a:t>
              </a:r>
            </a:p>
          </p:txBody>
        </p:sp>
        <p:cxnSp>
          <p:nvCxnSpPr>
            <p:cNvPr id="43" name="Straight Connector 42"/>
            <p:cNvCxnSpPr/>
            <p:nvPr/>
          </p:nvCxnSpPr>
          <p:spPr>
            <a:xfrm flipV="1">
              <a:off x="1650669" y="3966360"/>
              <a:ext cx="451262" cy="1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4" name="Group 43"/>
          <p:cNvGrpSpPr/>
          <p:nvPr/>
        </p:nvGrpSpPr>
        <p:grpSpPr>
          <a:xfrm>
            <a:off x="9033165" y="3837054"/>
            <a:ext cx="1865748" cy="2171863"/>
            <a:chOff x="1187533" y="2871854"/>
            <a:chExt cx="1399311" cy="1628897"/>
          </a:xfrm>
        </p:grpSpPr>
        <p:sp>
          <p:nvSpPr>
            <p:cNvPr id="45" name="Rectangle 44"/>
            <p:cNvSpPr/>
            <p:nvPr/>
          </p:nvSpPr>
          <p:spPr>
            <a:xfrm>
              <a:off x="1187533" y="2885709"/>
              <a:ext cx="1377537" cy="154379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r>
                <a:rPr lang="en-US" sz="32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83</a:t>
              </a:r>
            </a:p>
            <a:p>
              <a:pPr algn="ctr" defTabSz="914377"/>
              <a:endParaRPr lang="en-US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 defTabSz="914377"/>
              <a:endPara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 defTabSz="914377"/>
              <a:endPara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6" name="Rectangle 45"/>
            <p:cNvSpPr/>
            <p:nvPr/>
          </p:nvSpPr>
          <p:spPr>
            <a:xfrm>
              <a:off x="1508182" y="3251862"/>
              <a:ext cx="261259" cy="40573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r>
                <a:rPr lang="en-US" sz="32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+</a:t>
              </a:r>
            </a:p>
          </p:txBody>
        </p:sp>
        <p:sp>
          <p:nvSpPr>
            <p:cNvPr id="47" name="Rectangle 46"/>
            <p:cNvSpPr/>
            <p:nvPr/>
          </p:nvSpPr>
          <p:spPr>
            <a:xfrm>
              <a:off x="1696207" y="3843637"/>
              <a:ext cx="548228" cy="65711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r>
                <a:rPr lang="en-US" sz="320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8</a:t>
              </a:r>
            </a:p>
          </p:txBody>
        </p:sp>
        <p:sp>
          <p:nvSpPr>
            <p:cNvPr id="48" name="Rectangle 47"/>
            <p:cNvSpPr/>
            <p:nvPr/>
          </p:nvSpPr>
          <p:spPr>
            <a:xfrm>
              <a:off x="1209307" y="2871854"/>
              <a:ext cx="1377537" cy="154379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 defTabSz="914377"/>
              <a:endParaRPr lang="en-US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 defTabSz="914377"/>
              <a:r>
                <a:rPr lang="en-US" sz="32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15</a:t>
              </a:r>
            </a:p>
            <a:p>
              <a:pPr algn="ctr" defTabSz="914377"/>
              <a:endPara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9" name="Rectangle 48"/>
            <p:cNvSpPr/>
            <p:nvPr/>
          </p:nvSpPr>
          <p:spPr>
            <a:xfrm>
              <a:off x="1539850" y="3841659"/>
              <a:ext cx="548228" cy="65711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r>
                <a:rPr lang="en-US" sz="320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9</a:t>
              </a:r>
            </a:p>
          </p:txBody>
        </p:sp>
        <p:cxnSp>
          <p:nvCxnSpPr>
            <p:cNvPr id="50" name="Straight Connector 49"/>
            <p:cNvCxnSpPr/>
            <p:nvPr/>
          </p:nvCxnSpPr>
          <p:spPr>
            <a:xfrm flipV="1">
              <a:off x="1650669" y="3966360"/>
              <a:ext cx="451262" cy="1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911725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4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4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3" grpId="0"/>
      <p:bldP spid="14" grpId="0"/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2094" y="680482"/>
            <a:ext cx="9232604" cy="5486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9311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B4E04B5-41B2-45D5-A7E0-AF39F99B089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11" t="5205" r="61111" b="85608"/>
          <a:stretch/>
        </p:blipFill>
        <p:spPr>
          <a:xfrm>
            <a:off x="0" y="0"/>
            <a:ext cx="2943802" cy="129924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261EA13-106D-4DAE-B86F-2BB3EACC8F9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76" t="18961" r="8383" b="49027"/>
          <a:stretch/>
        </p:blipFill>
        <p:spPr>
          <a:xfrm>
            <a:off x="0" y="1299246"/>
            <a:ext cx="12192000" cy="4984371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23DE9CCE-840D-46DB-AA97-118A7153EF3A}"/>
              </a:ext>
            </a:extLst>
          </p:cNvPr>
          <p:cNvCxnSpPr/>
          <p:nvPr/>
        </p:nvCxnSpPr>
        <p:spPr>
          <a:xfrm>
            <a:off x="3200400" y="3540034"/>
            <a:ext cx="6404776" cy="1747583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0EBE467-1D34-4109-A56C-BF556FFC6E5A}"/>
              </a:ext>
            </a:extLst>
          </p:cNvPr>
          <p:cNvCxnSpPr>
            <a:cxnSpLocks/>
          </p:cNvCxnSpPr>
          <p:nvPr/>
        </p:nvCxnSpPr>
        <p:spPr>
          <a:xfrm flipV="1">
            <a:off x="7323151" y="3657601"/>
            <a:ext cx="2356426" cy="1518698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623577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4175"/>
    </mc:Choice>
    <mc:Fallback xmlns="">
      <p:transition spd="slow" advTm="741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B4E04B5-41B2-45D5-A7E0-AF39F99B089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11" t="5205" r="61111" b="85608"/>
          <a:stretch/>
        </p:blipFill>
        <p:spPr>
          <a:xfrm>
            <a:off x="0" y="-1"/>
            <a:ext cx="2423729" cy="125030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261EA13-106D-4DAE-B86F-2BB3EACC8F9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48" t="53749" r="8911" b="11285"/>
          <a:stretch/>
        </p:blipFill>
        <p:spPr>
          <a:xfrm>
            <a:off x="1" y="1191993"/>
            <a:ext cx="12191999" cy="517905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474EE4B-930B-4E84-85AC-C2011C9F9199}"/>
              </a:ext>
            </a:extLst>
          </p:cNvPr>
          <p:cNvSpPr/>
          <p:nvPr/>
        </p:nvSpPr>
        <p:spPr>
          <a:xfrm>
            <a:off x="4458817" y="2278485"/>
            <a:ext cx="3704667" cy="569270"/>
          </a:xfrm>
          <a:prstGeom prst="rect">
            <a:avLst/>
          </a:prstGeom>
          <a:solidFill>
            <a:schemeClr val="bg1"/>
          </a:solidFill>
          <a:ln w="28575">
            <a:solidFill>
              <a:srgbClr val="0A58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rgbClr val="FF0000"/>
                </a:solidFill>
              </a:rPr>
              <a:t>10  </a:t>
            </a:r>
            <a:r>
              <a:rPr lang="en-US" sz="4000" b="1" smtClean="0">
                <a:solidFill>
                  <a:schemeClr val="accent1"/>
                </a:solidFill>
              </a:rPr>
              <a:t>+ </a:t>
            </a:r>
            <a:r>
              <a:rPr lang="en-US" sz="4000" b="1" smtClean="0">
                <a:solidFill>
                  <a:srgbClr val="FF0000"/>
                </a:solidFill>
              </a:rPr>
              <a:t> 26  </a:t>
            </a:r>
            <a:r>
              <a:rPr lang="en-US" sz="4000" b="1" smtClean="0">
                <a:solidFill>
                  <a:schemeClr val="accent1"/>
                </a:solidFill>
              </a:rPr>
              <a:t>=</a:t>
            </a:r>
            <a:r>
              <a:rPr lang="en-US" sz="4000" b="1" smtClean="0">
                <a:solidFill>
                  <a:srgbClr val="FF0000"/>
                </a:solidFill>
              </a:rPr>
              <a:t>  36</a:t>
            </a:r>
            <a:endParaRPr lang="en-US" sz="2400" b="1" dirty="0">
              <a:solidFill>
                <a:srgbClr val="FF0000"/>
              </a:solidFill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3DE9CCE-840D-46DB-AA97-118A7153EF3A}"/>
              </a:ext>
            </a:extLst>
          </p:cNvPr>
          <p:cNvCxnSpPr/>
          <p:nvPr/>
        </p:nvCxnSpPr>
        <p:spPr>
          <a:xfrm flipV="1">
            <a:off x="5854828" y="1590211"/>
            <a:ext cx="2831972" cy="8453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3DE9CCE-840D-46DB-AA97-118A7153EF3A}"/>
              </a:ext>
            </a:extLst>
          </p:cNvPr>
          <p:cNvCxnSpPr/>
          <p:nvPr/>
        </p:nvCxnSpPr>
        <p:spPr>
          <a:xfrm flipV="1">
            <a:off x="9023413" y="1581758"/>
            <a:ext cx="2831972" cy="8453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3DE9CCE-840D-46DB-AA97-118A7153EF3A}"/>
              </a:ext>
            </a:extLst>
          </p:cNvPr>
          <p:cNvCxnSpPr/>
          <p:nvPr/>
        </p:nvCxnSpPr>
        <p:spPr>
          <a:xfrm>
            <a:off x="1438836" y="1871814"/>
            <a:ext cx="4289611" cy="41401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4342269" y="2085326"/>
            <a:ext cx="3937762" cy="10154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35256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7222"/>
    </mc:Choice>
    <mc:Fallback xmlns="">
      <p:transition spd="slow" advTm="772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888361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6|3.2|3.9|4.3|3.1|9.6|0.7|0.9|6.7|29.5|7.6|7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5|2.6|4.6|1.2|2.1|3.2|1.4|1.5|15.8|0.6|2.8|6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2.2|4.9|14.4|6|12.3|3.4|13.6|4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3.8|4.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.9|2|3.3|14.2|10.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1291</TotalTime>
  <Words>493</Words>
  <Application>Microsoft Office PowerPoint</Application>
  <PresentationFormat>Widescreen</PresentationFormat>
  <Paragraphs>128</Paragraphs>
  <Slides>16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16</vt:i4>
      </vt:variant>
    </vt:vector>
  </HeadingPairs>
  <TitlesOfParts>
    <vt:vector size="28" baseType="lpstr">
      <vt:lpstr>等线</vt:lpstr>
      <vt:lpstr>宋体</vt:lpstr>
      <vt:lpstr>Arial</vt:lpstr>
      <vt:lpstr>AvantGarde Md BT</vt:lpstr>
      <vt:lpstr>Calibri</vt:lpstr>
      <vt:lpstr>Calibri Light</vt:lpstr>
      <vt:lpstr>Cooper Black</vt:lpstr>
      <vt:lpstr>HP001 4 hàng</vt:lpstr>
      <vt:lpstr>Times New Roman</vt:lpstr>
      <vt:lpstr>Office Theme</vt:lpstr>
      <vt:lpstr>Office 主题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NGOC LAN</dc:creator>
  <cp:lastModifiedBy>P010921</cp:lastModifiedBy>
  <cp:revision>50</cp:revision>
  <dcterms:created xsi:type="dcterms:W3CDTF">2020-08-07T08:50:12Z</dcterms:created>
  <dcterms:modified xsi:type="dcterms:W3CDTF">2022-03-21T04:13:39Z</dcterms:modified>
</cp:coreProperties>
</file>