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07" r:id="rId2"/>
    <p:sldId id="256" r:id="rId3"/>
    <p:sldId id="350" r:id="rId4"/>
    <p:sldId id="328" r:id="rId5"/>
    <p:sldId id="310" r:id="rId6"/>
    <p:sldId id="329" r:id="rId7"/>
    <p:sldId id="330" r:id="rId8"/>
    <p:sldId id="257" r:id="rId9"/>
    <p:sldId id="258" r:id="rId10"/>
    <p:sldId id="351" r:id="rId11"/>
    <p:sldId id="259" r:id="rId12"/>
    <p:sldId id="260" r:id="rId13"/>
    <p:sldId id="354" r:id="rId14"/>
    <p:sldId id="356" r:id="rId15"/>
    <p:sldId id="29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E46EFA-8B88-4296-A3AA-3EC5C8C57CD6}" type="datetimeFigureOut">
              <a:rPr lang="en-US" smtClean="0"/>
              <a:t>14/01/2022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E072C3-1708-4C74-989B-4046213DD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414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77cf0412cd_0_10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77cf0412cd_0_10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590369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3D44AB91-A8C2-45A2-A8DC-9C24C78B8DE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1341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Các</a:t>
            </a:r>
            <a:r>
              <a:rPr lang="en-US" baseline="0"/>
              <a:t> con vật đều cho rằng mình trả lời đúng</a:t>
            </a:r>
          </a:p>
          <a:p>
            <a:r>
              <a:rPr lang="en-US" baseline="0"/>
              <a:t>Vậy chúng ta hãy cũng phân giải giúp bác Gấu nhé!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2935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Click vào</a:t>
            </a:r>
            <a:r>
              <a:rPr lang="en-US" baseline="0"/>
              <a:t> các con vật để ra đáp án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0011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Click vào</a:t>
            </a:r>
            <a:r>
              <a:rPr lang="en-US" baseline="0"/>
              <a:t> các con vật để ra đáp án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0011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Click vào</a:t>
            </a:r>
            <a:r>
              <a:rPr lang="en-US" baseline="0"/>
              <a:t> các con vật để ra đáp án</a:t>
            </a:r>
          </a:p>
          <a:p>
            <a:r>
              <a:rPr lang="en-US" baseline="0"/>
              <a:t>Nếu muốn thêm câu hỏi thì GV nhân đôi các slide lên nhé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0011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3D44AB91-A8C2-45A2-A8DC-9C24C78B8DE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9911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ỗ dành sẵn cho Ghi chú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4" name="Chỗ dành sẵn cho Số Trang chiế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935E2820-AFE1-45FA-949E-17BDB534E1DC}" type="slidenum">
              <a:rPr lang="vi-VN" smtClean="0"/>
              <a:pPr rtl="0"/>
              <a:t>15</a:t>
            </a:fld>
            <a:endParaRPr lang="vi-VN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7018B5-C8A6-4362-842C-94E178F276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1FB23F-20FD-4C4F-9D49-E764253C02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899410-C033-42EF-888D-DB5D058C8D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80A21-055D-4D04-8644-B50FD98E5AFA}" type="datetimeFigureOut">
              <a:rPr lang="en-US" smtClean="0"/>
              <a:t>14/01/2022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1A6DFC-B8E3-4256-A929-588CEFB0E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388EE9-89E8-45A0-A091-865304E54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65191-B2F2-44FB-B9EE-1574DD8FC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704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FEFD4-CAE1-4E52-80B9-34CE4578B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48F319-0BC6-4761-955A-EAD56CD9F2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008A9F-3CA1-43E5-945A-77FF6B3EA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80A21-055D-4D04-8644-B50FD98E5AFA}" type="datetimeFigureOut">
              <a:rPr lang="en-US" smtClean="0"/>
              <a:t>14/01/2022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75878C-9DE3-4E1A-97BE-F20F18DFB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26316E-E94C-489E-80B9-1FC0B1828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65191-B2F2-44FB-B9EE-1574DD8FC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954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A8A1BD4-7BA7-499F-AE94-733DBF39EC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F11E4E-66E3-4462-BA3A-23E4400888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A6A32C-9F64-4E0F-9E0A-19ECF8A7AF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80A21-055D-4D04-8644-B50FD98E5AFA}" type="datetimeFigureOut">
              <a:rPr lang="en-US" smtClean="0"/>
              <a:t>14/01/2022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D5EE87-B3CE-432B-9D3C-F6C29F88C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BF73B2-AC98-407A-9406-91F40A916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65191-B2F2-44FB-B9EE-1574DD8FC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4318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2022/1/14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32656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bg>
      <p:bgPr>
        <a:solidFill>
          <a:schemeClr val="accent2"/>
        </a:solid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7"/>
          <p:cNvSpPr/>
          <p:nvPr/>
        </p:nvSpPr>
        <p:spPr>
          <a:xfrm>
            <a:off x="-899100" y="1526200"/>
            <a:ext cx="9718000" cy="9679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1"/>
          </a:p>
        </p:txBody>
      </p:sp>
      <p:sp>
        <p:nvSpPr>
          <p:cNvPr id="193" name="Google Shape;193;p17"/>
          <p:cNvSpPr/>
          <p:nvPr/>
        </p:nvSpPr>
        <p:spPr>
          <a:xfrm>
            <a:off x="-161783" y="628986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4" name="Google Shape;194;p17"/>
          <p:cNvSpPr/>
          <p:nvPr/>
        </p:nvSpPr>
        <p:spPr>
          <a:xfrm>
            <a:off x="-713600" y="996082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5" name="Google Shape;195;p17"/>
          <p:cNvSpPr/>
          <p:nvPr/>
        </p:nvSpPr>
        <p:spPr>
          <a:xfrm>
            <a:off x="11300568" y="809166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1"/>
          </a:p>
        </p:txBody>
      </p:sp>
      <p:sp>
        <p:nvSpPr>
          <p:cNvPr id="196" name="Google Shape;196;p17"/>
          <p:cNvSpPr/>
          <p:nvPr/>
        </p:nvSpPr>
        <p:spPr>
          <a:xfrm rot="7641468">
            <a:off x="11566667" y="2861320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1"/>
          </a:p>
        </p:txBody>
      </p:sp>
      <p:sp>
        <p:nvSpPr>
          <p:cNvPr id="197" name="Google Shape;197;p17"/>
          <p:cNvSpPr/>
          <p:nvPr/>
        </p:nvSpPr>
        <p:spPr>
          <a:xfrm>
            <a:off x="1299684" y="149001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1"/>
          </a:p>
        </p:txBody>
      </p:sp>
      <p:sp>
        <p:nvSpPr>
          <p:cNvPr id="198" name="Google Shape;198;p17"/>
          <p:cNvSpPr/>
          <p:nvPr/>
        </p:nvSpPr>
        <p:spPr>
          <a:xfrm rot="7641468">
            <a:off x="487617" y="1855887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1"/>
          </a:p>
        </p:txBody>
      </p:sp>
      <p:sp>
        <p:nvSpPr>
          <p:cNvPr id="199" name="Google Shape;199;p17"/>
          <p:cNvSpPr/>
          <p:nvPr/>
        </p:nvSpPr>
        <p:spPr>
          <a:xfrm>
            <a:off x="11368400" y="5871149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0" name="Google Shape;200;p17"/>
          <p:cNvSpPr/>
          <p:nvPr/>
        </p:nvSpPr>
        <p:spPr>
          <a:xfrm>
            <a:off x="10900800" y="5305282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1" name="Google Shape;201;p17"/>
          <p:cNvSpPr/>
          <p:nvPr/>
        </p:nvSpPr>
        <p:spPr>
          <a:xfrm>
            <a:off x="11585067" y="1984316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2" name="Google Shape;202;p17"/>
          <p:cNvSpPr/>
          <p:nvPr/>
        </p:nvSpPr>
        <p:spPr>
          <a:xfrm rot="7641468">
            <a:off x="9470067" y="6214987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1"/>
          </a:p>
        </p:txBody>
      </p:sp>
      <p:sp>
        <p:nvSpPr>
          <p:cNvPr id="203" name="Google Shape;203;p17"/>
          <p:cNvSpPr/>
          <p:nvPr/>
        </p:nvSpPr>
        <p:spPr>
          <a:xfrm>
            <a:off x="10958519" y="6595033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1"/>
          </a:p>
        </p:txBody>
      </p:sp>
      <p:sp>
        <p:nvSpPr>
          <p:cNvPr id="204" name="Google Shape;204;p17"/>
          <p:cNvSpPr txBox="1">
            <a:spLocks noGrp="1"/>
          </p:cNvSpPr>
          <p:nvPr>
            <p:ph type="ctrTitle"/>
          </p:nvPr>
        </p:nvSpPr>
        <p:spPr>
          <a:xfrm>
            <a:off x="1583400" y="374285"/>
            <a:ext cx="9025200" cy="1261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48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72022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0E9381-E758-4DA9-A54E-3F90A24B7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CC256-D3D6-44BB-824C-F0F525FAB2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35B5BE-30DE-42EE-89C6-B07D40868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80A21-055D-4D04-8644-B50FD98E5AFA}" type="datetimeFigureOut">
              <a:rPr lang="en-US" smtClean="0"/>
              <a:t>14/01/2022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F45501-5EF1-4250-8F1A-47880101F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299AA7-B706-44EF-84A9-6F437FF98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65191-B2F2-44FB-B9EE-1574DD8FC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053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4246EA-8213-451B-8CE8-30B6189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AFEDE8-DCBE-4746-87B7-280F7B32B6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1D3D4A-D254-45E1-8450-B7CC19C260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80A21-055D-4D04-8644-B50FD98E5AFA}" type="datetimeFigureOut">
              <a:rPr lang="en-US" smtClean="0"/>
              <a:t>14/01/2022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6E4687-6F7C-498E-B0F8-FABBA1CA3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C7D02-E15C-4D21-B540-AB9E219A4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65191-B2F2-44FB-B9EE-1574DD8FC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048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39564-061A-460D-B3C3-8FFE1AA4F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D5BA18-3AFB-42BF-B6FC-3AB551A386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CC85F1-2CCC-432A-9431-5CD580CE52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D7E030-63C9-47D0-B2CA-628CEB49D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80A21-055D-4D04-8644-B50FD98E5AFA}" type="datetimeFigureOut">
              <a:rPr lang="en-US" smtClean="0"/>
              <a:t>14/01/2022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8E9F32-A7C6-425A-B19C-FA1249FD8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1D4D76-4F13-49FF-9EA2-4C085297F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65191-B2F2-44FB-B9EE-1574DD8FC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343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B22E3-B58C-4D0D-94C3-2D03880C9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211774-CB28-48CE-AD0E-68E005406E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E8E1DC-E330-4435-88DB-8BD8C82AED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EA0CF8-2773-4885-895D-E5F04355BA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0B61AC-9B5F-4F8E-AA7F-6F63C46986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E570DBC-13C6-4C7F-B26A-63477F6D1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80A21-055D-4D04-8644-B50FD98E5AFA}" type="datetimeFigureOut">
              <a:rPr lang="en-US" smtClean="0"/>
              <a:t>14/01/2022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2ABB3DF-B9F8-4C2B-A804-6B36D45A5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8B3C65A-DE0C-472B-8491-1FAF96809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65191-B2F2-44FB-B9EE-1574DD8FC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192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055B0-259A-449C-85DB-4D30B7EDE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ED355EA-646E-4D78-ACE6-C61C45FB3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80A21-055D-4D04-8644-B50FD98E5AFA}" type="datetimeFigureOut">
              <a:rPr lang="en-US" smtClean="0"/>
              <a:t>14/01/2022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C63CFE-0CA9-4E41-9B10-F005662A9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F445A2-40CE-422C-A0A0-E098E5A86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65191-B2F2-44FB-B9EE-1574DD8FC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108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9211AFA-C7D6-4006-83AF-55519A97D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80A21-055D-4D04-8644-B50FD98E5AFA}" type="datetimeFigureOut">
              <a:rPr lang="en-US" smtClean="0"/>
              <a:t>14/01/2022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5E49FF2-2E4A-465A-9B96-8ECC65B62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15B110-6106-4013-88AC-F4523C0D2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65191-B2F2-44FB-B9EE-1574DD8FC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607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4613F-B8A7-4AFD-8C0D-E1A9E573FC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10B005-FA86-472D-95A7-081A617A5A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565DE7-67DA-4752-833E-970E4EFEFF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217468-CF47-48DB-A54F-CD83E049B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80A21-055D-4D04-8644-B50FD98E5AFA}" type="datetimeFigureOut">
              <a:rPr lang="en-US" smtClean="0"/>
              <a:t>14/01/2022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E1BCF6-D7E3-414F-ABA7-60BF9F261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783686-27E3-4CBB-81E5-FB99B412C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65191-B2F2-44FB-B9EE-1574DD8FC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371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5E697-98F0-4073-808B-FA725D7CC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FE88816-32EB-46D4-AF1F-B5971772C0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956909-4645-483A-99FA-9A8C891319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D93427-1CE6-48FD-B397-D7844BCC6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80A21-055D-4D04-8644-B50FD98E5AFA}" type="datetimeFigureOut">
              <a:rPr lang="en-US" smtClean="0"/>
              <a:t>14/01/2022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28B45C-4C00-4731-8E9F-E97DFDCBA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025B3E-3B61-4445-A346-4E2784E2A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65191-B2F2-44FB-B9EE-1574DD8FC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895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46B353-9258-4E89-B5A3-2028B0535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065000-398E-46D9-AD3B-7AFB7F1D13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82ACAE-E473-4396-9896-D654FEEE63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880A21-055D-4D04-8644-B50FD98E5AFA}" type="datetimeFigureOut">
              <a:rPr lang="en-US" smtClean="0"/>
              <a:t>14/01/2022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8BC7E3-3DD3-4A30-927A-E64ACFB781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7182B1-DCC0-4879-987A-95BD873404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865191-B2F2-44FB-B9EE-1574DD8FC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471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4.png"/><Relationship Id="rId3" Type="http://schemas.openxmlformats.org/officeDocument/2006/relationships/slideLayout" Target="../slideLayouts/slideLayout7.xml"/><Relationship Id="rId7" Type="http://schemas.microsoft.com/office/2007/relationships/hdphoto" Target="../media/hdphoto2.wdp"/><Relationship Id="rId12" Type="http://schemas.openxmlformats.org/officeDocument/2006/relationships/image" Target="../media/image1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.png"/><Relationship Id="rId11" Type="http://schemas.microsoft.com/office/2007/relationships/hdphoto" Target="../media/hdphoto4.wdp"/><Relationship Id="rId5" Type="http://schemas.openxmlformats.org/officeDocument/2006/relationships/image" Target="../media/image9.jpg"/><Relationship Id="rId10" Type="http://schemas.openxmlformats.org/officeDocument/2006/relationships/image" Target="../media/image12.png"/><Relationship Id="rId4" Type="http://schemas.openxmlformats.org/officeDocument/2006/relationships/notesSlide" Target="../notesSlides/notesSlide3.xml"/><Relationship Id="rId9" Type="http://schemas.microsoft.com/office/2007/relationships/hdphoto" Target="../media/hdphoto3.wdp"/><Relationship Id="rId14" Type="http://schemas.openxmlformats.org/officeDocument/2006/relationships/image" Target="../media/image15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20.png"/><Relationship Id="rId3" Type="http://schemas.openxmlformats.org/officeDocument/2006/relationships/audio" Target="../media/audio1.wav"/><Relationship Id="rId7" Type="http://schemas.openxmlformats.org/officeDocument/2006/relationships/image" Target="../media/image17.png"/><Relationship Id="rId12" Type="http://schemas.microsoft.com/office/2007/relationships/hdphoto" Target="../media/hdphoto6.wdp"/><Relationship Id="rId17" Type="http://schemas.microsoft.com/office/2007/relationships/hdphoto" Target="../media/hdphoto7.wdp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19.png"/><Relationship Id="rId5" Type="http://schemas.openxmlformats.org/officeDocument/2006/relationships/audio" Target="../media/audio3.wav"/><Relationship Id="rId15" Type="http://schemas.openxmlformats.org/officeDocument/2006/relationships/image" Target="../media/image15.gif"/><Relationship Id="rId10" Type="http://schemas.microsoft.com/office/2007/relationships/hdphoto" Target="../media/hdphoto5.wdp"/><Relationship Id="rId4" Type="http://schemas.openxmlformats.org/officeDocument/2006/relationships/audio" Target="../media/audio2.wav"/><Relationship Id="rId9" Type="http://schemas.openxmlformats.org/officeDocument/2006/relationships/image" Target="../media/image18.png"/><Relationship Id="rId14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slide" Target="slide4.xml"/><Relationship Id="rId3" Type="http://schemas.openxmlformats.org/officeDocument/2006/relationships/audio" Target="../media/audio1.wav"/><Relationship Id="rId7" Type="http://schemas.openxmlformats.org/officeDocument/2006/relationships/image" Target="../media/image13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microsoft.com/office/2007/relationships/hdphoto" Target="../media/hdphoto6.wdp"/><Relationship Id="rId5" Type="http://schemas.openxmlformats.org/officeDocument/2006/relationships/audio" Target="../media/audio2.wav"/><Relationship Id="rId15" Type="http://schemas.openxmlformats.org/officeDocument/2006/relationships/image" Target="../media/image16.png"/><Relationship Id="rId10" Type="http://schemas.openxmlformats.org/officeDocument/2006/relationships/image" Target="../media/image19.png"/><Relationship Id="rId4" Type="http://schemas.openxmlformats.org/officeDocument/2006/relationships/audio" Target="../media/audio3.wav"/><Relationship Id="rId9" Type="http://schemas.microsoft.com/office/2007/relationships/hdphoto" Target="../media/hdphoto5.wdp"/><Relationship Id="rId14" Type="http://schemas.openxmlformats.org/officeDocument/2006/relationships/image" Target="../media/image15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slide" Target="slide4.xml"/><Relationship Id="rId3" Type="http://schemas.openxmlformats.org/officeDocument/2006/relationships/audio" Target="../media/audio1.wav"/><Relationship Id="rId7" Type="http://schemas.openxmlformats.org/officeDocument/2006/relationships/image" Target="../media/image13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microsoft.com/office/2007/relationships/hdphoto" Target="../media/hdphoto6.wdp"/><Relationship Id="rId5" Type="http://schemas.openxmlformats.org/officeDocument/2006/relationships/audio" Target="../media/audio3.wav"/><Relationship Id="rId15" Type="http://schemas.openxmlformats.org/officeDocument/2006/relationships/image" Target="../media/image16.png"/><Relationship Id="rId10" Type="http://schemas.openxmlformats.org/officeDocument/2006/relationships/image" Target="../media/image19.png"/><Relationship Id="rId4" Type="http://schemas.openxmlformats.org/officeDocument/2006/relationships/audio" Target="../media/audio2.wav"/><Relationship Id="rId9" Type="http://schemas.microsoft.com/office/2007/relationships/hdphoto" Target="../media/hdphoto5.wdp"/><Relationship Id="rId14" Type="http://schemas.openxmlformats.org/officeDocument/2006/relationships/image" Target="../media/image15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9;p2"/>
          <p:cNvSpPr/>
          <p:nvPr/>
        </p:nvSpPr>
        <p:spPr>
          <a:xfrm>
            <a:off x="1921277" y="902869"/>
            <a:ext cx="8349455" cy="8077843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9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2989" y="3092624"/>
            <a:ext cx="10946343" cy="1376277"/>
          </a:xfrm>
        </p:spPr>
        <p:txBody>
          <a:bodyPr>
            <a:prstTxWarp prst="textArchUp">
              <a:avLst>
                <a:gd name="adj" fmla="val 10769684"/>
              </a:avLst>
            </a:prstTxWarp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en-US" sz="5867" dirty="0">
                <a:solidFill>
                  <a:schemeClr val="accent2">
                    <a:lumMod val="75000"/>
                  </a:schemeClr>
                </a:solidFill>
              </a:rPr>
              <a:t>CHÀO MỪNG CÁC CON</a:t>
            </a:r>
            <a:br>
              <a:rPr lang="en-US" sz="5867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5867" dirty="0">
                <a:solidFill>
                  <a:schemeClr val="accent2">
                    <a:lumMod val="75000"/>
                  </a:schemeClr>
                </a:solidFill>
              </a:rPr>
              <a:t>ĐẾN VỚI GIỜ HỌC MÔN TOÁN</a:t>
            </a:r>
          </a:p>
        </p:txBody>
      </p:sp>
      <p:pic>
        <p:nvPicPr>
          <p:cNvPr id="43" name="图片 12">
            <a:extLst>
              <a:ext uri="{FF2B5EF4-FFF2-40B4-BE49-F238E27FC236}">
                <a16:creationId xmlns:a16="http://schemas.microsoft.com/office/drawing/2014/main" id="{CDF9613D-7751-454F-A5F1-E010F8A0BF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3182">
            <a:off x="10577555" y="162078"/>
            <a:ext cx="1726048" cy="1112255"/>
          </a:xfrm>
          <a:prstGeom prst="rect">
            <a:avLst/>
          </a:prstGeom>
        </p:spPr>
      </p:pic>
      <p:sp>
        <p:nvSpPr>
          <p:cNvPr id="23" name="文本框 344">
            <a:extLst>
              <a:ext uri="{FF2B5EF4-FFF2-40B4-BE49-F238E27FC236}">
                <a16:creationId xmlns:a16="http://schemas.microsoft.com/office/drawing/2014/main" id="{44CBDE53-190E-41C7-B7EF-AB0D105FC592}"/>
              </a:ext>
            </a:extLst>
          </p:cNvPr>
          <p:cNvSpPr txBox="1"/>
          <p:nvPr/>
        </p:nvSpPr>
        <p:spPr>
          <a:xfrm>
            <a:off x="2635010" y="142204"/>
            <a:ext cx="7491666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GB" altLang="zh-CN" sz="4000">
                <a:ln w="63500">
                  <a:solidFill>
                    <a:srgbClr val="FFFFFF"/>
                  </a:solidFill>
                </a:ln>
                <a:solidFill>
                  <a:srgbClr val="FF4D67"/>
                </a:solidFill>
                <a:effectLst>
                  <a:outerShdw blurRad="127000" dist="38100" dir="2700000" algn="tl" rotWithShape="0">
                    <a:prstClr val="black">
                      <a:alpha val="47000"/>
                    </a:prstClr>
                  </a:outerShdw>
                </a:effectLst>
                <a:latin typeface="iCiel Nabila" pitchFamily="2" charset="0"/>
                <a:ea typeface="字魂36号-正文宋楷" panose="02000000000000000000" pitchFamily="2" charset="-122"/>
              </a:rPr>
              <a:t>PHÒNG GD &amp; ĐT QUẬN LONG BIÊN</a:t>
            </a:r>
            <a:endParaRPr lang="zh-CN" altLang="en-US" sz="4000" dirty="0">
              <a:ln w="63500">
                <a:solidFill>
                  <a:srgbClr val="FFFFFF"/>
                </a:solidFill>
              </a:ln>
              <a:solidFill>
                <a:srgbClr val="FF4D67"/>
              </a:solidFill>
              <a:effectLst>
                <a:outerShdw blurRad="127000" dist="38100" dir="2700000" algn="tl" rotWithShape="0">
                  <a:prstClr val="black">
                    <a:alpha val="47000"/>
                  </a:prstClr>
                </a:outerShdw>
              </a:effectLst>
              <a:latin typeface="iCiel Nabila" pitchFamily="2" charset="0"/>
              <a:ea typeface="字魂36号-正文宋楷" panose="02000000000000000000" pitchFamily="2" charset="-122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7308" l="10000" r="90000">
                        <a14:foregroundMark x1="42333" y1="89103" x2="42333" y2="89103"/>
                        <a14:foregroundMark x1="45667" y1="90641" x2="45667" y2="906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6496" y="4004844"/>
            <a:ext cx="3607280" cy="3126309"/>
          </a:xfrm>
          <a:prstGeom prst="rect">
            <a:avLst/>
          </a:prstGeom>
        </p:spPr>
      </p:pic>
      <p:pic>
        <p:nvPicPr>
          <p:cNvPr id="26" name="图片 7">
            <a:extLst>
              <a:ext uri="{FF2B5EF4-FFF2-40B4-BE49-F238E27FC236}">
                <a16:creationId xmlns:a16="http://schemas.microsoft.com/office/drawing/2014/main" id="{BE35B2B5-000D-4B6E-8BBF-5E39362126F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64977" y="-315847"/>
            <a:ext cx="3255929" cy="2656152"/>
          </a:xfrm>
          <a:prstGeom prst="rect">
            <a:avLst/>
          </a:prstGeom>
        </p:spPr>
      </p:pic>
      <p:pic>
        <p:nvPicPr>
          <p:cNvPr id="27" name="图片 31">
            <a:extLst>
              <a:ext uri="{FF2B5EF4-FFF2-40B4-BE49-F238E27FC236}">
                <a16:creationId xmlns:a16="http://schemas.microsoft.com/office/drawing/2014/main" id="{D5AA8534-6155-4A91-BC51-DECE939680A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2119" y="3232149"/>
            <a:ext cx="4741759" cy="4113335"/>
          </a:xfrm>
          <a:prstGeom prst="rect">
            <a:avLst/>
          </a:prstGeom>
        </p:spPr>
      </p:pic>
      <p:sp>
        <p:nvSpPr>
          <p:cNvPr id="18" name="文本框 342">
            <a:extLst>
              <a:ext uri="{FF2B5EF4-FFF2-40B4-BE49-F238E27FC236}">
                <a16:creationId xmlns:a16="http://schemas.microsoft.com/office/drawing/2014/main" id="{1715721D-2379-4F88-BDA9-B54B39F99781}"/>
              </a:ext>
            </a:extLst>
          </p:cNvPr>
          <p:cNvSpPr txBox="1"/>
          <p:nvPr/>
        </p:nvSpPr>
        <p:spPr>
          <a:xfrm>
            <a:off x="2635008" y="136087"/>
            <a:ext cx="7491666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GB" altLang="zh-CN" sz="4000">
                <a:solidFill>
                  <a:srgbClr val="FF0000"/>
                </a:solidFill>
                <a:latin typeface="iCiel Nabila" pitchFamily="2" charset="0"/>
                <a:ea typeface="字魂36号-正文宋楷" panose="02000000000000000000" pitchFamily="2" charset="-122"/>
              </a:rPr>
              <a:t>PHÒNG GD &amp; ĐT QUẬN LONG BIÊN</a:t>
            </a:r>
            <a:endParaRPr lang="zh-CN" altLang="en-US" sz="4000" dirty="0">
              <a:solidFill>
                <a:srgbClr val="FF0000"/>
              </a:solidFill>
              <a:latin typeface="iCiel Nabila" pitchFamily="2" charset="0"/>
              <a:ea typeface="字魂36号-正文宋楷" panose="02000000000000000000" pitchFamily="2" charset="-122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6687" y="3365528"/>
            <a:ext cx="47244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687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1372">
        <p:circle/>
      </p:transition>
    </mc:Choice>
    <mc:Fallback xmlns="">
      <p:transition spd="slow" advTm="11372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0.00023 C 1.04167E-6 -0.03518 0.02891 -0.13634 0.05391 -0.14282 C 0.07891 -0.1493 0.12279 -0.0743 0.15 -0.03912 C 0.17682 -0.00416 0.18112 0.0676 0.21614 0.0676 C 0.24961 0.0676 0.42812 -0.01805 0.42812 -0.05301 " pathEditMode="relative" rAng="0" ptsTypes="AAAAA">
                                      <p:cBhvr>
                                        <p:cTn id="21" dur="2000" spd="-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06" y="-3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1" y="3429000"/>
            <a:ext cx="7535551" cy="1446550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88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Kids" pitchFamily="2" charset="0"/>
                <a:cs typeface="Kids" pitchFamily="2" charset="0"/>
              </a:rPr>
              <a:t>THƯ GIÃN</a:t>
            </a:r>
          </a:p>
        </p:txBody>
      </p:sp>
    </p:spTree>
    <p:extLst>
      <p:ext uri="{BB962C8B-B14F-4D97-AF65-F5344CB8AC3E}">
        <p14:creationId xmlns:p14="http://schemas.microsoft.com/office/powerpoint/2010/main" val="3692050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D82C5B-BC5B-47EF-AFD2-295BAA9FED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019" y="1756338"/>
            <a:ext cx="9554997" cy="3035118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A0121A55-1A92-4354-A701-E4F6B308FDCC}"/>
              </a:ext>
            </a:extLst>
          </p:cNvPr>
          <p:cNvGrpSpPr/>
          <p:nvPr/>
        </p:nvGrpSpPr>
        <p:grpSpPr>
          <a:xfrm>
            <a:off x="1244125" y="480389"/>
            <a:ext cx="609600" cy="660975"/>
            <a:chOff x="2015923" y="5022186"/>
            <a:chExt cx="609600" cy="660975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0D37F1E9-8C36-47B3-A8C5-2203EEE944B5}"/>
                </a:ext>
              </a:extLst>
            </p:cNvPr>
            <p:cNvSpPr/>
            <p:nvPr/>
          </p:nvSpPr>
          <p:spPr>
            <a:xfrm>
              <a:off x="2015923" y="5022186"/>
              <a:ext cx="609600" cy="660975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C345D66-756C-4BCF-8DC8-1CFDA3F7D1F4}"/>
                </a:ext>
              </a:extLst>
            </p:cNvPr>
            <p:cNvSpPr txBox="1"/>
            <p:nvPr/>
          </p:nvSpPr>
          <p:spPr>
            <a:xfrm>
              <a:off x="2137063" y="5029200"/>
              <a:ext cx="45373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9D0EFE18-0DEA-47F8-9276-8F725BEEB693}"/>
              </a:ext>
            </a:extLst>
          </p:cNvPr>
          <p:cNvSpPr txBox="1"/>
          <p:nvPr/>
        </p:nvSpPr>
        <p:spPr>
          <a:xfrm>
            <a:off x="2164080" y="487403"/>
            <a:ext cx="73700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Hình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thích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hợp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đặt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vào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dấu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“?”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là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hình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nào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?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42E23E7-8DB8-46ED-B59B-2B1B9BE38B6A}"/>
              </a:ext>
            </a:extLst>
          </p:cNvPr>
          <p:cNvSpPr/>
          <p:nvPr/>
        </p:nvSpPr>
        <p:spPr>
          <a:xfrm>
            <a:off x="5492496" y="4126992"/>
            <a:ext cx="499872" cy="405384"/>
          </a:xfrm>
          <a:prstGeom prst="ellipse">
            <a:avLst/>
          </a:prstGeom>
          <a:noFill/>
          <a:ln w="381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628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F62073EF-C2D6-414E-A266-B73609B5C2B3}"/>
              </a:ext>
            </a:extLst>
          </p:cNvPr>
          <p:cNvGrpSpPr/>
          <p:nvPr/>
        </p:nvGrpSpPr>
        <p:grpSpPr>
          <a:xfrm>
            <a:off x="1244125" y="480389"/>
            <a:ext cx="609600" cy="660975"/>
            <a:chOff x="2015923" y="5022186"/>
            <a:chExt cx="609600" cy="660975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0B5D1696-F1E4-4003-A495-E577B213C078}"/>
                </a:ext>
              </a:extLst>
            </p:cNvPr>
            <p:cNvSpPr/>
            <p:nvPr/>
          </p:nvSpPr>
          <p:spPr>
            <a:xfrm>
              <a:off x="2015923" y="5022186"/>
              <a:ext cx="609600" cy="660975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706BC12-201F-4E3D-A049-6C16AE56E7BD}"/>
                </a:ext>
              </a:extLst>
            </p:cNvPr>
            <p:cNvSpPr txBox="1"/>
            <p:nvPr/>
          </p:nvSpPr>
          <p:spPr>
            <a:xfrm>
              <a:off x="2137063" y="5029200"/>
              <a:ext cx="45373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4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0E661380-D8A9-4EEC-869C-9FBD4C71794A}"/>
              </a:ext>
            </a:extLst>
          </p:cNvPr>
          <p:cNvSpPr txBox="1"/>
          <p:nvPr/>
        </p:nvSpPr>
        <p:spPr>
          <a:xfrm>
            <a:off x="2164080" y="487403"/>
            <a:ext cx="73700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Từ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bốn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hình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tam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giác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như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nhau</a:t>
            </a:r>
            <a:endParaRPr lang="en-US" sz="3000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2F738CC-A879-4662-B886-5D6EDD96E8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408" y="1346201"/>
            <a:ext cx="6828736" cy="189687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5A94268-3B58-4FB3-980F-AFCD81C88B3E}"/>
              </a:ext>
            </a:extLst>
          </p:cNvPr>
          <p:cNvSpPr txBox="1"/>
          <p:nvPr/>
        </p:nvSpPr>
        <p:spPr>
          <a:xfrm>
            <a:off x="2164080" y="3429000"/>
            <a:ext cx="73700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Hãy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ghép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thành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: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9BD94D3-8C61-456A-9DED-CB0EFA47D4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7374" y="3982998"/>
            <a:ext cx="2748590" cy="283725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48F17BB-1958-4DD4-876F-8DA57EC4451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676"/>
          <a:stretch/>
        </p:blipFill>
        <p:spPr>
          <a:xfrm>
            <a:off x="6293224" y="4133336"/>
            <a:ext cx="4545592" cy="2686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6918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F62073EF-C2D6-414E-A266-B73609B5C2B3}"/>
              </a:ext>
            </a:extLst>
          </p:cNvPr>
          <p:cNvGrpSpPr/>
          <p:nvPr/>
        </p:nvGrpSpPr>
        <p:grpSpPr>
          <a:xfrm>
            <a:off x="1244125" y="480389"/>
            <a:ext cx="609600" cy="660975"/>
            <a:chOff x="2015923" y="5022186"/>
            <a:chExt cx="609600" cy="660975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0B5D1696-F1E4-4003-A495-E577B213C078}"/>
                </a:ext>
              </a:extLst>
            </p:cNvPr>
            <p:cNvSpPr/>
            <p:nvPr/>
          </p:nvSpPr>
          <p:spPr>
            <a:xfrm>
              <a:off x="2015923" y="5022186"/>
              <a:ext cx="609600" cy="660975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706BC12-201F-4E3D-A049-6C16AE56E7BD}"/>
                </a:ext>
              </a:extLst>
            </p:cNvPr>
            <p:cNvSpPr txBox="1"/>
            <p:nvPr/>
          </p:nvSpPr>
          <p:spPr>
            <a:xfrm>
              <a:off x="2137063" y="5029200"/>
              <a:ext cx="45373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4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0E661380-D8A9-4EEC-869C-9FBD4C71794A}"/>
              </a:ext>
            </a:extLst>
          </p:cNvPr>
          <p:cNvSpPr txBox="1"/>
          <p:nvPr/>
        </p:nvSpPr>
        <p:spPr>
          <a:xfrm>
            <a:off x="2220259" y="555157"/>
            <a:ext cx="73700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Từ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bốn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hình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tam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giác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như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nhau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: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2A09092-6C62-42B6-946C-32E85003F02B}"/>
              </a:ext>
            </a:extLst>
          </p:cNvPr>
          <p:cNvGrpSpPr/>
          <p:nvPr/>
        </p:nvGrpSpPr>
        <p:grpSpPr>
          <a:xfrm>
            <a:off x="2064431" y="1366337"/>
            <a:ext cx="2027957" cy="1896871"/>
            <a:chOff x="4068043" y="962925"/>
            <a:chExt cx="2027957" cy="1896871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2F738CC-A879-4662-B886-5D6EDD96E8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2970" r="26727"/>
                      </a14:imgEffect>
                    </a14:imgLayer>
                  </a14:imgProps>
                </a:ext>
              </a:extLst>
            </a:blip>
            <a:srcRect r="70303"/>
            <a:stretch/>
          </p:blipFill>
          <p:spPr>
            <a:xfrm>
              <a:off x="4068043" y="962925"/>
              <a:ext cx="2027957" cy="1896871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A777F72A-31A2-4C65-94B1-7559B4BE067D}"/>
                </a:ext>
              </a:extLst>
            </p:cNvPr>
            <p:cNvSpPr txBox="1"/>
            <p:nvPr/>
          </p:nvSpPr>
          <p:spPr>
            <a:xfrm>
              <a:off x="4729082" y="1809383"/>
              <a:ext cx="47064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7B9953F0-CD43-4B41-85BC-5824472E5649}"/>
              </a:ext>
            </a:extLst>
          </p:cNvPr>
          <p:cNvGrpSpPr/>
          <p:nvPr/>
        </p:nvGrpSpPr>
        <p:grpSpPr>
          <a:xfrm>
            <a:off x="4202511" y="1468396"/>
            <a:ext cx="1911977" cy="1739834"/>
            <a:chOff x="6282361" y="928827"/>
            <a:chExt cx="2027957" cy="1896871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9483B1FE-70B5-4E40-B018-74F42BB8A8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2970" r="26727"/>
                      </a14:imgEffect>
                    </a14:imgLayer>
                  </a14:imgProps>
                </a:ext>
              </a:extLst>
            </a:blip>
            <a:srcRect r="70303"/>
            <a:stretch/>
          </p:blipFill>
          <p:spPr>
            <a:xfrm>
              <a:off x="6282361" y="928827"/>
              <a:ext cx="2027957" cy="1896871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CD951C1-B387-45F6-A0D6-1AAA10BE4E13}"/>
                </a:ext>
              </a:extLst>
            </p:cNvPr>
            <p:cNvSpPr txBox="1"/>
            <p:nvPr/>
          </p:nvSpPr>
          <p:spPr>
            <a:xfrm>
              <a:off x="6960306" y="1776068"/>
              <a:ext cx="47064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0462BE4-28E4-4BEF-BB0B-0A0BA0A3A86F}"/>
              </a:ext>
            </a:extLst>
          </p:cNvPr>
          <p:cNvGrpSpPr/>
          <p:nvPr/>
        </p:nvGrpSpPr>
        <p:grpSpPr>
          <a:xfrm>
            <a:off x="6096000" y="1348171"/>
            <a:ext cx="1911976" cy="1896870"/>
            <a:chOff x="8118100" y="892991"/>
            <a:chExt cx="2027957" cy="1896871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2D229ED3-E478-47E5-91AA-84381FA61E8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2970" r="26727"/>
                      </a14:imgEffect>
                    </a14:imgLayer>
                  </a14:imgProps>
                </a:ext>
              </a:extLst>
            </a:blip>
            <a:srcRect r="70303"/>
            <a:stretch/>
          </p:blipFill>
          <p:spPr>
            <a:xfrm>
              <a:off x="8118100" y="892991"/>
              <a:ext cx="2027957" cy="1896871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9B11A3B-1594-4AC1-993E-9DEE45052886}"/>
                </a:ext>
              </a:extLst>
            </p:cNvPr>
            <p:cNvSpPr txBox="1"/>
            <p:nvPr/>
          </p:nvSpPr>
          <p:spPr>
            <a:xfrm>
              <a:off x="8776102" y="1776682"/>
              <a:ext cx="47064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37506D5-2A96-4650-A58D-87C552F8C031}"/>
              </a:ext>
            </a:extLst>
          </p:cNvPr>
          <p:cNvGrpSpPr/>
          <p:nvPr/>
        </p:nvGrpSpPr>
        <p:grpSpPr>
          <a:xfrm>
            <a:off x="7930284" y="1314321"/>
            <a:ext cx="2027957" cy="1896871"/>
            <a:chOff x="9933896" y="910909"/>
            <a:chExt cx="2027957" cy="1896871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E73D6C6C-A2A4-477E-9EC8-EF9995B94B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2970" r="26727"/>
                      </a14:imgEffect>
                    </a14:imgLayer>
                  </a14:imgProps>
                </a:ext>
              </a:extLst>
            </a:blip>
            <a:srcRect r="70303"/>
            <a:stretch/>
          </p:blipFill>
          <p:spPr>
            <a:xfrm>
              <a:off x="9933896" y="910909"/>
              <a:ext cx="2027957" cy="1896871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BDFC78C-C5C4-4EFF-AE8B-C229179B1A23}"/>
                </a:ext>
              </a:extLst>
            </p:cNvPr>
            <p:cNvSpPr txBox="1"/>
            <p:nvPr/>
          </p:nvSpPr>
          <p:spPr>
            <a:xfrm>
              <a:off x="10633996" y="1760240"/>
              <a:ext cx="47064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A11AF32-BE42-4688-B5EA-33890BC5F9EE}"/>
              </a:ext>
            </a:extLst>
          </p:cNvPr>
          <p:cNvGrpSpPr/>
          <p:nvPr/>
        </p:nvGrpSpPr>
        <p:grpSpPr>
          <a:xfrm flipH="1">
            <a:off x="4875955" y="3174399"/>
            <a:ext cx="1911976" cy="1724878"/>
            <a:chOff x="4068043" y="962925"/>
            <a:chExt cx="2027957" cy="1896871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A8DF8A9E-405A-44C1-B278-6F9B97B44D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2970" r="26727"/>
                      </a14:imgEffect>
                    </a14:imgLayer>
                  </a14:imgProps>
                </a:ext>
              </a:extLst>
            </a:blip>
            <a:srcRect r="70303"/>
            <a:stretch/>
          </p:blipFill>
          <p:spPr>
            <a:xfrm>
              <a:off x="4068043" y="962925"/>
              <a:ext cx="2027957" cy="1896871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AF63D2B-5B45-4C76-B708-F7286691E0AB}"/>
                </a:ext>
              </a:extLst>
            </p:cNvPr>
            <p:cNvSpPr txBox="1"/>
            <p:nvPr/>
          </p:nvSpPr>
          <p:spPr>
            <a:xfrm>
              <a:off x="4729082" y="1809383"/>
              <a:ext cx="47064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pic>
        <p:nvPicPr>
          <p:cNvPr id="25" name="Picture 24" descr="Shape, arrow&#10;&#10;Description automatically generated">
            <a:extLst>
              <a:ext uri="{FF2B5EF4-FFF2-40B4-BE49-F238E27FC236}">
                <a16:creationId xmlns:a16="http://schemas.microsoft.com/office/drawing/2014/main" id="{57DBE790-3C4A-4EFC-8AFD-0E6D346C61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343" y="3225574"/>
            <a:ext cx="2752725" cy="2838450"/>
          </a:xfrm>
          <a:prstGeom prst="rect">
            <a:avLst/>
          </a:prstGeom>
        </p:spPr>
      </p:pic>
      <p:grpSp>
        <p:nvGrpSpPr>
          <p:cNvPr id="54" name="Group 53">
            <a:extLst>
              <a:ext uri="{FF2B5EF4-FFF2-40B4-BE49-F238E27FC236}">
                <a16:creationId xmlns:a16="http://schemas.microsoft.com/office/drawing/2014/main" id="{4F21F67E-3602-40D5-80ED-899C17ECFC73}"/>
              </a:ext>
            </a:extLst>
          </p:cNvPr>
          <p:cNvGrpSpPr/>
          <p:nvPr/>
        </p:nvGrpSpPr>
        <p:grpSpPr>
          <a:xfrm>
            <a:off x="5106339" y="3485050"/>
            <a:ext cx="2356248" cy="2319497"/>
            <a:chOff x="6576991" y="3492580"/>
            <a:chExt cx="2356248" cy="2319497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621C91B4-5692-4D95-8CEC-D55A84C14272}"/>
                </a:ext>
              </a:extLst>
            </p:cNvPr>
            <p:cNvCxnSpPr>
              <a:cxnSpLocks/>
            </p:cNvCxnSpPr>
            <p:nvPr/>
          </p:nvCxnSpPr>
          <p:spPr>
            <a:xfrm>
              <a:off x="7766137" y="3507288"/>
              <a:ext cx="1128021" cy="1114816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FAFE993A-C117-4585-9EA0-3CA8B8B5C86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576991" y="3492580"/>
              <a:ext cx="1185747" cy="1149473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753C5899-8478-4348-BC98-C8A465FF1C8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576992" y="4651564"/>
              <a:ext cx="666145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1B9A702B-D2DB-47A7-A8E7-1AFA4B454B9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199402" y="4661076"/>
              <a:ext cx="1" cy="1151001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73E757BE-0BFB-41F3-BF1D-0D448D82968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76262" y="4661076"/>
              <a:ext cx="1" cy="1151001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71A3C36F-A810-4FB1-BC6D-94CC54BBEC1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376263" y="4642054"/>
              <a:ext cx="556976" cy="1902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D730B59F-F86A-4BE6-9374-C9BC8C97241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227862" y="5810548"/>
              <a:ext cx="1148400" cy="1529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4520B6E1-8973-4EF9-B3CB-5E1BB36CFEF3}"/>
              </a:ext>
            </a:extLst>
          </p:cNvPr>
          <p:cNvGrpSpPr/>
          <p:nvPr/>
        </p:nvGrpSpPr>
        <p:grpSpPr>
          <a:xfrm rot="16200000" flipH="1">
            <a:off x="5331007" y="4175046"/>
            <a:ext cx="1896869" cy="1761317"/>
            <a:chOff x="9933896" y="910909"/>
            <a:chExt cx="2027957" cy="1896871"/>
          </a:xfrm>
        </p:grpSpPr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CAEBF5AF-7732-4D05-A14F-53E71AC30F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2970" r="26727"/>
                      </a14:imgEffect>
                    </a14:imgLayer>
                  </a14:imgProps>
                </a:ext>
              </a:extLst>
            </a:blip>
            <a:srcRect r="70303"/>
            <a:stretch/>
          </p:blipFill>
          <p:spPr>
            <a:xfrm>
              <a:off x="9933896" y="910909"/>
              <a:ext cx="2027957" cy="1896871"/>
            </a:xfrm>
            <a:prstGeom prst="rect">
              <a:avLst/>
            </a:prstGeom>
          </p:spPr>
        </p:pic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CF74E1B2-3F95-42FC-8F95-8D5EF3EBEE94}"/>
                </a:ext>
              </a:extLst>
            </p:cNvPr>
            <p:cNvSpPr txBox="1"/>
            <p:nvPr/>
          </p:nvSpPr>
          <p:spPr>
            <a:xfrm rot="16200000">
              <a:off x="10602468" y="1802057"/>
              <a:ext cx="533703" cy="6242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98542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0.00162 C 0.0043 -0.00741 0.02006 -0.01597 0.02566 -0.01597 C 0.06042 -0.01597 0.0961 0.12292 0.0961 0.26181 C 0.0961 0.19144 0.11407 0.12292 0.13086 0.12292 C 0.14883 0.12292 0.16563 0.19282 0.16563 0.26181 C 0.16563 0.22731 0.17435 0.19144 0.18347 0.19144 C 0.19232 0.19144 0.20144 0.22593 0.20144 0.26181 C 0.20144 0.24375 0.20599 0.22731 0.21029 0.22731 C 0.21485 0.22731 0.21927 0.24491 0.21927 0.26181 C 0.21927 0.25255 0.22136 0.24375 0.22357 0.24375 C 0.22487 0.24375 0.22813 0.25278 0.22813 0.26181 C 0.22813 0.25718 0.22943 0.25255 0.23047 0.25255 C 0.23047 0.2537 0.23256 0.25694 0.23256 0.26181 C 0.23256 0.25926 0.23256 0.25718 0.23386 0.25718 C 0.23386 0.2581 0.2349 0.25949 0.2349 0.26181 C 0.2349 0.26042 0.2349 0.25926 0.2349 0.2581 C 0.23607 0.2581 0.23607 0.25926 0.23607 0.26042 C 0.23724 0.26042 0.23724 0.25949 0.23724 0.2581 C 0.23855 0.2581 0.23855 0.25926 0.23855 0.26042 " pathEditMode="relative" rAng="0" ptsTypes="AAAAAAAAAAAAAAAAAAA">
                                      <p:cBhvr>
                                        <p:cTn id="3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27" y="1213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2.22222E-6 L 0.13086 0.24884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36" y="12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2.22222E-6 L -0.07279 0.41482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46" y="20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1.11111E-6 L -0.18776 0.38426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88" y="19213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F62073EF-C2D6-414E-A266-B73609B5C2B3}"/>
              </a:ext>
            </a:extLst>
          </p:cNvPr>
          <p:cNvGrpSpPr/>
          <p:nvPr/>
        </p:nvGrpSpPr>
        <p:grpSpPr>
          <a:xfrm>
            <a:off x="1244125" y="480389"/>
            <a:ext cx="609600" cy="660975"/>
            <a:chOff x="2015923" y="5022186"/>
            <a:chExt cx="609600" cy="660975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0B5D1696-F1E4-4003-A495-E577B213C078}"/>
                </a:ext>
              </a:extLst>
            </p:cNvPr>
            <p:cNvSpPr/>
            <p:nvPr/>
          </p:nvSpPr>
          <p:spPr>
            <a:xfrm>
              <a:off x="2015923" y="5022186"/>
              <a:ext cx="609600" cy="660975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706BC12-201F-4E3D-A049-6C16AE56E7BD}"/>
                </a:ext>
              </a:extLst>
            </p:cNvPr>
            <p:cNvSpPr txBox="1"/>
            <p:nvPr/>
          </p:nvSpPr>
          <p:spPr>
            <a:xfrm>
              <a:off x="2137063" y="5029200"/>
              <a:ext cx="45373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4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0E661380-D8A9-4EEC-869C-9FBD4C71794A}"/>
              </a:ext>
            </a:extLst>
          </p:cNvPr>
          <p:cNvSpPr txBox="1"/>
          <p:nvPr/>
        </p:nvSpPr>
        <p:spPr>
          <a:xfrm>
            <a:off x="2227175" y="499692"/>
            <a:ext cx="52763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Từ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bốn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hình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tam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giác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như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nhau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: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2A09092-6C62-42B6-946C-32E85003F02B}"/>
              </a:ext>
            </a:extLst>
          </p:cNvPr>
          <p:cNvGrpSpPr/>
          <p:nvPr/>
        </p:nvGrpSpPr>
        <p:grpSpPr>
          <a:xfrm>
            <a:off x="2620819" y="1141364"/>
            <a:ext cx="2027957" cy="1896871"/>
            <a:chOff x="4068043" y="962925"/>
            <a:chExt cx="2027957" cy="1896871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2F738CC-A879-4662-B886-5D6EDD96E8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2970" r="26727"/>
                      </a14:imgEffect>
                    </a14:imgLayer>
                  </a14:imgProps>
                </a:ext>
              </a:extLst>
            </a:blip>
            <a:srcRect r="70303"/>
            <a:stretch/>
          </p:blipFill>
          <p:spPr>
            <a:xfrm>
              <a:off x="4068043" y="962925"/>
              <a:ext cx="2027957" cy="1896871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A777F72A-31A2-4C65-94B1-7559B4BE067D}"/>
                </a:ext>
              </a:extLst>
            </p:cNvPr>
            <p:cNvSpPr txBox="1"/>
            <p:nvPr/>
          </p:nvSpPr>
          <p:spPr>
            <a:xfrm>
              <a:off x="4729082" y="1809383"/>
              <a:ext cx="47064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0462BE4-28E4-4BEF-BB0B-0A0BA0A3A86F}"/>
              </a:ext>
            </a:extLst>
          </p:cNvPr>
          <p:cNvGrpSpPr/>
          <p:nvPr/>
        </p:nvGrpSpPr>
        <p:grpSpPr>
          <a:xfrm>
            <a:off x="6502242" y="1072178"/>
            <a:ext cx="2027957" cy="1896871"/>
            <a:chOff x="8118100" y="892991"/>
            <a:chExt cx="2027957" cy="1896871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2D229ED3-E478-47E5-91AA-84381FA61E8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2970" r="26727"/>
                      </a14:imgEffect>
                    </a14:imgLayer>
                  </a14:imgProps>
                </a:ext>
              </a:extLst>
            </a:blip>
            <a:srcRect r="70303"/>
            <a:stretch/>
          </p:blipFill>
          <p:spPr>
            <a:xfrm>
              <a:off x="8118100" y="892991"/>
              <a:ext cx="2027957" cy="1896871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9B11A3B-1594-4AC1-993E-9DEE45052886}"/>
                </a:ext>
              </a:extLst>
            </p:cNvPr>
            <p:cNvSpPr txBox="1"/>
            <p:nvPr/>
          </p:nvSpPr>
          <p:spPr>
            <a:xfrm>
              <a:off x="8776102" y="1776682"/>
              <a:ext cx="47064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37506D5-2A96-4650-A58D-87C552F8C031}"/>
              </a:ext>
            </a:extLst>
          </p:cNvPr>
          <p:cNvGrpSpPr/>
          <p:nvPr/>
        </p:nvGrpSpPr>
        <p:grpSpPr>
          <a:xfrm>
            <a:off x="8318038" y="1090096"/>
            <a:ext cx="2027957" cy="1896871"/>
            <a:chOff x="9933896" y="910909"/>
            <a:chExt cx="2027957" cy="1896871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E73D6C6C-A2A4-477E-9EC8-EF9995B94B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2970" r="26727"/>
                      </a14:imgEffect>
                    </a14:imgLayer>
                  </a14:imgProps>
                </a:ext>
              </a:extLst>
            </a:blip>
            <a:srcRect r="70303"/>
            <a:stretch/>
          </p:blipFill>
          <p:spPr>
            <a:xfrm>
              <a:off x="9933896" y="910909"/>
              <a:ext cx="2027957" cy="1896871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BDFC78C-C5C4-4EFF-AE8B-C229179B1A23}"/>
                </a:ext>
              </a:extLst>
            </p:cNvPr>
            <p:cNvSpPr txBox="1"/>
            <p:nvPr/>
          </p:nvSpPr>
          <p:spPr>
            <a:xfrm>
              <a:off x="10633996" y="1760240"/>
              <a:ext cx="47064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EB8BD8CC-45A0-4E64-B0C2-D415AD5AC7C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676"/>
          <a:stretch/>
        </p:blipFill>
        <p:spPr>
          <a:xfrm>
            <a:off x="1244385" y="3472808"/>
            <a:ext cx="4545592" cy="2686917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2126D3BA-F65A-4CC4-B36F-89AEA7306501}"/>
              </a:ext>
            </a:extLst>
          </p:cNvPr>
          <p:cNvGrpSpPr/>
          <p:nvPr/>
        </p:nvGrpSpPr>
        <p:grpSpPr>
          <a:xfrm>
            <a:off x="6216244" y="3658140"/>
            <a:ext cx="3741948" cy="2091846"/>
            <a:chOff x="856927" y="3995803"/>
            <a:chExt cx="4203588" cy="2091846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93CD1EA1-A468-44C1-8FCA-7B260048A7D6}"/>
                </a:ext>
              </a:extLst>
            </p:cNvPr>
            <p:cNvCxnSpPr/>
            <p:nvPr/>
          </p:nvCxnSpPr>
          <p:spPr>
            <a:xfrm>
              <a:off x="2934989" y="3995803"/>
              <a:ext cx="2125526" cy="2091846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C08E336-3770-440F-8B57-53919A52FEF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56929" y="3995803"/>
              <a:ext cx="2078060" cy="2091846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24D4185D-E5E3-4D92-92F6-1D6547DCA18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56927" y="6087649"/>
              <a:ext cx="4156122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8B134A3-874A-4C49-9C3D-81A4C39CCF88}"/>
              </a:ext>
            </a:extLst>
          </p:cNvPr>
          <p:cNvCxnSpPr/>
          <p:nvPr/>
        </p:nvCxnSpPr>
        <p:spPr>
          <a:xfrm>
            <a:off x="8053565" y="3654836"/>
            <a:ext cx="0" cy="20951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BEDAD6D7-B12A-4CFA-8CD7-E4A635839E7F}"/>
              </a:ext>
            </a:extLst>
          </p:cNvPr>
          <p:cNvCxnSpPr>
            <a:cxnSpLocks/>
          </p:cNvCxnSpPr>
          <p:nvPr/>
        </p:nvCxnSpPr>
        <p:spPr>
          <a:xfrm>
            <a:off x="7019399" y="4800564"/>
            <a:ext cx="1059219" cy="9619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8" name="Group 37">
            <a:extLst>
              <a:ext uri="{FF2B5EF4-FFF2-40B4-BE49-F238E27FC236}">
                <a16:creationId xmlns:a16="http://schemas.microsoft.com/office/drawing/2014/main" id="{6303C2F8-3683-4308-8BA9-E298A3E3C9D0}"/>
              </a:ext>
            </a:extLst>
          </p:cNvPr>
          <p:cNvGrpSpPr/>
          <p:nvPr/>
        </p:nvGrpSpPr>
        <p:grpSpPr>
          <a:xfrm>
            <a:off x="4571429" y="1229215"/>
            <a:ext cx="1911977" cy="1739834"/>
            <a:chOff x="6282361" y="928827"/>
            <a:chExt cx="2027957" cy="1896871"/>
          </a:xfrm>
        </p:grpSpPr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476E4FD3-833C-4DE7-A47E-D210505A93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2970" r="26727"/>
                      </a14:imgEffect>
                    </a14:imgLayer>
                  </a14:imgProps>
                </a:ext>
              </a:extLst>
            </a:blip>
            <a:srcRect r="70303"/>
            <a:stretch/>
          </p:blipFill>
          <p:spPr>
            <a:xfrm>
              <a:off x="6282361" y="928827"/>
              <a:ext cx="2027957" cy="1896871"/>
            </a:xfrm>
            <a:prstGeom prst="rect">
              <a:avLst/>
            </a:prstGeom>
          </p:spPr>
        </p:pic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6B083454-6705-4F0D-91F1-C2743F734305}"/>
                </a:ext>
              </a:extLst>
            </p:cNvPr>
            <p:cNvSpPr txBox="1"/>
            <p:nvPr/>
          </p:nvSpPr>
          <p:spPr>
            <a:xfrm>
              <a:off x="6960306" y="1776068"/>
              <a:ext cx="47064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E99CACE2-5B0C-4886-8095-1091BB420693}"/>
              </a:ext>
            </a:extLst>
          </p:cNvPr>
          <p:cNvGrpSpPr/>
          <p:nvPr/>
        </p:nvGrpSpPr>
        <p:grpSpPr>
          <a:xfrm rot="2273029">
            <a:off x="6873879" y="3479944"/>
            <a:ext cx="2139442" cy="2156717"/>
            <a:chOff x="3952149" y="983684"/>
            <a:chExt cx="2219351" cy="2075892"/>
          </a:xfrm>
        </p:grpSpPr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242A8287-6663-40DB-A832-2E6DFA33FD3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2970" r="26727"/>
                      </a14:imgEffect>
                    </a14:imgLayer>
                  </a14:imgProps>
                </a:ext>
              </a:extLst>
            </a:blip>
            <a:srcRect r="70303"/>
            <a:stretch/>
          </p:blipFill>
          <p:spPr>
            <a:xfrm rot="228613">
              <a:off x="3952149" y="983684"/>
              <a:ext cx="2219351" cy="2075892"/>
            </a:xfrm>
            <a:prstGeom prst="rect">
              <a:avLst/>
            </a:prstGeom>
          </p:spPr>
        </p:pic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00D5386B-5260-470E-B5CA-9623427EDAB0}"/>
                </a:ext>
              </a:extLst>
            </p:cNvPr>
            <p:cNvSpPr txBox="1"/>
            <p:nvPr/>
          </p:nvSpPr>
          <p:spPr>
            <a:xfrm rot="19118072">
              <a:off x="4729082" y="1809383"/>
              <a:ext cx="47064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6AADC982-9CA8-4A99-8A1A-B02CCAD11FAA}"/>
              </a:ext>
            </a:extLst>
          </p:cNvPr>
          <p:cNvGrpSpPr/>
          <p:nvPr/>
        </p:nvGrpSpPr>
        <p:grpSpPr>
          <a:xfrm rot="8253607">
            <a:off x="6264078" y="4700344"/>
            <a:ext cx="1974185" cy="1856881"/>
            <a:chOff x="6374076" y="1011178"/>
            <a:chExt cx="1794323" cy="1801566"/>
          </a:xfrm>
        </p:grpSpPr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7AA0A18B-0020-4E79-A282-A5886FE257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2970" r="26727"/>
                      </a14:imgEffect>
                    </a14:imgLayer>
                  </a14:imgProps>
                </a:ext>
              </a:extLst>
            </a:blip>
            <a:srcRect r="70303"/>
            <a:stretch/>
          </p:blipFill>
          <p:spPr>
            <a:xfrm rot="21296038">
              <a:off x="6374076" y="1011178"/>
              <a:ext cx="1794323" cy="1801566"/>
            </a:xfrm>
            <a:prstGeom prst="rect">
              <a:avLst/>
            </a:prstGeom>
          </p:spPr>
        </p:pic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7B221A2-C347-416D-8DE4-F6370BA474F4}"/>
                </a:ext>
              </a:extLst>
            </p:cNvPr>
            <p:cNvSpPr txBox="1"/>
            <p:nvPr/>
          </p:nvSpPr>
          <p:spPr>
            <a:xfrm rot="13346393">
              <a:off x="6960307" y="1776068"/>
              <a:ext cx="47064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522E2D2A-63C6-4B33-85A0-8EBBA132BCBC}"/>
              </a:ext>
            </a:extLst>
          </p:cNvPr>
          <p:cNvGrpSpPr/>
          <p:nvPr/>
        </p:nvGrpSpPr>
        <p:grpSpPr>
          <a:xfrm rot="13642918">
            <a:off x="6994294" y="3862464"/>
            <a:ext cx="2347713" cy="2087573"/>
            <a:chOff x="7787697" y="588235"/>
            <a:chExt cx="2358362" cy="2205918"/>
          </a:xfrm>
        </p:grpSpPr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CF239896-AD84-41A7-8FEF-CB0484C8DC5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2970" r="26727"/>
                      </a14:imgEffect>
                    </a14:imgLayer>
                  </a14:imgProps>
                </a:ext>
              </a:extLst>
            </a:blip>
            <a:srcRect r="70303"/>
            <a:stretch/>
          </p:blipFill>
          <p:spPr>
            <a:xfrm rot="38828">
              <a:off x="7787697" y="588235"/>
              <a:ext cx="2358362" cy="2205918"/>
            </a:xfrm>
            <a:prstGeom prst="rect">
              <a:avLst/>
            </a:prstGeom>
          </p:spPr>
        </p:pic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A7CB3566-E127-491F-A36D-23CA7C953570}"/>
                </a:ext>
              </a:extLst>
            </p:cNvPr>
            <p:cNvSpPr txBox="1"/>
            <p:nvPr/>
          </p:nvSpPr>
          <p:spPr>
            <a:xfrm rot="7957082">
              <a:off x="8726847" y="1758303"/>
              <a:ext cx="495083" cy="6729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D8F4B474-5630-422F-8D4E-8101D1911BD8}"/>
              </a:ext>
            </a:extLst>
          </p:cNvPr>
          <p:cNvGrpSpPr/>
          <p:nvPr/>
        </p:nvGrpSpPr>
        <p:grpSpPr>
          <a:xfrm rot="8193326">
            <a:off x="8137127" y="4682343"/>
            <a:ext cx="2027957" cy="1896871"/>
            <a:chOff x="9933896" y="910909"/>
            <a:chExt cx="2027957" cy="1896871"/>
          </a:xfrm>
        </p:grpSpPr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C6A3B4D3-E961-4FB4-8FD2-A319811EDC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2970" r="26727"/>
                      </a14:imgEffect>
                    </a14:imgLayer>
                  </a14:imgProps>
                </a:ext>
              </a:extLst>
            </a:blip>
            <a:srcRect r="70303"/>
            <a:stretch/>
          </p:blipFill>
          <p:spPr>
            <a:xfrm>
              <a:off x="9933896" y="910909"/>
              <a:ext cx="2027957" cy="1896871"/>
            </a:xfrm>
            <a:prstGeom prst="rect">
              <a:avLst/>
            </a:prstGeom>
          </p:spPr>
        </p:pic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F1167E00-F95C-44F8-B8D1-6B6EF0F312AC}"/>
                </a:ext>
              </a:extLst>
            </p:cNvPr>
            <p:cNvSpPr txBox="1"/>
            <p:nvPr/>
          </p:nvSpPr>
          <p:spPr>
            <a:xfrm rot="13406674">
              <a:off x="10633996" y="1760240"/>
              <a:ext cx="47064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25979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3.7037E-7 L 0.33203 0.34074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02" y="17037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1.48148E-6 L 0.12408 0.45231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98" y="22616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4.44444E-6 L 0.0802 0.35093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10" y="17546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2.22222E-6 L -0.02122 0.4882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8" y="24398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11F32C1-FCCC-466B-A06A-A8841E7AF093}"/>
              </a:ext>
            </a:extLst>
          </p:cNvPr>
          <p:cNvSpPr/>
          <p:nvPr/>
        </p:nvSpPr>
        <p:spPr>
          <a:xfrm>
            <a:off x="2057400" y="2111189"/>
            <a:ext cx="8540514" cy="3660299"/>
          </a:xfrm>
          <a:prstGeom prst="rect">
            <a:avLst/>
          </a:prstGeom>
          <a:noFill/>
          <a:scene3d>
            <a:camera prst="obliqueBottomRight"/>
            <a:lightRig rig="threePt" dir="t"/>
          </a:scene3d>
        </p:spPr>
        <p:txBody>
          <a:bodyPr wrap="square" lIns="68580" tIns="34291" rIns="68580" bIns="34291">
            <a:spAutoFit/>
          </a:bodyPr>
          <a:lstStyle/>
          <a:p>
            <a:pPr algn="ctr"/>
            <a:r>
              <a:rPr lang="en-US" sz="4667" b="1" i="1" dirty="0">
                <a:ln w="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KÍNH CHÚC CÁC THẦY CÔ GIÁO </a:t>
            </a:r>
          </a:p>
          <a:p>
            <a:pPr algn="ctr"/>
            <a:r>
              <a:rPr lang="en-US" sz="4667" b="1" i="1" dirty="0">
                <a:ln w="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 CÁC CON HỌC SINH </a:t>
            </a:r>
          </a:p>
          <a:p>
            <a:pPr algn="ctr"/>
            <a:r>
              <a:rPr lang="en-US" sz="4667" b="1" i="1" dirty="0">
                <a:ln w="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LUÔN MẠNH KHỎE, HẠNH PHÚC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435" y="3024095"/>
            <a:ext cx="12166460" cy="31831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4600"/>
            <a:ext cx="12192000" cy="30734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46761" y="413851"/>
            <a:ext cx="10927079" cy="1733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333" b="1" dirty="0" err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Bài</a:t>
            </a:r>
            <a:r>
              <a:rPr lang="en-US" altLang="zh-CN" sz="5333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19: </a:t>
            </a:r>
          </a:p>
          <a:p>
            <a:pPr algn="ctr"/>
            <a:r>
              <a:rPr lang="en-US" altLang="zh-CN" sz="5333" b="1" dirty="0">
                <a:ln w="9525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ÔN TẬP HÌNH HỌC</a:t>
            </a:r>
            <a:endParaRPr lang="zh-CN" altLang="en-US" sz="5333" b="1" dirty="0">
              <a:ln w="9525">
                <a:noFill/>
              </a:ln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61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dissolve/>
      </p:transition>
    </mc:Choice>
    <mc:Fallback xmlns="">
      <p:transition spd="slow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8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82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2" decel="50000" autoRev="1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4" fill="hold">
                                          <p:stCondLst>
                                            <p:cond delay="3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1" y="3429000"/>
            <a:ext cx="7535551" cy="1446550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88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Kids" pitchFamily="2" charset="0"/>
                <a:cs typeface="Kids" pitchFamily="2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21908032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87"/>
          <a:stretch/>
        </p:blipFill>
        <p:spPr>
          <a:xfrm>
            <a:off x="18082" y="-2074726"/>
            <a:ext cx="12161838" cy="8932726"/>
          </a:xfrm>
          <a:prstGeom prst="rect">
            <a:avLst/>
          </a:prstGeom>
        </p:spPr>
      </p:pic>
      <p:pic>
        <p:nvPicPr>
          <p:cNvPr id="3080" name="Picture 8" descr="A Creative Cute Cartoon Cat Talking And Speech Bubble Stock Vector -  Illustration of balloon, kawaii: 15313555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8750" l="1875" r="99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97" y="3920160"/>
            <a:ext cx="2937840" cy="293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artoon squirrel animal standing and talking Vector Image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389" b="90093" l="0" r="97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068"/>
          <a:stretch/>
        </p:blipFill>
        <p:spPr bwMode="auto">
          <a:xfrm>
            <a:off x="5120962" y="3505200"/>
            <a:ext cx="3424869" cy="3363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ree Talking Owl Cartoon Image｜Charatoon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625" b="93958" l="1250" r="100000">
                        <a14:foregroundMark x1="60208" y1="43958" x2="71146" y2="43958"/>
                        <a14:foregroundMark x1="74167" y1="40104" x2="63125" y2="40104"/>
                        <a14:foregroundMark x1="54688" y1="41875" x2="76667" y2="45208"/>
                        <a14:foregroundMark x1="75417" y1="40521" x2="58854" y2="40938"/>
                        <a14:foregroundMark x1="58438" y1="40521" x2="75417" y2="42708"/>
                        <a14:foregroundMark x1="73333" y1="36771" x2="71979" y2="46875"/>
                        <a14:foregroundMark x1="13958" y1="24896" x2="24583" y2="29063"/>
                        <a14:foregroundMark x1="34688" y1="17292" x2="34688" y2="32083"/>
                        <a14:foregroundMark x1="30104" y1="13854" x2="30104" y2="31250"/>
                        <a14:foregroundMark x1="24583" y1="18125" x2="27083" y2="35938"/>
                        <a14:foregroundMark x1="15625" y1="31667" x2="22917" y2="41875"/>
                        <a14:foregroundMark x1="42396" y1="30833" x2="37708" y2="39688"/>
                        <a14:foregroundMark x1="43646" y1="21875" x2="46146" y2="38438"/>
                        <a14:foregroundMark x1="38958" y1="17292" x2="45313" y2="39271"/>
                        <a14:foregroundMark x1="14792" y1="37604" x2="41042" y2="46458"/>
                        <a14:foregroundMark x1="25833" y1="16771" x2="6354" y2="30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643"/>
          <a:stretch/>
        </p:blipFill>
        <p:spPr bwMode="auto">
          <a:xfrm>
            <a:off x="8519319" y="2662471"/>
            <a:ext cx="3657600" cy="3378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88550" y="4327189"/>
            <a:ext cx="19364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Tớ là người nói đúng!</a:t>
            </a:r>
          </a:p>
        </p:txBody>
      </p:sp>
      <p:sp>
        <p:nvSpPr>
          <p:cNvPr id="4" name="Cloud Callout 3"/>
          <p:cNvSpPr/>
          <p:nvPr/>
        </p:nvSpPr>
        <p:spPr>
          <a:xfrm>
            <a:off x="5338938" y="0"/>
            <a:ext cx="5710062" cy="1981200"/>
          </a:xfrm>
          <a:prstGeom prst="cloudCallout">
            <a:avLst>
              <a:gd name="adj1" fmla="val -61090"/>
              <a:gd name="adj2" fmla="val 36416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Cuộc tranh tài </a:t>
            </a:r>
          </a:p>
          <a:p>
            <a:pPr algn="ctr"/>
            <a:r>
              <a:rPr lang="en-US" sz="40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bắt đầu!</a:t>
            </a:r>
          </a:p>
        </p:txBody>
      </p:sp>
      <p:sp>
        <p:nvSpPr>
          <p:cNvPr id="13" name="Oval Callout 12"/>
          <p:cNvSpPr/>
          <p:nvPr/>
        </p:nvSpPr>
        <p:spPr>
          <a:xfrm>
            <a:off x="8519319" y="2901177"/>
            <a:ext cx="2056526" cy="1697666"/>
          </a:xfrm>
          <a:prstGeom prst="wedgeEllipseCallout">
            <a:avLst>
              <a:gd name="adj1" fmla="val 53526"/>
              <a:gd name="adj2" fmla="val 4099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Tớ là người </a:t>
            </a:r>
          </a:p>
          <a:p>
            <a:pPr algn="ctr"/>
            <a:r>
              <a:rPr lang="en-US" sz="24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nói đúng!</a:t>
            </a:r>
          </a:p>
        </p:txBody>
      </p: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538" y="472281"/>
            <a:ext cx="4041775" cy="301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Callout 1"/>
          <p:cNvSpPr/>
          <p:nvPr/>
        </p:nvSpPr>
        <p:spPr>
          <a:xfrm>
            <a:off x="5570853" y="2767721"/>
            <a:ext cx="2644959" cy="1322479"/>
          </a:xfrm>
          <a:prstGeom prst="wedgeEllipseCallout">
            <a:avLst>
              <a:gd name="adj1" fmla="val -12499"/>
              <a:gd name="adj2" fmla="val 6393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Tớ là người </a:t>
            </a:r>
          </a:p>
          <a:p>
            <a:pPr algn="ctr"/>
            <a:r>
              <a:rPr lang="en-US" sz="24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nói đúng!</a:t>
            </a:r>
          </a:p>
        </p:txBody>
      </p:sp>
      <p:pic>
        <p:nvPicPr>
          <p:cNvPr id="6" name="Tieng-chim-hot-vao-buoi-sang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511881" y="1009932"/>
            <a:ext cx="609600" cy="609600"/>
          </a:xfrm>
          <a:prstGeom prst="rect">
            <a:avLst/>
          </a:prstGeom>
        </p:spPr>
      </p:pic>
      <p:pic>
        <p:nvPicPr>
          <p:cNvPr id="3083" name="Picture 11" descr="Top Chirping Bird Stickers for Android &amp;amp; iOS | Gfycat"/>
          <p:cNvPicPr>
            <a:picLocks noChangeAspect="1" noChangeArrowheads="1" noCrop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1755" y="472281"/>
            <a:ext cx="1245932" cy="1245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3291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08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566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21636" y="4269443"/>
            <a:ext cx="6178982" cy="92155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vi-VN" sz="4400" dirty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dirty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lang="en-US" sz="4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Hình</a:t>
            </a:r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tam </a:t>
            </a:r>
            <a:r>
              <a:rPr lang="en-US" sz="4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giác</a:t>
            </a:r>
            <a:endParaRPr lang="en-US" sz="4400" dirty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14957" y="5746270"/>
            <a:ext cx="6178982" cy="945122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lang="en-US" sz="4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Hình</a:t>
            </a:r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vuông</a:t>
            </a:r>
            <a:endParaRPr lang="en-US" sz="4400" dirty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074" y="4364961"/>
            <a:ext cx="725543" cy="7115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909" y="5851951"/>
            <a:ext cx="734142" cy="70759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219152" y="2780358"/>
            <a:ext cx="6178982" cy="91862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en-US" sz="4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	</a:t>
            </a:r>
            <a:r>
              <a:rPr lang="en-US" sz="4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Hình</a:t>
            </a:r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tròn</a:t>
            </a:r>
            <a:endParaRPr lang="en-US" sz="4400" dirty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135" y="2892693"/>
            <a:ext cx="734142" cy="707593"/>
          </a:xfrm>
          <a:prstGeom prst="rect">
            <a:avLst/>
          </a:prstGeom>
        </p:spPr>
      </p:pic>
      <p:sp>
        <p:nvSpPr>
          <p:cNvPr id="12" name="Cloud Callout 11"/>
          <p:cNvSpPr/>
          <p:nvPr/>
        </p:nvSpPr>
        <p:spPr>
          <a:xfrm>
            <a:off x="4114800" y="154551"/>
            <a:ext cx="7315200" cy="1981200"/>
          </a:xfrm>
          <a:prstGeom prst="cloudCallout">
            <a:avLst>
              <a:gd name="adj1" fmla="val -59602"/>
              <a:gd name="adj2" fmla="val 12165"/>
            </a:avLst>
          </a:prstGeom>
          <a:solidFill>
            <a:srgbClr val="FFD4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54" y="181673"/>
            <a:ext cx="3200400" cy="2389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00600" y="544987"/>
            <a:ext cx="38154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Đây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hình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gì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</p:txBody>
      </p:sp>
      <p:pic>
        <p:nvPicPr>
          <p:cNvPr id="16" name="sóc" descr="Cartoon squirrel animal standing and talking Vector Image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389" b="90093" l="0" r="97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068"/>
          <a:stretch/>
        </p:blipFill>
        <p:spPr bwMode="auto">
          <a:xfrm>
            <a:off x="2575327" y="3698979"/>
            <a:ext cx="1712434" cy="1681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cú" descr="Free Talking Owl Cartoon Image｜Charatoon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2708" b="93854" l="38229" r="100000">
                        <a14:foregroundMark x1="60208" y1="43958" x2="71146" y2="43958"/>
                        <a14:foregroundMark x1="74167" y1="40104" x2="63125" y2="40104"/>
                        <a14:foregroundMark x1="54688" y1="41875" x2="76667" y2="45208"/>
                        <a14:foregroundMark x1="75417" y1="40521" x2="58854" y2="40938"/>
                        <a14:foregroundMark x1="58438" y1="40521" x2="75417" y2="42708"/>
                        <a14:foregroundMark x1="73333" y1="36771" x2="71979" y2="46875"/>
                        <a14:foregroundMark x1="13958" y1="24896" x2="24583" y2="29063"/>
                        <a14:foregroundMark x1="34688" y1="17292" x2="34688" y2="32083"/>
                        <a14:foregroundMark x1="30104" y1="13854" x2="30104" y2="31250"/>
                        <a14:foregroundMark x1="24583" y1="18125" x2="27083" y2="35938"/>
                        <a14:foregroundMark x1="15625" y1="31667" x2="22917" y2="41875"/>
                        <a14:foregroundMark x1="42396" y1="30833" x2="37708" y2="39688"/>
                        <a14:foregroundMark x1="43646" y1="21875" x2="46146" y2="38438"/>
                        <a14:foregroundMark x1="38958" y1="17292" x2="45313" y2="39271"/>
                        <a14:foregroundMark x1="14792" y1="37604" x2="41042" y2="46458"/>
                        <a14:foregroundMark x1="25833" y1="16771" x2="6354" y2="30833"/>
                        <a14:backgroundMark x1="50938" y1="34792" x2="43333" y2="480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712" t="28339" b="7643"/>
          <a:stretch/>
        </p:blipFill>
        <p:spPr bwMode="auto">
          <a:xfrm>
            <a:off x="2468136" y="5357340"/>
            <a:ext cx="1507001" cy="1500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mèo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27" r="46759"/>
          <a:stretch/>
        </p:blipFill>
        <p:spPr bwMode="auto">
          <a:xfrm>
            <a:off x="2362201" y="2162873"/>
            <a:ext cx="1564481" cy="1779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1" descr="Top Chirping Bird Stickers for Android &amp;amp; iOS | Gfycat">
            <a:hlinkClick r:id="rId14" action="ppaction://hlinksldjump"/>
          </p:cNvPr>
          <p:cNvPicPr>
            <a:picLocks noChangeAspect="1" noChangeArrowheads="1" noCrop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1755" y="472281"/>
            <a:ext cx="1245932" cy="1245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DF45D76-DA9B-45F9-AD78-F1195018F3D2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2970" r="26727"/>
                    </a14:imgEffect>
                  </a14:imgLayer>
                </a14:imgProps>
              </a:ext>
            </a:extLst>
          </a:blip>
          <a:srcRect r="70303"/>
          <a:stretch/>
        </p:blipFill>
        <p:spPr>
          <a:xfrm>
            <a:off x="8296115" y="324842"/>
            <a:ext cx="1484636" cy="1388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606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BBEF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BBEF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2" grpId="0" animBg="1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21636" y="4269443"/>
            <a:ext cx="6178982" cy="92155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vi-VN" sz="4400" dirty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dirty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lang="en-US" sz="4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Hình</a:t>
            </a:r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tròn</a:t>
            </a:r>
            <a:endParaRPr lang="en-US" sz="4400" dirty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14957" y="5746270"/>
            <a:ext cx="6178982" cy="945122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lang="en-US" sz="4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Hình</a:t>
            </a:r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vuông</a:t>
            </a:r>
            <a:endParaRPr lang="en-US" sz="4400" dirty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909" y="5851951"/>
            <a:ext cx="734142" cy="70759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219152" y="2780358"/>
            <a:ext cx="6178982" cy="91862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en-US" sz="4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	</a:t>
            </a:r>
            <a:r>
              <a:rPr lang="en-US" sz="4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Hình</a:t>
            </a:r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chữ</a:t>
            </a:r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nhật</a:t>
            </a:r>
            <a:endParaRPr lang="en-US" sz="4400" dirty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909" y="4378147"/>
            <a:ext cx="734142" cy="707593"/>
          </a:xfrm>
          <a:prstGeom prst="rect">
            <a:avLst/>
          </a:prstGeom>
        </p:spPr>
      </p:pic>
      <p:sp>
        <p:nvSpPr>
          <p:cNvPr id="12" name="Cloud Callout 11"/>
          <p:cNvSpPr/>
          <p:nvPr/>
        </p:nvSpPr>
        <p:spPr>
          <a:xfrm>
            <a:off x="4114800" y="154551"/>
            <a:ext cx="7315200" cy="1981200"/>
          </a:xfrm>
          <a:prstGeom prst="cloudCallout">
            <a:avLst>
              <a:gd name="adj1" fmla="val -59602"/>
              <a:gd name="adj2" fmla="val 12165"/>
            </a:avLst>
          </a:prstGeom>
          <a:solidFill>
            <a:srgbClr val="FFD4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54" y="181673"/>
            <a:ext cx="3200400" cy="2389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sóc" descr="Cartoon squirrel animal standing and talking Vector Image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389" b="90093" l="0" r="97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068"/>
          <a:stretch/>
        </p:blipFill>
        <p:spPr bwMode="auto">
          <a:xfrm>
            <a:off x="2575327" y="3698979"/>
            <a:ext cx="1712434" cy="1681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cú" descr="Free Talking Owl Cartoon Image｜Charatoon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2708" b="93854" l="38229" r="100000">
                        <a14:foregroundMark x1="60208" y1="43958" x2="71146" y2="43958"/>
                        <a14:foregroundMark x1="74167" y1="40104" x2="63125" y2="40104"/>
                        <a14:foregroundMark x1="54688" y1="41875" x2="76667" y2="45208"/>
                        <a14:foregroundMark x1="75417" y1="40521" x2="58854" y2="40938"/>
                        <a14:foregroundMark x1="58438" y1="40521" x2="75417" y2="42708"/>
                        <a14:foregroundMark x1="73333" y1="36771" x2="71979" y2="46875"/>
                        <a14:foregroundMark x1="13958" y1="24896" x2="24583" y2="29063"/>
                        <a14:foregroundMark x1="34688" y1="17292" x2="34688" y2="32083"/>
                        <a14:foregroundMark x1="30104" y1="13854" x2="30104" y2="31250"/>
                        <a14:foregroundMark x1="24583" y1="18125" x2="27083" y2="35938"/>
                        <a14:foregroundMark x1="15625" y1="31667" x2="22917" y2="41875"/>
                        <a14:foregroundMark x1="42396" y1="30833" x2="37708" y2="39688"/>
                        <a14:foregroundMark x1="43646" y1="21875" x2="46146" y2="38438"/>
                        <a14:foregroundMark x1="38958" y1="17292" x2="45313" y2="39271"/>
                        <a14:foregroundMark x1="14792" y1="37604" x2="41042" y2="46458"/>
                        <a14:foregroundMark x1="25833" y1="16771" x2="6354" y2="30833"/>
                        <a14:backgroundMark x1="50938" y1="34792" x2="43333" y2="480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712" t="28339" b="7643"/>
          <a:stretch/>
        </p:blipFill>
        <p:spPr bwMode="auto">
          <a:xfrm>
            <a:off x="2468136" y="5357340"/>
            <a:ext cx="1507001" cy="1500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mèo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27" r="46759"/>
          <a:stretch/>
        </p:blipFill>
        <p:spPr bwMode="auto">
          <a:xfrm>
            <a:off x="2362201" y="2162873"/>
            <a:ext cx="1564481" cy="1779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1" descr="Top Chirping Bird Stickers for Android &amp;amp; iOS | Gfycat">
            <a:hlinkClick r:id="rId13" action="ppaction://hlinksldjump"/>
          </p:cNvPr>
          <p:cNvPicPr>
            <a:picLocks noChangeAspect="1" noChangeArrowheads="1" noCrop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1755" y="472281"/>
            <a:ext cx="1245932" cy="1245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8252" y="2883876"/>
            <a:ext cx="725543" cy="71158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F1ABCCB-1843-48C9-9768-E937A1EBECC5}"/>
              </a:ext>
            </a:extLst>
          </p:cNvPr>
          <p:cNvSpPr txBox="1"/>
          <p:nvPr/>
        </p:nvSpPr>
        <p:spPr>
          <a:xfrm>
            <a:off x="4800600" y="544987"/>
            <a:ext cx="38154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Đây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hình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gì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4B7F30E-DB79-43A4-BD46-4A502A673931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l="47043" t="10965" r="33315" b="66972"/>
          <a:stretch/>
        </p:blipFill>
        <p:spPr>
          <a:xfrm>
            <a:off x="8544401" y="565953"/>
            <a:ext cx="1712433" cy="772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979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BBEF"/>
                                      </p:to>
                                    </p:animClr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BBEF"/>
                                      </p:to>
                                    </p:animClr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BBEF"/>
                                      </p:to>
                                    </p:animClr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BBEF"/>
                                      </p:to>
                                    </p:animClr>
                                    <p:set>
                                      <p:cBhvr>
                                        <p:cTn id="7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2" grpId="0" animBg="1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21636" y="4269443"/>
            <a:ext cx="6178982" cy="92155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vi-VN" sz="3600" dirty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lang="en-US" sz="36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Hình</a:t>
            </a:r>
            <a:r>
              <a:rPr lang="en-US" sz="36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tam </a:t>
            </a:r>
            <a:r>
              <a:rPr lang="en-US" sz="36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giác</a:t>
            </a:r>
            <a:endParaRPr lang="en-US" sz="3600" dirty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14957" y="5746270"/>
            <a:ext cx="6178982" cy="945122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en-US" sz="36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lang="en-US" sz="36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Hình</a:t>
            </a:r>
            <a:r>
              <a:rPr lang="en-US" sz="36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tròn</a:t>
            </a:r>
            <a:endParaRPr lang="en-US" sz="3600" dirty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19152" y="2780358"/>
            <a:ext cx="6178982" cy="91862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	</a:t>
            </a:r>
            <a:r>
              <a:rPr lang="en-US" sz="36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Hình</a:t>
            </a:r>
            <a:r>
              <a:rPr lang="en-US" sz="36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vuông</a:t>
            </a:r>
            <a:endParaRPr lang="en-US" sz="3600" dirty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909" y="4378147"/>
            <a:ext cx="734142" cy="707593"/>
          </a:xfrm>
          <a:prstGeom prst="rect">
            <a:avLst/>
          </a:prstGeom>
        </p:spPr>
      </p:pic>
      <p:sp>
        <p:nvSpPr>
          <p:cNvPr id="12" name="Cloud Callout 11"/>
          <p:cNvSpPr/>
          <p:nvPr/>
        </p:nvSpPr>
        <p:spPr>
          <a:xfrm>
            <a:off x="4114800" y="154551"/>
            <a:ext cx="7315200" cy="1981200"/>
          </a:xfrm>
          <a:prstGeom prst="cloudCallout">
            <a:avLst>
              <a:gd name="adj1" fmla="val -59602"/>
              <a:gd name="adj2" fmla="val 12165"/>
            </a:avLst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54" y="181673"/>
            <a:ext cx="3200400" cy="2389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sóc" descr="Cartoon squirrel animal standing and talking Vector Image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389" b="90093" l="0" r="97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068"/>
          <a:stretch/>
        </p:blipFill>
        <p:spPr bwMode="auto">
          <a:xfrm>
            <a:off x="2575327" y="3698979"/>
            <a:ext cx="1712434" cy="1681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cú" descr="Free Talking Owl Cartoon Image｜Charatoon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2708" b="93854" l="38229" r="100000">
                        <a14:foregroundMark x1="60208" y1="43958" x2="71146" y2="43958"/>
                        <a14:foregroundMark x1="74167" y1="40104" x2="63125" y2="40104"/>
                        <a14:foregroundMark x1="54688" y1="41875" x2="76667" y2="45208"/>
                        <a14:foregroundMark x1="75417" y1="40521" x2="58854" y2="40938"/>
                        <a14:foregroundMark x1="58438" y1="40521" x2="75417" y2="42708"/>
                        <a14:foregroundMark x1="73333" y1="36771" x2="71979" y2="46875"/>
                        <a14:foregroundMark x1="13958" y1="24896" x2="24583" y2="29063"/>
                        <a14:foregroundMark x1="34688" y1="17292" x2="34688" y2="32083"/>
                        <a14:foregroundMark x1="30104" y1="13854" x2="30104" y2="31250"/>
                        <a14:foregroundMark x1="24583" y1="18125" x2="27083" y2="35938"/>
                        <a14:foregroundMark x1="15625" y1="31667" x2="22917" y2="41875"/>
                        <a14:foregroundMark x1="42396" y1="30833" x2="37708" y2="39688"/>
                        <a14:foregroundMark x1="43646" y1="21875" x2="46146" y2="38438"/>
                        <a14:foregroundMark x1="38958" y1="17292" x2="45313" y2="39271"/>
                        <a14:foregroundMark x1="14792" y1="37604" x2="41042" y2="46458"/>
                        <a14:foregroundMark x1="25833" y1="16771" x2="6354" y2="30833"/>
                        <a14:backgroundMark x1="50938" y1="34792" x2="43333" y2="480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712" t="28339" b="7643"/>
          <a:stretch/>
        </p:blipFill>
        <p:spPr bwMode="auto">
          <a:xfrm>
            <a:off x="2468136" y="5357340"/>
            <a:ext cx="1507001" cy="1500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mèo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27" r="46759"/>
          <a:stretch/>
        </p:blipFill>
        <p:spPr bwMode="auto">
          <a:xfrm>
            <a:off x="2362201" y="2162873"/>
            <a:ext cx="1564481" cy="1779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1" descr="Top Chirping Bird Stickers for Android &amp;amp; iOS | Gfycat">
            <a:hlinkClick r:id="rId13" action="ppaction://hlinksldjump"/>
          </p:cNvPr>
          <p:cNvPicPr>
            <a:picLocks noChangeAspect="1" noChangeArrowheads="1" noCrop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1755" y="472281"/>
            <a:ext cx="1245932" cy="1245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9726" y="5863040"/>
            <a:ext cx="725543" cy="7115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5351" y="2885871"/>
            <a:ext cx="734142" cy="70759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B2C920C-4BEA-4F1F-80A5-4229152C8988}"/>
              </a:ext>
            </a:extLst>
          </p:cNvPr>
          <p:cNvSpPr txBox="1"/>
          <p:nvPr/>
        </p:nvSpPr>
        <p:spPr>
          <a:xfrm>
            <a:off x="4800600" y="544987"/>
            <a:ext cx="38154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Đây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hình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gì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8B49D5AB-8847-4004-9E3E-1CC40DF5CF0E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l="20698" t="4851" r="61671" b="60285"/>
          <a:stretch/>
        </p:blipFill>
        <p:spPr>
          <a:xfrm>
            <a:off x="8497982" y="472281"/>
            <a:ext cx="1245932" cy="1221491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626489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BBEF"/>
                                      </p:to>
                                    </p:animClr>
                                    <p:set>
                                      <p:cBhvr>
                                        <p:cTn id="4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BBEF"/>
                                      </p:to>
                                    </p:animClr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2" grpId="0" animBg="1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6ED6BE47-70D9-4EF8-9B5E-FC8C4145E9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7" t="21610" r="61174" b="69344"/>
          <a:stretch/>
        </p:blipFill>
        <p:spPr bwMode="auto">
          <a:xfrm>
            <a:off x="65833" y="0"/>
            <a:ext cx="2470103" cy="1075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E50ADF5-9300-4CA3-8549-CA2EB8F381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5936" y="0"/>
            <a:ext cx="9148156" cy="4535424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D544F47E-2EB8-4AAD-8889-2E025D040080}"/>
              </a:ext>
            </a:extLst>
          </p:cNvPr>
          <p:cNvGrpSpPr/>
          <p:nvPr/>
        </p:nvGrpSpPr>
        <p:grpSpPr>
          <a:xfrm>
            <a:off x="1112520" y="1193494"/>
            <a:ext cx="609600" cy="660975"/>
            <a:chOff x="2015923" y="5022186"/>
            <a:chExt cx="609600" cy="660975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FA1EDAD-ECF9-492E-B126-249BEA9A5426}"/>
                </a:ext>
              </a:extLst>
            </p:cNvPr>
            <p:cNvSpPr/>
            <p:nvPr/>
          </p:nvSpPr>
          <p:spPr>
            <a:xfrm>
              <a:off x="2015923" y="5022186"/>
              <a:ext cx="609600" cy="660975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60AF897-E1CE-4394-A2C2-676708A8B6C1}"/>
                </a:ext>
              </a:extLst>
            </p:cNvPr>
            <p:cNvSpPr txBox="1"/>
            <p:nvPr/>
          </p:nvSpPr>
          <p:spPr>
            <a:xfrm>
              <a:off x="2137063" y="5029200"/>
              <a:ext cx="45373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9136A53A-FB35-4C77-9BD1-F692807ABF2F}"/>
              </a:ext>
            </a:extLst>
          </p:cNvPr>
          <p:cNvSpPr txBox="1"/>
          <p:nvPr/>
        </p:nvSpPr>
        <p:spPr>
          <a:xfrm>
            <a:off x="3297936" y="4566304"/>
            <a:ext cx="67880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a.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Những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hình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nào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là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hình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vuông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?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FA2AC81-A908-4EE4-B2BE-4514BE49E748}"/>
              </a:ext>
            </a:extLst>
          </p:cNvPr>
          <p:cNvSpPr/>
          <p:nvPr/>
        </p:nvSpPr>
        <p:spPr>
          <a:xfrm>
            <a:off x="2938272" y="1633329"/>
            <a:ext cx="719328" cy="658368"/>
          </a:xfrm>
          <a:prstGeom prst="ellipse">
            <a:avLst/>
          </a:prstGeom>
          <a:noFill/>
          <a:ln w="381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CE58750-D03A-4581-82DC-35A93FBEF21D}"/>
              </a:ext>
            </a:extLst>
          </p:cNvPr>
          <p:cNvSpPr/>
          <p:nvPr/>
        </p:nvSpPr>
        <p:spPr>
          <a:xfrm>
            <a:off x="10479024" y="1633329"/>
            <a:ext cx="719328" cy="658368"/>
          </a:xfrm>
          <a:prstGeom prst="ellipse">
            <a:avLst/>
          </a:prstGeom>
          <a:noFill/>
          <a:ln w="381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0B3D90B-B889-40AB-8E98-1138521D7C21}"/>
              </a:ext>
            </a:extLst>
          </p:cNvPr>
          <p:cNvSpPr txBox="1"/>
          <p:nvPr/>
        </p:nvSpPr>
        <p:spPr>
          <a:xfrm>
            <a:off x="3297936" y="5120302"/>
            <a:ext cx="67880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b.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Những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hình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nào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là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hình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tam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giác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?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D8C7656-F0F8-4439-8B1C-3F825084A0B9}"/>
              </a:ext>
            </a:extLst>
          </p:cNvPr>
          <p:cNvSpPr/>
          <p:nvPr/>
        </p:nvSpPr>
        <p:spPr>
          <a:xfrm>
            <a:off x="4858512" y="3683122"/>
            <a:ext cx="719328" cy="658368"/>
          </a:xfrm>
          <a:prstGeom prst="ellipse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F45FC9A9-FDC1-4CEC-B50D-9798BCAA18D0}"/>
              </a:ext>
            </a:extLst>
          </p:cNvPr>
          <p:cNvSpPr/>
          <p:nvPr/>
        </p:nvSpPr>
        <p:spPr>
          <a:xfrm>
            <a:off x="10479024" y="3686201"/>
            <a:ext cx="719328" cy="658368"/>
          </a:xfrm>
          <a:prstGeom prst="ellipse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64404BE-3C2C-4B0E-8073-55B03B16B352}"/>
              </a:ext>
            </a:extLst>
          </p:cNvPr>
          <p:cNvSpPr txBox="1"/>
          <p:nvPr/>
        </p:nvSpPr>
        <p:spPr>
          <a:xfrm>
            <a:off x="3297936" y="5614755"/>
            <a:ext cx="67880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c.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Những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hình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nào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là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hình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tròn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?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D297670-93DC-4DD0-B09C-E9FA46F5AC04}"/>
              </a:ext>
            </a:extLst>
          </p:cNvPr>
          <p:cNvSpPr/>
          <p:nvPr/>
        </p:nvSpPr>
        <p:spPr>
          <a:xfrm>
            <a:off x="4910328" y="1709306"/>
            <a:ext cx="591312" cy="506414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83E95459-6DED-4EC7-8971-11AA61AF8B8E}"/>
              </a:ext>
            </a:extLst>
          </p:cNvPr>
          <p:cNvSpPr/>
          <p:nvPr/>
        </p:nvSpPr>
        <p:spPr>
          <a:xfrm>
            <a:off x="2642616" y="3759099"/>
            <a:ext cx="591312" cy="506414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B2E7FED-E4BA-4371-94F2-4C1E8165FA83}"/>
              </a:ext>
            </a:extLst>
          </p:cNvPr>
          <p:cNvSpPr txBox="1"/>
          <p:nvPr/>
        </p:nvSpPr>
        <p:spPr>
          <a:xfrm>
            <a:off x="3297936" y="6109208"/>
            <a:ext cx="67880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d.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Những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hình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nào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là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hình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chữ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nhật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?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800154F6-4AD6-4167-B2B6-48687FEF9548}"/>
              </a:ext>
            </a:extLst>
          </p:cNvPr>
          <p:cNvSpPr/>
          <p:nvPr/>
        </p:nvSpPr>
        <p:spPr>
          <a:xfrm>
            <a:off x="7513320" y="1709306"/>
            <a:ext cx="591312" cy="506414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31A777E2-DC3D-45A3-9BC8-4674BED234EF}"/>
              </a:ext>
            </a:extLst>
          </p:cNvPr>
          <p:cNvSpPr/>
          <p:nvPr/>
        </p:nvSpPr>
        <p:spPr>
          <a:xfrm>
            <a:off x="8842248" y="3734316"/>
            <a:ext cx="591312" cy="506414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349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4" grpId="0" animBg="1"/>
      <p:bldP spid="15" grpId="0"/>
      <p:bldP spid="16" grpId="0" animBg="1"/>
      <p:bldP spid="18" grpId="0" animBg="1"/>
      <p:bldP spid="19" grpId="0"/>
      <p:bldP spid="20" grpId="0" animBg="1"/>
      <p:bldP spid="21" grpId="0" animBg="1"/>
      <p:bldP spid="23" grpId="0"/>
      <p:bldP spid="24" grpId="0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1F355E3-E0D5-46C3-83EC-7A64A06582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9002" y="1079192"/>
            <a:ext cx="8894894" cy="436942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B15BE4D0-19C9-4392-8003-08ADD6F3075F}"/>
              </a:ext>
            </a:extLst>
          </p:cNvPr>
          <p:cNvGrpSpPr/>
          <p:nvPr/>
        </p:nvGrpSpPr>
        <p:grpSpPr>
          <a:xfrm>
            <a:off x="1244125" y="480389"/>
            <a:ext cx="609600" cy="660975"/>
            <a:chOff x="2015923" y="5022186"/>
            <a:chExt cx="609600" cy="660975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DB14A92F-0FB6-4CB5-964B-95820A09C56C}"/>
                </a:ext>
              </a:extLst>
            </p:cNvPr>
            <p:cNvSpPr/>
            <p:nvPr/>
          </p:nvSpPr>
          <p:spPr>
            <a:xfrm>
              <a:off x="2015923" y="5022186"/>
              <a:ext cx="609600" cy="660975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F19F2E2-59E8-4D47-93C6-FD9982EAAC67}"/>
                </a:ext>
              </a:extLst>
            </p:cNvPr>
            <p:cNvSpPr txBox="1"/>
            <p:nvPr/>
          </p:nvSpPr>
          <p:spPr>
            <a:xfrm>
              <a:off x="2137063" y="5029200"/>
              <a:ext cx="45373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A04A616D-2727-47FB-B0F5-DBB707227CD9}"/>
              </a:ext>
            </a:extLst>
          </p:cNvPr>
          <p:cNvSpPr txBox="1"/>
          <p:nvPr/>
        </p:nvSpPr>
        <p:spPr>
          <a:xfrm>
            <a:off x="2164080" y="487403"/>
            <a:ext cx="67880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Những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hình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nào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là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khối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lập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phương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?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BDAAA8D-1E80-43CF-A97B-8893C7F2B1B2}"/>
              </a:ext>
            </a:extLst>
          </p:cNvPr>
          <p:cNvSpPr/>
          <p:nvPr/>
        </p:nvSpPr>
        <p:spPr>
          <a:xfrm>
            <a:off x="3060192" y="2999232"/>
            <a:ext cx="499872" cy="405384"/>
          </a:xfrm>
          <a:prstGeom prst="ellipse">
            <a:avLst/>
          </a:prstGeom>
          <a:noFill/>
          <a:ln w="381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503D9AB-C0FC-4C03-A60A-D73A68C57036}"/>
              </a:ext>
            </a:extLst>
          </p:cNvPr>
          <p:cNvSpPr/>
          <p:nvPr/>
        </p:nvSpPr>
        <p:spPr>
          <a:xfrm>
            <a:off x="8845296" y="2999232"/>
            <a:ext cx="499872" cy="405384"/>
          </a:xfrm>
          <a:prstGeom prst="ellipse">
            <a:avLst/>
          </a:prstGeom>
          <a:noFill/>
          <a:ln w="381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4AAF439-F102-4F2A-99E0-A2FE4EB1A4EC}"/>
              </a:ext>
            </a:extLst>
          </p:cNvPr>
          <p:cNvSpPr/>
          <p:nvPr/>
        </p:nvSpPr>
        <p:spPr>
          <a:xfrm>
            <a:off x="5907024" y="4760976"/>
            <a:ext cx="499872" cy="405384"/>
          </a:xfrm>
          <a:prstGeom prst="ellipse">
            <a:avLst/>
          </a:prstGeom>
          <a:noFill/>
          <a:ln w="381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819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1489</TotalTime>
  <Words>264</Words>
  <Application>Microsoft Office PowerPoint</Application>
  <PresentationFormat>Widescreen</PresentationFormat>
  <Paragraphs>72</Paragraphs>
  <Slides>15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9" baseType="lpstr">
      <vt:lpstr>微软雅黑</vt:lpstr>
      <vt:lpstr>Arial</vt:lpstr>
      <vt:lpstr>Arial-Rounded</vt:lpstr>
      <vt:lpstr>Calibri</vt:lpstr>
      <vt:lpstr>Calibri Light</vt:lpstr>
      <vt:lpstr>等线</vt:lpstr>
      <vt:lpstr>等线 Light</vt:lpstr>
      <vt:lpstr>iCiel Nabila</vt:lpstr>
      <vt:lpstr>Kids</vt:lpstr>
      <vt:lpstr>Quicksand</vt:lpstr>
      <vt:lpstr>Tahoma</vt:lpstr>
      <vt:lpstr>Times New Roman</vt:lpstr>
      <vt:lpstr>字魂36号-正文宋楷</vt:lpstr>
      <vt:lpstr>Office Theme</vt:lpstr>
      <vt:lpstr>CHÀO MỪNG CÁC CON ĐẾN VỚI GIỜ HỌC MÔN TOÁN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P010921</cp:lastModifiedBy>
  <cp:revision>14</cp:revision>
  <dcterms:created xsi:type="dcterms:W3CDTF">2020-12-03T09:50:35Z</dcterms:created>
  <dcterms:modified xsi:type="dcterms:W3CDTF">2022-01-14T03:26:50Z</dcterms:modified>
</cp:coreProperties>
</file>