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3"/>
  </p:notesMasterIdLst>
  <p:sldIdLst>
    <p:sldId id="424" r:id="rId3"/>
    <p:sldId id="429" r:id="rId4"/>
    <p:sldId id="256" r:id="rId5"/>
    <p:sldId id="381" r:id="rId6"/>
    <p:sldId id="387" r:id="rId7"/>
    <p:sldId id="413" r:id="rId8"/>
    <p:sldId id="420" r:id="rId9"/>
    <p:sldId id="412" r:id="rId10"/>
    <p:sldId id="428" r:id="rId11"/>
    <p:sldId id="351" r:id="rId12"/>
    <p:sldId id="432" r:id="rId13"/>
    <p:sldId id="397" r:id="rId14"/>
    <p:sldId id="422" r:id="rId15"/>
    <p:sldId id="404" r:id="rId16"/>
    <p:sldId id="430" r:id="rId17"/>
    <p:sldId id="431" r:id="rId18"/>
    <p:sldId id="384" r:id="rId19"/>
    <p:sldId id="402" r:id="rId20"/>
    <p:sldId id="405" r:id="rId21"/>
    <p:sldId id="40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HP001 4H Normal" panose="020B0604020202020204" charset="0"/>
      <p:regular r:id="rId36"/>
    </p:embeddedFont>
    <p:embeddedFont>
      <p:font typeface="HP001 4 hàng" panose="020B0604020202020204" charset="0"/>
      <p:regular r:id="rId37"/>
      <p:bold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FF00"/>
    <a:srgbClr val="009900"/>
    <a:srgbClr val="99FF33"/>
    <a:srgbClr val="FFFF99"/>
    <a:srgbClr val="FF9999"/>
    <a:srgbClr val="000099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8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02/10/2022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Clip_Art/Holidays/Christmas/snowman001_c_143923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hyperlink" Target="http://www.graphicsfactory.com/Animations/3D/Holidays/Christmas/wreath_123798.html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653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rippl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ĐẦU GIỜ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014" y="832283"/>
            <a:ext cx="9387014" cy="5287963"/>
          </a:xfrm>
        </p:spPr>
      </p:pic>
    </p:spTree>
    <p:extLst>
      <p:ext uri="{BB962C8B-B14F-4D97-AF65-F5344CB8AC3E}">
        <p14:creationId xmlns:p14="http://schemas.microsoft.com/office/powerpoint/2010/main" val="224487908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262192"/>
            <a:ext cx="6794103" cy="5529008"/>
            <a:chOff x="1984962" y="654848"/>
            <a:chExt cx="4938667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984962" y="654848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359478" y="2954514"/>
              <a:ext cx="92426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j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5426075" y="3093258"/>
              <a:ext cx="1497554" cy="142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5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w</a:t>
              </a: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286000"/>
            <a:ext cx="5227637" cy="2620963"/>
          </a:xfrm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19800" cy="3078163"/>
          </a:xfrm>
        </p:spPr>
      </p:pic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0" name="Picture 2" descr="https://f40-zpg.zdn.vn/4849390064191798467/4e02d08384434d1d14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"/>
          <a:stretch/>
        </p:blipFill>
        <p:spPr bwMode="auto">
          <a:xfrm>
            <a:off x="36096" y="839313"/>
            <a:ext cx="8915400" cy="544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595564" y="388620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lowchart: Connector 7"/>
          <p:cNvSpPr/>
          <p:nvPr/>
        </p:nvSpPr>
        <p:spPr bwMode="auto">
          <a:xfrm>
            <a:off x="2417348" y="4048126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lowchart: Connector 8"/>
          <p:cNvSpPr/>
          <p:nvPr/>
        </p:nvSpPr>
        <p:spPr bwMode="auto">
          <a:xfrm>
            <a:off x="3698459" y="3886200"/>
            <a:ext cx="71437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lowchart: Connector 6"/>
          <p:cNvSpPr/>
          <p:nvPr/>
        </p:nvSpPr>
        <p:spPr bwMode="auto">
          <a:xfrm>
            <a:off x="6237316" y="3772664"/>
            <a:ext cx="71437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848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https://f49-zpg.zdn.vn/1279740337716071231/6fcc0eec412c8872d13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r="1382"/>
          <a:stretch/>
        </p:blipFill>
        <p:spPr bwMode="auto">
          <a:xfrm>
            <a:off x="76200" y="846138"/>
            <a:ext cx="8763000" cy="54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675168" y="388620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lowchart: Connector 5"/>
          <p:cNvSpPr/>
          <p:nvPr/>
        </p:nvSpPr>
        <p:spPr bwMode="auto">
          <a:xfrm>
            <a:off x="3250020" y="408822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lowchart: Connector 6"/>
          <p:cNvSpPr/>
          <p:nvPr/>
        </p:nvSpPr>
        <p:spPr bwMode="auto">
          <a:xfrm>
            <a:off x="1965252" y="4059864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lowchart: Connector 7"/>
          <p:cNvSpPr/>
          <p:nvPr/>
        </p:nvSpPr>
        <p:spPr bwMode="auto">
          <a:xfrm>
            <a:off x="4224672" y="3983664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lowchart: Connector 8"/>
          <p:cNvSpPr/>
          <p:nvPr/>
        </p:nvSpPr>
        <p:spPr bwMode="auto">
          <a:xfrm>
            <a:off x="7451652" y="4355806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740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Picture 10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99097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  <p:pic>
        <p:nvPicPr>
          <p:cNvPr id="1026" name="Picture 2" descr="https://f46-zpg.zdn.vn/1302959001894322613/2526a4542e94e7cabe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4738" b="7144"/>
          <a:stretch/>
        </p:blipFill>
        <p:spPr bwMode="auto">
          <a:xfrm>
            <a:off x="1447800" y="847526"/>
            <a:ext cx="6781800" cy="5939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 bwMode="auto">
          <a:xfrm>
            <a:off x="970859" y="1066800"/>
            <a:ext cx="6696052" cy="383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64679" y="4932763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Boá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cho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57912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Khởi </a:t>
            </a:r>
            <a:r>
              <a:rPr lang="en-US" b="1" dirty="0" smtClean="0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699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5" b="100000" l="0" r="100000">
                        <a14:foregroundMark x1="2466" y1="10619" x2="80942" y2="10029"/>
                        <a14:foregroundMark x1="1794" y1="9145" x2="38117" y2="7080"/>
                        <a14:foregroundMark x1="3363" y1="7080" x2="31839" y2="7670"/>
                        <a14:foregroundMark x1="63453" y1="7965" x2="95740" y2="7080"/>
                        <a14:foregroundMark x1="64350" y1="7080" x2="99552" y2="6195"/>
                        <a14:foregroundMark x1="73318" y1="19764" x2="69731" y2="35693"/>
                        <a14:foregroundMark x1="65022" y1="23304" x2="64798" y2="39233"/>
                        <a14:foregroundMark x1="77130" y1="29499" x2="96861" y2="22419"/>
                        <a14:foregroundMark x1="97534" y1="25959" x2="97982" y2="49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1219200"/>
            <a:ext cx="5603594" cy="41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Hái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76" y="3951743"/>
            <a:ext cx="5641124" cy="2601457"/>
            <a:chOff x="231804" y="1045255"/>
            <a:chExt cx="5810066" cy="2779462"/>
          </a:xfrm>
        </p:grpSpPr>
        <p:sp>
          <p:nvSpPr>
            <p:cNvPr id="2" name="Rounded Rectangle 1"/>
            <p:cNvSpPr/>
            <p:nvPr/>
          </p:nvSpPr>
          <p:spPr>
            <a:xfrm>
              <a:off x="231804" y="1045255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chuù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heà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laù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khoâ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chôï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bôø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hoà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99627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-24613" y="3992073"/>
            <a:ext cx="5894828" cy="2401238"/>
            <a:chOff x="126874" y="4147321"/>
            <a:chExt cx="6113445" cy="24384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126874" y="4147321"/>
              <a:ext cx="6113445" cy="24384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vaø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to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nhöõng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caëp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anh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sinh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ñoâi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:</a:t>
              </a:r>
            </a:p>
            <a:p>
              <a:r>
                <a:rPr lang="en-US" sz="3600" b="1" dirty="0">
                  <a:solidFill>
                    <a:schemeClr val="tx1"/>
                  </a:solidFill>
                  <a:latin typeface="VNI-Avo" pitchFamily="2" charset="0"/>
                </a:rPr>
                <a:t>i – I; k – h; H – h; L – l; </a:t>
              </a:r>
            </a:p>
            <a:p>
              <a:r>
                <a:rPr lang="en-US" sz="4000" b="1" dirty="0">
                  <a:solidFill>
                    <a:schemeClr val="tx1"/>
                  </a:solidFill>
                  <a:latin typeface="VNI-Avo" pitchFamily="2" charset="0"/>
                </a:rPr>
                <a:t>U – u; ö - Ö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-3468442" y="2719572"/>
            <a:ext cx="9156636" cy="3614536"/>
            <a:chOff x="103928" y="1140982"/>
            <a:chExt cx="9156636" cy="3614536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3896925" y="2393318"/>
              <a:ext cx="5363639" cy="2362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    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smtClean="0">
                  <a:solidFill>
                    <a:srgbClr val="0070C0"/>
                  </a:solidFill>
                  <a:latin typeface="VNI-Avo" pitchFamily="2" charset="0"/>
                </a:rPr>
                <a:t>che </a:t>
              </a:r>
              <a:r>
                <a:rPr lang="en-US" sz="3600" b="1" dirty="0" err="1">
                  <a:solidFill>
                    <a:srgbClr val="0070C0"/>
                  </a:solidFill>
                  <a:latin typeface="VNI-Avo" pitchFamily="2" charset="0"/>
                </a:rPr>
                <a:t>oâ</a:t>
              </a:r>
              <a:r>
                <a:rPr lang="en-US" sz="3600" b="1" dirty="0">
                  <a:solidFill>
                    <a:srgbClr val="0070C0"/>
                  </a:solidFill>
                  <a:latin typeface="VNI-Avo" pitchFamily="2" charset="0"/>
                </a:rPr>
                <a:t>         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VNI-Avo" pitchFamily="2" charset="0"/>
                </a:rPr>
                <a:t>caù</a:t>
              </a:r>
              <a:r>
                <a:rPr lang="en-US" sz="3600" b="1" dirty="0">
                  <a:solidFill>
                    <a:srgbClr val="0070C0"/>
                  </a:solidFill>
                  <a:latin typeface="VNI-Avo" pitchFamily="2" charset="0"/>
                </a:rPr>
                <a:t> </a:t>
              </a:r>
              <a:r>
                <a:rPr lang="en-US" sz="3600" b="1" dirty="0" smtClean="0">
                  <a:solidFill>
                    <a:srgbClr val="0070C0"/>
                  </a:solidFill>
                  <a:latin typeface="VNI-Avo" pitchFamily="2" charset="0"/>
                </a:rPr>
                <a:t>dữ</a:t>
              </a:r>
              <a:endParaRPr lang="en-US" sz="3600" b="1" dirty="0">
                <a:solidFill>
                  <a:srgbClr val="0070C0"/>
                </a:solidFill>
                <a:latin typeface="VNI-Avo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Chò 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cho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beù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côø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2"/>
              <a:ext cx="1231972" cy="907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2" name="Group 7171"/>
          <p:cNvGrpSpPr/>
          <p:nvPr/>
        </p:nvGrpSpPr>
        <p:grpSpPr>
          <a:xfrm>
            <a:off x="111213" y="3864683"/>
            <a:ext cx="5433297" cy="2489590"/>
            <a:chOff x="-284371" y="-511396"/>
            <a:chExt cx="5433297" cy="2489590"/>
          </a:xfrm>
        </p:grpSpPr>
        <p:sp>
          <p:nvSpPr>
            <p:cNvPr id="7171" name="Flowchart: Alternate Process 7170"/>
            <p:cNvSpPr/>
            <p:nvPr/>
          </p:nvSpPr>
          <p:spPr>
            <a:xfrm>
              <a:off x="-284371" y="-384006"/>
              <a:ext cx="5433297" cy="2362200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dirty="0">
                  <a:latin typeface="VNI-Avo" pitchFamily="2" charset="0"/>
                </a:rPr>
                <a:t>    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Ñoá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vui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Teân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con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vaät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leo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treøo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raát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gioûi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ñaàu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baèng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?</a:t>
              </a: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771" y="-511396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316" y="1672339"/>
            <a:ext cx="3717777" cy="49736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5873056" y="3290750"/>
            <a:ext cx="825901" cy="1101201"/>
            <a:chOff x="5191587" y="2179964"/>
            <a:chExt cx="1101201" cy="1101201"/>
          </a:xfrm>
        </p:grpSpPr>
        <p:pic>
          <p:nvPicPr>
            <p:cNvPr id="25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7372414" y="1923751"/>
            <a:ext cx="825901" cy="1101201"/>
            <a:chOff x="5191587" y="2179964"/>
            <a:chExt cx="1101201" cy="1101201"/>
          </a:xfrm>
        </p:grpSpPr>
        <p:pic>
          <p:nvPicPr>
            <p:cNvPr id="29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6092142" y="1872172"/>
            <a:ext cx="825901" cy="1101201"/>
            <a:chOff x="5191587" y="2179964"/>
            <a:chExt cx="1101201" cy="1101201"/>
          </a:xfrm>
        </p:grpSpPr>
        <p:pic>
          <p:nvPicPr>
            <p:cNvPr id="22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8341900" y="3057946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316 0.5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333 0.3777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4774 0.613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217 0.4490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0510" y="12568"/>
            <a:ext cx="9144000" cy="5333999"/>
            <a:chOff x="-3012880" y="1620838"/>
            <a:chExt cx="3324006" cy="1689921"/>
          </a:xfrm>
        </p:grpSpPr>
        <p:grpSp>
          <p:nvGrpSpPr>
            <p:cNvPr id="7" name="Group 6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-3012880" y="1620838"/>
              <a:ext cx="3107473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886" y="5715000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Meï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mua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nô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Haø</a:t>
            </a:r>
            <a:r>
              <a:rPr lang="en-US" sz="4800" b="1" dirty="0">
                <a:latin typeface="VNI-Avo" pitchFamily="2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402" y="5727088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eï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ua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latin typeface="VNI-Avo" pitchFamily="2" charset="0"/>
              </a:rPr>
              <a:t>ô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Haø</a:t>
            </a:r>
            <a:r>
              <a:rPr lang="en-US" sz="4800" b="1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41458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44086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32666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2675322" y="251398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093121" y="24781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580802" y="3527790"/>
            <a:ext cx="17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eï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31974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501640" y="245917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351108" y="3461328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latin typeface="VNI-Avo" pitchFamily="2" charset="0"/>
              </a:rPr>
              <a:t>ô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309443" y="247815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54669"/>
              </p:ext>
            </p:extLst>
          </p:nvPr>
        </p:nvGraphicFramePr>
        <p:xfrm>
          <a:off x="159964" y="1698583"/>
          <a:ext cx="876878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576">
                  <a:extLst>
                    <a:ext uri="{9D8B030D-6E8A-4147-A177-3AD203B41FA5}">
                      <a16:colId xmlns:a16="http://schemas.microsoft.com/office/drawing/2014/main" val="3071753133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1396942192"/>
                    </a:ext>
                  </a:extLst>
                </a:gridCol>
                <a:gridCol w="1350908">
                  <a:extLst>
                    <a:ext uri="{9D8B030D-6E8A-4147-A177-3AD203B41FA5}">
                      <a16:colId xmlns:a16="http://schemas.microsoft.com/office/drawing/2014/main" val="1378897733"/>
                    </a:ext>
                  </a:extLst>
                </a:gridCol>
                <a:gridCol w="1125756">
                  <a:extLst>
                    <a:ext uri="{9D8B030D-6E8A-4147-A177-3AD203B41FA5}">
                      <a16:colId xmlns:a16="http://schemas.microsoft.com/office/drawing/2014/main" val="730750489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271945701"/>
                    </a:ext>
                  </a:extLst>
                </a:gridCol>
                <a:gridCol w="1110427">
                  <a:extLst>
                    <a:ext uri="{9D8B030D-6E8A-4147-A177-3AD203B41FA5}">
                      <a16:colId xmlns:a16="http://schemas.microsoft.com/office/drawing/2014/main" val="2120904842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2266258085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1788947495"/>
                    </a:ext>
                  </a:extLst>
                </a:gridCol>
                <a:gridCol w="1275056">
                  <a:extLst>
                    <a:ext uri="{9D8B030D-6E8A-4147-A177-3AD203B41FA5}">
                      <a16:colId xmlns:a16="http://schemas.microsoft.com/office/drawing/2014/main" val="2989170972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1945771871"/>
                    </a:ext>
                  </a:extLst>
                </a:gridCol>
                <a:gridCol w="1074324">
                  <a:extLst>
                    <a:ext uri="{9D8B030D-6E8A-4147-A177-3AD203B41FA5}">
                      <a16:colId xmlns:a16="http://schemas.microsoft.com/office/drawing/2014/main" val="3772459203"/>
                    </a:ext>
                  </a:extLst>
                </a:gridCol>
              </a:tblGrid>
              <a:tr h="838199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40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ỡ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33906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196346"/>
              </p:ext>
            </p:extLst>
          </p:nvPr>
        </p:nvGraphicFramePr>
        <p:xfrm>
          <a:off x="180746" y="1765293"/>
          <a:ext cx="876878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576">
                  <a:extLst>
                    <a:ext uri="{9D8B030D-6E8A-4147-A177-3AD203B41FA5}">
                      <a16:colId xmlns:a16="http://schemas.microsoft.com/office/drawing/2014/main" val="3071753133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1396942192"/>
                    </a:ext>
                  </a:extLst>
                </a:gridCol>
                <a:gridCol w="1350908">
                  <a:extLst>
                    <a:ext uri="{9D8B030D-6E8A-4147-A177-3AD203B41FA5}">
                      <a16:colId xmlns:a16="http://schemas.microsoft.com/office/drawing/2014/main" val="1378897733"/>
                    </a:ext>
                  </a:extLst>
                </a:gridCol>
                <a:gridCol w="1125756">
                  <a:extLst>
                    <a:ext uri="{9D8B030D-6E8A-4147-A177-3AD203B41FA5}">
                      <a16:colId xmlns:a16="http://schemas.microsoft.com/office/drawing/2014/main" val="730750489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271945701"/>
                    </a:ext>
                  </a:extLst>
                </a:gridCol>
                <a:gridCol w="1110427">
                  <a:extLst>
                    <a:ext uri="{9D8B030D-6E8A-4147-A177-3AD203B41FA5}">
                      <a16:colId xmlns:a16="http://schemas.microsoft.com/office/drawing/2014/main" val="2120904842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2266258085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1788947495"/>
                    </a:ext>
                  </a:extLst>
                </a:gridCol>
                <a:gridCol w="1275056">
                  <a:extLst>
                    <a:ext uri="{9D8B030D-6E8A-4147-A177-3AD203B41FA5}">
                      <a16:colId xmlns:a16="http://schemas.microsoft.com/office/drawing/2014/main" val="2989170972"/>
                    </a:ext>
                  </a:extLst>
                </a:gridCol>
                <a:gridCol w="367348">
                  <a:extLst>
                    <a:ext uri="{9D8B030D-6E8A-4147-A177-3AD203B41FA5}">
                      <a16:colId xmlns:a16="http://schemas.microsoft.com/office/drawing/2014/main" val="1945771871"/>
                    </a:ext>
                  </a:extLst>
                </a:gridCol>
                <a:gridCol w="1074324">
                  <a:extLst>
                    <a:ext uri="{9D8B030D-6E8A-4147-A177-3AD203B41FA5}">
                      <a16:colId xmlns:a16="http://schemas.microsoft.com/office/drawing/2014/main" val="3772459203"/>
                    </a:ext>
                  </a:extLst>
                </a:gridCol>
              </a:tblGrid>
              <a:tr h="838199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40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ỡ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33906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804119"/>
              </p:ext>
            </p:extLst>
          </p:nvPr>
        </p:nvGraphicFramePr>
        <p:xfrm>
          <a:off x="78821" y="1756095"/>
          <a:ext cx="8197607" cy="1449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3772459203"/>
                    </a:ext>
                  </a:extLst>
                </a:gridCol>
              </a:tblGrid>
              <a:tr h="1449169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40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ỡ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33906"/>
                  </a:ext>
                </a:extLst>
              </a:tr>
            </a:tbl>
          </a:graphicData>
        </a:graphic>
      </p:graphicFrame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266579"/>
              </p:ext>
            </p:extLst>
          </p:nvPr>
        </p:nvGraphicFramePr>
        <p:xfrm>
          <a:off x="99603" y="1756094"/>
          <a:ext cx="8197607" cy="1449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3772459203"/>
                    </a:ext>
                  </a:extLst>
                </a:gridCol>
              </a:tblGrid>
              <a:tr h="1449169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40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ỡ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66770"/>
              </p:ext>
            </p:extLst>
          </p:nvPr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ỡ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7262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2667000" y="367380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-54818" y="3679501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4189592" y="1986642"/>
            <a:ext cx="2103992" cy="137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153037" y="1708732"/>
            <a:ext cx="1828163" cy="179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6781800" y="1852992"/>
            <a:ext cx="2189174" cy="153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2220865" y="1906127"/>
            <a:ext cx="1944664" cy="148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2065023" y="383317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627732" y="40959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7389" y="1295400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33800" y="1288474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36127"/>
              </p:ext>
            </p:extLst>
          </p:nvPr>
        </p:nvGraphicFramePr>
        <p:xfrm>
          <a:off x="501791" y="3659917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1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mỡ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3186D72-CA73-4F63-A854-441A823EDB33}"/>
              </a:ext>
            </a:extLst>
          </p:cNvPr>
          <p:cNvSpPr txBox="1"/>
          <p:nvPr/>
        </p:nvSpPr>
        <p:spPr>
          <a:xfrm>
            <a:off x="220208" y="5824486"/>
            <a:ext cx="2406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74A430-D1B8-4A4C-BCBB-7464F38E95C5}"/>
              </a:ext>
            </a:extLst>
          </p:cNvPr>
          <p:cNvSpPr txBox="1"/>
          <p:nvPr/>
        </p:nvSpPr>
        <p:spPr>
          <a:xfrm>
            <a:off x="2635192" y="5826198"/>
            <a:ext cx="215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F375B1-116E-4096-9996-2100BE57D974}"/>
              </a:ext>
            </a:extLst>
          </p:cNvPr>
          <p:cNvSpPr txBox="1"/>
          <p:nvPr/>
        </p:nvSpPr>
        <p:spPr>
          <a:xfrm>
            <a:off x="4692592" y="5779783"/>
            <a:ext cx="215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4A01B6-F355-48C5-88C8-33FCCCE34C74}"/>
              </a:ext>
            </a:extLst>
          </p:cNvPr>
          <p:cNvSpPr txBox="1"/>
          <p:nvPr/>
        </p:nvSpPr>
        <p:spPr>
          <a:xfrm>
            <a:off x="6973237" y="5733793"/>
            <a:ext cx="215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4479252" y="4641197"/>
            <a:ext cx="1459991" cy="95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442697" y="4363287"/>
            <a:ext cx="1268589" cy="124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7071460" y="4507547"/>
            <a:ext cx="1519100" cy="106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2510525" y="4560682"/>
            <a:ext cx="1349431" cy="103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035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</TotalTime>
  <Words>247</Words>
  <Application>Microsoft Office PowerPoint</Application>
  <PresentationFormat>On-screen Show (4:3)</PresentationFormat>
  <Paragraphs>116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.VnAvant</vt:lpstr>
      <vt:lpstr>Arial</vt:lpstr>
      <vt:lpstr>Times New Roman</vt:lpstr>
      <vt:lpstr>VNI-Avo</vt:lpstr>
      <vt:lpstr>HP001 4H Normal</vt:lpstr>
      <vt:lpstr>HP001 4 hàng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P010921</cp:lastModifiedBy>
  <cp:revision>338</cp:revision>
  <dcterms:created xsi:type="dcterms:W3CDTF">2006-08-16T00:00:00Z</dcterms:created>
  <dcterms:modified xsi:type="dcterms:W3CDTF">2022-10-02T11:52:00Z</dcterms:modified>
</cp:coreProperties>
</file>