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343" r:id="rId4"/>
    <p:sldId id="344" r:id="rId5"/>
    <p:sldId id="346" r:id="rId6"/>
    <p:sldId id="348" r:id="rId7"/>
    <p:sldId id="347" r:id="rId8"/>
    <p:sldId id="360" r:id="rId9"/>
    <p:sldId id="259" r:id="rId10"/>
    <p:sldId id="260" r:id="rId11"/>
    <p:sldId id="324" r:id="rId12"/>
    <p:sldId id="336" r:id="rId13"/>
    <p:sldId id="370" r:id="rId14"/>
    <p:sldId id="371" r:id="rId15"/>
    <p:sldId id="375" r:id="rId16"/>
    <p:sldId id="263" r:id="rId17"/>
    <p:sldId id="282" r:id="rId18"/>
    <p:sldId id="283" r:id="rId19"/>
    <p:sldId id="284" r:id="rId20"/>
    <p:sldId id="264" r:id="rId21"/>
    <p:sldId id="372" r:id="rId22"/>
    <p:sldId id="262" r:id="rId23"/>
    <p:sldId id="380" r:id="rId24"/>
    <p:sldId id="272" r:id="rId25"/>
    <p:sldId id="338" r:id="rId26"/>
    <p:sldId id="353" r:id="rId27"/>
    <p:sldId id="373" r:id="rId28"/>
    <p:sldId id="339" r:id="rId29"/>
    <p:sldId id="326" r:id="rId30"/>
    <p:sldId id="274" r:id="rId31"/>
    <p:sldId id="314" r:id="rId32"/>
    <p:sldId id="267" r:id="rId33"/>
    <p:sldId id="350" r:id="rId34"/>
    <p:sldId id="320" r:id="rId35"/>
    <p:sldId id="376" r:id="rId36"/>
    <p:sldId id="377" r:id="rId37"/>
    <p:sldId id="378" r:id="rId38"/>
    <p:sldId id="379" r:id="rId39"/>
    <p:sldId id="275" r:id="rId4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89"/>
    <a:srgbClr val="BD196F"/>
    <a:srgbClr val="006F96"/>
    <a:srgbClr val="FBD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0214" autoAdjust="0"/>
  </p:normalViewPr>
  <p:slideViewPr>
    <p:cSldViewPr>
      <p:cViewPr varScale="1">
        <p:scale>
          <a:sx n="66" d="100"/>
          <a:sy n="66" d="100"/>
        </p:scale>
        <p:origin x="780" y="7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29/11/2021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Cát</a:t>
            </a:r>
            <a:r>
              <a:rPr lang="en-US" baseline="0"/>
              <a:t> Bà: Huyện Cát Hải, TP Hải Phòng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nên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slide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chỉnh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lệch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chứ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openxmlformats.org/officeDocument/2006/relationships/slide" Target="slide8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8.jpeg"/><Relationship Id="rId5" Type="http://schemas.openxmlformats.org/officeDocument/2006/relationships/image" Target="../media/image5.jpeg"/><Relationship Id="rId1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image" Target="../media/image7.jpeg"/><Relationship Id="rId1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 smtClean="0">
                <a:solidFill>
                  <a:schemeClr val="bg1"/>
                </a:solidFill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TiÕng ViÖt</a:t>
            </a:r>
            <a:endParaRPr lang="en-US" sz="10600" b="1">
              <a:solidFill>
                <a:schemeClr val="bg1"/>
              </a:solidFill>
              <a:latin typeface=".VnAvant" panose="020B7200000000000000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24431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336555"/>
            <a:ext cx="4295089" cy="130224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2736671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00952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78944" y="4831610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.</a:t>
            </a:r>
            <a:endParaRPr lang="en-US" sz="8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641853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2519" y="114300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7995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78514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5934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78564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19285" y="35242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95835" y="35242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93164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36039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03342" y="35242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/>
      <p:bldP spid="10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533736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53588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89143" y="51330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4363" y="518259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448007" y="517884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pic>
        <p:nvPicPr>
          <p:cNvPr id="1026" name="Picture 2" descr="Két sắt Việt tiệp K268 điện tử - Két sắt Mạnh Cườ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19" y="749300"/>
            <a:ext cx="3377399" cy="42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ảng Trị: Sét đánh khiến 2 phụ nữ thương vong - Báo Người lao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328" y="749300"/>
            <a:ext cx="7344599" cy="413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Vẹt Châu M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21" y="496853"/>
            <a:ext cx="7755897" cy="436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533736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53588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22470" y="516108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27905" y="518259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375437" y="517884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Pa Xa Lào rộn ràng tiếng thoi dệt thổ cẩm | Báo Dân tộc và Phát triể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828" y="609600"/>
            <a:ext cx="6066883" cy="421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Xưởng dệt 52 người làm say lòng những ông lớn thời trang như Louis Vuitton,  Monc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359" y="1143000"/>
            <a:ext cx="6336405" cy="364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op 99 Hình Ảnh Ngày Tết Nguyên Đán 2021 Ý Nghĩa Nhất - Hình Ảnh Đẹp HD | Hình  ảnh, Lì xì, Ông b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021" y="462313"/>
            <a:ext cx="5216391" cy="425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64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534972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53588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52743" y="5175101"/>
            <a:ext cx="1790683" cy="1406323"/>
            <a:chOff x="2252743" y="5173439"/>
            <a:chExt cx="1790683" cy="1406323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5429919" y="5189615"/>
            <a:ext cx="1790683" cy="1406323"/>
            <a:chOff x="2252743" y="5173439"/>
            <a:chExt cx="1790683" cy="1406323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8340147" y="5175101"/>
            <a:ext cx="1790683" cy="1406323"/>
            <a:chOff x="2252743" y="5173439"/>
            <a:chExt cx="1790683" cy="1406323"/>
          </a:xfrm>
        </p:grpSpPr>
        <p:sp>
          <p:nvSpPr>
            <p:cNvPr id="20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6" name="Picture 4" descr="Giải Toán lớp 2 bài Lít - Bài tập h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452" y="1512600"/>
            <a:ext cx="6617799" cy="277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Ăn mít ngừa ung thư, tăng cường sức khỏe tuyến giáp ~ Ẩm Thực Thông Thá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52" y="312738"/>
            <a:ext cx="5865397" cy="43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ịt siêu thị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310" y="160337"/>
            <a:ext cx="4673837" cy="467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96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466392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46730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46693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52743" y="4489301"/>
            <a:ext cx="1790683" cy="1406323"/>
            <a:chOff x="2252743" y="5173439"/>
            <a:chExt cx="1790683" cy="1406323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5429919" y="4503815"/>
            <a:ext cx="1790683" cy="1406323"/>
            <a:chOff x="2252743" y="5173439"/>
            <a:chExt cx="1790683" cy="1406323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8340147" y="4489301"/>
            <a:ext cx="1790683" cy="1406323"/>
            <a:chOff x="2252743" y="5173439"/>
            <a:chExt cx="1790683" cy="1406323"/>
          </a:xfrm>
        </p:grpSpPr>
        <p:sp>
          <p:nvSpPr>
            <p:cNvPr id="20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Title 1"/>
          <p:cNvSpPr txBox="1">
            <a:spLocks/>
          </p:cNvSpPr>
          <p:nvPr/>
        </p:nvSpPr>
        <p:spPr>
          <a:xfrm>
            <a:off x="1908063" y="33766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929536" y="33981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898004" y="33944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522470" y="3200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427905" y="32219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375437" y="32181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908063" y="20050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929536" y="20265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98004" y="20228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464414" y="1828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5384363" y="18503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448007" y="18465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</p:spTree>
    <p:extLst>
      <p:ext uri="{BB962C8B-B14F-4D97-AF65-F5344CB8AC3E}">
        <p14:creationId xmlns:p14="http://schemas.microsoft.com/office/powerpoint/2010/main" val="421689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093523" y="1600200"/>
            <a:ext cx="1930425" cy="954858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051891" y="1600200"/>
            <a:ext cx="1930425" cy="954858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093523" y="2612574"/>
            <a:ext cx="3904626" cy="107623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736671" y="2286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200952" y="2286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318919" y="3003823"/>
            <a:ext cx="1834580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.</a:t>
            </a:r>
            <a:endParaRPr lang="en-US" sz="8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641853" y="2286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it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908063" y="40624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929536" y="40839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7898004" y="40802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908063" y="49768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929536" y="49983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898004" y="49946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1908063" y="581342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4929536" y="582257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7898004" y="581882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vẹt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16717" y="51277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Scarlet Macaw (Ara macao). | Aves exóticas, Loros, Pinturas flor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858" y="283709"/>
            <a:ext cx="3662711" cy="456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 kết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37091" y="5439504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 descr="5 Công Dụng Bất Ngờ Của Trái Bồ K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52" y="597448"/>
            <a:ext cx="6045620" cy="437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30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mít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74742" y="5410200"/>
            <a:ext cx="2673177" cy="1859485"/>
            <a:chOff x="1919413" y="5235219"/>
            <a:chExt cx="2209237" cy="1859485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2453139" y="523521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9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1919413" y="5387414"/>
              <a:ext cx="2209237" cy="1707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6" name="Picture 2" descr="Quá trình quả mít chín như thế nào? - Blog chia se kien thuc nong nghie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53" y="609600"/>
            <a:ext cx="5972358" cy="44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4" t="60756" r="57683" b="11771"/>
          <a:stretch/>
        </p:blipFill>
        <p:spPr>
          <a:xfrm>
            <a:off x="7147719" y="1686426"/>
            <a:ext cx="1662547" cy="1828800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37727" r="75332" b="38896"/>
          <a:stretch/>
        </p:blipFill>
        <p:spPr>
          <a:xfrm>
            <a:off x="5593239" y="1679169"/>
            <a:ext cx="1554480" cy="182880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2800" r="70021" b="73328"/>
          <a:stretch/>
        </p:blipFill>
        <p:spPr>
          <a:xfrm>
            <a:off x="3890977" y="1679169"/>
            <a:ext cx="1747256" cy="1828800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7" t="27339" r="48981" b="45321"/>
          <a:stretch/>
        </p:blipFill>
        <p:spPr>
          <a:xfrm>
            <a:off x="3916798" y="3510643"/>
            <a:ext cx="1721435" cy="18288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6" t="28639" r="12452" b="41449"/>
          <a:stretch/>
        </p:blipFill>
        <p:spPr>
          <a:xfrm>
            <a:off x="7147720" y="3496129"/>
            <a:ext cx="1662546" cy="1828800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4" t="54539" r="33801" b="18109"/>
          <a:stretch/>
        </p:blipFill>
        <p:spPr>
          <a:xfrm>
            <a:off x="5632351" y="3510643"/>
            <a:ext cx="1515367" cy="1828800"/>
          </a:xfrm>
          <a:prstGeom prst="rect">
            <a:avLst/>
          </a:prstGeom>
        </p:spPr>
      </p:pic>
      <p:pic>
        <p:nvPicPr>
          <p:cNvPr id="3074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413919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 kết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19881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vẹt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00119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mít</a:t>
            </a:r>
          </a:p>
        </p:txBody>
      </p:sp>
      <p:pic>
        <p:nvPicPr>
          <p:cNvPr id="10" name="Picture 2" descr="Quá trình quả mít chín như thế nào? - Blog chia se kien thuc nong nghiep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86" y="1676400"/>
            <a:ext cx="3418666" cy="2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5 Công Dụng Bất Ngờ Của Trái Bồ K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99" y="1657350"/>
            <a:ext cx="3541640" cy="2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Scarlet Macaw (Ara macao). | Aves exóticas, Loros, Pinturas floral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02" y="1676400"/>
            <a:ext cx="2041034" cy="25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1908063" y="31242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929536" y="3145709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7898004" y="31419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908063" y="4038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929536" y="4060109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898004" y="4056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1908063" y="487513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4929536" y="488429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7898004" y="488053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90" y="19050"/>
            <a:ext cx="4839494" cy="350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3337719" y="583955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 kết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396081" y="583955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vẹt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223919" y="583955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mít</a:t>
            </a:r>
          </a:p>
        </p:txBody>
      </p:sp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39913" y="2408237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9" y="381000"/>
            <a:ext cx="11227615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6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" b="64354"/>
          <a:stretch/>
        </p:blipFill>
        <p:spPr>
          <a:xfrm>
            <a:off x="1810368" y="51702"/>
            <a:ext cx="8647424" cy="396629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28600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 smtClean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TÕt ®Õn thËt gÇn. C¸i rÐt vÉn ®Ëm. MÊyc©y ®µo ®· chi chÝt léc non. Vµi nô trßn ®á th¾m võa hÐ në. Råi trêi Êm dÇn, ®µn Ðn nhá l¹i rÝu rÝt bay vÒ, n¸o nøc ®ãn chµo năm míi</a:t>
            </a:r>
            <a:r>
              <a:rPr lang="en-US" smtClean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266419" y="4754556"/>
            <a:ext cx="70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775343" y="4495785"/>
            <a:ext cx="84004" cy="2812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75519" y="4133622"/>
            <a:ext cx="260172" cy="209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5547519" y="4084851"/>
            <a:ext cx="241269" cy="2585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456920" y="4410250"/>
            <a:ext cx="90599" cy="3723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8" idx="5"/>
          </p:cNvCxnSpPr>
          <p:nvPr/>
        </p:nvCxnSpPr>
        <p:spPr>
          <a:xfrm flipH="1">
            <a:off x="5937608" y="5061332"/>
            <a:ext cx="154521" cy="2928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9795453" y="4018000"/>
            <a:ext cx="311121" cy="3253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614319" y="4768939"/>
            <a:ext cx="6706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788787" y="4804488"/>
            <a:ext cx="355387" cy="3009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696589" y="5528947"/>
            <a:ext cx="154607" cy="3482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766719" y="6086542"/>
            <a:ext cx="110374" cy="3685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508919" y="5288808"/>
            <a:ext cx="332786" cy="3499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032919" y="5288808"/>
            <a:ext cx="7377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900319" y="5846992"/>
            <a:ext cx="554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466348" y="5845895"/>
            <a:ext cx="554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3209" y="1523412"/>
            <a:ext cx="2473208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17702" y="1541250"/>
            <a:ext cx="2473208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rét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450519" y="3886200"/>
            <a:ext cx="438143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ríu rít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63209" y="3886200"/>
            <a:ext cx="449580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 chít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58750" y="1541250"/>
            <a:ext cx="2473208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rít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78415" y="5809343"/>
            <a:ext cx="4112304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chemeClr val="bg1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C©y ®µo</a:t>
            </a:r>
            <a:endParaRPr lang="en-US" sz="6600">
              <a:solidFill>
                <a:schemeClr val="bg1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218" name="Picture 2" descr="Cây đào tiếng Anh là gì? Từ vựng tiếng Anh về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84" y="159106"/>
            <a:ext cx="7570273" cy="537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4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78415" y="5809343"/>
            <a:ext cx="3709813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én</a:t>
            </a:r>
          </a:p>
        </p:txBody>
      </p:sp>
      <p:pic>
        <p:nvPicPr>
          <p:cNvPr id="14338" name="Picture 2" descr="Mơ thấy chim đánh con gì để mang tới may mắn và cơ hội trúng lớ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9" y="533400"/>
            <a:ext cx="6984759" cy="465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iấc Mơ Thấy Chim én Có điềm Báo Và ý Nghĩa Gì 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3"/>
          <a:stretch/>
        </p:blipFill>
        <p:spPr bwMode="auto">
          <a:xfrm>
            <a:off x="7681119" y="533400"/>
            <a:ext cx="3821919" cy="466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12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0712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endParaRPr lang="en-US" sz="5400" smtClean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5400" smtClean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TÕt </a:t>
            </a:r>
            <a:r>
              <a:rPr lang="en-US" sz="540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®Õn thËt gÇn. C¸i rÐt vÉn ®Ëm. MÊyc©y ®µo ®· chi chÝt léc non. Vµi nô trßn ®á th¾m võa hÐ në. Råi trêi Êm dÇn, ®µn Ðn nhá l¹i rÝu rÝt bay vÒ, n¸o nøc ®ãn chµo năm míi.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73489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66184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đào có đặc điểm gì khi tết đến?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8269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náo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1087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TÕt ®Õn thËt gÇn. C¸i rÐt vÉn ®Ëm. MÊyc©y ®µo ®· chi chÝt léc non. Vµi nô trßn ®á th¾m võa hÐ në. Råi trêi Êm dÇn, ®µn Ðn nhá l¹i rÝu rÝt bay vÒ, n¸o nøc ®ãn chµo n</a:t>
            </a:r>
            <a:r>
              <a:rPr lang="en-US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ă</a:t>
            </a:r>
            <a:r>
              <a:rPr lang="en-US" sz="360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m míi.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628" y="7776"/>
            <a:ext cx="8952932" cy="479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2319" y="685800"/>
            <a:ext cx="807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b</a:t>
            </a:r>
            <a:r>
              <a:rPr lang="en-US" sz="8000" smtClean="0">
                <a:solidFill>
                  <a:srgbClr val="00B0F0"/>
                </a:solidFill>
                <a:latin typeface=".VnAvant" panose="020B7200000000000000" pitchFamily="34" charset="0"/>
              </a:rPr>
              <a:t>Ët löa</a:t>
            </a:r>
          </a:p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c</a:t>
            </a:r>
            <a:r>
              <a:rPr lang="en-US" sz="8000" smtClean="0">
                <a:solidFill>
                  <a:srgbClr val="00B0F0"/>
                </a:solidFill>
                <a:latin typeface=".VnAvant" panose="020B7200000000000000" pitchFamily="34" charset="0"/>
              </a:rPr>
              <a:t>ét mèc</a:t>
            </a:r>
          </a:p>
          <a:p>
            <a:r>
              <a:rPr lang="en-US" sz="8000" smtClean="0">
                <a:solidFill>
                  <a:srgbClr val="00B0F0"/>
                </a:solidFill>
                <a:latin typeface=".VnAvant" panose="020B7200000000000000" pitchFamily="34" charset="0"/>
              </a:rPr>
              <a:t>®«i m¾t</a:t>
            </a:r>
            <a:endParaRPr lang="en-US" sz="800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218410" y="914400"/>
            <a:ext cx="57250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 tiết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" t="58231" b="4490"/>
          <a:stretch/>
        </p:blipFill>
        <p:spPr>
          <a:xfrm>
            <a:off x="2499519" y="1956316"/>
            <a:ext cx="8395177" cy="487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51380" y="342122"/>
            <a:ext cx="8773090" cy="6252107"/>
            <a:chOff x="2347119" y="381000"/>
            <a:chExt cx="7250487" cy="5167033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73" t="40816" r="29578" b="27551"/>
            <a:stretch/>
          </p:blipFill>
          <p:spPr bwMode="auto">
            <a:xfrm>
              <a:off x="2347119" y="381000"/>
              <a:ext cx="7250487" cy="2881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9" t="28030" r="28329" b="44834"/>
            <a:stretch/>
          </p:blipFill>
          <p:spPr bwMode="auto">
            <a:xfrm>
              <a:off x="2392474" y="3109807"/>
              <a:ext cx="7174288" cy="2438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E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989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Ê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I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79" y="-52547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519" y="152400"/>
            <a:ext cx="10439400" cy="629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119" y="304800"/>
            <a:ext cx="1028700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1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719" y="381000"/>
            <a:ext cx="10515600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719" y="3295651"/>
            <a:ext cx="7696200" cy="2800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719" y="228600"/>
            <a:ext cx="76962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9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1981200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09119" y="609600"/>
            <a:ext cx="6248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00B0F0"/>
                </a:solidFill>
                <a:latin typeface=".VnAvant" panose="020B7200000000000000" pitchFamily="34" charset="0"/>
              </a:rPr>
              <a:t>lä mùc</a:t>
            </a:r>
          </a:p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h</a:t>
            </a:r>
            <a:r>
              <a:rPr lang="en-US" sz="8000" smtClean="0">
                <a:solidFill>
                  <a:srgbClr val="00B0F0"/>
                </a:solidFill>
                <a:latin typeface=".VnAvant" panose="020B7200000000000000" pitchFamily="34" charset="0"/>
              </a:rPr>
              <a:t>¹t thãc</a:t>
            </a:r>
          </a:p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l</a:t>
            </a:r>
            <a:r>
              <a:rPr lang="en-US" sz="8000" smtClean="0">
                <a:solidFill>
                  <a:srgbClr val="00B0F0"/>
                </a:solidFill>
                <a:latin typeface=".VnAvant" panose="020B7200000000000000" pitchFamily="34" charset="0"/>
              </a:rPr>
              <a:t>¸c ®¸c</a:t>
            </a:r>
            <a:endParaRPr lang="en-US" sz="800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7119" y="1066800"/>
            <a:ext cx="723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x</a:t>
            </a:r>
            <a:r>
              <a:rPr lang="en-US" sz="8000" smtClean="0">
                <a:solidFill>
                  <a:srgbClr val="00B0F0"/>
                </a:solidFill>
                <a:latin typeface=".VnAvant" panose="020B7200000000000000" pitchFamily="34" charset="0"/>
              </a:rPr>
              <a:t>óc x¾c</a:t>
            </a:r>
          </a:p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g</a:t>
            </a:r>
            <a:r>
              <a:rPr lang="en-US" sz="8000" smtClean="0">
                <a:solidFill>
                  <a:srgbClr val="00B0F0"/>
                </a:solidFill>
                <a:latin typeface=".VnAvant" panose="020B7200000000000000" pitchFamily="34" charset="0"/>
              </a:rPr>
              <a:t>iÊc m¬</a:t>
            </a:r>
          </a:p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g</a:t>
            </a:r>
            <a:r>
              <a:rPr lang="en-US" sz="8000" smtClean="0">
                <a:solidFill>
                  <a:srgbClr val="00B0F0"/>
                </a:solidFill>
                <a:latin typeface=".VnAvant" panose="020B7200000000000000" pitchFamily="34" charset="0"/>
              </a:rPr>
              <a:t>ãt ch©n</a:t>
            </a:r>
            <a:endParaRPr lang="en-US" sz="800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66119" y="5847382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đâu?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319" y="990600"/>
            <a:ext cx="1089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B0F0"/>
                </a:solidFill>
                <a:latin typeface=".VnAvant" panose="020B7200000000000000" pitchFamily="34" charset="0"/>
              </a:rPr>
              <a:t>Em ngñ ®ñ giÊc ®Ó ®¶m b¶o søc kháe.</a:t>
            </a:r>
            <a:endParaRPr lang="en-US" sz="440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719" y="990600"/>
            <a:ext cx="1127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B0F0"/>
                </a:solidFill>
                <a:latin typeface=".VnAvant" panose="020B7200000000000000" pitchFamily="34" charset="0"/>
              </a:rPr>
              <a:t>Ch¨m chØ thÓ dôc ®Ó cã søc kháe tèt.</a:t>
            </a:r>
            <a:endParaRPr lang="en-US" sz="440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85119" y="762000"/>
            <a:ext cx="92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smtClean="0">
                <a:latin typeface=".VnAvant" panose="020B7200000000000000" pitchFamily="34" charset="0"/>
              </a:rPr>
              <a:t>   </a:t>
            </a:r>
            <a:r>
              <a:rPr lang="en-US" sz="4800" smtClean="0">
                <a:solidFill>
                  <a:srgbClr val="00B0F0"/>
                </a:solidFill>
                <a:latin typeface=".VnAvant" panose="020B7200000000000000" pitchFamily="34" charset="0"/>
              </a:rPr>
              <a:t>MÑ mua cho bÐ lä mùc. BÐ vui l¾m. bÐ khoe víi c¸c b¹n.</a:t>
            </a:r>
            <a:endParaRPr lang="en-US" sz="480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4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39"/>
          <a:stretch/>
        </p:blipFill>
        <p:spPr>
          <a:xfrm>
            <a:off x="47985" y="-252945"/>
            <a:ext cx="12153338" cy="53216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FFC00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51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  êt  it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3212" y="5352963"/>
            <a:ext cx="11700907" cy="1505037"/>
            <a:chOff x="933212" y="5352963"/>
            <a:chExt cx="11700907" cy="1505037"/>
          </a:xfrm>
        </p:grpSpPr>
        <p:grpSp>
          <p:nvGrpSpPr>
            <p:cNvPr id="29" name="Group 28"/>
            <p:cNvGrpSpPr/>
            <p:nvPr/>
          </p:nvGrpSpPr>
          <p:grpSpPr>
            <a:xfrm>
              <a:off x="933212" y="5352963"/>
              <a:ext cx="11700907" cy="1505037"/>
              <a:chOff x="695008" y="5406302"/>
              <a:chExt cx="10717370" cy="1505037"/>
            </a:xfrm>
          </p:grpSpPr>
          <p:sp>
            <p:nvSpPr>
              <p:cNvPr id="34" name="Title 1"/>
              <p:cNvSpPr txBox="1">
                <a:spLocks/>
              </p:cNvSpPr>
              <p:nvPr/>
            </p:nvSpPr>
            <p:spPr>
              <a:xfrm>
                <a:off x="695008" y="5406302"/>
                <a:ext cx="10717370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>
                  <a:lnSpc>
                    <a:spcPct val="120000"/>
                  </a:lnSpc>
                </a:pP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Đôi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vẹt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ríu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rít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mãi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không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hết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chuyện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35" name="Title 1"/>
              <p:cNvSpPr txBox="1">
                <a:spLocks/>
              </p:cNvSpPr>
              <p:nvPr/>
            </p:nvSpPr>
            <p:spPr>
              <a:xfrm>
                <a:off x="1551627" y="5406971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et</a:t>
                </a:r>
              </a:p>
            </p:txBody>
          </p:sp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7292820" y="5410251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êt</a:t>
                </a:r>
                <a:endPara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4414533" y="5867400"/>
              <a:ext cx="751986" cy="62220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it</a:t>
              </a:r>
              <a:endParaRPr lang="en-US" sz="5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3920</TotalTime>
  <Words>318</Words>
  <Application>Microsoft Office PowerPoint</Application>
  <PresentationFormat>Custom</PresentationFormat>
  <Paragraphs>164</Paragraphs>
  <Slides>39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.VnAvant</vt:lpstr>
      <vt:lpstr>.VnCooper</vt:lpstr>
      <vt:lpstr>Arial</vt:lpstr>
      <vt:lpstr>Arial Rounded MT Bold</vt:lpstr>
      <vt:lpstr>Arial-Rounded</vt:lpstr>
      <vt:lpstr>Arrus-Black</vt:lpstr>
      <vt:lpstr>AvantGarde</vt:lpstr>
      <vt:lpstr>Calibri</vt:lpstr>
      <vt:lpstr>DomCasual</vt:lpstr>
      <vt:lpstr>Office Theme</vt:lpstr>
      <vt:lpstr>TiÕng ViÖt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P010921</cp:lastModifiedBy>
  <cp:revision>465</cp:revision>
  <dcterms:created xsi:type="dcterms:W3CDTF">2021-05-08T14:00:55Z</dcterms:created>
  <dcterms:modified xsi:type="dcterms:W3CDTF">2021-11-29T10:32:27Z</dcterms:modified>
</cp:coreProperties>
</file>