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7" r:id="rId1"/>
    <p:sldMasterId id="2147483681" r:id="rId2"/>
  </p:sldMasterIdLst>
  <p:notesMasterIdLst>
    <p:notesMasterId r:id="rId34"/>
  </p:notesMasterIdLst>
  <p:sldIdLst>
    <p:sldId id="256" r:id="rId3"/>
    <p:sldId id="346" r:id="rId4"/>
    <p:sldId id="347" r:id="rId5"/>
    <p:sldId id="313" r:id="rId6"/>
    <p:sldId id="314" r:id="rId7"/>
    <p:sldId id="257" r:id="rId8"/>
    <p:sldId id="258" r:id="rId9"/>
    <p:sldId id="261" r:id="rId10"/>
    <p:sldId id="315" r:id="rId11"/>
    <p:sldId id="263" r:id="rId12"/>
    <p:sldId id="316" r:id="rId13"/>
    <p:sldId id="265" r:id="rId14"/>
    <p:sldId id="266" r:id="rId15"/>
    <p:sldId id="345" r:id="rId16"/>
    <p:sldId id="343" r:id="rId17"/>
    <p:sldId id="340" r:id="rId18"/>
    <p:sldId id="341" r:id="rId19"/>
    <p:sldId id="342" r:id="rId20"/>
    <p:sldId id="329" r:id="rId21"/>
    <p:sldId id="344" r:id="rId22"/>
    <p:sldId id="330" r:id="rId23"/>
    <p:sldId id="331" r:id="rId24"/>
    <p:sldId id="334" r:id="rId25"/>
    <p:sldId id="333" r:id="rId26"/>
    <p:sldId id="339" r:id="rId27"/>
    <p:sldId id="332" r:id="rId28"/>
    <p:sldId id="335" r:id="rId29"/>
    <p:sldId id="336" r:id="rId30"/>
    <p:sldId id="337" r:id="rId31"/>
    <p:sldId id="338" r:id="rId32"/>
    <p:sldId id="268" r:id="rId33"/>
  </p:sldIdLst>
  <p:sldSz cx="12161838" cy="6858000"/>
  <p:notesSz cx="6858000" cy="9144000"/>
  <p:embeddedFontLst>
    <p:embeddedFont>
      <p:font typeface=".VnArial" panose="020B7200000000000000" pitchFamily="34" charset="0"/>
      <p:regular r:id="rId35"/>
      <p:bold r:id="rId36"/>
      <p:italic r:id="rId37"/>
      <p:boldItalic r:id="rId38"/>
    </p:embeddedFont>
    <p:embeddedFont>
      <p:font typeface="Calibri" panose="020F0502020204030204" pitchFamily="34" charset="0"/>
      <p:regular r:id="rId39"/>
      <p:bold r:id="rId40"/>
      <p:italic r:id="rId41"/>
      <p:boldItalic r:id="rId42"/>
    </p:embeddedFont>
    <p:embeddedFont>
      <p:font typeface="Karla" panose="020B0604020202020204" charset="0"/>
      <p:regular r:id="rId43"/>
      <p:bold r:id="rId44"/>
      <p:italic r:id="rId45"/>
      <p:boldItalic r:id="rId46"/>
    </p:embeddedFont>
    <p:embeddedFont>
      <p:font typeface="Arial-Rounded" panose="020B0500000000000000" charset="0"/>
      <p:regular r:id="rId47"/>
    </p:embeddedFont>
    <p:embeddedFont>
      <p:font typeface="Arial Rounded MT Bold" panose="020B0604020202020204" charset="0"/>
      <p:regular r:id="rId48"/>
    </p:embeddedFont>
    <p:embeddedFont>
      <p:font typeface=".VnAvant" panose="020B7200000000000000" pitchFamily="34" charset="0"/>
      <p:regular r:id="rId49"/>
      <p:bold r:id="rId50"/>
      <p:italic r:id="rId51"/>
      <p:boldItalic r:id="rId52"/>
    </p:embeddedFont>
    <p:embeddedFont>
      <p:font typeface="Luckiest Guy" panose="020B0604020202020204" charset="0"/>
      <p:regular r:id="rId53"/>
    </p:embeddedFont>
    <p:embeddedFont>
      <p:font typeface=".VnCooper" panose="020B7200000000000000" pitchFamily="34" charset="0"/>
      <p:regular r:id="rId54"/>
    </p:embeddedFont>
    <p:embeddedFont>
      <p:font typeface="Karla Regular" panose="020B0604020202020204" charset="0"/>
      <p:regular r:id="rId55"/>
      <p:bold r:id="rId56"/>
      <p:italic r:id="rId57"/>
      <p:boldItalic r:id="rId58"/>
    </p:embeddedFont>
    <p:embeddedFont>
      <p:font typeface="Arrus-Black" panose="02020500000000000000" charset="0"/>
      <p:regular r:id="rId5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1">
          <p15:clr>
            <a:srgbClr val="A4A3A4"/>
          </p15:clr>
        </p15:guide>
        <p15:guide id="2" pos="383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DDED"/>
    <a:srgbClr val="BD196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0C0B27DC-EE7F-4C70-BDEF-D8AB005CC27D}">
  <a:tblStyle styleId="{0C0B27DC-EE7F-4C70-BDEF-D8AB005CC27D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94" autoAdjust="0"/>
    <p:restoredTop sz="89502" autoAdjust="0"/>
  </p:normalViewPr>
  <p:slideViewPr>
    <p:cSldViewPr>
      <p:cViewPr varScale="1">
        <p:scale>
          <a:sx n="66" d="100"/>
          <a:sy n="66" d="100"/>
        </p:scale>
        <p:origin x="894" y="60"/>
      </p:cViewPr>
      <p:guideLst>
        <p:guide orient="horz" pos="2161"/>
        <p:guide pos="3831"/>
      </p:guideLst>
    </p:cSldViewPr>
  </p:slideViewPr>
  <p:notesTextViewPr>
    <p:cViewPr>
      <p:scale>
        <a:sx n="125" d="100"/>
        <a:sy n="125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5.fntdata"/><Relationship Id="rId21" Type="http://schemas.openxmlformats.org/officeDocument/2006/relationships/slide" Target="slides/slide19.xml"/><Relationship Id="rId34" Type="http://schemas.openxmlformats.org/officeDocument/2006/relationships/notesMaster" Target="notesMasters/notesMaster1.xml"/><Relationship Id="rId42" Type="http://schemas.openxmlformats.org/officeDocument/2006/relationships/font" Target="fonts/font8.fntdata"/><Relationship Id="rId47" Type="http://schemas.openxmlformats.org/officeDocument/2006/relationships/font" Target="fonts/font13.fntdata"/><Relationship Id="rId50" Type="http://schemas.openxmlformats.org/officeDocument/2006/relationships/font" Target="fonts/font16.fntdata"/><Relationship Id="rId55" Type="http://schemas.openxmlformats.org/officeDocument/2006/relationships/font" Target="fonts/font21.fntdata"/><Relationship Id="rId63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font" Target="fonts/font3.fntdata"/><Relationship Id="rId40" Type="http://schemas.openxmlformats.org/officeDocument/2006/relationships/font" Target="fonts/font6.fntdata"/><Relationship Id="rId45" Type="http://schemas.openxmlformats.org/officeDocument/2006/relationships/font" Target="fonts/font11.fntdata"/><Relationship Id="rId53" Type="http://schemas.openxmlformats.org/officeDocument/2006/relationships/font" Target="fonts/font19.fntdata"/><Relationship Id="rId58" Type="http://schemas.openxmlformats.org/officeDocument/2006/relationships/font" Target="fonts/font24.fntdata"/><Relationship Id="rId5" Type="http://schemas.openxmlformats.org/officeDocument/2006/relationships/slide" Target="slides/slide3.xml"/><Relationship Id="rId61" Type="http://schemas.openxmlformats.org/officeDocument/2006/relationships/viewProps" Target="viewProps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font" Target="fonts/font1.fntdata"/><Relationship Id="rId43" Type="http://schemas.openxmlformats.org/officeDocument/2006/relationships/font" Target="fonts/font9.fntdata"/><Relationship Id="rId48" Type="http://schemas.openxmlformats.org/officeDocument/2006/relationships/font" Target="fonts/font14.fntdata"/><Relationship Id="rId56" Type="http://schemas.openxmlformats.org/officeDocument/2006/relationships/font" Target="fonts/font22.fntdata"/><Relationship Id="rId8" Type="http://schemas.openxmlformats.org/officeDocument/2006/relationships/slide" Target="slides/slide6.xml"/><Relationship Id="rId51" Type="http://schemas.openxmlformats.org/officeDocument/2006/relationships/font" Target="fonts/font17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font" Target="fonts/font4.fntdata"/><Relationship Id="rId46" Type="http://schemas.openxmlformats.org/officeDocument/2006/relationships/font" Target="fonts/font12.fntdata"/><Relationship Id="rId59" Type="http://schemas.openxmlformats.org/officeDocument/2006/relationships/font" Target="fonts/font25.fntdata"/><Relationship Id="rId20" Type="http://schemas.openxmlformats.org/officeDocument/2006/relationships/slide" Target="slides/slide18.xml"/><Relationship Id="rId41" Type="http://schemas.openxmlformats.org/officeDocument/2006/relationships/font" Target="fonts/font7.fntdata"/><Relationship Id="rId54" Type="http://schemas.openxmlformats.org/officeDocument/2006/relationships/font" Target="fonts/font20.fntdata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2.fntdata"/><Relationship Id="rId49" Type="http://schemas.openxmlformats.org/officeDocument/2006/relationships/font" Target="fonts/font15.fntdata"/><Relationship Id="rId57" Type="http://schemas.openxmlformats.org/officeDocument/2006/relationships/font" Target="fonts/font23.fntdata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font" Target="fonts/font10.fntdata"/><Relationship Id="rId52" Type="http://schemas.openxmlformats.org/officeDocument/2006/relationships/font" Target="fonts/font18.fntdata"/><Relationship Id="rId60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5060523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2" name="Google Shape;101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3" name="Google Shape;1013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217694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171456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2D6B2E6C-2AFC-4020-8547-494ABD7E6602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744013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7" name="Google Shape;2117;g34c0061c5aec0b7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8" name="Google Shape;2118;g34c0061c5aec0b7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962072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2D6B2E6C-2AFC-4020-8547-494ABD7E660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6193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Thầy</a:t>
            </a:r>
            <a:r>
              <a:rPr lang="en-US" baseline="0" smtClean="0"/>
              <a:t> cô chiếu slide đã rồi mới chỉnh các vần nhé! Nhìn nó lệch vậy nhưng chiếu lên mới biết nó lệch hay k nhé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8599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2" name="Google Shape;1142;gba4facb9c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3" name="Google Shape;1143;gba4facb9c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12905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8" name="Google Shape;1148;gba70751a2f_0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9" name="Google Shape;1149;gba70751a2f_0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248686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3" name="Google Shape;1553;gba4facb9c1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4" name="Google Shape;1554;gba4facb9c1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058101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3" name="Google Shape;1893;g34c0061c5aec0b71_2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4" name="Google Shape;1894;g34c0061c5aec0b71_2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882805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8" name="Google Shape;1928;g4ca88d59575087_11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9" name="Google Shape;1929;g4ca88d59575087_11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349224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6" name="Google Shape;2076;gba4facb9c1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7" name="Google Shape;2077;gba4facb9c1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845952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accent5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 rot="10800000">
            <a:off x="7006957" y="-65256"/>
            <a:ext cx="5222445" cy="4814590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-100717" y="2086171"/>
            <a:ext cx="5308767" cy="4894169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2073258" y="811036"/>
            <a:ext cx="8015322" cy="36184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2186744" y="1407002"/>
            <a:ext cx="7810230" cy="2123600"/>
          </a:xfrm>
          <a:prstGeom prst="rect">
            <a:avLst/>
          </a:prstGeom>
        </p:spPr>
        <p:txBody>
          <a:bodyPr spcFirstLastPara="1" wrap="square" lIns="121666" tIns="121666" rIns="121666" bIns="121666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3543545" y="3327402"/>
            <a:ext cx="5085388" cy="520399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Karla Regular"/>
              <a:buNone/>
              <a:defRPr>
                <a:latin typeface="Karla Regular"/>
                <a:ea typeface="Karla Regular"/>
                <a:cs typeface="Karla Regular"/>
                <a:sym typeface="Karla Regular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9pPr>
          </a:lstStyle>
          <a:p>
            <a:endParaRPr/>
          </a:p>
        </p:txBody>
      </p:sp>
      <p:grpSp>
        <p:nvGrpSpPr>
          <p:cNvPr id="15" name="Google Shape;15;p2"/>
          <p:cNvGrpSpPr/>
          <p:nvPr/>
        </p:nvGrpSpPr>
        <p:grpSpPr>
          <a:xfrm>
            <a:off x="72427" y="15440"/>
            <a:ext cx="5325430" cy="5394029"/>
            <a:chOff x="54455" y="11580"/>
            <a:chExt cx="4003978" cy="4045522"/>
          </a:xfrm>
        </p:grpSpPr>
        <p:sp>
          <p:nvSpPr>
            <p:cNvPr id="16" name="Google Shape;16;p2"/>
            <p:cNvSpPr/>
            <p:nvPr/>
          </p:nvSpPr>
          <p:spPr>
            <a:xfrm>
              <a:off x="239090" y="791619"/>
              <a:ext cx="282070" cy="198192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671062" y="346959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246235" y="1309844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1596949" y="210677"/>
              <a:ext cx="181464" cy="118584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1036492" y="592423"/>
              <a:ext cx="238804" cy="155477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404652" y="204435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563999" y="14341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2412918" y="270411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1868815" y="933566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222384" y="1995338"/>
              <a:ext cx="87955" cy="57641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336414" y="1835768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1671574" y="865006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2412920" y="118135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2278469" y="212769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 rot="3312740">
              <a:off x="144886" y="71702"/>
              <a:ext cx="324095" cy="339745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1069550" y="118125"/>
              <a:ext cx="227595" cy="228852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 rot="-3073535">
              <a:off x="541547" y="2389279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 rot="-3073535">
              <a:off x="91672" y="3451604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447949" y="37712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336412" y="39994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564012" y="39418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222652" y="2646976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811037" y="1434104"/>
              <a:ext cx="324090" cy="339775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 rot="675019">
              <a:off x="2827311" y="329873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 rot="675019">
              <a:off x="3448986" y="157236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2990418" y="118136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3971018" y="376373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982144" y="1117744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44;p2"/>
          <p:cNvGrpSpPr/>
          <p:nvPr/>
        </p:nvGrpSpPr>
        <p:grpSpPr>
          <a:xfrm rot="10800000">
            <a:off x="6623779" y="1258373"/>
            <a:ext cx="5325430" cy="5394029"/>
            <a:chOff x="54455" y="11580"/>
            <a:chExt cx="4003978" cy="4045522"/>
          </a:xfrm>
        </p:grpSpPr>
        <p:sp>
          <p:nvSpPr>
            <p:cNvPr id="45" name="Google Shape;45;p2"/>
            <p:cNvSpPr/>
            <p:nvPr/>
          </p:nvSpPr>
          <p:spPr>
            <a:xfrm>
              <a:off x="239090" y="791619"/>
              <a:ext cx="282070" cy="198192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671062" y="346959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246235" y="1309844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1596949" y="210677"/>
              <a:ext cx="181464" cy="118584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1036492" y="592423"/>
              <a:ext cx="238804" cy="155477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404652" y="204435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563999" y="14341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2412918" y="270411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1868815" y="933566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222384" y="1995338"/>
              <a:ext cx="87955" cy="57641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336414" y="1835768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1671574" y="865006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2412920" y="118135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2278469" y="212769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2"/>
            <p:cNvSpPr/>
            <p:nvPr/>
          </p:nvSpPr>
          <p:spPr>
            <a:xfrm rot="3312740">
              <a:off x="144886" y="71702"/>
              <a:ext cx="324095" cy="339745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1069550" y="118125"/>
              <a:ext cx="227595" cy="228852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2"/>
            <p:cNvSpPr/>
            <p:nvPr/>
          </p:nvSpPr>
          <p:spPr>
            <a:xfrm rot="-3073535">
              <a:off x="541547" y="2389279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2"/>
            <p:cNvSpPr/>
            <p:nvPr/>
          </p:nvSpPr>
          <p:spPr>
            <a:xfrm rot="-3073535">
              <a:off x="91672" y="3451604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447949" y="37712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336412" y="39994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564012" y="39418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222652" y="2646976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811037" y="1434104"/>
              <a:ext cx="324090" cy="339775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2"/>
            <p:cNvSpPr/>
            <p:nvPr/>
          </p:nvSpPr>
          <p:spPr>
            <a:xfrm rot="675019">
              <a:off x="2827311" y="329873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2"/>
            <p:cNvSpPr/>
            <p:nvPr/>
          </p:nvSpPr>
          <p:spPr>
            <a:xfrm rot="675019">
              <a:off x="3448986" y="157236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2990418" y="118136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3971018" y="376373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982144" y="1117744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CUSTOM_5">
    <p:bg>
      <p:bgPr>
        <a:solidFill>
          <a:schemeClr val="accent5"/>
        </a:solidFill>
        <a:effectLst/>
      </p:bgPr>
    </p:bg>
    <p:spTree>
      <p:nvGrpSpPr>
        <p:cNvPr id="1" name="Shape 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4" name="Google Shape;684;p23"/>
          <p:cNvSpPr/>
          <p:nvPr/>
        </p:nvSpPr>
        <p:spPr>
          <a:xfrm flipH="1">
            <a:off x="10647835" y="5421039"/>
            <a:ext cx="1615120" cy="1488983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5" name="Google Shape;685;p23"/>
          <p:cNvSpPr/>
          <p:nvPr/>
        </p:nvSpPr>
        <p:spPr>
          <a:xfrm rot="10800000" flipH="1">
            <a:off x="-100717" y="-90926"/>
            <a:ext cx="1649951" cy="1521094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6" name="Google Shape;686;p23"/>
          <p:cNvSpPr txBox="1">
            <a:spLocks noGrp="1"/>
          </p:cNvSpPr>
          <p:nvPr>
            <p:ph type="title"/>
          </p:nvPr>
        </p:nvSpPr>
        <p:spPr>
          <a:xfrm>
            <a:off x="1973140" y="559767"/>
            <a:ext cx="8191285" cy="763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687" name="Google Shape;687;p23"/>
          <p:cNvGrpSpPr/>
          <p:nvPr/>
        </p:nvGrpSpPr>
        <p:grpSpPr>
          <a:xfrm rot="5400000">
            <a:off x="9520734" y="174225"/>
            <a:ext cx="2654262" cy="2460344"/>
            <a:chOff x="817100" y="238125"/>
            <a:chExt cx="5912375" cy="5495644"/>
          </a:xfrm>
        </p:grpSpPr>
        <p:sp>
          <p:nvSpPr>
            <p:cNvPr id="688" name="Google Shape;688;p23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23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23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23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23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23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23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23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23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23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23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23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23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23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23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23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23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05" name="Google Shape;705;p23"/>
          <p:cNvGrpSpPr/>
          <p:nvPr/>
        </p:nvGrpSpPr>
        <p:grpSpPr>
          <a:xfrm rot="10800000" flipH="1">
            <a:off x="90149" y="4316777"/>
            <a:ext cx="2647696" cy="2466445"/>
            <a:chOff x="817100" y="238125"/>
            <a:chExt cx="5912375" cy="5495644"/>
          </a:xfrm>
        </p:grpSpPr>
        <p:sp>
          <p:nvSpPr>
            <p:cNvPr id="706" name="Google Shape;706;p23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23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23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23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23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23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23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23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23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23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23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23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23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23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23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23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23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16">
    <p:bg>
      <p:bgPr>
        <a:solidFill>
          <a:schemeClr val="accent5"/>
        </a:solidFill>
        <a:effectLst/>
      </p:bgPr>
    </p:bg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9" name="Google Shape;899;p27"/>
          <p:cNvGrpSpPr/>
          <p:nvPr/>
        </p:nvGrpSpPr>
        <p:grpSpPr>
          <a:xfrm flipH="1">
            <a:off x="7409760" y="15433"/>
            <a:ext cx="4675600" cy="4712224"/>
            <a:chOff x="34399" y="11580"/>
            <a:chExt cx="4024035" cy="4045522"/>
          </a:xfrm>
        </p:grpSpPr>
        <p:sp>
          <p:nvSpPr>
            <p:cNvPr id="900" name="Google Shape;900;p27"/>
            <p:cNvSpPr/>
            <p:nvPr/>
          </p:nvSpPr>
          <p:spPr>
            <a:xfrm>
              <a:off x="336327" y="641969"/>
              <a:ext cx="282070" cy="198192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901;p27"/>
            <p:cNvSpPr/>
            <p:nvPr/>
          </p:nvSpPr>
          <p:spPr>
            <a:xfrm>
              <a:off x="629787" y="144059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902;p27"/>
            <p:cNvSpPr/>
            <p:nvPr/>
          </p:nvSpPr>
          <p:spPr>
            <a:xfrm>
              <a:off x="246235" y="1309844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" name="Google Shape;903;p27"/>
            <p:cNvSpPr/>
            <p:nvPr/>
          </p:nvSpPr>
          <p:spPr>
            <a:xfrm>
              <a:off x="1596949" y="210677"/>
              <a:ext cx="181464" cy="118584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" name="Google Shape;904;p27"/>
            <p:cNvSpPr/>
            <p:nvPr/>
          </p:nvSpPr>
          <p:spPr>
            <a:xfrm>
              <a:off x="404652" y="204435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" name="Google Shape;905;p27"/>
            <p:cNvSpPr/>
            <p:nvPr/>
          </p:nvSpPr>
          <p:spPr>
            <a:xfrm>
              <a:off x="563999" y="14341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" name="Google Shape;906;p27"/>
            <p:cNvSpPr/>
            <p:nvPr/>
          </p:nvSpPr>
          <p:spPr>
            <a:xfrm>
              <a:off x="2412918" y="270411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" name="Google Shape;907;p27"/>
            <p:cNvSpPr/>
            <p:nvPr/>
          </p:nvSpPr>
          <p:spPr>
            <a:xfrm>
              <a:off x="222384" y="1995338"/>
              <a:ext cx="87955" cy="57641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27"/>
            <p:cNvSpPr/>
            <p:nvPr/>
          </p:nvSpPr>
          <p:spPr>
            <a:xfrm>
              <a:off x="336414" y="1835768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909;p27"/>
            <p:cNvSpPr/>
            <p:nvPr/>
          </p:nvSpPr>
          <p:spPr>
            <a:xfrm>
              <a:off x="2412920" y="118135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" name="Google Shape;910;p27"/>
            <p:cNvSpPr/>
            <p:nvPr/>
          </p:nvSpPr>
          <p:spPr>
            <a:xfrm>
              <a:off x="2278469" y="212769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911;p27"/>
            <p:cNvSpPr/>
            <p:nvPr/>
          </p:nvSpPr>
          <p:spPr>
            <a:xfrm rot="3312740">
              <a:off x="104323" y="71702"/>
              <a:ext cx="324095" cy="339745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912;p27"/>
            <p:cNvSpPr/>
            <p:nvPr/>
          </p:nvSpPr>
          <p:spPr>
            <a:xfrm>
              <a:off x="1069550" y="118125"/>
              <a:ext cx="227595" cy="228852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" name="Google Shape;913;p27"/>
            <p:cNvSpPr/>
            <p:nvPr/>
          </p:nvSpPr>
          <p:spPr>
            <a:xfrm rot="-3073535">
              <a:off x="541547" y="2389279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" name="Google Shape;914;p27"/>
            <p:cNvSpPr/>
            <p:nvPr/>
          </p:nvSpPr>
          <p:spPr>
            <a:xfrm rot="-3073535">
              <a:off x="91672" y="3451604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" name="Google Shape;915;p27"/>
            <p:cNvSpPr/>
            <p:nvPr/>
          </p:nvSpPr>
          <p:spPr>
            <a:xfrm>
              <a:off x="447949" y="37712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" name="Google Shape;916;p27"/>
            <p:cNvSpPr/>
            <p:nvPr/>
          </p:nvSpPr>
          <p:spPr>
            <a:xfrm>
              <a:off x="336412" y="39994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" name="Google Shape;917;p27"/>
            <p:cNvSpPr/>
            <p:nvPr/>
          </p:nvSpPr>
          <p:spPr>
            <a:xfrm>
              <a:off x="564012" y="39418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" name="Google Shape;918;p27"/>
            <p:cNvSpPr/>
            <p:nvPr/>
          </p:nvSpPr>
          <p:spPr>
            <a:xfrm>
              <a:off x="222652" y="2646976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" name="Google Shape;919;p27"/>
            <p:cNvSpPr/>
            <p:nvPr/>
          </p:nvSpPr>
          <p:spPr>
            <a:xfrm rot="675019">
              <a:off x="2827311" y="329873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" name="Google Shape;920;p27"/>
            <p:cNvSpPr/>
            <p:nvPr/>
          </p:nvSpPr>
          <p:spPr>
            <a:xfrm rot="675019">
              <a:off x="3448986" y="157236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" name="Google Shape;921;p27"/>
            <p:cNvSpPr/>
            <p:nvPr/>
          </p:nvSpPr>
          <p:spPr>
            <a:xfrm>
              <a:off x="2990418" y="118136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" name="Google Shape;922;p27"/>
            <p:cNvSpPr/>
            <p:nvPr/>
          </p:nvSpPr>
          <p:spPr>
            <a:xfrm>
              <a:off x="3971018" y="376373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23" name="Google Shape;923;p27"/>
          <p:cNvGrpSpPr/>
          <p:nvPr/>
        </p:nvGrpSpPr>
        <p:grpSpPr>
          <a:xfrm flipH="1">
            <a:off x="45751" y="2346808"/>
            <a:ext cx="4450150" cy="4421127"/>
            <a:chOff x="5740605" y="1760105"/>
            <a:chExt cx="3345890" cy="3315845"/>
          </a:xfrm>
        </p:grpSpPr>
        <p:sp>
          <p:nvSpPr>
            <p:cNvPr id="924" name="Google Shape;924;p27"/>
            <p:cNvSpPr/>
            <p:nvPr/>
          </p:nvSpPr>
          <p:spPr>
            <a:xfrm rot="10800000">
              <a:off x="8600923" y="4387005"/>
              <a:ext cx="234541" cy="164787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" name="Google Shape;925;p27"/>
            <p:cNvSpPr/>
            <p:nvPr/>
          </p:nvSpPr>
          <p:spPr>
            <a:xfrm rot="10800000">
              <a:off x="8475077" y="4889708"/>
              <a:ext cx="116381" cy="76088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" name="Google Shape;926;p27"/>
            <p:cNvSpPr/>
            <p:nvPr/>
          </p:nvSpPr>
          <p:spPr>
            <a:xfrm rot="10800000">
              <a:off x="8793993" y="3920378"/>
              <a:ext cx="116381" cy="76088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" name="Google Shape;927;p27"/>
            <p:cNvSpPr/>
            <p:nvPr/>
          </p:nvSpPr>
          <p:spPr>
            <a:xfrm rot="10800000">
              <a:off x="7636395" y="4811807"/>
              <a:ext cx="150887" cy="98597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" name="Google Shape;928;p27"/>
            <p:cNvSpPr/>
            <p:nvPr/>
          </p:nvSpPr>
          <p:spPr>
            <a:xfrm rot="10800000">
              <a:off x="8705967" y="3337810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" name="Google Shape;929;p27"/>
            <p:cNvSpPr/>
            <p:nvPr/>
          </p:nvSpPr>
          <p:spPr>
            <a:xfrm rot="10800000">
              <a:off x="8573473" y="3845214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" name="Google Shape;930;p27"/>
            <p:cNvSpPr/>
            <p:nvPr/>
          </p:nvSpPr>
          <p:spPr>
            <a:xfrm rot="10800000">
              <a:off x="7036135" y="4812819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" name="Google Shape;931;p27"/>
            <p:cNvSpPr/>
            <p:nvPr/>
          </p:nvSpPr>
          <p:spPr>
            <a:xfrm rot="10800000">
              <a:off x="8857071" y="3378564"/>
              <a:ext cx="73134" cy="47926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" name="Google Shape;932;p27"/>
            <p:cNvSpPr/>
            <p:nvPr/>
          </p:nvSpPr>
          <p:spPr>
            <a:xfrm rot="10800000">
              <a:off x="8762706" y="3511243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" name="Google Shape;933;p27"/>
            <p:cNvSpPr/>
            <p:nvPr/>
          </p:nvSpPr>
          <p:spPr>
            <a:xfrm rot="10800000">
              <a:off x="7036133" y="4939425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934;p27"/>
            <p:cNvSpPr/>
            <p:nvPr/>
          </p:nvSpPr>
          <p:spPr>
            <a:xfrm rot="10800000">
              <a:off x="7147926" y="4860739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" name="Google Shape;935;p27"/>
            <p:cNvSpPr/>
            <p:nvPr/>
          </p:nvSpPr>
          <p:spPr>
            <a:xfrm rot="-7487963">
              <a:off x="8758832" y="4743433"/>
              <a:ext cx="269516" cy="282509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" name="Google Shape;936;p27"/>
            <p:cNvSpPr/>
            <p:nvPr/>
          </p:nvSpPr>
          <p:spPr>
            <a:xfrm rot="10800000">
              <a:off x="8036559" y="4797031"/>
              <a:ext cx="189245" cy="190329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27"/>
            <p:cNvSpPr/>
            <p:nvPr/>
          </p:nvSpPr>
          <p:spPr>
            <a:xfrm rot="7725898">
              <a:off x="8513933" y="2947287"/>
              <a:ext cx="150928" cy="151666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938;p27"/>
            <p:cNvSpPr/>
            <p:nvPr/>
          </p:nvSpPr>
          <p:spPr>
            <a:xfrm rot="7725898">
              <a:off x="8887995" y="2063982"/>
              <a:ext cx="150928" cy="151666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" name="Google Shape;939;p27"/>
            <p:cNvSpPr/>
            <p:nvPr/>
          </p:nvSpPr>
          <p:spPr>
            <a:xfrm rot="10800000">
              <a:off x="8669966" y="1901914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940;p27"/>
            <p:cNvSpPr/>
            <p:nvPr/>
          </p:nvSpPr>
          <p:spPr>
            <a:xfrm rot="10800000">
              <a:off x="8573463" y="1760105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" name="Google Shape;941;p27"/>
            <p:cNvSpPr/>
            <p:nvPr/>
          </p:nvSpPr>
          <p:spPr>
            <a:xfrm rot="10800000">
              <a:off x="8857297" y="2836737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" name="Google Shape;942;p27"/>
            <p:cNvSpPr/>
            <p:nvPr/>
          </p:nvSpPr>
          <p:spPr>
            <a:xfrm rot="-10124052">
              <a:off x="6639644" y="4686046"/>
              <a:ext cx="124609" cy="12523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" name="Google Shape;943;p27"/>
            <p:cNvSpPr/>
            <p:nvPr/>
          </p:nvSpPr>
          <p:spPr>
            <a:xfrm rot="-10124052">
              <a:off x="6122734" y="4829591"/>
              <a:ext cx="124609" cy="12523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" name="Google Shape;944;p27"/>
            <p:cNvSpPr/>
            <p:nvPr/>
          </p:nvSpPr>
          <p:spPr>
            <a:xfrm rot="10800000">
              <a:off x="6555955" y="4939433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" name="Google Shape;945;p27"/>
            <p:cNvSpPr/>
            <p:nvPr/>
          </p:nvSpPr>
          <p:spPr>
            <a:xfrm rot="10800000">
              <a:off x="5740605" y="4724713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17">
    <p:bg>
      <p:bgPr>
        <a:solidFill>
          <a:schemeClr val="accent4"/>
        </a:solidFill>
        <a:effectLst/>
      </p:bgPr>
    </p:bg>
    <p:spTree>
      <p:nvGrpSpPr>
        <p:cNvPr id="1" name="Shape 9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7" name="Google Shape;947;p28"/>
          <p:cNvSpPr/>
          <p:nvPr/>
        </p:nvSpPr>
        <p:spPr>
          <a:xfrm rot="10800000">
            <a:off x="7006957" y="-93795"/>
            <a:ext cx="5222445" cy="4814590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8" name="Google Shape;948;p28"/>
          <p:cNvSpPr/>
          <p:nvPr/>
        </p:nvSpPr>
        <p:spPr>
          <a:xfrm>
            <a:off x="-100717" y="2057628"/>
            <a:ext cx="5308767" cy="4894169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9" name="Google Shape;949;p28"/>
          <p:cNvSpPr/>
          <p:nvPr/>
        </p:nvSpPr>
        <p:spPr>
          <a:xfrm rot="-2368478">
            <a:off x="10666558" y="2140321"/>
            <a:ext cx="277336" cy="291558"/>
          </a:xfrm>
          <a:custGeom>
            <a:avLst/>
            <a:gdLst/>
            <a:ahLst/>
            <a:cxnLst/>
            <a:rect l="l" t="t" r="r" b="b"/>
            <a:pathLst>
              <a:path w="34839" h="36535" extrusionOk="0">
                <a:moveTo>
                  <a:pt x="14875" y="0"/>
                </a:moveTo>
                <a:lnTo>
                  <a:pt x="13048" y="13831"/>
                </a:lnTo>
                <a:lnTo>
                  <a:pt x="0" y="16636"/>
                </a:lnTo>
                <a:lnTo>
                  <a:pt x="12004" y="21529"/>
                </a:lnTo>
                <a:lnTo>
                  <a:pt x="9982" y="36535"/>
                </a:lnTo>
                <a:lnTo>
                  <a:pt x="20485" y="25052"/>
                </a:lnTo>
                <a:lnTo>
                  <a:pt x="34838" y="30924"/>
                </a:lnTo>
                <a:lnTo>
                  <a:pt x="34838" y="30924"/>
                </a:lnTo>
                <a:lnTo>
                  <a:pt x="26618" y="18202"/>
                </a:lnTo>
                <a:lnTo>
                  <a:pt x="34838" y="9134"/>
                </a:lnTo>
                <a:lnTo>
                  <a:pt x="22442" y="11743"/>
                </a:lnTo>
                <a:lnTo>
                  <a:pt x="14875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0" name="Google Shape;950;p28"/>
          <p:cNvSpPr/>
          <p:nvPr/>
        </p:nvSpPr>
        <p:spPr>
          <a:xfrm rot="10800000">
            <a:off x="11527176" y="3694388"/>
            <a:ext cx="431051" cy="453035"/>
          </a:xfrm>
          <a:custGeom>
            <a:avLst/>
            <a:gdLst/>
            <a:ahLst/>
            <a:cxnLst/>
            <a:rect l="l" t="t" r="r" b="b"/>
            <a:pathLst>
              <a:path w="34839" h="36535" extrusionOk="0">
                <a:moveTo>
                  <a:pt x="14875" y="0"/>
                </a:moveTo>
                <a:lnTo>
                  <a:pt x="13048" y="13831"/>
                </a:lnTo>
                <a:lnTo>
                  <a:pt x="0" y="16636"/>
                </a:lnTo>
                <a:lnTo>
                  <a:pt x="12004" y="21529"/>
                </a:lnTo>
                <a:lnTo>
                  <a:pt x="9982" y="36535"/>
                </a:lnTo>
                <a:lnTo>
                  <a:pt x="20485" y="25052"/>
                </a:lnTo>
                <a:lnTo>
                  <a:pt x="34838" y="30924"/>
                </a:lnTo>
                <a:lnTo>
                  <a:pt x="34838" y="30924"/>
                </a:lnTo>
                <a:lnTo>
                  <a:pt x="26618" y="18202"/>
                </a:lnTo>
                <a:lnTo>
                  <a:pt x="34838" y="9134"/>
                </a:lnTo>
                <a:lnTo>
                  <a:pt x="22442" y="11743"/>
                </a:lnTo>
                <a:lnTo>
                  <a:pt x="14875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1" name="Google Shape;951;p28"/>
          <p:cNvSpPr/>
          <p:nvPr/>
        </p:nvSpPr>
        <p:spPr>
          <a:xfrm rot="10800000">
            <a:off x="9972108" y="6182998"/>
            <a:ext cx="302709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2" name="Google Shape;952;p28"/>
          <p:cNvSpPr/>
          <p:nvPr/>
        </p:nvSpPr>
        <p:spPr>
          <a:xfrm rot="10800000">
            <a:off x="1647410" y="363854"/>
            <a:ext cx="431051" cy="453035"/>
          </a:xfrm>
          <a:custGeom>
            <a:avLst/>
            <a:gdLst/>
            <a:ahLst/>
            <a:cxnLst/>
            <a:rect l="l" t="t" r="r" b="b"/>
            <a:pathLst>
              <a:path w="34839" h="36535" extrusionOk="0">
                <a:moveTo>
                  <a:pt x="14875" y="0"/>
                </a:moveTo>
                <a:lnTo>
                  <a:pt x="13048" y="13831"/>
                </a:lnTo>
                <a:lnTo>
                  <a:pt x="0" y="16636"/>
                </a:lnTo>
                <a:lnTo>
                  <a:pt x="12004" y="21529"/>
                </a:lnTo>
                <a:lnTo>
                  <a:pt x="9982" y="36535"/>
                </a:lnTo>
                <a:lnTo>
                  <a:pt x="20485" y="25052"/>
                </a:lnTo>
                <a:lnTo>
                  <a:pt x="34838" y="30924"/>
                </a:lnTo>
                <a:lnTo>
                  <a:pt x="34838" y="30924"/>
                </a:lnTo>
                <a:lnTo>
                  <a:pt x="26618" y="18202"/>
                </a:lnTo>
                <a:lnTo>
                  <a:pt x="34838" y="9134"/>
                </a:lnTo>
                <a:lnTo>
                  <a:pt x="22442" y="11743"/>
                </a:lnTo>
                <a:lnTo>
                  <a:pt x="14875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3" name="Google Shape;953;p28"/>
          <p:cNvSpPr/>
          <p:nvPr/>
        </p:nvSpPr>
        <p:spPr>
          <a:xfrm rot="10800000">
            <a:off x="160275" y="2940698"/>
            <a:ext cx="302709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4" name="Google Shape;954;p28"/>
          <p:cNvSpPr/>
          <p:nvPr/>
        </p:nvSpPr>
        <p:spPr>
          <a:xfrm rot="10800000">
            <a:off x="1577560" y="4203631"/>
            <a:ext cx="302709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5" name="Google Shape;955;p28"/>
          <p:cNvSpPr/>
          <p:nvPr/>
        </p:nvSpPr>
        <p:spPr>
          <a:xfrm rot="10800000">
            <a:off x="10274824" y="1859931"/>
            <a:ext cx="302709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6" name="Google Shape;956;p28"/>
          <p:cNvSpPr/>
          <p:nvPr/>
        </p:nvSpPr>
        <p:spPr>
          <a:xfrm rot="10800000" flipH="1">
            <a:off x="1323136" y="2616865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7" name="Google Shape;957;p28"/>
          <p:cNvSpPr/>
          <p:nvPr/>
        </p:nvSpPr>
        <p:spPr>
          <a:xfrm rot="10800000" flipH="1">
            <a:off x="1525833" y="2820064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8" name="Google Shape;958;p28"/>
          <p:cNvSpPr/>
          <p:nvPr/>
        </p:nvSpPr>
        <p:spPr>
          <a:xfrm rot="10800000" flipH="1">
            <a:off x="260837" y="1697214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9" name="Google Shape;959;p28"/>
          <p:cNvSpPr/>
          <p:nvPr/>
        </p:nvSpPr>
        <p:spPr>
          <a:xfrm rot="10800000" flipH="1">
            <a:off x="937925" y="556814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0" name="Google Shape;960;p28"/>
          <p:cNvSpPr/>
          <p:nvPr/>
        </p:nvSpPr>
        <p:spPr>
          <a:xfrm rot="10800000" flipH="1">
            <a:off x="423500" y="4933032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1" name="Google Shape;961;p28"/>
          <p:cNvSpPr/>
          <p:nvPr/>
        </p:nvSpPr>
        <p:spPr>
          <a:xfrm rot="10800000" flipH="1">
            <a:off x="641560" y="5154848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2" name="Google Shape;962;p28"/>
          <p:cNvSpPr/>
          <p:nvPr/>
        </p:nvSpPr>
        <p:spPr>
          <a:xfrm rot="10800000" flipH="1">
            <a:off x="362385" y="5579881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3" name="Google Shape;963;p28"/>
          <p:cNvSpPr/>
          <p:nvPr/>
        </p:nvSpPr>
        <p:spPr>
          <a:xfrm rot="10800000" flipH="1">
            <a:off x="11324066" y="6115847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4" name="Google Shape;964;p28"/>
          <p:cNvSpPr/>
          <p:nvPr/>
        </p:nvSpPr>
        <p:spPr>
          <a:xfrm rot="10800000" flipH="1">
            <a:off x="10671418" y="3887347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5" name="Google Shape;965;p28"/>
          <p:cNvSpPr/>
          <p:nvPr/>
        </p:nvSpPr>
        <p:spPr>
          <a:xfrm rot="10800000" flipH="1">
            <a:off x="11801150" y="1493213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6" name="Google Shape;966;p28"/>
          <p:cNvSpPr/>
          <p:nvPr/>
        </p:nvSpPr>
        <p:spPr>
          <a:xfrm rot="10800000" flipH="1">
            <a:off x="11527163" y="1141081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7" name="Google Shape;967;p28"/>
          <p:cNvSpPr/>
          <p:nvPr/>
        </p:nvSpPr>
        <p:spPr>
          <a:xfrm rot="10800000" flipH="1">
            <a:off x="11425615" y="5438414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CUSTOM_18">
    <p:bg>
      <p:bgPr>
        <a:solidFill>
          <a:schemeClr val="accent5"/>
        </a:solidFill>
        <a:effectLst/>
      </p:bgPr>
    </p:bg>
    <p:spTree>
      <p:nvGrpSpPr>
        <p:cNvPr id="1" name="Shape 9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9" name="Google Shape;969;p29"/>
          <p:cNvGrpSpPr/>
          <p:nvPr/>
        </p:nvGrpSpPr>
        <p:grpSpPr>
          <a:xfrm rot="5400000">
            <a:off x="9520734" y="174225"/>
            <a:ext cx="2654262" cy="2460344"/>
            <a:chOff x="817100" y="238125"/>
            <a:chExt cx="5912375" cy="5495644"/>
          </a:xfrm>
        </p:grpSpPr>
        <p:sp>
          <p:nvSpPr>
            <p:cNvPr id="970" name="Google Shape;970;p29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" name="Google Shape;971;p29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" name="Google Shape;972;p29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" name="Google Shape;973;p29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" name="Google Shape;974;p29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" name="Google Shape;975;p29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" name="Google Shape;976;p29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" name="Google Shape;977;p29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" name="Google Shape;978;p29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" name="Google Shape;979;p29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" name="Google Shape;980;p29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" name="Google Shape;981;p29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" name="Google Shape;982;p29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" name="Google Shape;983;p29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" name="Google Shape;984;p29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" name="Google Shape;985;p29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" name="Google Shape;986;p29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87" name="Google Shape;987;p29"/>
          <p:cNvGrpSpPr/>
          <p:nvPr/>
        </p:nvGrpSpPr>
        <p:grpSpPr>
          <a:xfrm rot="10800000" flipH="1">
            <a:off x="90149" y="4316777"/>
            <a:ext cx="2647696" cy="2466445"/>
            <a:chOff x="817100" y="238125"/>
            <a:chExt cx="5912375" cy="5495644"/>
          </a:xfrm>
        </p:grpSpPr>
        <p:sp>
          <p:nvSpPr>
            <p:cNvPr id="988" name="Google Shape;988;p29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" name="Google Shape;989;p29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" name="Google Shape;990;p29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" name="Google Shape;991;p29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" name="Google Shape;992;p29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" name="Google Shape;993;p29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" name="Google Shape;994;p29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" name="Google Shape;995;p29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" name="Google Shape;996;p29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" name="Google Shape;997;p29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" name="Google Shape;998;p29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" name="Google Shape;999;p29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" name="Google Shape;1000;p29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" name="Google Shape;1001;p29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" name="Google Shape;1002;p29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3" name="Google Shape;1003;p29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4" name="Google Shape;1004;p29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05" name="Google Shape;1005;p29"/>
          <p:cNvSpPr/>
          <p:nvPr/>
        </p:nvSpPr>
        <p:spPr>
          <a:xfrm flipH="1">
            <a:off x="7006957" y="2137207"/>
            <a:ext cx="5222445" cy="4814590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6" name="Google Shape;1006;p29"/>
          <p:cNvSpPr/>
          <p:nvPr/>
        </p:nvSpPr>
        <p:spPr>
          <a:xfrm rot="10800000" flipH="1">
            <a:off x="-100717" y="-93793"/>
            <a:ext cx="5308767" cy="4894169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8092" y="6356353"/>
            <a:ext cx="2837762" cy="365125"/>
          </a:xfrm>
          <a:prstGeom prst="rect">
            <a:avLst/>
          </a:prstGeom>
        </p:spPr>
        <p:txBody>
          <a:bodyPr lIns="91414" tIns="45707" rIns="91414" bIns="45707"/>
          <a:lstStyle/>
          <a:p>
            <a:fld id="{D59D0918-B3BC-4D15-9AF8-385E8378AD06}" type="datetimeFigureOut">
              <a:rPr lang="en-US" smtClean="0"/>
              <a:t>11/11/2021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55297" y="6356353"/>
            <a:ext cx="3851249" cy="365125"/>
          </a:xfrm>
          <a:prstGeom prst="rect">
            <a:avLst/>
          </a:prstGeom>
        </p:spPr>
        <p:txBody>
          <a:bodyPr lIns="91414" tIns="45707" rIns="91414" bIns="45707"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756433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8092" y="6356351"/>
            <a:ext cx="2837762" cy="365125"/>
          </a:xfrm>
          <a:prstGeom prst="rect">
            <a:avLst/>
          </a:prstGeom>
        </p:spPr>
        <p:txBody>
          <a:bodyPr/>
          <a:lstStyle/>
          <a:p>
            <a:fld id="{D59D0918-B3BC-4D15-9AF8-385E8378AD06}" type="datetimeFigureOut">
              <a:rPr lang="en-US" smtClean="0"/>
              <a:t>11/11/2021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55295" y="6356351"/>
            <a:ext cx="3851249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71809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2138" y="2130426"/>
            <a:ext cx="10337562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4276" y="3886200"/>
            <a:ext cx="8513287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BAD2B-51FA-41B3-889A-F34C5335B87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CF0BB-D233-45B5-B20B-5680593614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98894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BAD2B-51FA-41B3-889A-F34C5335B87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CF0BB-D233-45B5-B20B-5680593614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329977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702" y="4406901"/>
            <a:ext cx="10337562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0702" y="2906713"/>
            <a:ext cx="10337562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BAD2B-51FA-41B3-889A-F34C5335B87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CF0BB-D233-45B5-B20B-5680593614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172354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8092" y="1600201"/>
            <a:ext cx="5371478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2268" y="1600201"/>
            <a:ext cx="5371478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BAD2B-51FA-41B3-889A-F34C5335B87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CF0BB-D233-45B5-B20B-5680593614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87996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accent4"/>
        </a:solidFill>
        <a:effectLst/>
      </p:bgPr>
    </p:bg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3"/>
          <p:cNvSpPr txBox="1">
            <a:spLocks noGrp="1"/>
          </p:cNvSpPr>
          <p:nvPr>
            <p:ph type="title"/>
          </p:nvPr>
        </p:nvSpPr>
        <p:spPr>
          <a:xfrm>
            <a:off x="2563010" y="3468702"/>
            <a:ext cx="7023382" cy="1122399"/>
          </a:xfrm>
          <a:prstGeom prst="rect">
            <a:avLst/>
          </a:prstGeom>
        </p:spPr>
        <p:txBody>
          <a:bodyPr spcFirstLastPara="1" wrap="square" lIns="121666" tIns="121666" rIns="121666" bIns="121666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75" name="Google Shape;75;p3"/>
          <p:cNvSpPr/>
          <p:nvPr/>
        </p:nvSpPr>
        <p:spPr>
          <a:xfrm rot="10800000" flipH="1">
            <a:off x="-100715" y="-64978"/>
            <a:ext cx="2963702" cy="2732245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3"/>
          <p:cNvSpPr/>
          <p:nvPr/>
        </p:nvSpPr>
        <p:spPr>
          <a:xfrm flipH="1">
            <a:off x="9573598" y="4466999"/>
            <a:ext cx="2650219" cy="2443245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3"/>
          <p:cNvSpPr txBox="1">
            <a:spLocks noGrp="1"/>
          </p:cNvSpPr>
          <p:nvPr>
            <p:ph type="title" idx="2" hasCustomPrompt="1"/>
          </p:nvPr>
        </p:nvSpPr>
        <p:spPr>
          <a:xfrm>
            <a:off x="5008778" y="1907100"/>
            <a:ext cx="2144282" cy="1314400"/>
          </a:xfrm>
          <a:prstGeom prst="rect">
            <a:avLst/>
          </a:prstGeom>
        </p:spPr>
        <p:txBody>
          <a:bodyPr spcFirstLastPara="1" wrap="square" lIns="121666" tIns="121666" rIns="121666" bIns="121666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93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78" name="Google Shape;78;p3"/>
          <p:cNvSpPr txBox="1">
            <a:spLocks noGrp="1"/>
          </p:cNvSpPr>
          <p:nvPr>
            <p:ph type="subTitle" idx="1"/>
          </p:nvPr>
        </p:nvSpPr>
        <p:spPr>
          <a:xfrm>
            <a:off x="4211522" y="4395401"/>
            <a:ext cx="3726358" cy="8980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21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3"/>
          <p:cNvSpPr/>
          <p:nvPr/>
        </p:nvSpPr>
        <p:spPr>
          <a:xfrm rot="10800000">
            <a:off x="11527176" y="3694388"/>
            <a:ext cx="431051" cy="453035"/>
          </a:xfrm>
          <a:custGeom>
            <a:avLst/>
            <a:gdLst/>
            <a:ahLst/>
            <a:cxnLst/>
            <a:rect l="l" t="t" r="r" b="b"/>
            <a:pathLst>
              <a:path w="34839" h="36535" extrusionOk="0">
                <a:moveTo>
                  <a:pt x="14875" y="0"/>
                </a:moveTo>
                <a:lnTo>
                  <a:pt x="13048" y="13831"/>
                </a:lnTo>
                <a:lnTo>
                  <a:pt x="0" y="16636"/>
                </a:lnTo>
                <a:lnTo>
                  <a:pt x="12004" y="21529"/>
                </a:lnTo>
                <a:lnTo>
                  <a:pt x="9982" y="36535"/>
                </a:lnTo>
                <a:lnTo>
                  <a:pt x="20485" y="25052"/>
                </a:lnTo>
                <a:lnTo>
                  <a:pt x="34838" y="30924"/>
                </a:lnTo>
                <a:lnTo>
                  <a:pt x="34838" y="30924"/>
                </a:lnTo>
                <a:lnTo>
                  <a:pt x="26618" y="18202"/>
                </a:lnTo>
                <a:lnTo>
                  <a:pt x="34838" y="9134"/>
                </a:lnTo>
                <a:lnTo>
                  <a:pt x="22442" y="11743"/>
                </a:lnTo>
                <a:lnTo>
                  <a:pt x="14875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80;p3"/>
          <p:cNvSpPr/>
          <p:nvPr/>
        </p:nvSpPr>
        <p:spPr>
          <a:xfrm rot="10800000">
            <a:off x="9972108" y="6182998"/>
            <a:ext cx="302709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81;p3"/>
          <p:cNvSpPr/>
          <p:nvPr/>
        </p:nvSpPr>
        <p:spPr>
          <a:xfrm rot="10800000">
            <a:off x="1647410" y="363854"/>
            <a:ext cx="431051" cy="453035"/>
          </a:xfrm>
          <a:custGeom>
            <a:avLst/>
            <a:gdLst/>
            <a:ahLst/>
            <a:cxnLst/>
            <a:rect l="l" t="t" r="r" b="b"/>
            <a:pathLst>
              <a:path w="34839" h="36535" extrusionOk="0">
                <a:moveTo>
                  <a:pt x="14875" y="0"/>
                </a:moveTo>
                <a:lnTo>
                  <a:pt x="13048" y="13831"/>
                </a:lnTo>
                <a:lnTo>
                  <a:pt x="0" y="16636"/>
                </a:lnTo>
                <a:lnTo>
                  <a:pt x="12004" y="21529"/>
                </a:lnTo>
                <a:lnTo>
                  <a:pt x="9982" y="36535"/>
                </a:lnTo>
                <a:lnTo>
                  <a:pt x="20485" y="25052"/>
                </a:lnTo>
                <a:lnTo>
                  <a:pt x="34838" y="30924"/>
                </a:lnTo>
                <a:lnTo>
                  <a:pt x="34838" y="30924"/>
                </a:lnTo>
                <a:lnTo>
                  <a:pt x="26618" y="18202"/>
                </a:lnTo>
                <a:lnTo>
                  <a:pt x="34838" y="9134"/>
                </a:lnTo>
                <a:lnTo>
                  <a:pt x="22442" y="11743"/>
                </a:lnTo>
                <a:lnTo>
                  <a:pt x="14875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3"/>
          <p:cNvSpPr/>
          <p:nvPr/>
        </p:nvSpPr>
        <p:spPr>
          <a:xfrm rot="10800000">
            <a:off x="160275" y="2940698"/>
            <a:ext cx="302709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p3"/>
          <p:cNvSpPr/>
          <p:nvPr/>
        </p:nvSpPr>
        <p:spPr>
          <a:xfrm rot="10800000">
            <a:off x="1577560" y="4203631"/>
            <a:ext cx="302709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84;p3"/>
          <p:cNvSpPr/>
          <p:nvPr/>
        </p:nvSpPr>
        <p:spPr>
          <a:xfrm rot="10800000">
            <a:off x="10550440" y="1582698"/>
            <a:ext cx="302709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85;p3"/>
          <p:cNvSpPr/>
          <p:nvPr/>
        </p:nvSpPr>
        <p:spPr>
          <a:xfrm>
            <a:off x="661104" y="1672398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3"/>
          <p:cNvSpPr/>
          <p:nvPr/>
        </p:nvSpPr>
        <p:spPr>
          <a:xfrm>
            <a:off x="514435" y="4760099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3"/>
          <p:cNvSpPr/>
          <p:nvPr/>
        </p:nvSpPr>
        <p:spPr>
          <a:xfrm>
            <a:off x="616016" y="4970131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3"/>
          <p:cNvSpPr/>
          <p:nvPr/>
        </p:nvSpPr>
        <p:spPr>
          <a:xfrm>
            <a:off x="260846" y="5862831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p3"/>
          <p:cNvSpPr/>
          <p:nvPr/>
        </p:nvSpPr>
        <p:spPr>
          <a:xfrm>
            <a:off x="1880281" y="1378365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3"/>
          <p:cNvSpPr/>
          <p:nvPr/>
        </p:nvSpPr>
        <p:spPr>
          <a:xfrm rot="10800000">
            <a:off x="9222056" y="6640031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3"/>
          <p:cNvSpPr/>
          <p:nvPr/>
        </p:nvSpPr>
        <p:spPr>
          <a:xfrm rot="10800000">
            <a:off x="10751562" y="2873564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3"/>
          <p:cNvSpPr/>
          <p:nvPr/>
        </p:nvSpPr>
        <p:spPr>
          <a:xfrm rot="10800000">
            <a:off x="10943320" y="2548231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3"/>
          <p:cNvSpPr/>
          <p:nvPr/>
        </p:nvSpPr>
        <p:spPr>
          <a:xfrm rot="10800000">
            <a:off x="11527189" y="664231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3"/>
          <p:cNvSpPr/>
          <p:nvPr/>
        </p:nvSpPr>
        <p:spPr>
          <a:xfrm rot="10800000">
            <a:off x="7937874" y="6507398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3"/>
          <p:cNvSpPr/>
          <p:nvPr/>
        </p:nvSpPr>
        <p:spPr>
          <a:xfrm rot="10800000">
            <a:off x="10274811" y="5226264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3"/>
          <p:cNvSpPr/>
          <p:nvPr/>
        </p:nvSpPr>
        <p:spPr>
          <a:xfrm rot="10800000">
            <a:off x="10550428" y="5159132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535113"/>
            <a:ext cx="537359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8092" y="2174875"/>
            <a:ext cx="537359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8046" y="1535113"/>
            <a:ext cx="537570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8046" y="2174875"/>
            <a:ext cx="537570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BAD2B-51FA-41B3-889A-F34C5335B87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CF0BB-D233-45B5-B20B-5680593614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561540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BAD2B-51FA-41B3-889A-F34C5335B87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CF0BB-D233-45B5-B20B-5680593614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383354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BAD2B-51FA-41B3-889A-F34C5335B87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CF0BB-D233-45B5-B20B-5680593614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774546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3" y="273050"/>
            <a:ext cx="4001161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54941" y="273051"/>
            <a:ext cx="679880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093" y="1435101"/>
            <a:ext cx="4001161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BAD2B-51FA-41B3-889A-F34C5335B87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CF0BB-D233-45B5-B20B-5680593614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310224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3805" y="4800600"/>
            <a:ext cx="7297103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3805" y="612775"/>
            <a:ext cx="7297103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3805" y="5367338"/>
            <a:ext cx="7297103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BAD2B-51FA-41B3-889A-F34C5335B87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CF0BB-D233-45B5-B20B-5680593614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51684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BAD2B-51FA-41B3-889A-F34C5335B87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CF0BB-D233-45B5-B20B-5680593614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456317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7332" y="274639"/>
            <a:ext cx="2736414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8092" y="274639"/>
            <a:ext cx="8006543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BAD2B-51FA-41B3-889A-F34C5335B87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CF0BB-D233-45B5-B20B-5680593614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15194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bg>
      <p:bgPr>
        <a:solidFill>
          <a:schemeClr val="accent5"/>
        </a:solidFill>
        <a:effectLst/>
      </p:bgPr>
    </p:bg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4"/>
          <p:cNvSpPr txBox="1">
            <a:spLocks noGrp="1"/>
          </p:cNvSpPr>
          <p:nvPr>
            <p:ph type="title"/>
          </p:nvPr>
        </p:nvSpPr>
        <p:spPr>
          <a:xfrm>
            <a:off x="2141156" y="560934"/>
            <a:ext cx="7867289" cy="763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700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4"/>
          <p:cNvSpPr txBox="1">
            <a:spLocks noGrp="1"/>
          </p:cNvSpPr>
          <p:nvPr>
            <p:ph type="body" idx="1"/>
          </p:nvPr>
        </p:nvSpPr>
        <p:spPr>
          <a:xfrm>
            <a:off x="887399" y="1571767"/>
            <a:ext cx="10387040" cy="44752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marL="608429" lvl="0" indent="-42252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AutoNum type="arabicPeriod"/>
              <a:defRPr sz="1600"/>
            </a:lvl1pPr>
            <a:lvl2pPr marL="1216857" lvl="1" indent="-422521" rtl="0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2pPr>
            <a:lvl3pPr marL="1825288" lvl="2" indent="-422521" rtl="0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3pPr>
            <a:lvl4pPr marL="2433717" lvl="3" indent="-422521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4pPr>
            <a:lvl5pPr marL="3042145" lvl="4" indent="-422521" rtl="0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marL="3650575" lvl="5" indent="-422521" rtl="0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6pPr>
            <a:lvl7pPr marL="4259005" lvl="6" indent="-422521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7pPr>
            <a:lvl8pPr marL="4867433" lvl="7" indent="-422521" rtl="0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8pPr>
            <a:lvl9pPr marL="5475862" lvl="8" indent="-422521" rtl="0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9pPr>
          </a:lstStyle>
          <a:p>
            <a:endParaRPr/>
          </a:p>
        </p:txBody>
      </p:sp>
      <p:sp>
        <p:nvSpPr>
          <p:cNvPr id="100" name="Google Shape;100;p4"/>
          <p:cNvSpPr/>
          <p:nvPr/>
        </p:nvSpPr>
        <p:spPr>
          <a:xfrm>
            <a:off x="-100717" y="5553939"/>
            <a:ext cx="1471250" cy="1356351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4"/>
          <p:cNvSpPr/>
          <p:nvPr/>
        </p:nvSpPr>
        <p:spPr>
          <a:xfrm rot="10800000">
            <a:off x="10818207" y="-91480"/>
            <a:ext cx="1444748" cy="1332615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2" name="Google Shape;102;p4"/>
          <p:cNvGrpSpPr/>
          <p:nvPr/>
        </p:nvGrpSpPr>
        <p:grpSpPr>
          <a:xfrm>
            <a:off x="45755" y="15433"/>
            <a:ext cx="4675600" cy="4712224"/>
            <a:chOff x="34399" y="11580"/>
            <a:chExt cx="4024035" cy="4045522"/>
          </a:xfrm>
        </p:grpSpPr>
        <p:sp>
          <p:nvSpPr>
            <p:cNvPr id="103" name="Google Shape;103;p4"/>
            <p:cNvSpPr/>
            <p:nvPr/>
          </p:nvSpPr>
          <p:spPr>
            <a:xfrm>
              <a:off x="336327" y="641969"/>
              <a:ext cx="282070" cy="198192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4"/>
            <p:cNvSpPr/>
            <p:nvPr/>
          </p:nvSpPr>
          <p:spPr>
            <a:xfrm>
              <a:off x="629787" y="144059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4"/>
            <p:cNvSpPr/>
            <p:nvPr/>
          </p:nvSpPr>
          <p:spPr>
            <a:xfrm>
              <a:off x="246235" y="1309844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4"/>
            <p:cNvSpPr/>
            <p:nvPr/>
          </p:nvSpPr>
          <p:spPr>
            <a:xfrm>
              <a:off x="1596949" y="210677"/>
              <a:ext cx="181464" cy="118584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4"/>
            <p:cNvSpPr/>
            <p:nvPr/>
          </p:nvSpPr>
          <p:spPr>
            <a:xfrm>
              <a:off x="404652" y="204435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4"/>
            <p:cNvSpPr/>
            <p:nvPr/>
          </p:nvSpPr>
          <p:spPr>
            <a:xfrm>
              <a:off x="563999" y="14341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4"/>
            <p:cNvSpPr/>
            <p:nvPr/>
          </p:nvSpPr>
          <p:spPr>
            <a:xfrm>
              <a:off x="2412918" y="270411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4"/>
            <p:cNvSpPr/>
            <p:nvPr/>
          </p:nvSpPr>
          <p:spPr>
            <a:xfrm>
              <a:off x="222384" y="1995338"/>
              <a:ext cx="87955" cy="57641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4"/>
            <p:cNvSpPr/>
            <p:nvPr/>
          </p:nvSpPr>
          <p:spPr>
            <a:xfrm>
              <a:off x="336414" y="1835768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4"/>
            <p:cNvSpPr/>
            <p:nvPr/>
          </p:nvSpPr>
          <p:spPr>
            <a:xfrm>
              <a:off x="2412920" y="118135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4"/>
            <p:cNvSpPr/>
            <p:nvPr/>
          </p:nvSpPr>
          <p:spPr>
            <a:xfrm>
              <a:off x="2278469" y="212769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4"/>
            <p:cNvSpPr/>
            <p:nvPr/>
          </p:nvSpPr>
          <p:spPr>
            <a:xfrm rot="3312740">
              <a:off x="104323" y="71702"/>
              <a:ext cx="324095" cy="339745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4"/>
            <p:cNvSpPr/>
            <p:nvPr/>
          </p:nvSpPr>
          <p:spPr>
            <a:xfrm>
              <a:off x="1069550" y="118125"/>
              <a:ext cx="227595" cy="228852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4"/>
            <p:cNvSpPr/>
            <p:nvPr/>
          </p:nvSpPr>
          <p:spPr>
            <a:xfrm rot="-3073535">
              <a:off x="541547" y="2389279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4"/>
            <p:cNvSpPr/>
            <p:nvPr/>
          </p:nvSpPr>
          <p:spPr>
            <a:xfrm rot="-3073535">
              <a:off x="91672" y="3451604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4"/>
            <p:cNvSpPr/>
            <p:nvPr/>
          </p:nvSpPr>
          <p:spPr>
            <a:xfrm>
              <a:off x="447949" y="37712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4"/>
            <p:cNvSpPr/>
            <p:nvPr/>
          </p:nvSpPr>
          <p:spPr>
            <a:xfrm>
              <a:off x="336412" y="39994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4"/>
            <p:cNvSpPr/>
            <p:nvPr/>
          </p:nvSpPr>
          <p:spPr>
            <a:xfrm>
              <a:off x="564012" y="39418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4"/>
            <p:cNvSpPr/>
            <p:nvPr/>
          </p:nvSpPr>
          <p:spPr>
            <a:xfrm>
              <a:off x="222652" y="2646976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4"/>
            <p:cNvSpPr/>
            <p:nvPr/>
          </p:nvSpPr>
          <p:spPr>
            <a:xfrm rot="675019">
              <a:off x="2827311" y="329873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4"/>
            <p:cNvSpPr/>
            <p:nvPr/>
          </p:nvSpPr>
          <p:spPr>
            <a:xfrm rot="675019">
              <a:off x="3448986" y="157236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4"/>
            <p:cNvSpPr/>
            <p:nvPr/>
          </p:nvSpPr>
          <p:spPr>
            <a:xfrm>
              <a:off x="2990418" y="118136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4"/>
            <p:cNvSpPr/>
            <p:nvPr/>
          </p:nvSpPr>
          <p:spPr>
            <a:xfrm>
              <a:off x="3971018" y="376373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6" name="Google Shape;126;p4"/>
          <p:cNvSpPr/>
          <p:nvPr/>
        </p:nvSpPr>
        <p:spPr>
          <a:xfrm rot="10800000">
            <a:off x="11567418" y="1373909"/>
            <a:ext cx="116266" cy="76854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7" name="Google Shape;127;p4"/>
          <p:cNvGrpSpPr/>
          <p:nvPr/>
        </p:nvGrpSpPr>
        <p:grpSpPr>
          <a:xfrm>
            <a:off x="7635204" y="2346808"/>
            <a:ext cx="4450150" cy="4421127"/>
            <a:chOff x="5740605" y="1760105"/>
            <a:chExt cx="3345890" cy="3315845"/>
          </a:xfrm>
        </p:grpSpPr>
        <p:sp>
          <p:nvSpPr>
            <p:cNvPr id="128" name="Google Shape;128;p4"/>
            <p:cNvSpPr/>
            <p:nvPr/>
          </p:nvSpPr>
          <p:spPr>
            <a:xfrm rot="10800000">
              <a:off x="8600923" y="4387005"/>
              <a:ext cx="234541" cy="164787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4"/>
            <p:cNvSpPr/>
            <p:nvPr/>
          </p:nvSpPr>
          <p:spPr>
            <a:xfrm rot="10800000">
              <a:off x="8475077" y="4889708"/>
              <a:ext cx="116381" cy="76088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4"/>
            <p:cNvSpPr/>
            <p:nvPr/>
          </p:nvSpPr>
          <p:spPr>
            <a:xfrm rot="10800000">
              <a:off x="8793993" y="3920378"/>
              <a:ext cx="116381" cy="76088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4"/>
            <p:cNvSpPr/>
            <p:nvPr/>
          </p:nvSpPr>
          <p:spPr>
            <a:xfrm rot="10800000">
              <a:off x="7636395" y="4811807"/>
              <a:ext cx="150887" cy="98597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4"/>
            <p:cNvSpPr/>
            <p:nvPr/>
          </p:nvSpPr>
          <p:spPr>
            <a:xfrm rot="10800000">
              <a:off x="8705967" y="3337810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4"/>
            <p:cNvSpPr/>
            <p:nvPr/>
          </p:nvSpPr>
          <p:spPr>
            <a:xfrm rot="10800000">
              <a:off x="8573473" y="3845214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4"/>
            <p:cNvSpPr/>
            <p:nvPr/>
          </p:nvSpPr>
          <p:spPr>
            <a:xfrm rot="10800000">
              <a:off x="7036135" y="4812819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4"/>
            <p:cNvSpPr/>
            <p:nvPr/>
          </p:nvSpPr>
          <p:spPr>
            <a:xfrm rot="10800000">
              <a:off x="8857071" y="3378564"/>
              <a:ext cx="73134" cy="47926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4"/>
            <p:cNvSpPr/>
            <p:nvPr/>
          </p:nvSpPr>
          <p:spPr>
            <a:xfrm rot="10800000">
              <a:off x="8762706" y="3511243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4"/>
            <p:cNvSpPr/>
            <p:nvPr/>
          </p:nvSpPr>
          <p:spPr>
            <a:xfrm rot="10800000">
              <a:off x="7036133" y="4939425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4"/>
            <p:cNvSpPr/>
            <p:nvPr/>
          </p:nvSpPr>
          <p:spPr>
            <a:xfrm rot="10800000">
              <a:off x="7147926" y="4860739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4"/>
            <p:cNvSpPr/>
            <p:nvPr/>
          </p:nvSpPr>
          <p:spPr>
            <a:xfrm rot="-7487963">
              <a:off x="8758832" y="4743433"/>
              <a:ext cx="269516" cy="282509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4"/>
            <p:cNvSpPr/>
            <p:nvPr/>
          </p:nvSpPr>
          <p:spPr>
            <a:xfrm rot="10800000">
              <a:off x="8036559" y="4797031"/>
              <a:ext cx="189245" cy="190329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4"/>
            <p:cNvSpPr/>
            <p:nvPr/>
          </p:nvSpPr>
          <p:spPr>
            <a:xfrm rot="7725898">
              <a:off x="8513933" y="2947287"/>
              <a:ext cx="150928" cy="151666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4"/>
            <p:cNvSpPr/>
            <p:nvPr/>
          </p:nvSpPr>
          <p:spPr>
            <a:xfrm rot="7725898">
              <a:off x="8887995" y="2063982"/>
              <a:ext cx="150928" cy="151666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4"/>
            <p:cNvSpPr/>
            <p:nvPr/>
          </p:nvSpPr>
          <p:spPr>
            <a:xfrm rot="10800000">
              <a:off x="8669966" y="1901914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4"/>
            <p:cNvSpPr/>
            <p:nvPr/>
          </p:nvSpPr>
          <p:spPr>
            <a:xfrm rot="10800000">
              <a:off x="8573463" y="1760105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4"/>
            <p:cNvSpPr/>
            <p:nvPr/>
          </p:nvSpPr>
          <p:spPr>
            <a:xfrm rot="10800000">
              <a:off x="8857297" y="2836737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4"/>
            <p:cNvSpPr/>
            <p:nvPr/>
          </p:nvSpPr>
          <p:spPr>
            <a:xfrm rot="-10124052">
              <a:off x="6639644" y="4686046"/>
              <a:ext cx="124609" cy="12523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4"/>
            <p:cNvSpPr/>
            <p:nvPr/>
          </p:nvSpPr>
          <p:spPr>
            <a:xfrm rot="-10124052">
              <a:off x="6122734" y="4829591"/>
              <a:ext cx="124609" cy="12523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4"/>
            <p:cNvSpPr/>
            <p:nvPr/>
          </p:nvSpPr>
          <p:spPr>
            <a:xfrm rot="10800000">
              <a:off x="6555955" y="4939433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4"/>
            <p:cNvSpPr/>
            <p:nvPr/>
          </p:nvSpPr>
          <p:spPr>
            <a:xfrm rot="10800000">
              <a:off x="5740605" y="4724713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bg>
      <p:bgPr>
        <a:solidFill>
          <a:schemeClr val="accent5"/>
        </a:solidFill>
        <a:effectLst/>
      </p:bgPr>
    </p:bg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6"/>
          <p:cNvSpPr/>
          <p:nvPr/>
        </p:nvSpPr>
        <p:spPr>
          <a:xfrm>
            <a:off x="-100717" y="5553939"/>
            <a:ext cx="1471250" cy="1356351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6" name="Google Shape;196;p6"/>
          <p:cNvSpPr/>
          <p:nvPr/>
        </p:nvSpPr>
        <p:spPr>
          <a:xfrm rot="10800000">
            <a:off x="10818207" y="-91480"/>
            <a:ext cx="1444748" cy="1332615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" name="Google Shape;197;p6"/>
          <p:cNvSpPr txBox="1">
            <a:spLocks noGrp="1"/>
          </p:cNvSpPr>
          <p:nvPr>
            <p:ph type="title"/>
          </p:nvPr>
        </p:nvSpPr>
        <p:spPr>
          <a:xfrm>
            <a:off x="1144894" y="562300"/>
            <a:ext cx="9858750" cy="763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198" name="Google Shape;198;p6"/>
          <p:cNvGrpSpPr/>
          <p:nvPr/>
        </p:nvGrpSpPr>
        <p:grpSpPr>
          <a:xfrm rot="-5400000" flipH="1">
            <a:off x="-6815" y="174225"/>
            <a:ext cx="2654262" cy="2460344"/>
            <a:chOff x="817100" y="238125"/>
            <a:chExt cx="5912375" cy="5495644"/>
          </a:xfrm>
        </p:grpSpPr>
        <p:sp>
          <p:nvSpPr>
            <p:cNvPr id="199" name="Google Shape;199;p6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6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6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6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6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6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6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6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6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6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6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6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6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6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6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6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6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16;p6"/>
          <p:cNvGrpSpPr/>
          <p:nvPr/>
        </p:nvGrpSpPr>
        <p:grpSpPr>
          <a:xfrm rot="10800000">
            <a:off x="9430341" y="4316777"/>
            <a:ext cx="2647696" cy="2466445"/>
            <a:chOff x="817100" y="238125"/>
            <a:chExt cx="5912375" cy="5495644"/>
          </a:xfrm>
        </p:grpSpPr>
        <p:sp>
          <p:nvSpPr>
            <p:cNvPr id="217" name="Google Shape;217;p6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6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6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6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6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6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6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6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6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6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6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6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6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6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6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6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6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bg>
      <p:bgPr>
        <a:solidFill>
          <a:schemeClr val="accent5"/>
        </a:solidFill>
        <a:effectLst/>
      </p:bgPr>
    </p:bg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7"/>
          <p:cNvSpPr/>
          <p:nvPr/>
        </p:nvSpPr>
        <p:spPr>
          <a:xfrm rot="5400000">
            <a:off x="-237552" y="-34901"/>
            <a:ext cx="3327063" cy="3052072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" name="Google Shape;236;p7"/>
          <p:cNvSpPr txBox="1">
            <a:spLocks noGrp="1"/>
          </p:cNvSpPr>
          <p:nvPr>
            <p:ph type="title"/>
          </p:nvPr>
        </p:nvSpPr>
        <p:spPr>
          <a:xfrm>
            <a:off x="6436238" y="410333"/>
            <a:ext cx="4357992" cy="1007600"/>
          </a:xfrm>
          <a:prstGeom prst="rect">
            <a:avLst/>
          </a:prstGeom>
        </p:spPr>
        <p:txBody>
          <a:bodyPr spcFirstLastPara="1" wrap="square" lIns="121666" tIns="121666" rIns="121666" bIns="121666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2400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37" name="Google Shape;237;p7"/>
          <p:cNvSpPr/>
          <p:nvPr/>
        </p:nvSpPr>
        <p:spPr>
          <a:xfrm>
            <a:off x="-100715" y="1290835"/>
            <a:ext cx="6171224" cy="5689270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7"/>
          <p:cNvSpPr txBox="1">
            <a:spLocks noGrp="1"/>
          </p:cNvSpPr>
          <p:nvPr>
            <p:ph type="subTitle" idx="1"/>
          </p:nvPr>
        </p:nvSpPr>
        <p:spPr>
          <a:xfrm>
            <a:off x="6436238" y="1523202"/>
            <a:ext cx="4357992" cy="3811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grpSp>
        <p:nvGrpSpPr>
          <p:cNvPr id="239" name="Google Shape;239;p7"/>
          <p:cNvGrpSpPr/>
          <p:nvPr/>
        </p:nvGrpSpPr>
        <p:grpSpPr>
          <a:xfrm rot="10800000">
            <a:off x="9336076" y="4257203"/>
            <a:ext cx="2647696" cy="2466445"/>
            <a:chOff x="817100" y="238125"/>
            <a:chExt cx="5912375" cy="5495644"/>
          </a:xfrm>
        </p:grpSpPr>
        <p:sp>
          <p:nvSpPr>
            <p:cNvPr id="240" name="Google Shape;240;p7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7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7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7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7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7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7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7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7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7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7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7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7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7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7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7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7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accent4"/>
        </a:solidFill>
        <a:effectLst/>
      </p:bgPr>
    </p:bg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8"/>
          <p:cNvSpPr/>
          <p:nvPr/>
        </p:nvSpPr>
        <p:spPr>
          <a:xfrm>
            <a:off x="2078512" y="1419602"/>
            <a:ext cx="8015322" cy="40188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8"/>
          <p:cNvSpPr txBox="1">
            <a:spLocks noGrp="1"/>
          </p:cNvSpPr>
          <p:nvPr>
            <p:ph type="title"/>
          </p:nvPr>
        </p:nvSpPr>
        <p:spPr>
          <a:xfrm>
            <a:off x="2905062" y="1977401"/>
            <a:ext cx="6362221" cy="2903200"/>
          </a:xfrm>
          <a:prstGeom prst="rect">
            <a:avLst/>
          </a:prstGeom>
        </p:spPr>
        <p:txBody>
          <a:bodyPr spcFirstLastPara="1" wrap="square" lIns="121666" tIns="121666" rIns="121666" bIns="121666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93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260" name="Google Shape;260;p8"/>
          <p:cNvSpPr/>
          <p:nvPr/>
        </p:nvSpPr>
        <p:spPr>
          <a:xfrm>
            <a:off x="-100717" y="5250831"/>
            <a:ext cx="1799878" cy="1659311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8"/>
          <p:cNvSpPr/>
          <p:nvPr/>
        </p:nvSpPr>
        <p:spPr>
          <a:xfrm rot="10800000">
            <a:off x="10463084" y="-91137"/>
            <a:ext cx="1799878" cy="1659311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8"/>
          <p:cNvSpPr/>
          <p:nvPr/>
        </p:nvSpPr>
        <p:spPr>
          <a:xfrm rot="10800000">
            <a:off x="11527176" y="3694388"/>
            <a:ext cx="431051" cy="453035"/>
          </a:xfrm>
          <a:custGeom>
            <a:avLst/>
            <a:gdLst/>
            <a:ahLst/>
            <a:cxnLst/>
            <a:rect l="l" t="t" r="r" b="b"/>
            <a:pathLst>
              <a:path w="34839" h="36535" extrusionOk="0">
                <a:moveTo>
                  <a:pt x="14875" y="0"/>
                </a:moveTo>
                <a:lnTo>
                  <a:pt x="13048" y="13831"/>
                </a:lnTo>
                <a:lnTo>
                  <a:pt x="0" y="16636"/>
                </a:lnTo>
                <a:lnTo>
                  <a:pt x="12004" y="21529"/>
                </a:lnTo>
                <a:lnTo>
                  <a:pt x="9982" y="36535"/>
                </a:lnTo>
                <a:lnTo>
                  <a:pt x="20485" y="25052"/>
                </a:lnTo>
                <a:lnTo>
                  <a:pt x="34838" y="30924"/>
                </a:lnTo>
                <a:lnTo>
                  <a:pt x="34838" y="30924"/>
                </a:lnTo>
                <a:lnTo>
                  <a:pt x="26618" y="18202"/>
                </a:lnTo>
                <a:lnTo>
                  <a:pt x="34838" y="9134"/>
                </a:lnTo>
                <a:lnTo>
                  <a:pt x="22442" y="11743"/>
                </a:lnTo>
                <a:lnTo>
                  <a:pt x="14875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8"/>
          <p:cNvSpPr/>
          <p:nvPr/>
        </p:nvSpPr>
        <p:spPr>
          <a:xfrm rot="10800000">
            <a:off x="9972108" y="6182998"/>
            <a:ext cx="302709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8"/>
          <p:cNvSpPr/>
          <p:nvPr/>
        </p:nvSpPr>
        <p:spPr>
          <a:xfrm rot="10800000">
            <a:off x="10550440" y="1582698"/>
            <a:ext cx="302709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8"/>
          <p:cNvSpPr/>
          <p:nvPr/>
        </p:nvSpPr>
        <p:spPr>
          <a:xfrm rot="10800000">
            <a:off x="9222056" y="6640031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66;p8"/>
          <p:cNvSpPr/>
          <p:nvPr/>
        </p:nvSpPr>
        <p:spPr>
          <a:xfrm rot="10800000">
            <a:off x="10751562" y="2873564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267;p8"/>
          <p:cNvSpPr/>
          <p:nvPr/>
        </p:nvSpPr>
        <p:spPr>
          <a:xfrm rot="10800000">
            <a:off x="10943320" y="2548231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8" name="Google Shape;268;p8"/>
          <p:cNvSpPr/>
          <p:nvPr/>
        </p:nvSpPr>
        <p:spPr>
          <a:xfrm rot="10800000">
            <a:off x="11527189" y="664231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" name="Google Shape;269;p8"/>
          <p:cNvSpPr/>
          <p:nvPr/>
        </p:nvSpPr>
        <p:spPr>
          <a:xfrm rot="10800000">
            <a:off x="7937874" y="6507398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0" name="Google Shape;270;p8"/>
          <p:cNvSpPr/>
          <p:nvPr/>
        </p:nvSpPr>
        <p:spPr>
          <a:xfrm rot="10800000">
            <a:off x="10274811" y="5226264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" name="Google Shape;271;p8"/>
          <p:cNvSpPr/>
          <p:nvPr/>
        </p:nvSpPr>
        <p:spPr>
          <a:xfrm rot="10800000">
            <a:off x="10550428" y="5159132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72" name="Google Shape;272;p8"/>
          <p:cNvGrpSpPr/>
          <p:nvPr/>
        </p:nvGrpSpPr>
        <p:grpSpPr>
          <a:xfrm flipH="1">
            <a:off x="218053" y="407532"/>
            <a:ext cx="4020352" cy="6042945"/>
            <a:chOff x="230395" y="498172"/>
            <a:chExt cx="3022742" cy="4532209"/>
          </a:xfrm>
        </p:grpSpPr>
        <p:sp>
          <p:nvSpPr>
            <p:cNvPr id="273" name="Google Shape;273;p8"/>
            <p:cNvSpPr/>
            <p:nvPr/>
          </p:nvSpPr>
          <p:spPr>
            <a:xfrm rot="10800000">
              <a:off x="2929047" y="2770789"/>
              <a:ext cx="324090" cy="33977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rgbClr val="F9F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8"/>
            <p:cNvSpPr/>
            <p:nvPr/>
          </p:nvSpPr>
          <p:spPr>
            <a:xfrm rot="10800000">
              <a:off x="1759851" y="4637247"/>
              <a:ext cx="227595" cy="243307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rgbClr val="F9F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8"/>
            <p:cNvSpPr/>
            <p:nvPr/>
          </p:nvSpPr>
          <p:spPr>
            <a:xfrm rot="10800000">
              <a:off x="2194676" y="1187022"/>
              <a:ext cx="227595" cy="243307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rgbClr val="F9F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8"/>
            <p:cNvSpPr/>
            <p:nvPr/>
          </p:nvSpPr>
          <p:spPr>
            <a:xfrm rot="10800000">
              <a:off x="1195920" y="4980022"/>
              <a:ext cx="76374" cy="50359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8"/>
            <p:cNvSpPr/>
            <p:nvPr/>
          </p:nvSpPr>
          <p:spPr>
            <a:xfrm rot="10800000">
              <a:off x="2345895" y="2155172"/>
              <a:ext cx="76374" cy="50359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8"/>
            <p:cNvSpPr/>
            <p:nvPr/>
          </p:nvSpPr>
          <p:spPr>
            <a:xfrm rot="10800000">
              <a:off x="2490070" y="1911172"/>
              <a:ext cx="76374" cy="50359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8"/>
            <p:cNvSpPr/>
            <p:nvPr/>
          </p:nvSpPr>
          <p:spPr>
            <a:xfrm rot="10800000">
              <a:off x="2929058" y="498172"/>
              <a:ext cx="76374" cy="50359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8"/>
            <p:cNvSpPr/>
            <p:nvPr/>
          </p:nvSpPr>
          <p:spPr>
            <a:xfrm rot="10800000">
              <a:off x="230395" y="4880547"/>
              <a:ext cx="76374" cy="50359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8"/>
            <p:cNvSpPr/>
            <p:nvPr/>
          </p:nvSpPr>
          <p:spPr>
            <a:xfrm rot="10800000">
              <a:off x="1987445" y="3919697"/>
              <a:ext cx="76374" cy="50359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8"/>
            <p:cNvSpPr/>
            <p:nvPr/>
          </p:nvSpPr>
          <p:spPr>
            <a:xfrm rot="10800000">
              <a:off x="2194670" y="3869347"/>
              <a:ext cx="76374" cy="50359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_14">
    <p:bg>
      <p:bgPr>
        <a:solidFill>
          <a:schemeClr val="accent5"/>
        </a:solidFill>
        <a:effectLst/>
      </p:bgPr>
    </p:bg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13"/>
          <p:cNvSpPr txBox="1">
            <a:spLocks noGrp="1"/>
          </p:cNvSpPr>
          <p:nvPr>
            <p:ph type="subTitle" idx="1"/>
          </p:nvPr>
        </p:nvSpPr>
        <p:spPr>
          <a:xfrm>
            <a:off x="2677327" y="2763034"/>
            <a:ext cx="3478174" cy="1001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39" name="Google Shape;339;p13"/>
          <p:cNvSpPr txBox="1">
            <a:spLocks noGrp="1"/>
          </p:cNvSpPr>
          <p:nvPr>
            <p:ph type="subTitle" idx="2"/>
          </p:nvPr>
        </p:nvSpPr>
        <p:spPr>
          <a:xfrm>
            <a:off x="2677327" y="2229667"/>
            <a:ext cx="3478174" cy="5332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7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0" name="Google Shape;340;p13"/>
          <p:cNvSpPr txBox="1">
            <a:spLocks noGrp="1"/>
          </p:cNvSpPr>
          <p:nvPr>
            <p:ph type="title"/>
          </p:nvPr>
        </p:nvSpPr>
        <p:spPr>
          <a:xfrm>
            <a:off x="2141156" y="560934"/>
            <a:ext cx="7867289" cy="763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7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41" name="Google Shape;341;p13"/>
          <p:cNvSpPr txBox="1">
            <a:spLocks noGrp="1"/>
          </p:cNvSpPr>
          <p:nvPr>
            <p:ph type="title" idx="3" hasCustomPrompt="1"/>
          </p:nvPr>
        </p:nvSpPr>
        <p:spPr>
          <a:xfrm>
            <a:off x="1131063" y="2150100"/>
            <a:ext cx="1410103" cy="1383600"/>
          </a:xfrm>
          <a:prstGeom prst="rect">
            <a:avLst/>
          </a:prstGeom>
        </p:spPr>
        <p:txBody>
          <a:bodyPr spcFirstLastPara="1" wrap="square" lIns="121666" tIns="121666" rIns="121666" bIns="121666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67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42" name="Google Shape;342;p13"/>
          <p:cNvSpPr txBox="1">
            <a:spLocks noGrp="1"/>
          </p:cNvSpPr>
          <p:nvPr>
            <p:ph type="subTitle" idx="4"/>
          </p:nvPr>
        </p:nvSpPr>
        <p:spPr>
          <a:xfrm>
            <a:off x="2677327" y="4639267"/>
            <a:ext cx="3478174" cy="1001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43" name="Google Shape;343;p13"/>
          <p:cNvSpPr txBox="1">
            <a:spLocks noGrp="1"/>
          </p:cNvSpPr>
          <p:nvPr>
            <p:ph type="subTitle" idx="5"/>
          </p:nvPr>
        </p:nvSpPr>
        <p:spPr>
          <a:xfrm>
            <a:off x="2677327" y="4105900"/>
            <a:ext cx="3478174" cy="5332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7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4" name="Google Shape;344;p13"/>
          <p:cNvSpPr txBox="1">
            <a:spLocks noGrp="1"/>
          </p:cNvSpPr>
          <p:nvPr>
            <p:ph type="title" idx="6" hasCustomPrompt="1"/>
          </p:nvPr>
        </p:nvSpPr>
        <p:spPr>
          <a:xfrm>
            <a:off x="1203982" y="3969234"/>
            <a:ext cx="1410103" cy="1383600"/>
          </a:xfrm>
          <a:prstGeom prst="rect">
            <a:avLst/>
          </a:prstGeom>
        </p:spPr>
        <p:txBody>
          <a:bodyPr spcFirstLastPara="1" wrap="square" lIns="121666" tIns="121666" rIns="121666" bIns="121666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67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45" name="Google Shape;345;p13"/>
          <p:cNvSpPr txBox="1">
            <a:spLocks noGrp="1"/>
          </p:cNvSpPr>
          <p:nvPr>
            <p:ph type="subTitle" idx="7"/>
          </p:nvPr>
        </p:nvSpPr>
        <p:spPr>
          <a:xfrm>
            <a:off x="7837928" y="2765851"/>
            <a:ext cx="3478174" cy="1001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46" name="Google Shape;346;p13"/>
          <p:cNvSpPr txBox="1">
            <a:spLocks noGrp="1"/>
          </p:cNvSpPr>
          <p:nvPr>
            <p:ph type="subTitle" idx="8"/>
          </p:nvPr>
        </p:nvSpPr>
        <p:spPr>
          <a:xfrm>
            <a:off x="7837928" y="2232484"/>
            <a:ext cx="3478174" cy="5332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7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7" name="Google Shape;347;p13"/>
          <p:cNvSpPr txBox="1">
            <a:spLocks noGrp="1"/>
          </p:cNvSpPr>
          <p:nvPr>
            <p:ph type="title" idx="9" hasCustomPrompt="1"/>
          </p:nvPr>
        </p:nvSpPr>
        <p:spPr>
          <a:xfrm>
            <a:off x="6352379" y="2168085"/>
            <a:ext cx="1410103" cy="1304000"/>
          </a:xfrm>
          <a:prstGeom prst="rect">
            <a:avLst/>
          </a:prstGeom>
        </p:spPr>
        <p:txBody>
          <a:bodyPr spcFirstLastPara="1" wrap="square" lIns="121666" tIns="121666" rIns="121666" bIns="121666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67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48" name="Google Shape;348;p13"/>
          <p:cNvSpPr txBox="1">
            <a:spLocks noGrp="1"/>
          </p:cNvSpPr>
          <p:nvPr>
            <p:ph type="subTitle" idx="13"/>
          </p:nvPr>
        </p:nvSpPr>
        <p:spPr>
          <a:xfrm>
            <a:off x="7856017" y="4644467"/>
            <a:ext cx="3478174" cy="1001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49" name="Google Shape;349;p13"/>
          <p:cNvSpPr txBox="1">
            <a:spLocks noGrp="1"/>
          </p:cNvSpPr>
          <p:nvPr>
            <p:ph type="subTitle" idx="14"/>
          </p:nvPr>
        </p:nvSpPr>
        <p:spPr>
          <a:xfrm>
            <a:off x="7856017" y="4111085"/>
            <a:ext cx="3478174" cy="5332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7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0" name="Google Shape;350;p13"/>
          <p:cNvSpPr txBox="1">
            <a:spLocks noGrp="1"/>
          </p:cNvSpPr>
          <p:nvPr>
            <p:ph type="title" idx="15" hasCustomPrompt="1"/>
          </p:nvPr>
        </p:nvSpPr>
        <p:spPr>
          <a:xfrm>
            <a:off x="6387259" y="3998434"/>
            <a:ext cx="1356236" cy="1354400"/>
          </a:xfrm>
          <a:prstGeom prst="rect">
            <a:avLst/>
          </a:prstGeom>
        </p:spPr>
        <p:txBody>
          <a:bodyPr spcFirstLastPara="1" wrap="square" lIns="121666" tIns="121666" rIns="121666" bIns="121666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67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51" name="Google Shape;351;p13"/>
          <p:cNvSpPr/>
          <p:nvPr/>
        </p:nvSpPr>
        <p:spPr>
          <a:xfrm flipH="1">
            <a:off x="10463084" y="5250831"/>
            <a:ext cx="1799878" cy="1659311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2" name="Google Shape;352;p13"/>
          <p:cNvSpPr/>
          <p:nvPr/>
        </p:nvSpPr>
        <p:spPr>
          <a:xfrm rot="10800000" flipH="1">
            <a:off x="-100717" y="-91137"/>
            <a:ext cx="1799878" cy="1659311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3" name="Google Shape;353;p13"/>
          <p:cNvSpPr/>
          <p:nvPr/>
        </p:nvSpPr>
        <p:spPr>
          <a:xfrm rot="10800000">
            <a:off x="11527176" y="3694388"/>
            <a:ext cx="431051" cy="453035"/>
          </a:xfrm>
          <a:custGeom>
            <a:avLst/>
            <a:gdLst/>
            <a:ahLst/>
            <a:cxnLst/>
            <a:rect l="l" t="t" r="r" b="b"/>
            <a:pathLst>
              <a:path w="34839" h="36535" extrusionOk="0">
                <a:moveTo>
                  <a:pt x="14875" y="0"/>
                </a:moveTo>
                <a:lnTo>
                  <a:pt x="13048" y="13831"/>
                </a:lnTo>
                <a:lnTo>
                  <a:pt x="0" y="16636"/>
                </a:lnTo>
                <a:lnTo>
                  <a:pt x="12004" y="21529"/>
                </a:lnTo>
                <a:lnTo>
                  <a:pt x="9982" y="36535"/>
                </a:lnTo>
                <a:lnTo>
                  <a:pt x="20485" y="25052"/>
                </a:lnTo>
                <a:lnTo>
                  <a:pt x="34838" y="30924"/>
                </a:lnTo>
                <a:lnTo>
                  <a:pt x="34838" y="30924"/>
                </a:lnTo>
                <a:lnTo>
                  <a:pt x="26618" y="18202"/>
                </a:lnTo>
                <a:lnTo>
                  <a:pt x="34838" y="9134"/>
                </a:lnTo>
                <a:lnTo>
                  <a:pt x="22442" y="11743"/>
                </a:lnTo>
                <a:lnTo>
                  <a:pt x="14875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4" name="Google Shape;354;p13"/>
          <p:cNvSpPr/>
          <p:nvPr/>
        </p:nvSpPr>
        <p:spPr>
          <a:xfrm rot="10800000">
            <a:off x="9898757" y="6277565"/>
            <a:ext cx="302709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5" name="Google Shape;355;p13"/>
          <p:cNvSpPr/>
          <p:nvPr/>
        </p:nvSpPr>
        <p:spPr>
          <a:xfrm rot="10800000">
            <a:off x="1825519" y="107910"/>
            <a:ext cx="398731" cy="419056"/>
          </a:xfrm>
          <a:custGeom>
            <a:avLst/>
            <a:gdLst/>
            <a:ahLst/>
            <a:cxnLst/>
            <a:rect l="l" t="t" r="r" b="b"/>
            <a:pathLst>
              <a:path w="34839" h="36535" extrusionOk="0">
                <a:moveTo>
                  <a:pt x="14875" y="0"/>
                </a:moveTo>
                <a:lnTo>
                  <a:pt x="13048" y="13831"/>
                </a:lnTo>
                <a:lnTo>
                  <a:pt x="0" y="16636"/>
                </a:lnTo>
                <a:lnTo>
                  <a:pt x="12004" y="21529"/>
                </a:lnTo>
                <a:lnTo>
                  <a:pt x="9982" y="36535"/>
                </a:lnTo>
                <a:lnTo>
                  <a:pt x="20485" y="25052"/>
                </a:lnTo>
                <a:lnTo>
                  <a:pt x="34838" y="30924"/>
                </a:lnTo>
                <a:lnTo>
                  <a:pt x="34838" y="30924"/>
                </a:lnTo>
                <a:lnTo>
                  <a:pt x="26618" y="18202"/>
                </a:lnTo>
                <a:lnTo>
                  <a:pt x="34838" y="9134"/>
                </a:lnTo>
                <a:lnTo>
                  <a:pt x="22442" y="11743"/>
                </a:lnTo>
                <a:lnTo>
                  <a:pt x="14875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6" name="Google Shape;356;p13"/>
          <p:cNvSpPr/>
          <p:nvPr/>
        </p:nvSpPr>
        <p:spPr>
          <a:xfrm rot="10800000">
            <a:off x="160275" y="2940698"/>
            <a:ext cx="302709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7" name="Google Shape;357;p13"/>
          <p:cNvSpPr/>
          <p:nvPr/>
        </p:nvSpPr>
        <p:spPr>
          <a:xfrm rot="-7769342">
            <a:off x="668694" y="4592754"/>
            <a:ext cx="281621" cy="300275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8" name="Google Shape;358;p13"/>
          <p:cNvSpPr/>
          <p:nvPr/>
        </p:nvSpPr>
        <p:spPr>
          <a:xfrm rot="-6939360">
            <a:off x="11391192" y="1814230"/>
            <a:ext cx="303447" cy="323600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9" name="Google Shape;359;p13"/>
          <p:cNvSpPr/>
          <p:nvPr/>
        </p:nvSpPr>
        <p:spPr>
          <a:xfrm>
            <a:off x="127303" y="1687804"/>
            <a:ext cx="342186" cy="241027"/>
          </a:xfrm>
          <a:custGeom>
            <a:avLst/>
            <a:gdLst/>
            <a:ahLst/>
            <a:cxnLst/>
            <a:rect l="l" t="t" r="r" b="b"/>
            <a:pathLst>
              <a:path w="30322" h="21311" extrusionOk="0">
                <a:moveTo>
                  <a:pt x="15332" y="0"/>
                </a:moveTo>
                <a:lnTo>
                  <a:pt x="15332" y="0"/>
                </a:lnTo>
                <a:cubicBezTo>
                  <a:pt x="718" y="718"/>
                  <a:pt x="1" y="20420"/>
                  <a:pt x="15854" y="21268"/>
                </a:cubicBezTo>
                <a:cubicBezTo>
                  <a:pt x="16220" y="21296"/>
                  <a:pt x="16576" y="21310"/>
                  <a:pt x="16923" y="21310"/>
                </a:cubicBezTo>
                <a:cubicBezTo>
                  <a:pt x="30321" y="21310"/>
                  <a:pt x="29831" y="954"/>
                  <a:pt x="153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0" name="Google Shape;360;p13"/>
          <p:cNvSpPr/>
          <p:nvPr/>
        </p:nvSpPr>
        <p:spPr>
          <a:xfrm>
            <a:off x="380676" y="5311444"/>
            <a:ext cx="106046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13"/>
          <p:cNvSpPr/>
          <p:nvPr/>
        </p:nvSpPr>
        <p:spPr>
          <a:xfrm>
            <a:off x="245368" y="5588966"/>
            <a:ext cx="106046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2" name="Google Shape;362;p13"/>
          <p:cNvSpPr/>
          <p:nvPr/>
        </p:nvSpPr>
        <p:spPr>
          <a:xfrm>
            <a:off x="469477" y="5502940"/>
            <a:ext cx="106046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3" name="Google Shape;363;p13"/>
          <p:cNvSpPr/>
          <p:nvPr/>
        </p:nvSpPr>
        <p:spPr>
          <a:xfrm>
            <a:off x="3552391" y="198090"/>
            <a:ext cx="106046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4" name="Google Shape;364;p13"/>
          <p:cNvSpPr/>
          <p:nvPr/>
        </p:nvSpPr>
        <p:spPr>
          <a:xfrm>
            <a:off x="-214858" y="3996390"/>
            <a:ext cx="342186" cy="241027"/>
          </a:xfrm>
          <a:custGeom>
            <a:avLst/>
            <a:gdLst/>
            <a:ahLst/>
            <a:cxnLst/>
            <a:rect l="l" t="t" r="r" b="b"/>
            <a:pathLst>
              <a:path w="30322" h="21311" extrusionOk="0">
                <a:moveTo>
                  <a:pt x="15332" y="0"/>
                </a:moveTo>
                <a:lnTo>
                  <a:pt x="15332" y="0"/>
                </a:lnTo>
                <a:cubicBezTo>
                  <a:pt x="718" y="718"/>
                  <a:pt x="1" y="20420"/>
                  <a:pt x="15854" y="21268"/>
                </a:cubicBezTo>
                <a:cubicBezTo>
                  <a:pt x="16220" y="21296"/>
                  <a:pt x="16576" y="21310"/>
                  <a:pt x="16923" y="21310"/>
                </a:cubicBezTo>
                <a:cubicBezTo>
                  <a:pt x="30321" y="21310"/>
                  <a:pt x="29831" y="954"/>
                  <a:pt x="1533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5" name="Google Shape;365;p13"/>
          <p:cNvSpPr/>
          <p:nvPr/>
        </p:nvSpPr>
        <p:spPr>
          <a:xfrm>
            <a:off x="139311" y="4244470"/>
            <a:ext cx="106046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6" name="Google Shape;366;p13"/>
          <p:cNvSpPr/>
          <p:nvPr/>
        </p:nvSpPr>
        <p:spPr>
          <a:xfrm>
            <a:off x="3158205" y="-91125"/>
            <a:ext cx="342186" cy="241027"/>
          </a:xfrm>
          <a:custGeom>
            <a:avLst/>
            <a:gdLst/>
            <a:ahLst/>
            <a:cxnLst/>
            <a:rect l="l" t="t" r="r" b="b"/>
            <a:pathLst>
              <a:path w="30322" h="21311" extrusionOk="0">
                <a:moveTo>
                  <a:pt x="15332" y="0"/>
                </a:moveTo>
                <a:lnTo>
                  <a:pt x="15332" y="0"/>
                </a:lnTo>
                <a:cubicBezTo>
                  <a:pt x="718" y="718"/>
                  <a:pt x="1" y="20420"/>
                  <a:pt x="15854" y="21268"/>
                </a:cubicBezTo>
                <a:cubicBezTo>
                  <a:pt x="16220" y="21296"/>
                  <a:pt x="16576" y="21310"/>
                  <a:pt x="16923" y="21310"/>
                </a:cubicBezTo>
                <a:cubicBezTo>
                  <a:pt x="30321" y="21310"/>
                  <a:pt x="29831" y="954"/>
                  <a:pt x="1533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7" name="Google Shape;367;p13"/>
          <p:cNvSpPr/>
          <p:nvPr/>
        </p:nvSpPr>
        <p:spPr>
          <a:xfrm>
            <a:off x="2365455" y="198090"/>
            <a:ext cx="106046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8" name="Google Shape;368;p13"/>
          <p:cNvSpPr/>
          <p:nvPr/>
        </p:nvSpPr>
        <p:spPr>
          <a:xfrm rot="10800000">
            <a:off x="11658923" y="4622362"/>
            <a:ext cx="342186" cy="241027"/>
          </a:xfrm>
          <a:custGeom>
            <a:avLst/>
            <a:gdLst/>
            <a:ahLst/>
            <a:cxnLst/>
            <a:rect l="l" t="t" r="r" b="b"/>
            <a:pathLst>
              <a:path w="30322" h="21311" extrusionOk="0">
                <a:moveTo>
                  <a:pt x="15332" y="0"/>
                </a:moveTo>
                <a:lnTo>
                  <a:pt x="15332" y="0"/>
                </a:lnTo>
                <a:cubicBezTo>
                  <a:pt x="718" y="718"/>
                  <a:pt x="1" y="20420"/>
                  <a:pt x="15854" y="21268"/>
                </a:cubicBezTo>
                <a:cubicBezTo>
                  <a:pt x="16220" y="21296"/>
                  <a:pt x="16576" y="21310"/>
                  <a:pt x="16923" y="21310"/>
                </a:cubicBezTo>
                <a:cubicBezTo>
                  <a:pt x="30321" y="21310"/>
                  <a:pt x="29831" y="954"/>
                  <a:pt x="1533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9" name="Google Shape;369;p13"/>
          <p:cNvSpPr/>
          <p:nvPr/>
        </p:nvSpPr>
        <p:spPr>
          <a:xfrm rot="10800000">
            <a:off x="11641691" y="1544748"/>
            <a:ext cx="106046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0" name="Google Shape;370;p13"/>
          <p:cNvSpPr/>
          <p:nvPr/>
        </p:nvSpPr>
        <p:spPr>
          <a:xfrm rot="10800000">
            <a:off x="11776999" y="1267228"/>
            <a:ext cx="106046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1" name="Google Shape;371;p13"/>
          <p:cNvSpPr/>
          <p:nvPr/>
        </p:nvSpPr>
        <p:spPr>
          <a:xfrm rot="10800000">
            <a:off x="11641696" y="654867"/>
            <a:ext cx="106049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2" name="Google Shape;372;p13"/>
          <p:cNvSpPr/>
          <p:nvPr/>
        </p:nvSpPr>
        <p:spPr>
          <a:xfrm rot="10800000">
            <a:off x="11552890" y="1353252"/>
            <a:ext cx="106046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3" name="Google Shape;373;p13"/>
          <p:cNvSpPr/>
          <p:nvPr/>
        </p:nvSpPr>
        <p:spPr>
          <a:xfrm rot="10800000">
            <a:off x="8469976" y="6658103"/>
            <a:ext cx="106046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4" name="Google Shape;374;p13"/>
          <p:cNvSpPr/>
          <p:nvPr/>
        </p:nvSpPr>
        <p:spPr>
          <a:xfrm rot="10800000">
            <a:off x="12001085" y="2688877"/>
            <a:ext cx="342186" cy="241027"/>
          </a:xfrm>
          <a:custGeom>
            <a:avLst/>
            <a:gdLst/>
            <a:ahLst/>
            <a:cxnLst/>
            <a:rect l="l" t="t" r="r" b="b"/>
            <a:pathLst>
              <a:path w="30322" h="21311" extrusionOk="0">
                <a:moveTo>
                  <a:pt x="15332" y="0"/>
                </a:moveTo>
                <a:lnTo>
                  <a:pt x="15332" y="0"/>
                </a:lnTo>
                <a:cubicBezTo>
                  <a:pt x="718" y="718"/>
                  <a:pt x="1" y="20420"/>
                  <a:pt x="15854" y="21268"/>
                </a:cubicBezTo>
                <a:cubicBezTo>
                  <a:pt x="16220" y="21296"/>
                  <a:pt x="16576" y="21310"/>
                  <a:pt x="16923" y="21310"/>
                </a:cubicBezTo>
                <a:cubicBezTo>
                  <a:pt x="30321" y="21310"/>
                  <a:pt x="29831" y="954"/>
                  <a:pt x="1533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5" name="Google Shape;375;p13"/>
          <p:cNvSpPr/>
          <p:nvPr/>
        </p:nvSpPr>
        <p:spPr>
          <a:xfrm rot="10800000">
            <a:off x="11883056" y="2611723"/>
            <a:ext cx="106046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6" name="Google Shape;376;p13"/>
          <p:cNvSpPr/>
          <p:nvPr/>
        </p:nvSpPr>
        <p:spPr>
          <a:xfrm rot="10800000">
            <a:off x="8628022" y="6776393"/>
            <a:ext cx="342186" cy="241027"/>
          </a:xfrm>
          <a:custGeom>
            <a:avLst/>
            <a:gdLst/>
            <a:ahLst/>
            <a:cxnLst/>
            <a:rect l="l" t="t" r="r" b="b"/>
            <a:pathLst>
              <a:path w="30322" h="21311" extrusionOk="0">
                <a:moveTo>
                  <a:pt x="15332" y="0"/>
                </a:moveTo>
                <a:lnTo>
                  <a:pt x="15332" y="0"/>
                </a:lnTo>
                <a:cubicBezTo>
                  <a:pt x="718" y="718"/>
                  <a:pt x="1" y="20420"/>
                  <a:pt x="15854" y="21268"/>
                </a:cubicBezTo>
                <a:cubicBezTo>
                  <a:pt x="16220" y="21296"/>
                  <a:pt x="16576" y="21310"/>
                  <a:pt x="16923" y="21310"/>
                </a:cubicBezTo>
                <a:cubicBezTo>
                  <a:pt x="30321" y="21310"/>
                  <a:pt x="29831" y="954"/>
                  <a:pt x="153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7" name="Google Shape;377;p13"/>
          <p:cNvSpPr/>
          <p:nvPr/>
        </p:nvSpPr>
        <p:spPr>
          <a:xfrm rot="10800000">
            <a:off x="9656912" y="6658103"/>
            <a:ext cx="106046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CUSTOM_13">
    <p:bg>
      <p:bgPr>
        <a:solidFill>
          <a:schemeClr val="accent5"/>
        </a:solidFill>
        <a:effectLst/>
      </p:bgPr>
    </p:bg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15"/>
          <p:cNvSpPr/>
          <p:nvPr/>
        </p:nvSpPr>
        <p:spPr>
          <a:xfrm rot="-5400000">
            <a:off x="10578835" y="5181976"/>
            <a:ext cx="1886323" cy="1730412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0" name="Google Shape;410;p15"/>
          <p:cNvSpPr/>
          <p:nvPr/>
        </p:nvSpPr>
        <p:spPr>
          <a:xfrm rot="10800000" flipH="1">
            <a:off x="-183809" y="-129665"/>
            <a:ext cx="1814265" cy="1672576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1" name="Google Shape;411;p15"/>
          <p:cNvSpPr txBox="1">
            <a:spLocks noGrp="1"/>
          </p:cNvSpPr>
          <p:nvPr>
            <p:ph type="title"/>
          </p:nvPr>
        </p:nvSpPr>
        <p:spPr>
          <a:xfrm>
            <a:off x="1167139" y="560936"/>
            <a:ext cx="9800893" cy="661599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7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12" name="Google Shape;412;p15"/>
          <p:cNvSpPr txBox="1">
            <a:spLocks noGrp="1"/>
          </p:cNvSpPr>
          <p:nvPr>
            <p:ph type="subTitle" idx="1"/>
          </p:nvPr>
        </p:nvSpPr>
        <p:spPr>
          <a:xfrm>
            <a:off x="1013087" y="2161733"/>
            <a:ext cx="2673370" cy="1001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13" name="Google Shape;413;p15"/>
          <p:cNvSpPr txBox="1">
            <a:spLocks noGrp="1"/>
          </p:cNvSpPr>
          <p:nvPr>
            <p:ph type="subTitle" idx="2"/>
          </p:nvPr>
        </p:nvSpPr>
        <p:spPr>
          <a:xfrm>
            <a:off x="1013087" y="1628367"/>
            <a:ext cx="2673370" cy="5332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7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" name="Google Shape;414;p15"/>
          <p:cNvSpPr txBox="1">
            <a:spLocks noGrp="1"/>
          </p:cNvSpPr>
          <p:nvPr>
            <p:ph type="subTitle" idx="3"/>
          </p:nvPr>
        </p:nvSpPr>
        <p:spPr>
          <a:xfrm>
            <a:off x="1041791" y="5232001"/>
            <a:ext cx="2673370" cy="1001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15" name="Google Shape;415;p15"/>
          <p:cNvSpPr txBox="1">
            <a:spLocks noGrp="1"/>
          </p:cNvSpPr>
          <p:nvPr>
            <p:ph type="subTitle" idx="4"/>
          </p:nvPr>
        </p:nvSpPr>
        <p:spPr>
          <a:xfrm>
            <a:off x="1041800" y="4698634"/>
            <a:ext cx="2673370" cy="5332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7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6" name="Google Shape;416;p15"/>
          <p:cNvSpPr txBox="1">
            <a:spLocks noGrp="1"/>
          </p:cNvSpPr>
          <p:nvPr>
            <p:ph type="subTitle" idx="5"/>
          </p:nvPr>
        </p:nvSpPr>
        <p:spPr>
          <a:xfrm>
            <a:off x="8455630" y="2161733"/>
            <a:ext cx="2673370" cy="1001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17" name="Google Shape;417;p15"/>
          <p:cNvSpPr txBox="1">
            <a:spLocks noGrp="1"/>
          </p:cNvSpPr>
          <p:nvPr>
            <p:ph type="subTitle" idx="6"/>
          </p:nvPr>
        </p:nvSpPr>
        <p:spPr>
          <a:xfrm>
            <a:off x="8455630" y="1628367"/>
            <a:ext cx="2673370" cy="5332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7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8" name="Google Shape;418;p15"/>
          <p:cNvSpPr txBox="1">
            <a:spLocks noGrp="1"/>
          </p:cNvSpPr>
          <p:nvPr>
            <p:ph type="subTitle" idx="7"/>
          </p:nvPr>
        </p:nvSpPr>
        <p:spPr>
          <a:xfrm>
            <a:off x="1013087" y="3696868"/>
            <a:ext cx="2673370" cy="1001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19" name="Google Shape;419;p15"/>
          <p:cNvSpPr txBox="1">
            <a:spLocks noGrp="1"/>
          </p:cNvSpPr>
          <p:nvPr>
            <p:ph type="subTitle" idx="8"/>
          </p:nvPr>
        </p:nvSpPr>
        <p:spPr>
          <a:xfrm>
            <a:off x="1013087" y="3163501"/>
            <a:ext cx="2673370" cy="5332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7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0" name="Google Shape;420;p15"/>
          <p:cNvSpPr txBox="1">
            <a:spLocks noGrp="1"/>
          </p:cNvSpPr>
          <p:nvPr>
            <p:ph type="subTitle" idx="9"/>
          </p:nvPr>
        </p:nvSpPr>
        <p:spPr>
          <a:xfrm>
            <a:off x="8455630" y="5232001"/>
            <a:ext cx="2673370" cy="1001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21" name="Google Shape;421;p15"/>
          <p:cNvSpPr txBox="1">
            <a:spLocks noGrp="1"/>
          </p:cNvSpPr>
          <p:nvPr>
            <p:ph type="subTitle" idx="13"/>
          </p:nvPr>
        </p:nvSpPr>
        <p:spPr>
          <a:xfrm>
            <a:off x="8455630" y="4698634"/>
            <a:ext cx="2673370" cy="5332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7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2" name="Google Shape;422;p15"/>
          <p:cNvSpPr txBox="1">
            <a:spLocks noGrp="1"/>
          </p:cNvSpPr>
          <p:nvPr>
            <p:ph type="subTitle" idx="14"/>
          </p:nvPr>
        </p:nvSpPr>
        <p:spPr>
          <a:xfrm>
            <a:off x="8455630" y="3696868"/>
            <a:ext cx="2673370" cy="1001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23" name="Google Shape;423;p15"/>
          <p:cNvSpPr txBox="1">
            <a:spLocks noGrp="1"/>
          </p:cNvSpPr>
          <p:nvPr>
            <p:ph type="subTitle" idx="15"/>
          </p:nvPr>
        </p:nvSpPr>
        <p:spPr>
          <a:xfrm>
            <a:off x="8455630" y="3163501"/>
            <a:ext cx="2673370" cy="5332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7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24" name="Google Shape;424;p15"/>
          <p:cNvGrpSpPr/>
          <p:nvPr/>
        </p:nvGrpSpPr>
        <p:grpSpPr>
          <a:xfrm rot="5400000">
            <a:off x="9520734" y="174225"/>
            <a:ext cx="2654262" cy="2460344"/>
            <a:chOff x="817100" y="238125"/>
            <a:chExt cx="5912375" cy="5495644"/>
          </a:xfrm>
        </p:grpSpPr>
        <p:sp>
          <p:nvSpPr>
            <p:cNvPr id="425" name="Google Shape;425;p15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15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15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15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15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15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15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15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15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15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15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15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15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15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15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15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15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2" name="Google Shape;442;p15"/>
          <p:cNvGrpSpPr/>
          <p:nvPr/>
        </p:nvGrpSpPr>
        <p:grpSpPr>
          <a:xfrm rot="10800000" flipH="1">
            <a:off x="90149" y="4316777"/>
            <a:ext cx="2647696" cy="2466445"/>
            <a:chOff x="817100" y="238125"/>
            <a:chExt cx="5912375" cy="5495644"/>
          </a:xfrm>
        </p:grpSpPr>
        <p:sp>
          <p:nvSpPr>
            <p:cNvPr id="443" name="Google Shape;443;p15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15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15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15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15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15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15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15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15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15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15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15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15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15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15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15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15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CUSTOM_3">
    <p:bg>
      <p:bgPr>
        <a:solidFill>
          <a:schemeClr val="accent5"/>
        </a:solidFill>
        <a:effectLst/>
      </p:bgPr>
    </p:bg>
    <p:spTree>
      <p:nvGrpSpPr>
        <p:cNvPr id="1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Google Shape;604;p21"/>
          <p:cNvSpPr/>
          <p:nvPr/>
        </p:nvSpPr>
        <p:spPr>
          <a:xfrm flipH="1">
            <a:off x="10647835" y="5421039"/>
            <a:ext cx="1615120" cy="1488983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5" name="Google Shape;605;p21"/>
          <p:cNvSpPr/>
          <p:nvPr/>
        </p:nvSpPr>
        <p:spPr>
          <a:xfrm rot="10800000" flipH="1">
            <a:off x="-100715" y="-90837"/>
            <a:ext cx="1684025" cy="1552508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6" name="Google Shape;606;p21"/>
          <p:cNvSpPr txBox="1">
            <a:spLocks noGrp="1"/>
          </p:cNvSpPr>
          <p:nvPr>
            <p:ph type="title"/>
          </p:nvPr>
        </p:nvSpPr>
        <p:spPr>
          <a:xfrm>
            <a:off x="414572" y="559833"/>
            <a:ext cx="11332694" cy="763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607" name="Google Shape;607;p21"/>
          <p:cNvGrpSpPr/>
          <p:nvPr/>
        </p:nvGrpSpPr>
        <p:grpSpPr>
          <a:xfrm rot="5400000">
            <a:off x="9520734" y="174225"/>
            <a:ext cx="2654262" cy="2460344"/>
            <a:chOff x="817100" y="238125"/>
            <a:chExt cx="5912375" cy="5495644"/>
          </a:xfrm>
        </p:grpSpPr>
        <p:sp>
          <p:nvSpPr>
            <p:cNvPr id="608" name="Google Shape;608;p21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21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21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21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21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21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21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21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21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21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21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21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21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21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21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21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21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25" name="Google Shape;625;p21"/>
          <p:cNvGrpSpPr/>
          <p:nvPr/>
        </p:nvGrpSpPr>
        <p:grpSpPr>
          <a:xfrm rot="10800000" flipH="1">
            <a:off x="90149" y="4316777"/>
            <a:ext cx="2647696" cy="2466445"/>
            <a:chOff x="817100" y="238125"/>
            <a:chExt cx="5912375" cy="5495644"/>
          </a:xfrm>
        </p:grpSpPr>
        <p:sp>
          <p:nvSpPr>
            <p:cNvPr id="626" name="Google Shape;626;p21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21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21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21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21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21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21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21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21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21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21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21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21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21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21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21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21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4572" y="593366"/>
            <a:ext cx="11332694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666" tIns="121666" rIns="121666" bIns="121666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Luckiest Guy"/>
              <a:buNone/>
              <a:defRPr sz="27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4572" y="2397868"/>
            <a:ext cx="11332694" cy="32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666" tIns="121666" rIns="121666" bIns="121666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●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○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■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●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○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■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●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○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■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68664" y="6217624"/>
            <a:ext cx="729790" cy="524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666" tIns="121666" rIns="121666" bIns="121666" anchor="ctr" anchorCtr="0">
            <a:normAutofit/>
          </a:bodyPr>
          <a:lstStyle>
            <a:lvl1pPr lvl="0" algn="r">
              <a:buNone/>
              <a:defRPr sz="1300">
                <a:solidFill>
                  <a:schemeClr val="dk2"/>
                </a:solidFill>
              </a:defRPr>
            </a:lvl1pPr>
            <a:lvl2pPr lvl="1" algn="r">
              <a:buNone/>
              <a:defRPr sz="1300">
                <a:solidFill>
                  <a:schemeClr val="dk2"/>
                </a:solidFill>
              </a:defRPr>
            </a:lvl2pPr>
            <a:lvl3pPr lvl="2" algn="r">
              <a:buNone/>
              <a:defRPr sz="1300">
                <a:solidFill>
                  <a:schemeClr val="dk2"/>
                </a:solidFill>
              </a:defRPr>
            </a:lvl3pPr>
            <a:lvl4pPr lvl="3" algn="r">
              <a:buNone/>
              <a:defRPr sz="1300">
                <a:solidFill>
                  <a:schemeClr val="dk2"/>
                </a:solidFill>
              </a:defRPr>
            </a:lvl4pPr>
            <a:lvl5pPr lvl="4" algn="r">
              <a:buNone/>
              <a:defRPr sz="1300">
                <a:solidFill>
                  <a:schemeClr val="dk2"/>
                </a:solidFill>
              </a:defRPr>
            </a:lvl5pPr>
            <a:lvl6pPr lvl="5" algn="r">
              <a:buNone/>
              <a:defRPr sz="1300">
                <a:solidFill>
                  <a:schemeClr val="dk2"/>
                </a:solidFill>
              </a:defRPr>
            </a:lvl6pPr>
            <a:lvl7pPr lvl="6" algn="r">
              <a:buNone/>
              <a:defRPr sz="1300">
                <a:solidFill>
                  <a:schemeClr val="dk2"/>
                </a:solidFill>
              </a:defRPr>
            </a:lvl7pPr>
            <a:lvl8pPr lvl="7" algn="r">
              <a:buNone/>
              <a:defRPr sz="1300">
                <a:solidFill>
                  <a:schemeClr val="dk2"/>
                </a:solidFill>
              </a:defRPr>
            </a:lvl8pPr>
            <a:lvl9pPr lvl="8" algn="r">
              <a:buNone/>
              <a:defRPr sz="1300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2" r:id="rId4"/>
    <p:sldLayoutId id="2147483653" r:id="rId5"/>
    <p:sldLayoutId id="2147483654" r:id="rId6"/>
    <p:sldLayoutId id="2147483659" r:id="rId7"/>
    <p:sldLayoutId id="2147483661" r:id="rId8"/>
    <p:sldLayoutId id="2147483667" r:id="rId9"/>
    <p:sldLayoutId id="2147483669" r:id="rId10"/>
    <p:sldLayoutId id="2147483673" r:id="rId11"/>
    <p:sldLayoutId id="2147483674" r:id="rId12"/>
    <p:sldLayoutId id="2147483675" r:id="rId13"/>
    <p:sldLayoutId id="2147483679" r:id="rId14"/>
    <p:sldLayoutId id="2147483680" r:id="rId1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600201"/>
            <a:ext cx="10945654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8092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68FBAD2B-51FA-41B3-889A-F34C5335B873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>
                <a:buClrTx/>
                <a:buFontTx/>
                <a:buNone/>
              </a:pPr>
              <a:t>11/11/2021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55295" y="6356351"/>
            <a:ext cx="38512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15984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37ECF0BB-D233-45B5-B20B-56805936145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>
                <a:buClrTx/>
                <a:buFontTx/>
                <a:buNone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94549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1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g"/><Relationship Id="rId4" Type="http://schemas.openxmlformats.org/officeDocument/2006/relationships/image" Target="../media/image20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10" Type="http://schemas.openxmlformats.org/officeDocument/2006/relationships/image" Target="../media/image6.png"/><Relationship Id="rId4" Type="http://schemas.openxmlformats.org/officeDocument/2006/relationships/image" Target="../media/image2.png"/><Relationship Id="rId9" Type="http://schemas.microsoft.com/office/2007/relationships/hdphoto" Target="../media/hdphoto2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4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3.png"/><Relationship Id="rId7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6.xml"/><Relationship Id="rId6" Type="http://schemas.microsoft.com/office/2007/relationships/hdphoto" Target="../media/hdphoto3.wdp"/><Relationship Id="rId5" Type="http://schemas.openxmlformats.org/officeDocument/2006/relationships/image" Target="../media/image8.png"/><Relationship Id="rId4" Type="http://schemas.microsoft.com/office/2007/relationships/hdphoto" Target="../media/hdphoto1.wdp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2318" y="1618446"/>
            <a:ext cx="6515017" cy="2149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017" name="Google Shape;1017;p32"/>
          <p:cNvGrpSpPr/>
          <p:nvPr/>
        </p:nvGrpSpPr>
        <p:grpSpPr>
          <a:xfrm>
            <a:off x="322015" y="3003952"/>
            <a:ext cx="3732950" cy="3976860"/>
            <a:chOff x="165910" y="2278662"/>
            <a:chExt cx="2806656" cy="2982645"/>
          </a:xfrm>
        </p:grpSpPr>
        <p:sp>
          <p:nvSpPr>
            <p:cNvPr id="1018" name="Google Shape;1018;p32"/>
            <p:cNvSpPr/>
            <p:nvPr/>
          </p:nvSpPr>
          <p:spPr>
            <a:xfrm>
              <a:off x="1676572" y="3477873"/>
              <a:ext cx="1295994" cy="1218965"/>
            </a:xfrm>
            <a:custGeom>
              <a:avLst/>
              <a:gdLst/>
              <a:ahLst/>
              <a:cxnLst/>
              <a:rect l="l" t="t" r="r" b="b"/>
              <a:pathLst>
                <a:path w="90534" h="85153" extrusionOk="0">
                  <a:moveTo>
                    <a:pt x="77928" y="1"/>
                  </a:moveTo>
                  <a:cubicBezTo>
                    <a:pt x="75146" y="1"/>
                    <a:pt x="71242" y="708"/>
                    <a:pt x="65676" y="2241"/>
                  </a:cubicBezTo>
                  <a:cubicBezTo>
                    <a:pt x="57290" y="4541"/>
                    <a:pt x="60130" y="2079"/>
                    <a:pt x="59454" y="19309"/>
                  </a:cubicBezTo>
                  <a:cubicBezTo>
                    <a:pt x="58430" y="44824"/>
                    <a:pt x="28801" y="50057"/>
                    <a:pt x="4092" y="50057"/>
                  </a:cubicBezTo>
                  <a:cubicBezTo>
                    <a:pt x="2711" y="50057"/>
                    <a:pt x="1345" y="50040"/>
                    <a:pt x="0" y="50010"/>
                  </a:cubicBezTo>
                  <a:lnTo>
                    <a:pt x="0" y="50010"/>
                  </a:lnTo>
                  <a:lnTo>
                    <a:pt x="20963" y="84931"/>
                  </a:lnTo>
                  <a:cubicBezTo>
                    <a:pt x="22628" y="85080"/>
                    <a:pt x="24325" y="85152"/>
                    <a:pt x="26044" y="85152"/>
                  </a:cubicBezTo>
                  <a:cubicBezTo>
                    <a:pt x="42760" y="85152"/>
                    <a:pt x="61541" y="78287"/>
                    <a:pt x="72627" y="67863"/>
                  </a:cubicBezTo>
                  <a:cubicBezTo>
                    <a:pt x="90534" y="51092"/>
                    <a:pt x="89749" y="25152"/>
                    <a:pt x="85854" y="9599"/>
                  </a:cubicBezTo>
                  <a:cubicBezTo>
                    <a:pt x="84782" y="3676"/>
                    <a:pt x="84273" y="1"/>
                    <a:pt x="779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19" name="Google Shape;1019;p32"/>
            <p:cNvSpPr/>
            <p:nvPr/>
          </p:nvSpPr>
          <p:spPr>
            <a:xfrm>
              <a:off x="559472" y="4171678"/>
              <a:ext cx="1669659" cy="1076860"/>
            </a:xfrm>
            <a:custGeom>
              <a:avLst/>
              <a:gdLst/>
              <a:ahLst/>
              <a:cxnLst/>
              <a:rect l="l" t="t" r="r" b="b"/>
              <a:pathLst>
                <a:path w="116637" h="75226" extrusionOk="0">
                  <a:moveTo>
                    <a:pt x="66591" y="1"/>
                  </a:moveTo>
                  <a:cubicBezTo>
                    <a:pt x="65028" y="1"/>
                    <a:pt x="63416" y="54"/>
                    <a:pt x="61754" y="164"/>
                  </a:cubicBezTo>
                  <a:cubicBezTo>
                    <a:pt x="18313" y="3193"/>
                    <a:pt x="2218" y="18341"/>
                    <a:pt x="0" y="75225"/>
                  </a:cubicBezTo>
                  <a:lnTo>
                    <a:pt x="116636" y="75225"/>
                  </a:lnTo>
                  <a:cubicBezTo>
                    <a:pt x="115410" y="38971"/>
                    <a:pt x="108752" y="1"/>
                    <a:pt x="665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20" name="Google Shape;1020;p32"/>
            <p:cNvSpPr/>
            <p:nvPr/>
          </p:nvSpPr>
          <p:spPr>
            <a:xfrm>
              <a:off x="1065751" y="4174011"/>
              <a:ext cx="772681" cy="328415"/>
            </a:xfrm>
            <a:custGeom>
              <a:avLst/>
              <a:gdLst/>
              <a:ahLst/>
              <a:cxnLst/>
              <a:rect l="l" t="t" r="r" b="b"/>
              <a:pathLst>
                <a:path w="53977" h="22942" extrusionOk="0">
                  <a:moveTo>
                    <a:pt x="48864" y="1"/>
                  </a:moveTo>
                  <a:lnTo>
                    <a:pt x="2448" y="8278"/>
                  </a:lnTo>
                  <a:cubicBezTo>
                    <a:pt x="1" y="17563"/>
                    <a:pt x="6309" y="22941"/>
                    <a:pt x="13996" y="22941"/>
                  </a:cubicBezTo>
                  <a:cubicBezTo>
                    <a:pt x="14549" y="22941"/>
                    <a:pt x="15110" y="22914"/>
                    <a:pt x="15675" y="22857"/>
                  </a:cubicBezTo>
                  <a:cubicBezTo>
                    <a:pt x="21788" y="21911"/>
                    <a:pt x="28794" y="18340"/>
                    <a:pt x="27171" y="9901"/>
                  </a:cubicBezTo>
                  <a:lnTo>
                    <a:pt x="27171" y="9901"/>
                  </a:lnTo>
                  <a:cubicBezTo>
                    <a:pt x="29816" y="14865"/>
                    <a:pt x="33736" y="17002"/>
                    <a:pt x="38369" y="17002"/>
                  </a:cubicBezTo>
                  <a:cubicBezTo>
                    <a:pt x="40652" y="17002"/>
                    <a:pt x="43109" y="16483"/>
                    <a:pt x="45673" y="15527"/>
                  </a:cubicBezTo>
                  <a:cubicBezTo>
                    <a:pt x="53977" y="12416"/>
                    <a:pt x="53436" y="2733"/>
                    <a:pt x="4886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21" name="Google Shape;1021;p32"/>
            <p:cNvSpPr/>
            <p:nvPr/>
          </p:nvSpPr>
          <p:spPr>
            <a:xfrm>
              <a:off x="986946" y="4855062"/>
              <a:ext cx="48342" cy="406245"/>
            </a:xfrm>
            <a:custGeom>
              <a:avLst/>
              <a:gdLst/>
              <a:ahLst/>
              <a:cxnLst/>
              <a:rect l="l" t="t" r="r" b="b"/>
              <a:pathLst>
                <a:path w="3377" h="28379" extrusionOk="0">
                  <a:moveTo>
                    <a:pt x="2245" y="1"/>
                  </a:moveTo>
                  <a:cubicBezTo>
                    <a:pt x="1885" y="1"/>
                    <a:pt x="1548" y="204"/>
                    <a:pt x="1461" y="680"/>
                  </a:cubicBezTo>
                  <a:cubicBezTo>
                    <a:pt x="1" y="9553"/>
                    <a:pt x="1" y="18533"/>
                    <a:pt x="1" y="27486"/>
                  </a:cubicBezTo>
                  <a:cubicBezTo>
                    <a:pt x="1" y="28081"/>
                    <a:pt x="467" y="28379"/>
                    <a:pt x="934" y="28379"/>
                  </a:cubicBezTo>
                  <a:cubicBezTo>
                    <a:pt x="1400" y="28379"/>
                    <a:pt x="1867" y="28081"/>
                    <a:pt x="1867" y="27486"/>
                  </a:cubicBezTo>
                  <a:cubicBezTo>
                    <a:pt x="1867" y="18668"/>
                    <a:pt x="1840" y="9877"/>
                    <a:pt x="3247" y="1140"/>
                  </a:cubicBezTo>
                  <a:cubicBezTo>
                    <a:pt x="3376" y="459"/>
                    <a:pt x="2786" y="1"/>
                    <a:pt x="2245" y="1"/>
                  </a:cubicBezTo>
                  <a:close/>
                </a:path>
              </a:pathLst>
            </a:custGeom>
            <a:solidFill>
              <a:srgbClr val="422C46">
                <a:alpha val="40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22" name="Google Shape;1022;p32"/>
            <p:cNvSpPr/>
            <p:nvPr/>
          </p:nvSpPr>
          <p:spPr>
            <a:xfrm>
              <a:off x="2436269" y="3042053"/>
              <a:ext cx="481113" cy="485722"/>
            </a:xfrm>
            <a:custGeom>
              <a:avLst/>
              <a:gdLst/>
              <a:ahLst/>
              <a:cxnLst/>
              <a:rect l="l" t="t" r="r" b="b"/>
              <a:pathLst>
                <a:path w="33609" h="33931" extrusionOk="0">
                  <a:moveTo>
                    <a:pt x="15500" y="1"/>
                  </a:moveTo>
                  <a:cubicBezTo>
                    <a:pt x="15446" y="1"/>
                    <a:pt x="15392" y="4"/>
                    <a:pt x="15337" y="11"/>
                  </a:cubicBezTo>
                  <a:cubicBezTo>
                    <a:pt x="12903" y="768"/>
                    <a:pt x="12443" y="6584"/>
                    <a:pt x="13363" y="13319"/>
                  </a:cubicBezTo>
                  <a:cubicBezTo>
                    <a:pt x="11718" y="8149"/>
                    <a:pt x="8914" y="3156"/>
                    <a:pt x="6702" y="3156"/>
                  </a:cubicBezTo>
                  <a:cubicBezTo>
                    <a:pt x="6622" y="3156"/>
                    <a:pt x="6543" y="3163"/>
                    <a:pt x="6465" y="3176"/>
                  </a:cubicBezTo>
                  <a:cubicBezTo>
                    <a:pt x="2949" y="5069"/>
                    <a:pt x="7033" y="14158"/>
                    <a:pt x="8548" y="20974"/>
                  </a:cubicBezTo>
                  <a:cubicBezTo>
                    <a:pt x="6870" y="19295"/>
                    <a:pt x="4784" y="17503"/>
                    <a:pt x="3112" y="17503"/>
                  </a:cubicBezTo>
                  <a:cubicBezTo>
                    <a:pt x="2629" y="17503"/>
                    <a:pt x="2180" y="17653"/>
                    <a:pt x="1786" y="17999"/>
                  </a:cubicBezTo>
                  <a:cubicBezTo>
                    <a:pt x="1" y="22732"/>
                    <a:pt x="7006" y="32064"/>
                    <a:pt x="13687" y="33931"/>
                  </a:cubicBezTo>
                  <a:lnTo>
                    <a:pt x="22776" y="33498"/>
                  </a:lnTo>
                  <a:cubicBezTo>
                    <a:pt x="30323" y="31631"/>
                    <a:pt x="30485" y="24923"/>
                    <a:pt x="32595" y="15672"/>
                  </a:cubicBezTo>
                  <a:cubicBezTo>
                    <a:pt x="33608" y="11161"/>
                    <a:pt x="33318" y="7440"/>
                    <a:pt x="31598" y="7440"/>
                  </a:cubicBezTo>
                  <a:cubicBezTo>
                    <a:pt x="30472" y="7440"/>
                    <a:pt x="28733" y="9035"/>
                    <a:pt x="26346" y="13049"/>
                  </a:cubicBezTo>
                  <a:cubicBezTo>
                    <a:pt x="26752" y="9749"/>
                    <a:pt x="26969" y="1688"/>
                    <a:pt x="24724" y="1201"/>
                  </a:cubicBezTo>
                  <a:cubicBezTo>
                    <a:pt x="24715" y="1201"/>
                    <a:pt x="24706" y="1201"/>
                    <a:pt x="24697" y="1201"/>
                  </a:cubicBezTo>
                  <a:cubicBezTo>
                    <a:pt x="21951" y="1201"/>
                    <a:pt x="19854" y="9461"/>
                    <a:pt x="19746" y="12562"/>
                  </a:cubicBezTo>
                  <a:cubicBezTo>
                    <a:pt x="19482" y="7136"/>
                    <a:pt x="17948" y="1"/>
                    <a:pt x="15500" y="1"/>
                  </a:cubicBezTo>
                  <a:close/>
                </a:path>
              </a:pathLst>
            </a:custGeom>
            <a:solidFill>
              <a:srgbClr val="FFCE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23" name="Google Shape;1023;p32"/>
            <p:cNvSpPr/>
            <p:nvPr/>
          </p:nvSpPr>
          <p:spPr>
            <a:xfrm>
              <a:off x="2509833" y="3436517"/>
              <a:ext cx="408521" cy="141776"/>
            </a:xfrm>
            <a:custGeom>
              <a:avLst/>
              <a:gdLst/>
              <a:ahLst/>
              <a:cxnLst/>
              <a:rect l="l" t="t" r="r" b="b"/>
              <a:pathLst>
                <a:path w="28538" h="9904" extrusionOk="0">
                  <a:moveTo>
                    <a:pt x="25190" y="1"/>
                  </a:moveTo>
                  <a:cubicBezTo>
                    <a:pt x="24706" y="1"/>
                    <a:pt x="24225" y="125"/>
                    <a:pt x="23804" y="397"/>
                  </a:cubicBezTo>
                  <a:cubicBezTo>
                    <a:pt x="19633" y="3127"/>
                    <a:pt x="14891" y="4236"/>
                    <a:pt x="10052" y="4236"/>
                  </a:cubicBezTo>
                  <a:cubicBezTo>
                    <a:pt x="7987" y="4236"/>
                    <a:pt x="5905" y="4034"/>
                    <a:pt x="3842" y="3670"/>
                  </a:cubicBezTo>
                  <a:cubicBezTo>
                    <a:pt x="3625" y="3631"/>
                    <a:pt x="3407" y="3612"/>
                    <a:pt x="3192" y="3612"/>
                  </a:cubicBezTo>
                  <a:cubicBezTo>
                    <a:pt x="1901" y="3612"/>
                    <a:pt x="696" y="4304"/>
                    <a:pt x="326" y="5671"/>
                  </a:cubicBezTo>
                  <a:cubicBezTo>
                    <a:pt x="1" y="7024"/>
                    <a:pt x="839" y="8917"/>
                    <a:pt x="2354" y="9188"/>
                  </a:cubicBezTo>
                  <a:cubicBezTo>
                    <a:pt x="4917" y="9645"/>
                    <a:pt x="7524" y="9903"/>
                    <a:pt x="10115" y="9903"/>
                  </a:cubicBezTo>
                  <a:cubicBezTo>
                    <a:pt x="15946" y="9903"/>
                    <a:pt x="21698" y="8597"/>
                    <a:pt x="26698" y="5320"/>
                  </a:cubicBezTo>
                  <a:cubicBezTo>
                    <a:pt x="27997" y="4481"/>
                    <a:pt x="28538" y="2804"/>
                    <a:pt x="27726" y="1398"/>
                  </a:cubicBezTo>
                  <a:cubicBezTo>
                    <a:pt x="27215" y="539"/>
                    <a:pt x="26197" y="1"/>
                    <a:pt x="2519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24" name="Google Shape;1024;p32"/>
            <p:cNvSpPr/>
            <p:nvPr/>
          </p:nvSpPr>
          <p:spPr>
            <a:xfrm>
              <a:off x="456089" y="2990705"/>
              <a:ext cx="1792009" cy="1362988"/>
            </a:xfrm>
            <a:custGeom>
              <a:avLst/>
              <a:gdLst/>
              <a:ahLst/>
              <a:cxnLst/>
              <a:rect l="l" t="t" r="r" b="b"/>
              <a:pathLst>
                <a:path w="125184" h="95214" extrusionOk="0">
                  <a:moveTo>
                    <a:pt x="97188" y="0"/>
                  </a:moveTo>
                  <a:lnTo>
                    <a:pt x="0" y="14823"/>
                  </a:lnTo>
                  <a:cubicBezTo>
                    <a:pt x="5076" y="58040"/>
                    <a:pt x="12561" y="95213"/>
                    <a:pt x="50428" y="95213"/>
                  </a:cubicBezTo>
                  <a:cubicBezTo>
                    <a:pt x="56147" y="95213"/>
                    <a:pt x="62559" y="94366"/>
                    <a:pt x="69760" y="92563"/>
                  </a:cubicBezTo>
                  <a:cubicBezTo>
                    <a:pt x="114310" y="82284"/>
                    <a:pt x="125184" y="55235"/>
                    <a:pt x="97188" y="0"/>
                  </a:cubicBezTo>
                  <a:close/>
                </a:path>
              </a:pathLst>
            </a:custGeom>
            <a:solidFill>
              <a:srgbClr val="FFCE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25" name="Google Shape;1025;p32"/>
            <p:cNvSpPr/>
            <p:nvPr/>
          </p:nvSpPr>
          <p:spPr>
            <a:xfrm>
              <a:off x="320182" y="3890188"/>
              <a:ext cx="387221" cy="268120"/>
            </a:xfrm>
            <a:custGeom>
              <a:avLst/>
              <a:gdLst/>
              <a:ahLst/>
              <a:cxnLst/>
              <a:rect l="l" t="t" r="r" b="b"/>
              <a:pathLst>
                <a:path w="27050" h="18730" extrusionOk="0">
                  <a:moveTo>
                    <a:pt x="19800" y="1"/>
                  </a:moveTo>
                  <a:cubicBezTo>
                    <a:pt x="1" y="3666"/>
                    <a:pt x="5263" y="18730"/>
                    <a:pt x="16481" y="18730"/>
                  </a:cubicBezTo>
                  <a:cubicBezTo>
                    <a:pt x="19669" y="18730"/>
                    <a:pt x="23338" y="17513"/>
                    <a:pt x="27049" y="14472"/>
                  </a:cubicBezTo>
                  <a:lnTo>
                    <a:pt x="19800" y="1"/>
                  </a:lnTo>
                  <a:close/>
                </a:path>
              </a:pathLst>
            </a:custGeom>
            <a:solidFill>
              <a:srgbClr val="FFCE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26" name="Google Shape;1026;p32"/>
            <p:cNvSpPr/>
            <p:nvPr/>
          </p:nvSpPr>
          <p:spPr>
            <a:xfrm>
              <a:off x="1008247" y="3545139"/>
              <a:ext cx="346566" cy="327255"/>
            </a:xfrm>
            <a:custGeom>
              <a:avLst/>
              <a:gdLst/>
              <a:ahLst/>
              <a:cxnLst/>
              <a:rect l="l" t="t" r="r" b="b"/>
              <a:pathLst>
                <a:path w="24210" h="22861" extrusionOk="0">
                  <a:moveTo>
                    <a:pt x="12135" y="1"/>
                  </a:moveTo>
                  <a:cubicBezTo>
                    <a:pt x="11862" y="1"/>
                    <a:pt x="11586" y="11"/>
                    <a:pt x="11307" y="31"/>
                  </a:cubicBezTo>
                  <a:cubicBezTo>
                    <a:pt x="5356" y="491"/>
                    <a:pt x="0" y="6117"/>
                    <a:pt x="731" y="12257"/>
                  </a:cubicBezTo>
                  <a:cubicBezTo>
                    <a:pt x="1405" y="18143"/>
                    <a:pt x="6130" y="22860"/>
                    <a:pt x="12142" y="22860"/>
                  </a:cubicBezTo>
                  <a:cubicBezTo>
                    <a:pt x="12403" y="22860"/>
                    <a:pt x="12665" y="22851"/>
                    <a:pt x="12930" y="22833"/>
                  </a:cubicBezTo>
                  <a:cubicBezTo>
                    <a:pt x="18881" y="22401"/>
                    <a:pt x="24209" y="16747"/>
                    <a:pt x="23506" y="10634"/>
                  </a:cubicBezTo>
                  <a:cubicBezTo>
                    <a:pt x="22833" y="4736"/>
                    <a:pt x="18128" y="1"/>
                    <a:pt x="121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27" name="Google Shape;1027;p32"/>
            <p:cNvSpPr/>
            <p:nvPr/>
          </p:nvSpPr>
          <p:spPr>
            <a:xfrm>
              <a:off x="1482575" y="3399942"/>
              <a:ext cx="346566" cy="327241"/>
            </a:xfrm>
            <a:custGeom>
              <a:avLst/>
              <a:gdLst/>
              <a:ahLst/>
              <a:cxnLst/>
              <a:rect l="l" t="t" r="r" b="b"/>
              <a:pathLst>
                <a:path w="24210" h="22860" extrusionOk="0">
                  <a:moveTo>
                    <a:pt x="12136" y="0"/>
                  </a:moveTo>
                  <a:cubicBezTo>
                    <a:pt x="11862" y="0"/>
                    <a:pt x="11586" y="10"/>
                    <a:pt x="11307" y="30"/>
                  </a:cubicBezTo>
                  <a:cubicBezTo>
                    <a:pt x="5356" y="490"/>
                    <a:pt x="1" y="6116"/>
                    <a:pt x="704" y="12257"/>
                  </a:cubicBezTo>
                  <a:cubicBezTo>
                    <a:pt x="1404" y="18142"/>
                    <a:pt x="6130" y="22860"/>
                    <a:pt x="12143" y="22860"/>
                  </a:cubicBezTo>
                  <a:cubicBezTo>
                    <a:pt x="12403" y="22860"/>
                    <a:pt x="12665" y="22851"/>
                    <a:pt x="12930" y="22833"/>
                  </a:cubicBezTo>
                  <a:cubicBezTo>
                    <a:pt x="18881" y="22400"/>
                    <a:pt x="24210" y="16747"/>
                    <a:pt x="23506" y="10634"/>
                  </a:cubicBezTo>
                  <a:cubicBezTo>
                    <a:pt x="22834" y="4736"/>
                    <a:pt x="18129" y="0"/>
                    <a:pt x="1213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28" name="Google Shape;1028;p32"/>
            <p:cNvSpPr/>
            <p:nvPr/>
          </p:nvSpPr>
          <p:spPr>
            <a:xfrm>
              <a:off x="1014059" y="3544795"/>
              <a:ext cx="387994" cy="323333"/>
            </a:xfrm>
            <a:custGeom>
              <a:avLst/>
              <a:gdLst/>
              <a:ahLst/>
              <a:cxnLst/>
              <a:rect l="l" t="t" r="r" b="b"/>
              <a:pathLst>
                <a:path w="27104" h="22587" extrusionOk="0">
                  <a:moveTo>
                    <a:pt x="12551" y="1"/>
                  </a:moveTo>
                  <a:lnTo>
                    <a:pt x="12551" y="1"/>
                  </a:lnTo>
                  <a:cubicBezTo>
                    <a:pt x="0" y="2625"/>
                    <a:pt x="1542" y="22154"/>
                    <a:pt x="14553" y="22587"/>
                  </a:cubicBezTo>
                  <a:cubicBezTo>
                    <a:pt x="27103" y="19936"/>
                    <a:pt x="25534" y="434"/>
                    <a:pt x="125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29" name="Google Shape;1029;p32"/>
            <p:cNvSpPr/>
            <p:nvPr/>
          </p:nvSpPr>
          <p:spPr>
            <a:xfrm>
              <a:off x="1488387" y="3399598"/>
              <a:ext cx="387994" cy="323333"/>
            </a:xfrm>
            <a:custGeom>
              <a:avLst/>
              <a:gdLst/>
              <a:ahLst/>
              <a:cxnLst/>
              <a:rect l="l" t="t" r="r" b="b"/>
              <a:pathLst>
                <a:path w="27104" h="22587" extrusionOk="0">
                  <a:moveTo>
                    <a:pt x="12551" y="0"/>
                  </a:moveTo>
                  <a:lnTo>
                    <a:pt x="12551" y="0"/>
                  </a:lnTo>
                  <a:cubicBezTo>
                    <a:pt x="0" y="2624"/>
                    <a:pt x="1542" y="22154"/>
                    <a:pt x="14553" y="22586"/>
                  </a:cubicBezTo>
                  <a:cubicBezTo>
                    <a:pt x="27104" y="19936"/>
                    <a:pt x="25535" y="433"/>
                    <a:pt x="125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30" name="Google Shape;1030;p32"/>
            <p:cNvSpPr/>
            <p:nvPr/>
          </p:nvSpPr>
          <p:spPr>
            <a:xfrm>
              <a:off x="903705" y="3892893"/>
              <a:ext cx="218003" cy="212993"/>
            </a:xfrm>
            <a:custGeom>
              <a:avLst/>
              <a:gdLst/>
              <a:ahLst/>
              <a:cxnLst/>
              <a:rect l="l" t="t" r="r" b="b"/>
              <a:pathLst>
                <a:path w="15229" h="14879" extrusionOk="0">
                  <a:moveTo>
                    <a:pt x="7628" y="1"/>
                  </a:moveTo>
                  <a:cubicBezTo>
                    <a:pt x="3733" y="1"/>
                    <a:pt x="0" y="3409"/>
                    <a:pt x="162" y="7440"/>
                  </a:cubicBezTo>
                  <a:cubicBezTo>
                    <a:pt x="352" y="11497"/>
                    <a:pt x="3435" y="14878"/>
                    <a:pt x="7628" y="14878"/>
                  </a:cubicBezTo>
                  <a:cubicBezTo>
                    <a:pt x="11496" y="14878"/>
                    <a:pt x="15229" y="11443"/>
                    <a:pt x="15066" y="7440"/>
                  </a:cubicBezTo>
                  <a:cubicBezTo>
                    <a:pt x="14877" y="3409"/>
                    <a:pt x="11766" y="1"/>
                    <a:pt x="76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31" name="Google Shape;1031;p32"/>
            <p:cNvSpPr/>
            <p:nvPr/>
          </p:nvSpPr>
          <p:spPr>
            <a:xfrm>
              <a:off x="1792337" y="3674518"/>
              <a:ext cx="218017" cy="212979"/>
            </a:xfrm>
            <a:custGeom>
              <a:avLst/>
              <a:gdLst/>
              <a:ahLst/>
              <a:cxnLst/>
              <a:rect l="l" t="t" r="r" b="b"/>
              <a:pathLst>
                <a:path w="15230" h="14878" extrusionOk="0">
                  <a:moveTo>
                    <a:pt x="7629" y="0"/>
                  </a:moveTo>
                  <a:cubicBezTo>
                    <a:pt x="3734" y="0"/>
                    <a:pt x="1" y="3408"/>
                    <a:pt x="190" y="7439"/>
                  </a:cubicBezTo>
                  <a:cubicBezTo>
                    <a:pt x="380" y="11496"/>
                    <a:pt x="3463" y="14877"/>
                    <a:pt x="7629" y="14877"/>
                  </a:cubicBezTo>
                  <a:cubicBezTo>
                    <a:pt x="11497" y="14877"/>
                    <a:pt x="15230" y="11469"/>
                    <a:pt x="15067" y="7439"/>
                  </a:cubicBezTo>
                  <a:cubicBezTo>
                    <a:pt x="14878" y="3408"/>
                    <a:pt x="11767" y="0"/>
                    <a:pt x="762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32" name="Google Shape;1032;p32"/>
            <p:cNvSpPr/>
            <p:nvPr/>
          </p:nvSpPr>
          <p:spPr>
            <a:xfrm>
              <a:off x="1384531" y="3785559"/>
              <a:ext cx="220294" cy="129035"/>
            </a:xfrm>
            <a:custGeom>
              <a:avLst/>
              <a:gdLst/>
              <a:ahLst/>
              <a:cxnLst/>
              <a:rect l="l" t="t" r="r" b="b"/>
              <a:pathLst>
                <a:path w="15389" h="9014" extrusionOk="0">
                  <a:moveTo>
                    <a:pt x="7956" y="0"/>
                  </a:moveTo>
                  <a:cubicBezTo>
                    <a:pt x="7256" y="0"/>
                    <a:pt x="6550" y="103"/>
                    <a:pt x="5849" y="331"/>
                  </a:cubicBezTo>
                  <a:cubicBezTo>
                    <a:pt x="2522" y="1359"/>
                    <a:pt x="791" y="4605"/>
                    <a:pt x="114" y="7824"/>
                  </a:cubicBezTo>
                  <a:cubicBezTo>
                    <a:pt x="0" y="8542"/>
                    <a:pt x="605" y="9014"/>
                    <a:pt x="1156" y="9014"/>
                  </a:cubicBezTo>
                  <a:cubicBezTo>
                    <a:pt x="1518" y="9014"/>
                    <a:pt x="1857" y="8810"/>
                    <a:pt x="1954" y="8338"/>
                  </a:cubicBezTo>
                  <a:cubicBezTo>
                    <a:pt x="2468" y="5822"/>
                    <a:pt x="3712" y="2982"/>
                    <a:pt x="6363" y="2116"/>
                  </a:cubicBezTo>
                  <a:cubicBezTo>
                    <a:pt x="6901" y="1941"/>
                    <a:pt x="7445" y="1861"/>
                    <a:pt x="7986" y="1861"/>
                  </a:cubicBezTo>
                  <a:cubicBezTo>
                    <a:pt x="9943" y="1861"/>
                    <a:pt x="11858" y="2900"/>
                    <a:pt x="13341" y="4172"/>
                  </a:cubicBezTo>
                  <a:cubicBezTo>
                    <a:pt x="13539" y="4341"/>
                    <a:pt x="13755" y="4412"/>
                    <a:pt x="13964" y="4412"/>
                  </a:cubicBezTo>
                  <a:cubicBezTo>
                    <a:pt x="14727" y="4412"/>
                    <a:pt x="15389" y="3462"/>
                    <a:pt x="14667" y="2847"/>
                  </a:cubicBezTo>
                  <a:cubicBezTo>
                    <a:pt x="12793" y="1268"/>
                    <a:pt x="10412" y="0"/>
                    <a:pt x="79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33" name="Google Shape;1033;p32"/>
            <p:cNvSpPr/>
            <p:nvPr/>
          </p:nvSpPr>
          <p:spPr>
            <a:xfrm>
              <a:off x="1227367" y="3866181"/>
              <a:ext cx="507667" cy="154774"/>
            </a:xfrm>
            <a:custGeom>
              <a:avLst/>
              <a:gdLst/>
              <a:ahLst/>
              <a:cxnLst/>
              <a:rect l="l" t="t" r="r" b="b"/>
              <a:pathLst>
                <a:path w="35464" h="10812" extrusionOk="0">
                  <a:moveTo>
                    <a:pt x="34106" y="0"/>
                  </a:moveTo>
                  <a:cubicBezTo>
                    <a:pt x="33896" y="0"/>
                    <a:pt x="33681" y="81"/>
                    <a:pt x="33490" y="271"/>
                  </a:cubicBezTo>
                  <a:cubicBezTo>
                    <a:pt x="27034" y="6622"/>
                    <a:pt x="18190" y="8988"/>
                    <a:pt x="9376" y="8988"/>
                  </a:cubicBezTo>
                  <a:cubicBezTo>
                    <a:pt x="6779" y="8988"/>
                    <a:pt x="4184" y="8782"/>
                    <a:pt x="1653" y="8413"/>
                  </a:cubicBezTo>
                  <a:cubicBezTo>
                    <a:pt x="1602" y="8406"/>
                    <a:pt x="1551" y="8402"/>
                    <a:pt x="1502" y="8402"/>
                  </a:cubicBezTo>
                  <a:cubicBezTo>
                    <a:pt x="422" y="8402"/>
                    <a:pt x="1" y="10043"/>
                    <a:pt x="1139" y="10198"/>
                  </a:cubicBezTo>
                  <a:cubicBezTo>
                    <a:pt x="3827" y="10593"/>
                    <a:pt x="6579" y="10812"/>
                    <a:pt x="9330" y="10812"/>
                  </a:cubicBezTo>
                  <a:cubicBezTo>
                    <a:pt x="18649" y="10812"/>
                    <a:pt x="27966" y="8300"/>
                    <a:pt x="34815" y="1596"/>
                  </a:cubicBezTo>
                  <a:cubicBezTo>
                    <a:pt x="35463" y="928"/>
                    <a:pt x="34819" y="0"/>
                    <a:pt x="341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34" name="Google Shape;1034;p32"/>
            <p:cNvSpPr/>
            <p:nvPr/>
          </p:nvSpPr>
          <p:spPr>
            <a:xfrm>
              <a:off x="1446401" y="3325246"/>
              <a:ext cx="245087" cy="98530"/>
            </a:xfrm>
            <a:custGeom>
              <a:avLst/>
              <a:gdLst/>
              <a:ahLst/>
              <a:cxnLst/>
              <a:rect l="l" t="t" r="r" b="b"/>
              <a:pathLst>
                <a:path w="17121" h="6883" extrusionOk="0">
                  <a:moveTo>
                    <a:pt x="12482" y="0"/>
                  </a:moveTo>
                  <a:cubicBezTo>
                    <a:pt x="8090" y="0"/>
                    <a:pt x="3885" y="2142"/>
                    <a:pt x="688" y="5275"/>
                  </a:cubicBezTo>
                  <a:cubicBezTo>
                    <a:pt x="0" y="5943"/>
                    <a:pt x="630" y="6883"/>
                    <a:pt x="1338" y="6883"/>
                  </a:cubicBezTo>
                  <a:cubicBezTo>
                    <a:pt x="1549" y="6883"/>
                    <a:pt x="1767" y="6799"/>
                    <a:pt x="1960" y="6601"/>
                  </a:cubicBezTo>
                  <a:cubicBezTo>
                    <a:pt x="4814" y="3811"/>
                    <a:pt x="8519" y="1855"/>
                    <a:pt x="12455" y="1855"/>
                  </a:cubicBezTo>
                  <a:cubicBezTo>
                    <a:pt x="13480" y="1855"/>
                    <a:pt x="14520" y="1988"/>
                    <a:pt x="15565" y="2273"/>
                  </a:cubicBezTo>
                  <a:cubicBezTo>
                    <a:pt x="15658" y="2300"/>
                    <a:pt x="15747" y="2312"/>
                    <a:pt x="15830" y="2312"/>
                  </a:cubicBezTo>
                  <a:cubicBezTo>
                    <a:pt x="16774" y="2312"/>
                    <a:pt x="17120" y="761"/>
                    <a:pt x="16052" y="488"/>
                  </a:cubicBezTo>
                  <a:cubicBezTo>
                    <a:pt x="14859" y="155"/>
                    <a:pt x="13664" y="0"/>
                    <a:pt x="124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35" name="Google Shape;1035;p32"/>
            <p:cNvSpPr/>
            <p:nvPr/>
          </p:nvSpPr>
          <p:spPr>
            <a:xfrm>
              <a:off x="985658" y="3461010"/>
              <a:ext cx="251157" cy="101007"/>
            </a:xfrm>
            <a:custGeom>
              <a:avLst/>
              <a:gdLst/>
              <a:ahLst/>
              <a:cxnLst/>
              <a:rect l="l" t="t" r="r" b="b"/>
              <a:pathLst>
                <a:path w="17545" h="7056" extrusionOk="0">
                  <a:moveTo>
                    <a:pt x="12218" y="1"/>
                  </a:moveTo>
                  <a:cubicBezTo>
                    <a:pt x="10716" y="1"/>
                    <a:pt x="9219" y="188"/>
                    <a:pt x="7773" y="633"/>
                  </a:cubicBezTo>
                  <a:cubicBezTo>
                    <a:pt x="4959" y="1526"/>
                    <a:pt x="2579" y="3230"/>
                    <a:pt x="605" y="5448"/>
                  </a:cubicBezTo>
                  <a:cubicBezTo>
                    <a:pt x="0" y="6115"/>
                    <a:pt x="632" y="7055"/>
                    <a:pt x="1326" y="7055"/>
                  </a:cubicBezTo>
                  <a:cubicBezTo>
                    <a:pt x="1532" y="7055"/>
                    <a:pt x="1744" y="6972"/>
                    <a:pt x="1930" y="6773"/>
                  </a:cubicBezTo>
                  <a:cubicBezTo>
                    <a:pt x="3661" y="4799"/>
                    <a:pt x="5744" y="3203"/>
                    <a:pt x="8259" y="2419"/>
                  </a:cubicBezTo>
                  <a:cubicBezTo>
                    <a:pt x="9570" y="2020"/>
                    <a:pt x="10926" y="1846"/>
                    <a:pt x="12292" y="1846"/>
                  </a:cubicBezTo>
                  <a:cubicBezTo>
                    <a:pt x="13518" y="1846"/>
                    <a:pt x="14752" y="1986"/>
                    <a:pt x="15968" y="2229"/>
                  </a:cubicBezTo>
                  <a:cubicBezTo>
                    <a:pt x="16042" y="2245"/>
                    <a:pt x="16114" y="2252"/>
                    <a:pt x="16182" y="2252"/>
                  </a:cubicBezTo>
                  <a:cubicBezTo>
                    <a:pt x="17187" y="2252"/>
                    <a:pt x="17545" y="672"/>
                    <a:pt x="16455" y="444"/>
                  </a:cubicBezTo>
                  <a:cubicBezTo>
                    <a:pt x="15063" y="168"/>
                    <a:pt x="13638" y="1"/>
                    <a:pt x="122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36" name="Google Shape;1036;p32"/>
            <p:cNvSpPr/>
            <p:nvPr/>
          </p:nvSpPr>
          <p:spPr>
            <a:xfrm>
              <a:off x="165910" y="2278662"/>
              <a:ext cx="2177798" cy="1696728"/>
            </a:xfrm>
            <a:custGeom>
              <a:avLst/>
              <a:gdLst/>
              <a:ahLst/>
              <a:cxnLst/>
              <a:rect l="l" t="t" r="r" b="b"/>
              <a:pathLst>
                <a:path w="152134" h="118528" extrusionOk="0">
                  <a:moveTo>
                    <a:pt x="117364" y="1"/>
                  </a:moveTo>
                  <a:cubicBezTo>
                    <a:pt x="105122" y="1"/>
                    <a:pt x="97426" y="14641"/>
                    <a:pt x="85730" y="17309"/>
                  </a:cubicBezTo>
                  <a:cubicBezTo>
                    <a:pt x="61521" y="22827"/>
                    <a:pt x="23706" y="15605"/>
                    <a:pt x="30415" y="46847"/>
                  </a:cubicBezTo>
                  <a:cubicBezTo>
                    <a:pt x="26777" y="44620"/>
                    <a:pt x="23183" y="43617"/>
                    <a:pt x="19866" y="43617"/>
                  </a:cubicBezTo>
                  <a:cubicBezTo>
                    <a:pt x="8235" y="43617"/>
                    <a:pt x="0" y="55945"/>
                    <a:pt x="5178" y="71056"/>
                  </a:cubicBezTo>
                  <a:cubicBezTo>
                    <a:pt x="10966" y="87908"/>
                    <a:pt x="21705" y="104732"/>
                    <a:pt x="30847" y="118527"/>
                  </a:cubicBezTo>
                  <a:cubicBezTo>
                    <a:pt x="42587" y="105895"/>
                    <a:pt x="38340" y="93859"/>
                    <a:pt x="39990" y="78495"/>
                  </a:cubicBezTo>
                  <a:cubicBezTo>
                    <a:pt x="55219" y="77927"/>
                    <a:pt x="59547" y="71678"/>
                    <a:pt x="73125" y="67350"/>
                  </a:cubicBezTo>
                  <a:cubicBezTo>
                    <a:pt x="77763" y="65732"/>
                    <a:pt x="82955" y="65114"/>
                    <a:pt x="88283" y="65114"/>
                  </a:cubicBezTo>
                  <a:cubicBezTo>
                    <a:pt x="94173" y="65114"/>
                    <a:pt x="100229" y="65869"/>
                    <a:pt x="105882" y="66864"/>
                  </a:cubicBezTo>
                  <a:cubicBezTo>
                    <a:pt x="112148" y="68205"/>
                    <a:pt x="121261" y="70470"/>
                    <a:pt x="129523" y="70470"/>
                  </a:cubicBezTo>
                  <a:cubicBezTo>
                    <a:pt x="133422" y="70470"/>
                    <a:pt x="137131" y="69966"/>
                    <a:pt x="140261" y="68622"/>
                  </a:cubicBezTo>
                  <a:cubicBezTo>
                    <a:pt x="152134" y="62816"/>
                    <a:pt x="151847" y="48033"/>
                    <a:pt x="139751" y="46545"/>
                  </a:cubicBezTo>
                  <a:lnTo>
                    <a:pt x="139751" y="46545"/>
                  </a:lnTo>
                  <a:cubicBezTo>
                    <a:pt x="147079" y="44629"/>
                    <a:pt x="150581" y="36210"/>
                    <a:pt x="149106" y="29455"/>
                  </a:cubicBezTo>
                  <a:cubicBezTo>
                    <a:pt x="146888" y="23132"/>
                    <a:pt x="142573" y="20779"/>
                    <a:pt x="136866" y="20779"/>
                  </a:cubicBezTo>
                  <a:cubicBezTo>
                    <a:pt x="133735" y="20779"/>
                    <a:pt x="130184" y="21488"/>
                    <a:pt x="126331" y="22638"/>
                  </a:cubicBezTo>
                  <a:cubicBezTo>
                    <a:pt x="136718" y="14632"/>
                    <a:pt x="131660" y="1107"/>
                    <a:pt x="118622" y="52"/>
                  </a:cubicBezTo>
                  <a:cubicBezTo>
                    <a:pt x="118197" y="18"/>
                    <a:pt x="117778" y="1"/>
                    <a:pt x="1173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37" name="Google Shape;1037;p32"/>
            <p:cNvSpPr/>
            <p:nvPr/>
          </p:nvSpPr>
          <p:spPr>
            <a:xfrm>
              <a:off x="993918" y="2635779"/>
              <a:ext cx="975395" cy="515326"/>
            </a:xfrm>
            <a:custGeom>
              <a:avLst/>
              <a:gdLst/>
              <a:ahLst/>
              <a:cxnLst/>
              <a:rect l="l" t="t" r="r" b="b"/>
              <a:pathLst>
                <a:path w="68138" h="35999" extrusionOk="0">
                  <a:moveTo>
                    <a:pt x="57238" y="1"/>
                  </a:moveTo>
                  <a:cubicBezTo>
                    <a:pt x="57057" y="1"/>
                    <a:pt x="56876" y="6"/>
                    <a:pt x="56696" y="17"/>
                  </a:cubicBezTo>
                  <a:cubicBezTo>
                    <a:pt x="55424" y="98"/>
                    <a:pt x="54153" y="423"/>
                    <a:pt x="52990" y="910"/>
                  </a:cubicBezTo>
                  <a:cubicBezTo>
                    <a:pt x="53868" y="715"/>
                    <a:pt x="54768" y="608"/>
                    <a:pt x="55656" y="608"/>
                  </a:cubicBezTo>
                  <a:cubicBezTo>
                    <a:pt x="57228" y="608"/>
                    <a:pt x="58763" y="944"/>
                    <a:pt x="60077" y="1721"/>
                  </a:cubicBezTo>
                  <a:cubicBezTo>
                    <a:pt x="62105" y="2858"/>
                    <a:pt x="63566" y="4886"/>
                    <a:pt x="64134" y="7104"/>
                  </a:cubicBezTo>
                  <a:cubicBezTo>
                    <a:pt x="64756" y="9268"/>
                    <a:pt x="64432" y="11703"/>
                    <a:pt x="63160" y="13082"/>
                  </a:cubicBezTo>
                  <a:cubicBezTo>
                    <a:pt x="62273" y="14105"/>
                    <a:pt x="60890" y="14508"/>
                    <a:pt x="59385" y="14508"/>
                  </a:cubicBezTo>
                  <a:cubicBezTo>
                    <a:pt x="58780" y="14508"/>
                    <a:pt x="58155" y="14443"/>
                    <a:pt x="57534" y="14326"/>
                  </a:cubicBezTo>
                  <a:cubicBezTo>
                    <a:pt x="57441" y="14309"/>
                    <a:pt x="57346" y="14301"/>
                    <a:pt x="57252" y="14301"/>
                  </a:cubicBezTo>
                  <a:cubicBezTo>
                    <a:pt x="56612" y="14301"/>
                    <a:pt x="55985" y="14694"/>
                    <a:pt x="55749" y="15354"/>
                  </a:cubicBezTo>
                  <a:cubicBezTo>
                    <a:pt x="55451" y="16166"/>
                    <a:pt x="55884" y="17058"/>
                    <a:pt x="56696" y="17383"/>
                  </a:cubicBezTo>
                  <a:lnTo>
                    <a:pt x="56912" y="17437"/>
                  </a:lnTo>
                  <a:lnTo>
                    <a:pt x="58048" y="17843"/>
                  </a:lnTo>
                  <a:cubicBezTo>
                    <a:pt x="58454" y="17978"/>
                    <a:pt x="58832" y="18113"/>
                    <a:pt x="59157" y="18330"/>
                  </a:cubicBezTo>
                  <a:lnTo>
                    <a:pt x="60212" y="18871"/>
                  </a:lnTo>
                  <a:lnTo>
                    <a:pt x="61159" y="19547"/>
                  </a:lnTo>
                  <a:cubicBezTo>
                    <a:pt x="62349" y="20494"/>
                    <a:pt x="63268" y="21684"/>
                    <a:pt x="63728" y="23036"/>
                  </a:cubicBezTo>
                  <a:cubicBezTo>
                    <a:pt x="64675" y="25687"/>
                    <a:pt x="63674" y="28879"/>
                    <a:pt x="61375" y="30475"/>
                  </a:cubicBezTo>
                  <a:cubicBezTo>
                    <a:pt x="59720" y="31643"/>
                    <a:pt x="57505" y="32040"/>
                    <a:pt x="55113" y="32040"/>
                  </a:cubicBezTo>
                  <a:cubicBezTo>
                    <a:pt x="54181" y="32040"/>
                    <a:pt x="53223" y="31980"/>
                    <a:pt x="52259" y="31881"/>
                  </a:cubicBezTo>
                  <a:cubicBezTo>
                    <a:pt x="48851" y="31557"/>
                    <a:pt x="45362" y="30745"/>
                    <a:pt x="41927" y="29880"/>
                  </a:cubicBezTo>
                  <a:lnTo>
                    <a:pt x="36625" y="28554"/>
                  </a:lnTo>
                  <a:cubicBezTo>
                    <a:pt x="34786" y="28203"/>
                    <a:pt x="33028" y="27824"/>
                    <a:pt x="31242" y="27526"/>
                  </a:cubicBezTo>
                  <a:cubicBezTo>
                    <a:pt x="27712" y="26916"/>
                    <a:pt x="24130" y="26227"/>
                    <a:pt x="20419" y="26227"/>
                  </a:cubicBezTo>
                  <a:cubicBezTo>
                    <a:pt x="20348" y="26227"/>
                    <a:pt x="20277" y="26227"/>
                    <a:pt x="20206" y="26228"/>
                  </a:cubicBezTo>
                  <a:cubicBezTo>
                    <a:pt x="20106" y="26227"/>
                    <a:pt x="20006" y="26226"/>
                    <a:pt x="19906" y="26226"/>
                  </a:cubicBezTo>
                  <a:cubicBezTo>
                    <a:pt x="16218" y="26226"/>
                    <a:pt x="12518" y="27190"/>
                    <a:pt x="9305" y="28744"/>
                  </a:cubicBezTo>
                  <a:cubicBezTo>
                    <a:pt x="5951" y="30312"/>
                    <a:pt x="2895" y="32341"/>
                    <a:pt x="1" y="34532"/>
                  </a:cubicBezTo>
                  <a:cubicBezTo>
                    <a:pt x="3246" y="32882"/>
                    <a:pt x="6519" y="31313"/>
                    <a:pt x="9873" y="30150"/>
                  </a:cubicBezTo>
                  <a:cubicBezTo>
                    <a:pt x="12581" y="29262"/>
                    <a:pt x="15305" y="28721"/>
                    <a:pt x="18074" y="28721"/>
                  </a:cubicBezTo>
                  <a:cubicBezTo>
                    <a:pt x="18764" y="28721"/>
                    <a:pt x="19456" y="28755"/>
                    <a:pt x="20152" y="28825"/>
                  </a:cubicBezTo>
                  <a:cubicBezTo>
                    <a:pt x="23587" y="29095"/>
                    <a:pt x="27077" y="29961"/>
                    <a:pt x="30566" y="30799"/>
                  </a:cubicBezTo>
                  <a:lnTo>
                    <a:pt x="35814" y="32044"/>
                  </a:lnTo>
                  <a:lnTo>
                    <a:pt x="40980" y="33531"/>
                  </a:lnTo>
                  <a:cubicBezTo>
                    <a:pt x="44496" y="34532"/>
                    <a:pt x="48121" y="35398"/>
                    <a:pt x="51908" y="35803"/>
                  </a:cubicBezTo>
                  <a:cubicBezTo>
                    <a:pt x="53023" y="35915"/>
                    <a:pt x="54147" y="35998"/>
                    <a:pt x="55297" y="35998"/>
                  </a:cubicBezTo>
                  <a:cubicBezTo>
                    <a:pt x="56100" y="35998"/>
                    <a:pt x="56916" y="35958"/>
                    <a:pt x="57750" y="35858"/>
                  </a:cubicBezTo>
                  <a:cubicBezTo>
                    <a:pt x="59779" y="35641"/>
                    <a:pt x="61862" y="34965"/>
                    <a:pt x="63701" y="33639"/>
                  </a:cubicBezTo>
                  <a:cubicBezTo>
                    <a:pt x="65487" y="32314"/>
                    <a:pt x="66839" y="30394"/>
                    <a:pt x="67488" y="28257"/>
                  </a:cubicBezTo>
                  <a:cubicBezTo>
                    <a:pt x="68137" y="26147"/>
                    <a:pt x="68029" y="23794"/>
                    <a:pt x="67218" y="21738"/>
                  </a:cubicBezTo>
                  <a:cubicBezTo>
                    <a:pt x="66433" y="19682"/>
                    <a:pt x="64946" y="17951"/>
                    <a:pt x="63268" y="16734"/>
                  </a:cubicBezTo>
                  <a:cubicBezTo>
                    <a:pt x="63187" y="16707"/>
                    <a:pt x="63133" y="16626"/>
                    <a:pt x="63052" y="16598"/>
                  </a:cubicBezTo>
                  <a:cubicBezTo>
                    <a:pt x="63891" y="16166"/>
                    <a:pt x="64648" y="15544"/>
                    <a:pt x="65243" y="14786"/>
                  </a:cubicBezTo>
                  <a:cubicBezTo>
                    <a:pt x="66190" y="13515"/>
                    <a:pt x="66650" y="12000"/>
                    <a:pt x="66704" y="10567"/>
                  </a:cubicBezTo>
                  <a:cubicBezTo>
                    <a:pt x="66785" y="9133"/>
                    <a:pt x="66541" y="7726"/>
                    <a:pt x="66055" y="6455"/>
                  </a:cubicBezTo>
                  <a:cubicBezTo>
                    <a:pt x="65081" y="3885"/>
                    <a:pt x="63079" y="1694"/>
                    <a:pt x="60591" y="667"/>
                  </a:cubicBezTo>
                  <a:cubicBezTo>
                    <a:pt x="59516" y="223"/>
                    <a:pt x="58381" y="1"/>
                    <a:pt x="57238" y="1"/>
                  </a:cubicBezTo>
                  <a:close/>
                </a:path>
              </a:pathLst>
            </a:custGeom>
            <a:solidFill>
              <a:srgbClr val="F9FDFF">
                <a:alpha val="3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38" name="Google Shape;1038;p32"/>
            <p:cNvSpPr/>
            <p:nvPr/>
          </p:nvSpPr>
          <p:spPr>
            <a:xfrm>
              <a:off x="901758" y="4531800"/>
              <a:ext cx="38736" cy="119273"/>
            </a:xfrm>
            <a:custGeom>
              <a:avLst/>
              <a:gdLst/>
              <a:ahLst/>
              <a:cxnLst/>
              <a:rect l="l" t="t" r="r" b="b"/>
              <a:pathLst>
                <a:path w="2706" h="8332" extrusionOk="0">
                  <a:moveTo>
                    <a:pt x="893" y="0"/>
                  </a:moveTo>
                  <a:cubicBezTo>
                    <a:pt x="515" y="812"/>
                    <a:pt x="298" y="1488"/>
                    <a:pt x="190" y="2110"/>
                  </a:cubicBezTo>
                  <a:cubicBezTo>
                    <a:pt x="55" y="2840"/>
                    <a:pt x="1" y="3517"/>
                    <a:pt x="55" y="4193"/>
                  </a:cubicBezTo>
                  <a:cubicBezTo>
                    <a:pt x="82" y="4869"/>
                    <a:pt x="190" y="5572"/>
                    <a:pt x="379" y="6248"/>
                  </a:cubicBezTo>
                  <a:cubicBezTo>
                    <a:pt x="596" y="6952"/>
                    <a:pt x="893" y="7628"/>
                    <a:pt x="1434" y="8331"/>
                  </a:cubicBezTo>
                  <a:cubicBezTo>
                    <a:pt x="1975" y="7628"/>
                    <a:pt x="2246" y="6925"/>
                    <a:pt x="2435" y="6221"/>
                  </a:cubicBezTo>
                  <a:cubicBezTo>
                    <a:pt x="2652" y="5491"/>
                    <a:pt x="2706" y="4788"/>
                    <a:pt x="2679" y="4085"/>
                  </a:cubicBezTo>
                  <a:cubicBezTo>
                    <a:pt x="2652" y="3381"/>
                    <a:pt x="2516" y="2651"/>
                    <a:pt x="2246" y="1948"/>
                  </a:cubicBezTo>
                  <a:cubicBezTo>
                    <a:pt x="1975" y="1271"/>
                    <a:pt x="1597" y="541"/>
                    <a:pt x="893" y="0"/>
                  </a:cubicBezTo>
                  <a:close/>
                </a:path>
              </a:pathLst>
            </a:custGeom>
            <a:solidFill>
              <a:srgbClr val="BEFFF1">
                <a:alpha val="45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39" name="Google Shape;1039;p32"/>
            <p:cNvSpPr/>
            <p:nvPr/>
          </p:nvSpPr>
          <p:spPr>
            <a:xfrm>
              <a:off x="1098074" y="4484561"/>
              <a:ext cx="38736" cy="115007"/>
            </a:xfrm>
            <a:custGeom>
              <a:avLst/>
              <a:gdLst/>
              <a:ahLst/>
              <a:cxnLst/>
              <a:rect l="l" t="t" r="r" b="b"/>
              <a:pathLst>
                <a:path w="2706" h="8034" extrusionOk="0">
                  <a:moveTo>
                    <a:pt x="866" y="0"/>
                  </a:moveTo>
                  <a:cubicBezTo>
                    <a:pt x="488" y="812"/>
                    <a:pt x="325" y="1461"/>
                    <a:pt x="163" y="2110"/>
                  </a:cubicBezTo>
                  <a:cubicBezTo>
                    <a:pt x="55" y="2786"/>
                    <a:pt x="1" y="3435"/>
                    <a:pt x="28" y="4058"/>
                  </a:cubicBezTo>
                  <a:cubicBezTo>
                    <a:pt x="55" y="4707"/>
                    <a:pt x="163" y="5356"/>
                    <a:pt x="352" y="6032"/>
                  </a:cubicBezTo>
                  <a:cubicBezTo>
                    <a:pt x="569" y="6681"/>
                    <a:pt x="866" y="7358"/>
                    <a:pt x="1407" y="8034"/>
                  </a:cubicBezTo>
                  <a:cubicBezTo>
                    <a:pt x="1948" y="7358"/>
                    <a:pt x="2219" y="6681"/>
                    <a:pt x="2435" y="6005"/>
                  </a:cubicBezTo>
                  <a:cubicBezTo>
                    <a:pt x="2625" y="5329"/>
                    <a:pt x="2706" y="4598"/>
                    <a:pt x="2652" y="3922"/>
                  </a:cubicBezTo>
                  <a:cubicBezTo>
                    <a:pt x="2625" y="3246"/>
                    <a:pt x="2489" y="2543"/>
                    <a:pt x="2219" y="1867"/>
                  </a:cubicBezTo>
                  <a:cubicBezTo>
                    <a:pt x="1948" y="1190"/>
                    <a:pt x="1543" y="541"/>
                    <a:pt x="866" y="0"/>
                  </a:cubicBezTo>
                  <a:close/>
                </a:path>
              </a:pathLst>
            </a:custGeom>
            <a:solidFill>
              <a:srgbClr val="BEFFF1">
                <a:alpha val="45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40" name="Google Shape;1040;p32"/>
            <p:cNvSpPr/>
            <p:nvPr/>
          </p:nvSpPr>
          <p:spPr>
            <a:xfrm>
              <a:off x="647753" y="5113777"/>
              <a:ext cx="38736" cy="115007"/>
            </a:xfrm>
            <a:custGeom>
              <a:avLst/>
              <a:gdLst/>
              <a:ahLst/>
              <a:cxnLst/>
              <a:rect l="l" t="t" r="r" b="b"/>
              <a:pathLst>
                <a:path w="2706" h="8034" extrusionOk="0">
                  <a:moveTo>
                    <a:pt x="893" y="0"/>
                  </a:moveTo>
                  <a:cubicBezTo>
                    <a:pt x="514" y="812"/>
                    <a:pt x="352" y="1461"/>
                    <a:pt x="163" y="2110"/>
                  </a:cubicBezTo>
                  <a:cubicBezTo>
                    <a:pt x="82" y="2786"/>
                    <a:pt x="1" y="3435"/>
                    <a:pt x="28" y="4057"/>
                  </a:cubicBezTo>
                  <a:cubicBezTo>
                    <a:pt x="82" y="4707"/>
                    <a:pt x="163" y="5356"/>
                    <a:pt x="379" y="6032"/>
                  </a:cubicBezTo>
                  <a:cubicBezTo>
                    <a:pt x="569" y="6681"/>
                    <a:pt x="893" y="7357"/>
                    <a:pt x="1434" y="8034"/>
                  </a:cubicBezTo>
                  <a:cubicBezTo>
                    <a:pt x="1975" y="7357"/>
                    <a:pt x="2246" y="6681"/>
                    <a:pt x="2435" y="6005"/>
                  </a:cubicBezTo>
                  <a:cubicBezTo>
                    <a:pt x="2651" y="5329"/>
                    <a:pt x="2705" y="4598"/>
                    <a:pt x="2678" y="3922"/>
                  </a:cubicBezTo>
                  <a:cubicBezTo>
                    <a:pt x="2651" y="3246"/>
                    <a:pt x="2516" y="2543"/>
                    <a:pt x="2246" y="1866"/>
                  </a:cubicBezTo>
                  <a:cubicBezTo>
                    <a:pt x="1975" y="1190"/>
                    <a:pt x="1569" y="541"/>
                    <a:pt x="893" y="0"/>
                  </a:cubicBezTo>
                  <a:close/>
                </a:path>
              </a:pathLst>
            </a:custGeom>
            <a:solidFill>
              <a:srgbClr val="BEFFF1">
                <a:alpha val="45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41" name="Google Shape;1041;p32"/>
            <p:cNvSpPr/>
            <p:nvPr/>
          </p:nvSpPr>
          <p:spPr>
            <a:xfrm>
              <a:off x="976883" y="4358718"/>
              <a:ext cx="38736" cy="115007"/>
            </a:xfrm>
            <a:custGeom>
              <a:avLst/>
              <a:gdLst/>
              <a:ahLst/>
              <a:cxnLst/>
              <a:rect l="l" t="t" r="r" b="b"/>
              <a:pathLst>
                <a:path w="2706" h="8034" extrusionOk="0">
                  <a:moveTo>
                    <a:pt x="893" y="0"/>
                  </a:moveTo>
                  <a:cubicBezTo>
                    <a:pt x="514" y="812"/>
                    <a:pt x="352" y="1461"/>
                    <a:pt x="163" y="2110"/>
                  </a:cubicBezTo>
                  <a:cubicBezTo>
                    <a:pt x="81" y="2786"/>
                    <a:pt x="0" y="3435"/>
                    <a:pt x="27" y="4058"/>
                  </a:cubicBezTo>
                  <a:cubicBezTo>
                    <a:pt x="81" y="4707"/>
                    <a:pt x="163" y="5356"/>
                    <a:pt x="379" y="6032"/>
                  </a:cubicBezTo>
                  <a:cubicBezTo>
                    <a:pt x="568" y="6681"/>
                    <a:pt x="893" y="7358"/>
                    <a:pt x="1434" y="8034"/>
                  </a:cubicBezTo>
                  <a:cubicBezTo>
                    <a:pt x="1975" y="7358"/>
                    <a:pt x="2245" y="6681"/>
                    <a:pt x="2435" y="6005"/>
                  </a:cubicBezTo>
                  <a:cubicBezTo>
                    <a:pt x="2651" y="5329"/>
                    <a:pt x="2705" y="4599"/>
                    <a:pt x="2678" y="3922"/>
                  </a:cubicBezTo>
                  <a:cubicBezTo>
                    <a:pt x="2651" y="3246"/>
                    <a:pt x="2516" y="2543"/>
                    <a:pt x="2245" y="1867"/>
                  </a:cubicBezTo>
                  <a:cubicBezTo>
                    <a:pt x="1975" y="1190"/>
                    <a:pt x="1569" y="541"/>
                    <a:pt x="893" y="0"/>
                  </a:cubicBezTo>
                  <a:close/>
                </a:path>
              </a:pathLst>
            </a:custGeom>
            <a:solidFill>
              <a:srgbClr val="BEFFF1">
                <a:alpha val="45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42" name="Google Shape;1042;p32"/>
            <p:cNvSpPr/>
            <p:nvPr/>
          </p:nvSpPr>
          <p:spPr>
            <a:xfrm>
              <a:off x="958689" y="4752509"/>
              <a:ext cx="37563" cy="111915"/>
            </a:xfrm>
            <a:custGeom>
              <a:avLst/>
              <a:gdLst/>
              <a:ahLst/>
              <a:cxnLst/>
              <a:rect l="l" t="t" r="r" b="b"/>
              <a:pathLst>
                <a:path w="2624" h="7818" extrusionOk="0">
                  <a:moveTo>
                    <a:pt x="1298" y="0"/>
                  </a:moveTo>
                  <a:cubicBezTo>
                    <a:pt x="757" y="622"/>
                    <a:pt x="460" y="1271"/>
                    <a:pt x="271" y="1948"/>
                  </a:cubicBezTo>
                  <a:cubicBezTo>
                    <a:pt x="81" y="2597"/>
                    <a:pt x="0" y="3273"/>
                    <a:pt x="0" y="3895"/>
                  </a:cubicBezTo>
                  <a:cubicBezTo>
                    <a:pt x="0" y="4544"/>
                    <a:pt x="54" y="5221"/>
                    <a:pt x="271" y="5870"/>
                  </a:cubicBezTo>
                  <a:cubicBezTo>
                    <a:pt x="460" y="6519"/>
                    <a:pt x="757" y="7195"/>
                    <a:pt x="1298" y="7817"/>
                  </a:cubicBezTo>
                  <a:cubicBezTo>
                    <a:pt x="1893" y="7195"/>
                    <a:pt x="2164" y="6519"/>
                    <a:pt x="2353" y="5870"/>
                  </a:cubicBezTo>
                  <a:cubicBezTo>
                    <a:pt x="2516" y="5221"/>
                    <a:pt x="2624" y="4544"/>
                    <a:pt x="2624" y="3895"/>
                  </a:cubicBezTo>
                  <a:cubicBezTo>
                    <a:pt x="2624" y="3273"/>
                    <a:pt x="2570" y="2597"/>
                    <a:pt x="2353" y="1948"/>
                  </a:cubicBezTo>
                  <a:cubicBezTo>
                    <a:pt x="2164" y="1299"/>
                    <a:pt x="1839" y="622"/>
                    <a:pt x="1298" y="0"/>
                  </a:cubicBezTo>
                  <a:close/>
                </a:path>
              </a:pathLst>
            </a:custGeom>
            <a:solidFill>
              <a:srgbClr val="BEFFF1">
                <a:alpha val="45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43" name="Google Shape;1043;p32"/>
            <p:cNvSpPr/>
            <p:nvPr/>
          </p:nvSpPr>
          <p:spPr>
            <a:xfrm>
              <a:off x="744551" y="4682809"/>
              <a:ext cx="38350" cy="111528"/>
            </a:xfrm>
            <a:custGeom>
              <a:avLst/>
              <a:gdLst/>
              <a:ahLst/>
              <a:cxnLst/>
              <a:rect l="l" t="t" r="r" b="b"/>
              <a:pathLst>
                <a:path w="2679" h="7791" extrusionOk="0">
                  <a:moveTo>
                    <a:pt x="839" y="0"/>
                  </a:moveTo>
                  <a:cubicBezTo>
                    <a:pt x="488" y="758"/>
                    <a:pt x="271" y="1407"/>
                    <a:pt x="163" y="2002"/>
                  </a:cubicBezTo>
                  <a:cubicBezTo>
                    <a:pt x="28" y="2651"/>
                    <a:pt x="1" y="3300"/>
                    <a:pt x="28" y="3949"/>
                  </a:cubicBezTo>
                  <a:cubicBezTo>
                    <a:pt x="82" y="4572"/>
                    <a:pt x="163" y="5221"/>
                    <a:pt x="380" y="5870"/>
                  </a:cubicBezTo>
                  <a:cubicBezTo>
                    <a:pt x="569" y="6465"/>
                    <a:pt x="893" y="7141"/>
                    <a:pt x="1434" y="7790"/>
                  </a:cubicBezTo>
                  <a:cubicBezTo>
                    <a:pt x="1975" y="7114"/>
                    <a:pt x="2246" y="6465"/>
                    <a:pt x="2435" y="5789"/>
                  </a:cubicBezTo>
                  <a:cubicBezTo>
                    <a:pt x="2598" y="5167"/>
                    <a:pt x="2679" y="4490"/>
                    <a:pt x="2652" y="3814"/>
                  </a:cubicBezTo>
                  <a:cubicBezTo>
                    <a:pt x="2598" y="3138"/>
                    <a:pt x="2462" y="2462"/>
                    <a:pt x="2192" y="1813"/>
                  </a:cubicBezTo>
                  <a:cubicBezTo>
                    <a:pt x="1921" y="1163"/>
                    <a:pt x="1516" y="487"/>
                    <a:pt x="839" y="0"/>
                  </a:cubicBezTo>
                  <a:close/>
                </a:path>
              </a:pathLst>
            </a:custGeom>
            <a:solidFill>
              <a:srgbClr val="BEFFF1">
                <a:alpha val="45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44" name="Google Shape;1044;p32"/>
            <p:cNvSpPr/>
            <p:nvPr/>
          </p:nvSpPr>
          <p:spPr>
            <a:xfrm>
              <a:off x="840590" y="4848148"/>
              <a:ext cx="37563" cy="110369"/>
            </a:xfrm>
            <a:custGeom>
              <a:avLst/>
              <a:gdLst/>
              <a:ahLst/>
              <a:cxnLst/>
              <a:rect l="l" t="t" r="r" b="b"/>
              <a:pathLst>
                <a:path w="2624" h="7710" extrusionOk="0">
                  <a:moveTo>
                    <a:pt x="1298" y="0"/>
                  </a:moveTo>
                  <a:cubicBezTo>
                    <a:pt x="730" y="649"/>
                    <a:pt x="460" y="1299"/>
                    <a:pt x="271" y="1921"/>
                  </a:cubicBezTo>
                  <a:cubicBezTo>
                    <a:pt x="81" y="2570"/>
                    <a:pt x="0" y="3219"/>
                    <a:pt x="0" y="3868"/>
                  </a:cubicBezTo>
                  <a:cubicBezTo>
                    <a:pt x="0" y="4490"/>
                    <a:pt x="54" y="5140"/>
                    <a:pt x="271" y="5789"/>
                  </a:cubicBezTo>
                  <a:cubicBezTo>
                    <a:pt x="460" y="6438"/>
                    <a:pt x="757" y="7060"/>
                    <a:pt x="1298" y="7709"/>
                  </a:cubicBezTo>
                  <a:cubicBezTo>
                    <a:pt x="1866" y="7060"/>
                    <a:pt x="2164" y="6438"/>
                    <a:pt x="2353" y="5789"/>
                  </a:cubicBezTo>
                  <a:cubicBezTo>
                    <a:pt x="2516" y="5140"/>
                    <a:pt x="2624" y="4490"/>
                    <a:pt x="2624" y="3868"/>
                  </a:cubicBezTo>
                  <a:cubicBezTo>
                    <a:pt x="2624" y="3219"/>
                    <a:pt x="2543" y="2570"/>
                    <a:pt x="2353" y="1921"/>
                  </a:cubicBezTo>
                  <a:cubicBezTo>
                    <a:pt x="2164" y="1272"/>
                    <a:pt x="1839" y="649"/>
                    <a:pt x="1298" y="0"/>
                  </a:cubicBezTo>
                  <a:close/>
                </a:path>
              </a:pathLst>
            </a:custGeom>
            <a:solidFill>
              <a:srgbClr val="BEFFF1">
                <a:alpha val="45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45" name="Google Shape;1045;p32"/>
            <p:cNvSpPr/>
            <p:nvPr/>
          </p:nvSpPr>
          <p:spPr>
            <a:xfrm>
              <a:off x="646980" y="4922099"/>
              <a:ext cx="38736" cy="122765"/>
            </a:xfrm>
            <a:custGeom>
              <a:avLst/>
              <a:gdLst/>
              <a:ahLst/>
              <a:cxnLst/>
              <a:rect l="l" t="t" r="r" b="b"/>
              <a:pathLst>
                <a:path w="2706" h="8576" extrusionOk="0">
                  <a:moveTo>
                    <a:pt x="1272" y="1"/>
                  </a:moveTo>
                  <a:cubicBezTo>
                    <a:pt x="731" y="758"/>
                    <a:pt x="460" y="1461"/>
                    <a:pt x="271" y="2138"/>
                  </a:cubicBezTo>
                  <a:cubicBezTo>
                    <a:pt x="55" y="2841"/>
                    <a:pt x="0" y="3598"/>
                    <a:pt x="28" y="4329"/>
                  </a:cubicBezTo>
                  <a:cubicBezTo>
                    <a:pt x="55" y="5086"/>
                    <a:pt x="190" y="5816"/>
                    <a:pt x="460" y="6547"/>
                  </a:cubicBezTo>
                  <a:cubicBezTo>
                    <a:pt x="731" y="7250"/>
                    <a:pt x="1137" y="7953"/>
                    <a:pt x="1813" y="8575"/>
                  </a:cubicBezTo>
                  <a:cubicBezTo>
                    <a:pt x="2218" y="7764"/>
                    <a:pt x="2381" y="7033"/>
                    <a:pt x="2516" y="6330"/>
                  </a:cubicBezTo>
                  <a:cubicBezTo>
                    <a:pt x="2651" y="5627"/>
                    <a:pt x="2705" y="4951"/>
                    <a:pt x="2651" y="4247"/>
                  </a:cubicBezTo>
                  <a:cubicBezTo>
                    <a:pt x="2624" y="3571"/>
                    <a:pt x="2516" y="2841"/>
                    <a:pt x="2327" y="2138"/>
                  </a:cubicBezTo>
                  <a:cubicBezTo>
                    <a:pt x="2110" y="1434"/>
                    <a:pt x="1813" y="731"/>
                    <a:pt x="1272" y="1"/>
                  </a:cubicBezTo>
                  <a:close/>
                </a:path>
              </a:pathLst>
            </a:custGeom>
            <a:solidFill>
              <a:srgbClr val="BEFFF1">
                <a:alpha val="45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46" name="Google Shape;1046;p32"/>
            <p:cNvSpPr/>
            <p:nvPr/>
          </p:nvSpPr>
          <p:spPr>
            <a:xfrm>
              <a:off x="771277" y="5056073"/>
              <a:ext cx="37963" cy="99532"/>
            </a:xfrm>
            <a:custGeom>
              <a:avLst/>
              <a:gdLst/>
              <a:ahLst/>
              <a:cxnLst/>
              <a:rect l="l" t="t" r="r" b="b"/>
              <a:pathLst>
                <a:path w="2652" h="6953" extrusionOk="0">
                  <a:moveTo>
                    <a:pt x="839" y="1"/>
                  </a:moveTo>
                  <a:cubicBezTo>
                    <a:pt x="460" y="677"/>
                    <a:pt x="271" y="1299"/>
                    <a:pt x="163" y="1840"/>
                  </a:cubicBezTo>
                  <a:cubicBezTo>
                    <a:pt x="27" y="2408"/>
                    <a:pt x="0" y="2949"/>
                    <a:pt x="27" y="3517"/>
                  </a:cubicBezTo>
                  <a:cubicBezTo>
                    <a:pt x="54" y="4112"/>
                    <a:pt x="163" y="4653"/>
                    <a:pt x="379" y="5221"/>
                  </a:cubicBezTo>
                  <a:cubicBezTo>
                    <a:pt x="568" y="5789"/>
                    <a:pt x="866" y="6357"/>
                    <a:pt x="1407" y="6952"/>
                  </a:cubicBezTo>
                  <a:cubicBezTo>
                    <a:pt x="1948" y="6357"/>
                    <a:pt x="2218" y="5789"/>
                    <a:pt x="2435" y="5194"/>
                  </a:cubicBezTo>
                  <a:cubicBezTo>
                    <a:pt x="2597" y="4626"/>
                    <a:pt x="2651" y="4004"/>
                    <a:pt x="2624" y="3382"/>
                  </a:cubicBezTo>
                  <a:cubicBezTo>
                    <a:pt x="2597" y="2787"/>
                    <a:pt x="2462" y="2192"/>
                    <a:pt x="2191" y="1597"/>
                  </a:cubicBezTo>
                  <a:cubicBezTo>
                    <a:pt x="1894" y="1029"/>
                    <a:pt x="1515" y="461"/>
                    <a:pt x="839" y="1"/>
                  </a:cubicBezTo>
                  <a:close/>
                </a:path>
              </a:pathLst>
            </a:custGeom>
            <a:solidFill>
              <a:srgbClr val="BEFFF1">
                <a:alpha val="45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47" name="Google Shape;1047;p32"/>
            <p:cNvSpPr/>
            <p:nvPr/>
          </p:nvSpPr>
          <p:spPr>
            <a:xfrm>
              <a:off x="2157871" y="4232102"/>
              <a:ext cx="37963" cy="92933"/>
            </a:xfrm>
            <a:custGeom>
              <a:avLst/>
              <a:gdLst/>
              <a:ahLst/>
              <a:cxnLst/>
              <a:rect l="l" t="t" r="r" b="b"/>
              <a:pathLst>
                <a:path w="2652" h="6492" extrusionOk="0">
                  <a:moveTo>
                    <a:pt x="1326" y="0"/>
                  </a:moveTo>
                  <a:cubicBezTo>
                    <a:pt x="785" y="541"/>
                    <a:pt x="514" y="1082"/>
                    <a:pt x="271" y="1623"/>
                  </a:cubicBezTo>
                  <a:cubicBezTo>
                    <a:pt x="108" y="2164"/>
                    <a:pt x="0" y="2705"/>
                    <a:pt x="0" y="3246"/>
                  </a:cubicBezTo>
                  <a:cubicBezTo>
                    <a:pt x="0" y="3787"/>
                    <a:pt x="54" y="4328"/>
                    <a:pt x="271" y="4869"/>
                  </a:cubicBezTo>
                  <a:cubicBezTo>
                    <a:pt x="487" y="5410"/>
                    <a:pt x="785" y="5951"/>
                    <a:pt x="1326" y="6492"/>
                  </a:cubicBezTo>
                  <a:cubicBezTo>
                    <a:pt x="1894" y="5951"/>
                    <a:pt x="2164" y="5410"/>
                    <a:pt x="2381" y="4869"/>
                  </a:cubicBezTo>
                  <a:cubicBezTo>
                    <a:pt x="2543" y="4328"/>
                    <a:pt x="2651" y="3787"/>
                    <a:pt x="2651" y="3246"/>
                  </a:cubicBezTo>
                  <a:cubicBezTo>
                    <a:pt x="2651" y="2705"/>
                    <a:pt x="2570" y="2164"/>
                    <a:pt x="2381" y="1623"/>
                  </a:cubicBezTo>
                  <a:cubicBezTo>
                    <a:pt x="2164" y="1082"/>
                    <a:pt x="1867" y="541"/>
                    <a:pt x="1326" y="0"/>
                  </a:cubicBezTo>
                  <a:close/>
                </a:path>
              </a:pathLst>
            </a:custGeom>
            <a:solidFill>
              <a:srgbClr val="BEFFF1">
                <a:alpha val="45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48" name="Google Shape;1048;p32"/>
            <p:cNvSpPr/>
            <p:nvPr/>
          </p:nvSpPr>
          <p:spPr>
            <a:xfrm>
              <a:off x="2639942" y="3658643"/>
              <a:ext cx="37963" cy="102624"/>
            </a:xfrm>
            <a:custGeom>
              <a:avLst/>
              <a:gdLst/>
              <a:ahLst/>
              <a:cxnLst/>
              <a:rect l="l" t="t" r="r" b="b"/>
              <a:pathLst>
                <a:path w="2652" h="7169" extrusionOk="0">
                  <a:moveTo>
                    <a:pt x="1028" y="0"/>
                  </a:moveTo>
                  <a:cubicBezTo>
                    <a:pt x="623" y="704"/>
                    <a:pt x="406" y="1272"/>
                    <a:pt x="244" y="1894"/>
                  </a:cubicBezTo>
                  <a:cubicBezTo>
                    <a:pt x="109" y="2435"/>
                    <a:pt x="0" y="3003"/>
                    <a:pt x="0" y="3571"/>
                  </a:cubicBezTo>
                  <a:cubicBezTo>
                    <a:pt x="0" y="4139"/>
                    <a:pt x="82" y="4734"/>
                    <a:pt x="244" y="5329"/>
                  </a:cubicBezTo>
                  <a:cubicBezTo>
                    <a:pt x="406" y="5924"/>
                    <a:pt x="677" y="6546"/>
                    <a:pt x="1218" y="7168"/>
                  </a:cubicBezTo>
                  <a:cubicBezTo>
                    <a:pt x="1759" y="6546"/>
                    <a:pt x="2056" y="6005"/>
                    <a:pt x="2300" y="5410"/>
                  </a:cubicBezTo>
                  <a:cubicBezTo>
                    <a:pt x="2543" y="4788"/>
                    <a:pt x="2651" y="4193"/>
                    <a:pt x="2651" y="3571"/>
                  </a:cubicBezTo>
                  <a:cubicBezTo>
                    <a:pt x="2651" y="2922"/>
                    <a:pt x="2543" y="2299"/>
                    <a:pt x="2300" y="1677"/>
                  </a:cubicBezTo>
                  <a:cubicBezTo>
                    <a:pt x="2056" y="1082"/>
                    <a:pt x="1705" y="433"/>
                    <a:pt x="1028" y="0"/>
                  </a:cubicBezTo>
                  <a:close/>
                </a:path>
              </a:pathLst>
            </a:custGeom>
            <a:solidFill>
              <a:srgbClr val="BEFFF1">
                <a:alpha val="45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49" name="Google Shape;1049;p32"/>
            <p:cNvSpPr/>
            <p:nvPr/>
          </p:nvSpPr>
          <p:spPr>
            <a:xfrm>
              <a:off x="2780501" y="3737246"/>
              <a:ext cx="37577" cy="110369"/>
            </a:xfrm>
            <a:custGeom>
              <a:avLst/>
              <a:gdLst/>
              <a:ahLst/>
              <a:cxnLst/>
              <a:rect l="l" t="t" r="r" b="b"/>
              <a:pathLst>
                <a:path w="2625" h="7710" extrusionOk="0">
                  <a:moveTo>
                    <a:pt x="1299" y="0"/>
                  </a:moveTo>
                  <a:cubicBezTo>
                    <a:pt x="758" y="649"/>
                    <a:pt x="487" y="1299"/>
                    <a:pt x="244" y="1948"/>
                  </a:cubicBezTo>
                  <a:cubicBezTo>
                    <a:pt x="81" y="2570"/>
                    <a:pt x="0" y="3219"/>
                    <a:pt x="0" y="3868"/>
                  </a:cubicBezTo>
                  <a:cubicBezTo>
                    <a:pt x="0" y="4490"/>
                    <a:pt x="54" y="5140"/>
                    <a:pt x="244" y="5789"/>
                  </a:cubicBezTo>
                  <a:cubicBezTo>
                    <a:pt x="460" y="6438"/>
                    <a:pt x="758" y="7087"/>
                    <a:pt x="1299" y="7709"/>
                  </a:cubicBezTo>
                  <a:cubicBezTo>
                    <a:pt x="1894" y="7087"/>
                    <a:pt x="2137" y="6438"/>
                    <a:pt x="2354" y="5789"/>
                  </a:cubicBezTo>
                  <a:cubicBezTo>
                    <a:pt x="2516" y="5140"/>
                    <a:pt x="2624" y="4490"/>
                    <a:pt x="2624" y="3868"/>
                  </a:cubicBezTo>
                  <a:cubicBezTo>
                    <a:pt x="2624" y="3219"/>
                    <a:pt x="2570" y="2570"/>
                    <a:pt x="2354" y="1948"/>
                  </a:cubicBezTo>
                  <a:cubicBezTo>
                    <a:pt x="2137" y="1299"/>
                    <a:pt x="1840" y="649"/>
                    <a:pt x="1299" y="0"/>
                  </a:cubicBezTo>
                  <a:close/>
                </a:path>
              </a:pathLst>
            </a:custGeom>
            <a:solidFill>
              <a:srgbClr val="BEFFF1">
                <a:alpha val="45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50" name="Google Shape;1050;p32"/>
            <p:cNvSpPr/>
            <p:nvPr/>
          </p:nvSpPr>
          <p:spPr>
            <a:xfrm>
              <a:off x="2652339" y="3877805"/>
              <a:ext cx="38336" cy="98745"/>
            </a:xfrm>
            <a:custGeom>
              <a:avLst/>
              <a:gdLst/>
              <a:ahLst/>
              <a:cxnLst/>
              <a:rect l="l" t="t" r="r" b="b"/>
              <a:pathLst>
                <a:path w="2678" h="6898" extrusionOk="0">
                  <a:moveTo>
                    <a:pt x="920" y="0"/>
                  </a:moveTo>
                  <a:cubicBezTo>
                    <a:pt x="514" y="676"/>
                    <a:pt x="325" y="1244"/>
                    <a:pt x="216" y="1812"/>
                  </a:cubicBezTo>
                  <a:cubicBezTo>
                    <a:pt x="81" y="2353"/>
                    <a:pt x="0" y="2894"/>
                    <a:pt x="0" y="3435"/>
                  </a:cubicBezTo>
                  <a:cubicBezTo>
                    <a:pt x="0" y="3976"/>
                    <a:pt x="81" y="4490"/>
                    <a:pt x="216" y="5058"/>
                  </a:cubicBezTo>
                  <a:cubicBezTo>
                    <a:pt x="352" y="5599"/>
                    <a:pt x="514" y="6194"/>
                    <a:pt x="920" y="6898"/>
                  </a:cubicBezTo>
                  <a:cubicBezTo>
                    <a:pt x="1596" y="6465"/>
                    <a:pt x="2002" y="5924"/>
                    <a:pt x="2272" y="5302"/>
                  </a:cubicBezTo>
                  <a:cubicBezTo>
                    <a:pt x="2543" y="4734"/>
                    <a:pt x="2678" y="4084"/>
                    <a:pt x="2678" y="3435"/>
                  </a:cubicBezTo>
                  <a:cubicBezTo>
                    <a:pt x="2678" y="2813"/>
                    <a:pt x="2543" y="2191"/>
                    <a:pt x="2272" y="1596"/>
                  </a:cubicBezTo>
                  <a:cubicBezTo>
                    <a:pt x="1975" y="1001"/>
                    <a:pt x="1596" y="433"/>
                    <a:pt x="920" y="0"/>
                  </a:cubicBezTo>
                  <a:close/>
                </a:path>
              </a:pathLst>
            </a:custGeom>
            <a:solidFill>
              <a:srgbClr val="BEFFF1">
                <a:alpha val="45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51" name="Google Shape;1051;p32"/>
            <p:cNvSpPr/>
            <p:nvPr/>
          </p:nvSpPr>
          <p:spPr>
            <a:xfrm>
              <a:off x="2759201" y="4002088"/>
              <a:ext cx="38736" cy="118113"/>
            </a:xfrm>
            <a:custGeom>
              <a:avLst/>
              <a:gdLst/>
              <a:ahLst/>
              <a:cxnLst/>
              <a:rect l="l" t="t" r="r" b="b"/>
              <a:pathLst>
                <a:path w="2706" h="8251" extrusionOk="0">
                  <a:moveTo>
                    <a:pt x="1137" y="1"/>
                  </a:moveTo>
                  <a:cubicBezTo>
                    <a:pt x="758" y="785"/>
                    <a:pt x="542" y="1434"/>
                    <a:pt x="325" y="2084"/>
                  </a:cubicBezTo>
                  <a:cubicBezTo>
                    <a:pt x="163" y="2733"/>
                    <a:pt x="55" y="3382"/>
                    <a:pt x="28" y="4058"/>
                  </a:cubicBezTo>
                  <a:cubicBezTo>
                    <a:pt x="1" y="4734"/>
                    <a:pt x="55" y="5411"/>
                    <a:pt x="190" y="6114"/>
                  </a:cubicBezTo>
                  <a:cubicBezTo>
                    <a:pt x="325" y="6844"/>
                    <a:pt x="596" y="7575"/>
                    <a:pt x="1137" y="8251"/>
                  </a:cubicBezTo>
                  <a:cubicBezTo>
                    <a:pt x="1678" y="7575"/>
                    <a:pt x="2002" y="6925"/>
                    <a:pt x="2246" y="6249"/>
                  </a:cubicBezTo>
                  <a:cubicBezTo>
                    <a:pt x="2489" y="5573"/>
                    <a:pt x="2624" y="4897"/>
                    <a:pt x="2651" y="4193"/>
                  </a:cubicBezTo>
                  <a:cubicBezTo>
                    <a:pt x="2706" y="3490"/>
                    <a:pt x="2624" y="2733"/>
                    <a:pt x="2381" y="2030"/>
                  </a:cubicBezTo>
                  <a:cubicBezTo>
                    <a:pt x="2192" y="1299"/>
                    <a:pt x="1813" y="569"/>
                    <a:pt x="1137" y="1"/>
                  </a:cubicBezTo>
                  <a:close/>
                </a:path>
              </a:pathLst>
            </a:custGeom>
            <a:solidFill>
              <a:srgbClr val="BEFFF1">
                <a:alpha val="45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52" name="Google Shape;1052;p32"/>
            <p:cNvSpPr/>
            <p:nvPr/>
          </p:nvSpPr>
          <p:spPr>
            <a:xfrm>
              <a:off x="2520684" y="4036559"/>
              <a:ext cx="39123" cy="99518"/>
            </a:xfrm>
            <a:custGeom>
              <a:avLst/>
              <a:gdLst/>
              <a:ahLst/>
              <a:cxnLst/>
              <a:rect l="l" t="t" r="r" b="b"/>
              <a:pathLst>
                <a:path w="2733" h="6952" extrusionOk="0">
                  <a:moveTo>
                    <a:pt x="1840" y="0"/>
                  </a:moveTo>
                  <a:cubicBezTo>
                    <a:pt x="1190" y="433"/>
                    <a:pt x="785" y="1001"/>
                    <a:pt x="514" y="1623"/>
                  </a:cubicBezTo>
                  <a:cubicBezTo>
                    <a:pt x="244" y="2191"/>
                    <a:pt x="109" y="2813"/>
                    <a:pt x="81" y="3408"/>
                  </a:cubicBezTo>
                  <a:cubicBezTo>
                    <a:pt x="0" y="4031"/>
                    <a:pt x="109" y="4599"/>
                    <a:pt x="298" y="5194"/>
                  </a:cubicBezTo>
                  <a:cubicBezTo>
                    <a:pt x="460" y="5816"/>
                    <a:pt x="758" y="6384"/>
                    <a:pt x="1299" y="6952"/>
                  </a:cubicBezTo>
                  <a:cubicBezTo>
                    <a:pt x="1840" y="6384"/>
                    <a:pt x="2137" y="5816"/>
                    <a:pt x="2354" y="5248"/>
                  </a:cubicBezTo>
                  <a:cubicBezTo>
                    <a:pt x="2543" y="4653"/>
                    <a:pt x="2651" y="4085"/>
                    <a:pt x="2678" y="3544"/>
                  </a:cubicBezTo>
                  <a:cubicBezTo>
                    <a:pt x="2732" y="2976"/>
                    <a:pt x="2678" y="2435"/>
                    <a:pt x="2543" y="1867"/>
                  </a:cubicBezTo>
                  <a:cubicBezTo>
                    <a:pt x="2408" y="1272"/>
                    <a:pt x="2245" y="704"/>
                    <a:pt x="1840" y="0"/>
                  </a:cubicBezTo>
                  <a:close/>
                </a:path>
              </a:pathLst>
            </a:custGeom>
            <a:solidFill>
              <a:srgbClr val="BEFFF1">
                <a:alpha val="45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53" name="Google Shape;1053;p32"/>
            <p:cNvSpPr/>
            <p:nvPr/>
          </p:nvSpPr>
          <p:spPr>
            <a:xfrm>
              <a:off x="2653112" y="4170533"/>
              <a:ext cx="38736" cy="94880"/>
            </a:xfrm>
            <a:custGeom>
              <a:avLst/>
              <a:gdLst/>
              <a:ahLst/>
              <a:cxnLst/>
              <a:rect l="l" t="t" r="r" b="b"/>
              <a:pathLst>
                <a:path w="2706" h="6628" extrusionOk="0">
                  <a:moveTo>
                    <a:pt x="1407" y="0"/>
                  </a:moveTo>
                  <a:cubicBezTo>
                    <a:pt x="866" y="541"/>
                    <a:pt x="568" y="1109"/>
                    <a:pt x="379" y="1650"/>
                  </a:cubicBezTo>
                  <a:cubicBezTo>
                    <a:pt x="162" y="2191"/>
                    <a:pt x="54" y="2705"/>
                    <a:pt x="27" y="3246"/>
                  </a:cubicBezTo>
                  <a:cubicBezTo>
                    <a:pt x="0" y="3787"/>
                    <a:pt x="27" y="4301"/>
                    <a:pt x="162" y="4842"/>
                  </a:cubicBezTo>
                  <a:cubicBezTo>
                    <a:pt x="298" y="5410"/>
                    <a:pt x="460" y="5951"/>
                    <a:pt x="866" y="6627"/>
                  </a:cubicBezTo>
                  <a:cubicBezTo>
                    <a:pt x="1542" y="6222"/>
                    <a:pt x="1948" y="5681"/>
                    <a:pt x="2218" y="5140"/>
                  </a:cubicBezTo>
                  <a:cubicBezTo>
                    <a:pt x="2489" y="4572"/>
                    <a:pt x="2624" y="4004"/>
                    <a:pt x="2678" y="3408"/>
                  </a:cubicBezTo>
                  <a:cubicBezTo>
                    <a:pt x="2705" y="2840"/>
                    <a:pt x="2597" y="2272"/>
                    <a:pt x="2435" y="1704"/>
                  </a:cubicBezTo>
                  <a:cubicBezTo>
                    <a:pt x="2272" y="1109"/>
                    <a:pt x="1948" y="541"/>
                    <a:pt x="1407" y="0"/>
                  </a:cubicBezTo>
                  <a:close/>
                </a:path>
              </a:pathLst>
            </a:custGeom>
            <a:solidFill>
              <a:srgbClr val="BEFFF1">
                <a:alpha val="45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54" name="Google Shape;1054;p32"/>
            <p:cNvSpPr/>
            <p:nvPr/>
          </p:nvSpPr>
          <p:spPr>
            <a:xfrm>
              <a:off x="2560952" y="4340122"/>
              <a:ext cx="38736" cy="94880"/>
            </a:xfrm>
            <a:custGeom>
              <a:avLst/>
              <a:gdLst/>
              <a:ahLst/>
              <a:cxnLst/>
              <a:rect l="l" t="t" r="r" b="b"/>
              <a:pathLst>
                <a:path w="2706" h="6628" extrusionOk="0">
                  <a:moveTo>
                    <a:pt x="1434" y="1"/>
                  </a:moveTo>
                  <a:cubicBezTo>
                    <a:pt x="893" y="542"/>
                    <a:pt x="596" y="1110"/>
                    <a:pt x="379" y="1651"/>
                  </a:cubicBezTo>
                  <a:cubicBezTo>
                    <a:pt x="190" y="2192"/>
                    <a:pt x="82" y="2706"/>
                    <a:pt x="55" y="3247"/>
                  </a:cubicBezTo>
                  <a:cubicBezTo>
                    <a:pt x="0" y="3788"/>
                    <a:pt x="55" y="4275"/>
                    <a:pt x="190" y="4816"/>
                  </a:cubicBezTo>
                  <a:cubicBezTo>
                    <a:pt x="325" y="5411"/>
                    <a:pt x="487" y="5952"/>
                    <a:pt x="893" y="6628"/>
                  </a:cubicBezTo>
                  <a:cubicBezTo>
                    <a:pt x="1569" y="6222"/>
                    <a:pt x="1975" y="5681"/>
                    <a:pt x="2246" y="5140"/>
                  </a:cubicBezTo>
                  <a:cubicBezTo>
                    <a:pt x="2516" y="4545"/>
                    <a:pt x="2651" y="3977"/>
                    <a:pt x="2678" y="3409"/>
                  </a:cubicBezTo>
                  <a:cubicBezTo>
                    <a:pt x="2705" y="2841"/>
                    <a:pt x="2624" y="2246"/>
                    <a:pt x="2435" y="1678"/>
                  </a:cubicBezTo>
                  <a:cubicBezTo>
                    <a:pt x="2273" y="1110"/>
                    <a:pt x="1975" y="542"/>
                    <a:pt x="1434" y="1"/>
                  </a:cubicBezTo>
                  <a:close/>
                </a:path>
              </a:pathLst>
            </a:custGeom>
            <a:solidFill>
              <a:srgbClr val="BEFFF1">
                <a:alpha val="45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55" name="Google Shape;1055;p32"/>
            <p:cNvSpPr/>
            <p:nvPr/>
          </p:nvSpPr>
          <p:spPr>
            <a:xfrm>
              <a:off x="2463768" y="4205375"/>
              <a:ext cx="38736" cy="101078"/>
            </a:xfrm>
            <a:custGeom>
              <a:avLst/>
              <a:gdLst/>
              <a:ahLst/>
              <a:cxnLst/>
              <a:rect l="l" t="t" r="r" b="b"/>
              <a:pathLst>
                <a:path w="2706" h="7061" extrusionOk="0">
                  <a:moveTo>
                    <a:pt x="893" y="1"/>
                  </a:moveTo>
                  <a:cubicBezTo>
                    <a:pt x="568" y="704"/>
                    <a:pt x="352" y="1218"/>
                    <a:pt x="216" y="1867"/>
                  </a:cubicBezTo>
                  <a:cubicBezTo>
                    <a:pt x="81" y="2435"/>
                    <a:pt x="0" y="3003"/>
                    <a:pt x="27" y="3598"/>
                  </a:cubicBezTo>
                  <a:cubicBezTo>
                    <a:pt x="81" y="4166"/>
                    <a:pt x="162" y="4734"/>
                    <a:pt x="379" y="5302"/>
                  </a:cubicBezTo>
                  <a:cubicBezTo>
                    <a:pt x="568" y="5897"/>
                    <a:pt x="893" y="6465"/>
                    <a:pt x="1434" y="7061"/>
                  </a:cubicBezTo>
                  <a:cubicBezTo>
                    <a:pt x="1975" y="6465"/>
                    <a:pt x="2245" y="5897"/>
                    <a:pt x="2435" y="5275"/>
                  </a:cubicBezTo>
                  <a:cubicBezTo>
                    <a:pt x="2651" y="4680"/>
                    <a:pt x="2705" y="4058"/>
                    <a:pt x="2678" y="3463"/>
                  </a:cubicBezTo>
                  <a:cubicBezTo>
                    <a:pt x="2651" y="2841"/>
                    <a:pt x="2543" y="2246"/>
                    <a:pt x="2272" y="1624"/>
                  </a:cubicBezTo>
                  <a:cubicBezTo>
                    <a:pt x="2002" y="1056"/>
                    <a:pt x="1623" y="379"/>
                    <a:pt x="893" y="1"/>
                  </a:cubicBezTo>
                  <a:close/>
                </a:path>
              </a:pathLst>
            </a:custGeom>
            <a:solidFill>
              <a:srgbClr val="BEFFF1">
                <a:alpha val="45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56" name="Google Shape;1056;p32"/>
            <p:cNvSpPr/>
            <p:nvPr/>
          </p:nvSpPr>
          <p:spPr>
            <a:xfrm>
              <a:off x="2265505" y="4365288"/>
              <a:ext cx="38736" cy="101078"/>
            </a:xfrm>
            <a:custGeom>
              <a:avLst/>
              <a:gdLst/>
              <a:ahLst/>
              <a:cxnLst/>
              <a:rect l="l" t="t" r="r" b="b"/>
              <a:pathLst>
                <a:path w="2706" h="7061" extrusionOk="0">
                  <a:moveTo>
                    <a:pt x="867" y="1"/>
                  </a:moveTo>
                  <a:cubicBezTo>
                    <a:pt x="569" y="704"/>
                    <a:pt x="326" y="1218"/>
                    <a:pt x="190" y="1840"/>
                  </a:cubicBezTo>
                  <a:cubicBezTo>
                    <a:pt x="55" y="2435"/>
                    <a:pt x="1" y="3003"/>
                    <a:pt x="28" y="3571"/>
                  </a:cubicBezTo>
                  <a:cubicBezTo>
                    <a:pt x="55" y="4140"/>
                    <a:pt x="163" y="4735"/>
                    <a:pt x="353" y="5303"/>
                  </a:cubicBezTo>
                  <a:cubicBezTo>
                    <a:pt x="569" y="5871"/>
                    <a:pt x="867" y="6439"/>
                    <a:pt x="1407" y="7061"/>
                  </a:cubicBezTo>
                  <a:cubicBezTo>
                    <a:pt x="1948" y="6439"/>
                    <a:pt x="2219" y="5871"/>
                    <a:pt x="2435" y="5276"/>
                  </a:cubicBezTo>
                  <a:cubicBezTo>
                    <a:pt x="2625" y="4653"/>
                    <a:pt x="2706" y="4058"/>
                    <a:pt x="2652" y="3436"/>
                  </a:cubicBezTo>
                  <a:cubicBezTo>
                    <a:pt x="2625" y="2841"/>
                    <a:pt x="2517" y="2219"/>
                    <a:pt x="2246" y="1624"/>
                  </a:cubicBezTo>
                  <a:cubicBezTo>
                    <a:pt x="1976" y="1029"/>
                    <a:pt x="1624" y="353"/>
                    <a:pt x="867" y="1"/>
                  </a:cubicBezTo>
                  <a:close/>
                </a:path>
              </a:pathLst>
            </a:custGeom>
            <a:solidFill>
              <a:srgbClr val="BEFFF1">
                <a:alpha val="45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57" name="Google Shape;1057;p32"/>
            <p:cNvSpPr/>
            <p:nvPr/>
          </p:nvSpPr>
          <p:spPr>
            <a:xfrm>
              <a:off x="2159030" y="4510500"/>
              <a:ext cx="38736" cy="101078"/>
            </a:xfrm>
            <a:custGeom>
              <a:avLst/>
              <a:gdLst/>
              <a:ahLst/>
              <a:cxnLst/>
              <a:rect l="l" t="t" r="r" b="b"/>
              <a:pathLst>
                <a:path w="2706" h="7061" extrusionOk="0">
                  <a:moveTo>
                    <a:pt x="866" y="0"/>
                  </a:moveTo>
                  <a:cubicBezTo>
                    <a:pt x="568" y="704"/>
                    <a:pt x="325" y="1218"/>
                    <a:pt x="190" y="1840"/>
                  </a:cubicBezTo>
                  <a:cubicBezTo>
                    <a:pt x="55" y="2435"/>
                    <a:pt x="0" y="3003"/>
                    <a:pt x="27" y="3571"/>
                  </a:cubicBezTo>
                  <a:cubicBezTo>
                    <a:pt x="55" y="4139"/>
                    <a:pt x="163" y="4734"/>
                    <a:pt x="352" y="5302"/>
                  </a:cubicBezTo>
                  <a:cubicBezTo>
                    <a:pt x="568" y="5870"/>
                    <a:pt x="866" y="6438"/>
                    <a:pt x="1407" y="7060"/>
                  </a:cubicBezTo>
                  <a:cubicBezTo>
                    <a:pt x="1948" y="6438"/>
                    <a:pt x="2218" y="5870"/>
                    <a:pt x="2435" y="5275"/>
                  </a:cubicBezTo>
                  <a:cubicBezTo>
                    <a:pt x="2624" y="4653"/>
                    <a:pt x="2705" y="4058"/>
                    <a:pt x="2651" y="3436"/>
                  </a:cubicBezTo>
                  <a:cubicBezTo>
                    <a:pt x="2624" y="2841"/>
                    <a:pt x="2516" y="2218"/>
                    <a:pt x="2246" y="1623"/>
                  </a:cubicBezTo>
                  <a:cubicBezTo>
                    <a:pt x="1975" y="1028"/>
                    <a:pt x="1623" y="352"/>
                    <a:pt x="866" y="0"/>
                  </a:cubicBezTo>
                  <a:close/>
                </a:path>
              </a:pathLst>
            </a:custGeom>
            <a:solidFill>
              <a:srgbClr val="BEFFF1">
                <a:alpha val="45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58" name="Google Shape;1058;p32"/>
            <p:cNvSpPr/>
            <p:nvPr/>
          </p:nvSpPr>
          <p:spPr>
            <a:xfrm>
              <a:off x="2066870" y="4660349"/>
              <a:ext cx="38736" cy="101078"/>
            </a:xfrm>
            <a:custGeom>
              <a:avLst/>
              <a:gdLst/>
              <a:ahLst/>
              <a:cxnLst/>
              <a:rect l="l" t="t" r="r" b="b"/>
              <a:pathLst>
                <a:path w="2706" h="7061" extrusionOk="0">
                  <a:moveTo>
                    <a:pt x="893" y="0"/>
                  </a:moveTo>
                  <a:cubicBezTo>
                    <a:pt x="569" y="704"/>
                    <a:pt x="352" y="1218"/>
                    <a:pt x="217" y="1867"/>
                  </a:cubicBezTo>
                  <a:cubicBezTo>
                    <a:pt x="82" y="2435"/>
                    <a:pt x="1" y="3003"/>
                    <a:pt x="28" y="3598"/>
                  </a:cubicBezTo>
                  <a:cubicBezTo>
                    <a:pt x="82" y="4166"/>
                    <a:pt x="163" y="4734"/>
                    <a:pt x="379" y="5302"/>
                  </a:cubicBezTo>
                  <a:cubicBezTo>
                    <a:pt x="569" y="5897"/>
                    <a:pt x="893" y="6465"/>
                    <a:pt x="1434" y="7060"/>
                  </a:cubicBezTo>
                  <a:cubicBezTo>
                    <a:pt x="1975" y="6465"/>
                    <a:pt x="2246" y="5897"/>
                    <a:pt x="2435" y="5275"/>
                  </a:cubicBezTo>
                  <a:cubicBezTo>
                    <a:pt x="2652" y="4680"/>
                    <a:pt x="2706" y="4058"/>
                    <a:pt x="2679" y="3463"/>
                  </a:cubicBezTo>
                  <a:cubicBezTo>
                    <a:pt x="2652" y="2841"/>
                    <a:pt x="2543" y="2246"/>
                    <a:pt x="2273" y="1623"/>
                  </a:cubicBezTo>
                  <a:cubicBezTo>
                    <a:pt x="2002" y="1055"/>
                    <a:pt x="1624" y="379"/>
                    <a:pt x="893" y="0"/>
                  </a:cubicBezTo>
                  <a:close/>
                </a:path>
              </a:pathLst>
            </a:custGeom>
            <a:solidFill>
              <a:srgbClr val="BEFFF1">
                <a:alpha val="45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59" name="Google Shape;1059;p32"/>
            <p:cNvSpPr/>
            <p:nvPr/>
          </p:nvSpPr>
          <p:spPr>
            <a:xfrm>
              <a:off x="1960395" y="4520177"/>
              <a:ext cx="38736" cy="101078"/>
            </a:xfrm>
            <a:custGeom>
              <a:avLst/>
              <a:gdLst/>
              <a:ahLst/>
              <a:cxnLst/>
              <a:rect l="l" t="t" r="r" b="b"/>
              <a:pathLst>
                <a:path w="2706" h="7061" extrusionOk="0">
                  <a:moveTo>
                    <a:pt x="893" y="1"/>
                  </a:moveTo>
                  <a:cubicBezTo>
                    <a:pt x="568" y="704"/>
                    <a:pt x="352" y="1218"/>
                    <a:pt x="217" y="1840"/>
                  </a:cubicBezTo>
                  <a:cubicBezTo>
                    <a:pt x="81" y="2435"/>
                    <a:pt x="0" y="3003"/>
                    <a:pt x="27" y="3571"/>
                  </a:cubicBezTo>
                  <a:cubicBezTo>
                    <a:pt x="81" y="4139"/>
                    <a:pt x="162" y="4734"/>
                    <a:pt x="379" y="5302"/>
                  </a:cubicBezTo>
                  <a:cubicBezTo>
                    <a:pt x="568" y="5870"/>
                    <a:pt x="893" y="6438"/>
                    <a:pt x="1434" y="7060"/>
                  </a:cubicBezTo>
                  <a:cubicBezTo>
                    <a:pt x="1975" y="6438"/>
                    <a:pt x="2245" y="5870"/>
                    <a:pt x="2435" y="5275"/>
                  </a:cubicBezTo>
                  <a:cubicBezTo>
                    <a:pt x="2651" y="4653"/>
                    <a:pt x="2705" y="4058"/>
                    <a:pt x="2678" y="3436"/>
                  </a:cubicBezTo>
                  <a:cubicBezTo>
                    <a:pt x="2651" y="2841"/>
                    <a:pt x="2543" y="2219"/>
                    <a:pt x="2272" y="1624"/>
                  </a:cubicBezTo>
                  <a:cubicBezTo>
                    <a:pt x="2002" y="1029"/>
                    <a:pt x="1623" y="352"/>
                    <a:pt x="893" y="1"/>
                  </a:cubicBezTo>
                  <a:close/>
                </a:path>
              </a:pathLst>
            </a:custGeom>
            <a:solidFill>
              <a:srgbClr val="BEFFF1">
                <a:alpha val="45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60" name="Google Shape;1060;p32"/>
            <p:cNvSpPr/>
            <p:nvPr/>
          </p:nvSpPr>
          <p:spPr>
            <a:xfrm>
              <a:off x="2047516" y="4384656"/>
              <a:ext cx="38736" cy="101078"/>
            </a:xfrm>
            <a:custGeom>
              <a:avLst/>
              <a:gdLst/>
              <a:ahLst/>
              <a:cxnLst/>
              <a:rect l="l" t="t" r="r" b="b"/>
              <a:pathLst>
                <a:path w="2706" h="7061" extrusionOk="0">
                  <a:moveTo>
                    <a:pt x="893" y="0"/>
                  </a:moveTo>
                  <a:cubicBezTo>
                    <a:pt x="568" y="704"/>
                    <a:pt x="352" y="1218"/>
                    <a:pt x="217" y="1840"/>
                  </a:cubicBezTo>
                  <a:cubicBezTo>
                    <a:pt x="81" y="2435"/>
                    <a:pt x="0" y="3003"/>
                    <a:pt x="27" y="3571"/>
                  </a:cubicBezTo>
                  <a:cubicBezTo>
                    <a:pt x="81" y="4139"/>
                    <a:pt x="163" y="4734"/>
                    <a:pt x="379" y="5302"/>
                  </a:cubicBezTo>
                  <a:cubicBezTo>
                    <a:pt x="568" y="5870"/>
                    <a:pt x="893" y="6438"/>
                    <a:pt x="1434" y="7060"/>
                  </a:cubicBezTo>
                  <a:cubicBezTo>
                    <a:pt x="1975" y="6438"/>
                    <a:pt x="2245" y="5870"/>
                    <a:pt x="2435" y="5275"/>
                  </a:cubicBezTo>
                  <a:cubicBezTo>
                    <a:pt x="2651" y="4653"/>
                    <a:pt x="2705" y="4058"/>
                    <a:pt x="2678" y="3436"/>
                  </a:cubicBezTo>
                  <a:cubicBezTo>
                    <a:pt x="2651" y="2841"/>
                    <a:pt x="2543" y="2218"/>
                    <a:pt x="2272" y="1623"/>
                  </a:cubicBezTo>
                  <a:cubicBezTo>
                    <a:pt x="2002" y="1028"/>
                    <a:pt x="1623" y="352"/>
                    <a:pt x="893" y="0"/>
                  </a:cubicBezTo>
                  <a:close/>
                </a:path>
              </a:pathLst>
            </a:custGeom>
            <a:solidFill>
              <a:srgbClr val="BEFFF1">
                <a:alpha val="45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61" name="Google Shape;1061;p32"/>
            <p:cNvSpPr/>
            <p:nvPr/>
          </p:nvSpPr>
          <p:spPr>
            <a:xfrm>
              <a:off x="1863583" y="4384656"/>
              <a:ext cx="38736" cy="101078"/>
            </a:xfrm>
            <a:custGeom>
              <a:avLst/>
              <a:gdLst/>
              <a:ahLst/>
              <a:cxnLst/>
              <a:rect l="l" t="t" r="r" b="b"/>
              <a:pathLst>
                <a:path w="2706" h="7061" extrusionOk="0">
                  <a:moveTo>
                    <a:pt x="894" y="0"/>
                  </a:moveTo>
                  <a:cubicBezTo>
                    <a:pt x="569" y="704"/>
                    <a:pt x="353" y="1218"/>
                    <a:pt x="217" y="1840"/>
                  </a:cubicBezTo>
                  <a:cubicBezTo>
                    <a:pt x="82" y="2435"/>
                    <a:pt x="1" y="3003"/>
                    <a:pt x="28" y="3571"/>
                  </a:cubicBezTo>
                  <a:cubicBezTo>
                    <a:pt x="82" y="4139"/>
                    <a:pt x="163" y="4734"/>
                    <a:pt x="380" y="5302"/>
                  </a:cubicBezTo>
                  <a:cubicBezTo>
                    <a:pt x="569" y="5870"/>
                    <a:pt x="894" y="6438"/>
                    <a:pt x="1435" y="7060"/>
                  </a:cubicBezTo>
                  <a:cubicBezTo>
                    <a:pt x="1976" y="6438"/>
                    <a:pt x="2246" y="5870"/>
                    <a:pt x="2435" y="5275"/>
                  </a:cubicBezTo>
                  <a:cubicBezTo>
                    <a:pt x="2652" y="4653"/>
                    <a:pt x="2706" y="4058"/>
                    <a:pt x="2679" y="3436"/>
                  </a:cubicBezTo>
                  <a:cubicBezTo>
                    <a:pt x="2652" y="2841"/>
                    <a:pt x="2544" y="2218"/>
                    <a:pt x="2273" y="1623"/>
                  </a:cubicBezTo>
                  <a:cubicBezTo>
                    <a:pt x="2003" y="1028"/>
                    <a:pt x="1624" y="352"/>
                    <a:pt x="894" y="0"/>
                  </a:cubicBezTo>
                  <a:close/>
                </a:path>
              </a:pathLst>
            </a:custGeom>
            <a:solidFill>
              <a:srgbClr val="BEFFF1">
                <a:alpha val="45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62" name="Google Shape;1062;p32"/>
            <p:cNvSpPr/>
            <p:nvPr/>
          </p:nvSpPr>
          <p:spPr>
            <a:xfrm>
              <a:off x="1960395" y="4239459"/>
              <a:ext cx="38736" cy="101064"/>
            </a:xfrm>
            <a:custGeom>
              <a:avLst/>
              <a:gdLst/>
              <a:ahLst/>
              <a:cxnLst/>
              <a:rect l="l" t="t" r="r" b="b"/>
              <a:pathLst>
                <a:path w="2706" h="7060" extrusionOk="0">
                  <a:moveTo>
                    <a:pt x="893" y="0"/>
                  </a:moveTo>
                  <a:cubicBezTo>
                    <a:pt x="568" y="703"/>
                    <a:pt x="352" y="1217"/>
                    <a:pt x="217" y="1839"/>
                  </a:cubicBezTo>
                  <a:cubicBezTo>
                    <a:pt x="81" y="2434"/>
                    <a:pt x="0" y="3002"/>
                    <a:pt x="27" y="3570"/>
                  </a:cubicBezTo>
                  <a:cubicBezTo>
                    <a:pt x="81" y="4139"/>
                    <a:pt x="162" y="4734"/>
                    <a:pt x="379" y="5302"/>
                  </a:cubicBezTo>
                  <a:cubicBezTo>
                    <a:pt x="568" y="5870"/>
                    <a:pt x="893" y="6438"/>
                    <a:pt x="1434" y="7060"/>
                  </a:cubicBezTo>
                  <a:cubicBezTo>
                    <a:pt x="1975" y="6438"/>
                    <a:pt x="2245" y="5870"/>
                    <a:pt x="2435" y="5275"/>
                  </a:cubicBezTo>
                  <a:cubicBezTo>
                    <a:pt x="2651" y="4652"/>
                    <a:pt x="2705" y="4057"/>
                    <a:pt x="2678" y="3435"/>
                  </a:cubicBezTo>
                  <a:cubicBezTo>
                    <a:pt x="2651" y="2840"/>
                    <a:pt x="2543" y="2218"/>
                    <a:pt x="2272" y="1623"/>
                  </a:cubicBezTo>
                  <a:cubicBezTo>
                    <a:pt x="2002" y="1028"/>
                    <a:pt x="1623" y="352"/>
                    <a:pt x="893" y="0"/>
                  </a:cubicBezTo>
                  <a:close/>
                </a:path>
              </a:pathLst>
            </a:custGeom>
            <a:solidFill>
              <a:srgbClr val="BEFFF1">
                <a:alpha val="45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63" name="Google Shape;1063;p32"/>
            <p:cNvSpPr/>
            <p:nvPr/>
          </p:nvSpPr>
          <p:spPr>
            <a:xfrm>
              <a:off x="1433016" y="4462101"/>
              <a:ext cx="38736" cy="101078"/>
            </a:xfrm>
            <a:custGeom>
              <a:avLst/>
              <a:gdLst/>
              <a:ahLst/>
              <a:cxnLst/>
              <a:rect l="l" t="t" r="r" b="b"/>
              <a:pathLst>
                <a:path w="2706" h="7061" extrusionOk="0">
                  <a:moveTo>
                    <a:pt x="866" y="0"/>
                  </a:moveTo>
                  <a:cubicBezTo>
                    <a:pt x="568" y="704"/>
                    <a:pt x="325" y="1217"/>
                    <a:pt x="190" y="1840"/>
                  </a:cubicBezTo>
                  <a:cubicBezTo>
                    <a:pt x="54" y="2435"/>
                    <a:pt x="0" y="3003"/>
                    <a:pt x="27" y="3571"/>
                  </a:cubicBezTo>
                  <a:cubicBezTo>
                    <a:pt x="54" y="4139"/>
                    <a:pt x="163" y="4734"/>
                    <a:pt x="352" y="5302"/>
                  </a:cubicBezTo>
                  <a:cubicBezTo>
                    <a:pt x="568" y="5870"/>
                    <a:pt x="866" y="6438"/>
                    <a:pt x="1407" y="7060"/>
                  </a:cubicBezTo>
                  <a:cubicBezTo>
                    <a:pt x="1948" y="6438"/>
                    <a:pt x="2218" y="5870"/>
                    <a:pt x="2435" y="5275"/>
                  </a:cubicBezTo>
                  <a:cubicBezTo>
                    <a:pt x="2624" y="4653"/>
                    <a:pt x="2705" y="4058"/>
                    <a:pt x="2651" y="3436"/>
                  </a:cubicBezTo>
                  <a:cubicBezTo>
                    <a:pt x="2624" y="2840"/>
                    <a:pt x="2516" y="2218"/>
                    <a:pt x="2245" y="1623"/>
                  </a:cubicBezTo>
                  <a:cubicBezTo>
                    <a:pt x="1975" y="1028"/>
                    <a:pt x="1623" y="352"/>
                    <a:pt x="866" y="0"/>
                  </a:cubicBezTo>
                  <a:close/>
                </a:path>
              </a:pathLst>
            </a:custGeom>
            <a:solidFill>
              <a:srgbClr val="BEFFF1">
                <a:alpha val="45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64" name="Google Shape;1064;p32"/>
            <p:cNvSpPr/>
            <p:nvPr/>
          </p:nvSpPr>
          <p:spPr>
            <a:xfrm>
              <a:off x="1699032" y="4423379"/>
              <a:ext cx="38722" cy="101078"/>
            </a:xfrm>
            <a:custGeom>
              <a:avLst/>
              <a:gdLst/>
              <a:ahLst/>
              <a:cxnLst/>
              <a:rect l="l" t="t" r="r" b="b"/>
              <a:pathLst>
                <a:path w="2705" h="7061" extrusionOk="0">
                  <a:moveTo>
                    <a:pt x="893" y="0"/>
                  </a:moveTo>
                  <a:cubicBezTo>
                    <a:pt x="568" y="704"/>
                    <a:pt x="352" y="1218"/>
                    <a:pt x="216" y="1840"/>
                  </a:cubicBezTo>
                  <a:cubicBezTo>
                    <a:pt x="81" y="2435"/>
                    <a:pt x="0" y="3003"/>
                    <a:pt x="27" y="3571"/>
                  </a:cubicBezTo>
                  <a:cubicBezTo>
                    <a:pt x="81" y="4139"/>
                    <a:pt x="162" y="4734"/>
                    <a:pt x="379" y="5302"/>
                  </a:cubicBezTo>
                  <a:cubicBezTo>
                    <a:pt x="568" y="5870"/>
                    <a:pt x="893" y="6438"/>
                    <a:pt x="1434" y="7060"/>
                  </a:cubicBezTo>
                  <a:cubicBezTo>
                    <a:pt x="1975" y="6438"/>
                    <a:pt x="2245" y="5870"/>
                    <a:pt x="2434" y="5275"/>
                  </a:cubicBezTo>
                  <a:cubicBezTo>
                    <a:pt x="2651" y="4653"/>
                    <a:pt x="2705" y="4058"/>
                    <a:pt x="2678" y="3436"/>
                  </a:cubicBezTo>
                  <a:cubicBezTo>
                    <a:pt x="2651" y="2841"/>
                    <a:pt x="2543" y="2218"/>
                    <a:pt x="2272" y="1623"/>
                  </a:cubicBezTo>
                  <a:cubicBezTo>
                    <a:pt x="2002" y="1028"/>
                    <a:pt x="1623" y="352"/>
                    <a:pt x="893" y="0"/>
                  </a:cubicBezTo>
                  <a:close/>
                </a:path>
              </a:pathLst>
            </a:custGeom>
            <a:solidFill>
              <a:srgbClr val="BEFFF1">
                <a:alpha val="45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65" name="Google Shape;1065;p32"/>
            <p:cNvSpPr/>
            <p:nvPr/>
          </p:nvSpPr>
          <p:spPr>
            <a:xfrm>
              <a:off x="1960395" y="5071948"/>
              <a:ext cx="38736" cy="101078"/>
            </a:xfrm>
            <a:custGeom>
              <a:avLst/>
              <a:gdLst/>
              <a:ahLst/>
              <a:cxnLst/>
              <a:rect l="l" t="t" r="r" b="b"/>
              <a:pathLst>
                <a:path w="2706" h="7061" extrusionOk="0">
                  <a:moveTo>
                    <a:pt x="893" y="1"/>
                  </a:moveTo>
                  <a:cubicBezTo>
                    <a:pt x="568" y="704"/>
                    <a:pt x="352" y="1218"/>
                    <a:pt x="217" y="1840"/>
                  </a:cubicBezTo>
                  <a:cubicBezTo>
                    <a:pt x="81" y="2408"/>
                    <a:pt x="0" y="3003"/>
                    <a:pt x="27" y="3571"/>
                  </a:cubicBezTo>
                  <a:cubicBezTo>
                    <a:pt x="81" y="4139"/>
                    <a:pt x="162" y="4707"/>
                    <a:pt x="379" y="5302"/>
                  </a:cubicBezTo>
                  <a:cubicBezTo>
                    <a:pt x="568" y="5870"/>
                    <a:pt x="893" y="6438"/>
                    <a:pt x="1434" y="7061"/>
                  </a:cubicBezTo>
                  <a:cubicBezTo>
                    <a:pt x="1975" y="6438"/>
                    <a:pt x="2245" y="5870"/>
                    <a:pt x="2435" y="5248"/>
                  </a:cubicBezTo>
                  <a:cubicBezTo>
                    <a:pt x="2651" y="4653"/>
                    <a:pt x="2705" y="4031"/>
                    <a:pt x="2678" y="3436"/>
                  </a:cubicBezTo>
                  <a:cubicBezTo>
                    <a:pt x="2651" y="2841"/>
                    <a:pt x="2543" y="2219"/>
                    <a:pt x="2272" y="1597"/>
                  </a:cubicBezTo>
                  <a:cubicBezTo>
                    <a:pt x="2002" y="1029"/>
                    <a:pt x="1623" y="352"/>
                    <a:pt x="893" y="1"/>
                  </a:cubicBezTo>
                  <a:close/>
                </a:path>
              </a:pathLst>
            </a:custGeom>
            <a:solidFill>
              <a:srgbClr val="BEFFF1">
                <a:alpha val="45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66" name="Google Shape;1066;p32"/>
            <p:cNvSpPr/>
            <p:nvPr/>
          </p:nvSpPr>
          <p:spPr>
            <a:xfrm>
              <a:off x="2047516" y="4936428"/>
              <a:ext cx="38736" cy="101078"/>
            </a:xfrm>
            <a:custGeom>
              <a:avLst/>
              <a:gdLst/>
              <a:ahLst/>
              <a:cxnLst/>
              <a:rect l="l" t="t" r="r" b="b"/>
              <a:pathLst>
                <a:path w="2706" h="7061" extrusionOk="0">
                  <a:moveTo>
                    <a:pt x="893" y="1"/>
                  </a:moveTo>
                  <a:cubicBezTo>
                    <a:pt x="568" y="704"/>
                    <a:pt x="352" y="1218"/>
                    <a:pt x="217" y="1840"/>
                  </a:cubicBezTo>
                  <a:cubicBezTo>
                    <a:pt x="81" y="2408"/>
                    <a:pt x="0" y="3003"/>
                    <a:pt x="27" y="3571"/>
                  </a:cubicBezTo>
                  <a:cubicBezTo>
                    <a:pt x="81" y="4139"/>
                    <a:pt x="163" y="4707"/>
                    <a:pt x="379" y="5302"/>
                  </a:cubicBezTo>
                  <a:cubicBezTo>
                    <a:pt x="568" y="5870"/>
                    <a:pt x="893" y="6438"/>
                    <a:pt x="1434" y="7060"/>
                  </a:cubicBezTo>
                  <a:cubicBezTo>
                    <a:pt x="1975" y="6438"/>
                    <a:pt x="2245" y="5870"/>
                    <a:pt x="2435" y="5248"/>
                  </a:cubicBezTo>
                  <a:cubicBezTo>
                    <a:pt x="2651" y="4653"/>
                    <a:pt x="2705" y="4031"/>
                    <a:pt x="2678" y="3436"/>
                  </a:cubicBezTo>
                  <a:cubicBezTo>
                    <a:pt x="2651" y="2841"/>
                    <a:pt x="2543" y="2219"/>
                    <a:pt x="2272" y="1596"/>
                  </a:cubicBezTo>
                  <a:cubicBezTo>
                    <a:pt x="2002" y="1028"/>
                    <a:pt x="1623" y="352"/>
                    <a:pt x="893" y="1"/>
                  </a:cubicBezTo>
                  <a:close/>
                </a:path>
              </a:pathLst>
            </a:custGeom>
            <a:solidFill>
              <a:srgbClr val="BEFFF1">
                <a:alpha val="45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67" name="Google Shape;1067;p32"/>
            <p:cNvSpPr/>
            <p:nvPr/>
          </p:nvSpPr>
          <p:spPr>
            <a:xfrm>
              <a:off x="2139662" y="4810585"/>
              <a:ext cx="38736" cy="101078"/>
            </a:xfrm>
            <a:custGeom>
              <a:avLst/>
              <a:gdLst/>
              <a:ahLst/>
              <a:cxnLst/>
              <a:rect l="l" t="t" r="r" b="b"/>
              <a:pathLst>
                <a:path w="2706" h="7061" extrusionOk="0">
                  <a:moveTo>
                    <a:pt x="867" y="1"/>
                  </a:moveTo>
                  <a:cubicBezTo>
                    <a:pt x="569" y="704"/>
                    <a:pt x="326" y="1218"/>
                    <a:pt x="190" y="1840"/>
                  </a:cubicBezTo>
                  <a:cubicBezTo>
                    <a:pt x="55" y="2408"/>
                    <a:pt x="1" y="3003"/>
                    <a:pt x="28" y="3571"/>
                  </a:cubicBezTo>
                  <a:cubicBezTo>
                    <a:pt x="55" y="4139"/>
                    <a:pt x="163" y="4707"/>
                    <a:pt x="353" y="5302"/>
                  </a:cubicBezTo>
                  <a:cubicBezTo>
                    <a:pt x="569" y="5870"/>
                    <a:pt x="867" y="6438"/>
                    <a:pt x="1408" y="7060"/>
                  </a:cubicBezTo>
                  <a:cubicBezTo>
                    <a:pt x="1949" y="6438"/>
                    <a:pt x="2219" y="5870"/>
                    <a:pt x="2435" y="5248"/>
                  </a:cubicBezTo>
                  <a:cubicBezTo>
                    <a:pt x="2625" y="4653"/>
                    <a:pt x="2706" y="4031"/>
                    <a:pt x="2652" y="3436"/>
                  </a:cubicBezTo>
                  <a:cubicBezTo>
                    <a:pt x="2625" y="2841"/>
                    <a:pt x="2517" y="2219"/>
                    <a:pt x="2246" y="1596"/>
                  </a:cubicBezTo>
                  <a:cubicBezTo>
                    <a:pt x="1976" y="1028"/>
                    <a:pt x="1624" y="352"/>
                    <a:pt x="867" y="1"/>
                  </a:cubicBezTo>
                  <a:close/>
                </a:path>
              </a:pathLst>
            </a:custGeom>
            <a:solidFill>
              <a:srgbClr val="BEFFF1">
                <a:alpha val="45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68" name="Google Shape;1068;p32"/>
            <p:cNvSpPr/>
            <p:nvPr/>
          </p:nvSpPr>
          <p:spPr>
            <a:xfrm>
              <a:off x="2120308" y="5105646"/>
              <a:ext cx="38736" cy="101064"/>
            </a:xfrm>
            <a:custGeom>
              <a:avLst/>
              <a:gdLst/>
              <a:ahLst/>
              <a:cxnLst/>
              <a:rect l="l" t="t" r="r" b="b"/>
              <a:pathLst>
                <a:path w="2706" h="7060" extrusionOk="0">
                  <a:moveTo>
                    <a:pt x="866" y="0"/>
                  </a:moveTo>
                  <a:cubicBezTo>
                    <a:pt x="569" y="703"/>
                    <a:pt x="325" y="1217"/>
                    <a:pt x="190" y="1866"/>
                  </a:cubicBezTo>
                  <a:cubicBezTo>
                    <a:pt x="55" y="2434"/>
                    <a:pt x="1" y="3002"/>
                    <a:pt x="28" y="3571"/>
                  </a:cubicBezTo>
                  <a:cubicBezTo>
                    <a:pt x="55" y="4166"/>
                    <a:pt x="163" y="4734"/>
                    <a:pt x="352" y="5302"/>
                  </a:cubicBezTo>
                  <a:cubicBezTo>
                    <a:pt x="569" y="5870"/>
                    <a:pt x="866" y="6465"/>
                    <a:pt x="1407" y="7060"/>
                  </a:cubicBezTo>
                  <a:cubicBezTo>
                    <a:pt x="1948" y="6465"/>
                    <a:pt x="2219" y="5870"/>
                    <a:pt x="2435" y="5275"/>
                  </a:cubicBezTo>
                  <a:cubicBezTo>
                    <a:pt x="2624" y="4652"/>
                    <a:pt x="2705" y="4057"/>
                    <a:pt x="2651" y="3435"/>
                  </a:cubicBezTo>
                  <a:cubicBezTo>
                    <a:pt x="2624" y="2840"/>
                    <a:pt x="2516" y="2218"/>
                    <a:pt x="2246" y="1623"/>
                  </a:cubicBezTo>
                  <a:cubicBezTo>
                    <a:pt x="1975" y="1055"/>
                    <a:pt x="1623" y="379"/>
                    <a:pt x="866" y="0"/>
                  </a:cubicBezTo>
                  <a:close/>
                </a:path>
              </a:pathLst>
            </a:custGeom>
            <a:solidFill>
              <a:srgbClr val="BEFFF1">
                <a:alpha val="45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69" name="Google Shape;1069;p32"/>
            <p:cNvSpPr/>
            <p:nvPr/>
          </p:nvSpPr>
          <p:spPr>
            <a:xfrm>
              <a:off x="1979749" y="4795869"/>
              <a:ext cx="38736" cy="101078"/>
            </a:xfrm>
            <a:custGeom>
              <a:avLst/>
              <a:gdLst/>
              <a:ahLst/>
              <a:cxnLst/>
              <a:rect l="l" t="t" r="r" b="b"/>
              <a:pathLst>
                <a:path w="2706" h="7061" extrusionOk="0">
                  <a:moveTo>
                    <a:pt x="893" y="1"/>
                  </a:moveTo>
                  <a:cubicBezTo>
                    <a:pt x="569" y="704"/>
                    <a:pt x="352" y="1218"/>
                    <a:pt x="217" y="1867"/>
                  </a:cubicBezTo>
                  <a:cubicBezTo>
                    <a:pt x="82" y="2435"/>
                    <a:pt x="1" y="3003"/>
                    <a:pt x="28" y="3571"/>
                  </a:cubicBezTo>
                  <a:cubicBezTo>
                    <a:pt x="82" y="4166"/>
                    <a:pt x="163" y="4734"/>
                    <a:pt x="379" y="5302"/>
                  </a:cubicBezTo>
                  <a:cubicBezTo>
                    <a:pt x="569" y="5870"/>
                    <a:pt x="893" y="6465"/>
                    <a:pt x="1434" y="7061"/>
                  </a:cubicBezTo>
                  <a:cubicBezTo>
                    <a:pt x="1975" y="6465"/>
                    <a:pt x="2246" y="5870"/>
                    <a:pt x="2435" y="5275"/>
                  </a:cubicBezTo>
                  <a:cubicBezTo>
                    <a:pt x="2651" y="4653"/>
                    <a:pt x="2706" y="4058"/>
                    <a:pt x="2679" y="3436"/>
                  </a:cubicBezTo>
                  <a:cubicBezTo>
                    <a:pt x="2651" y="2841"/>
                    <a:pt x="2543" y="2219"/>
                    <a:pt x="2273" y="1624"/>
                  </a:cubicBezTo>
                  <a:cubicBezTo>
                    <a:pt x="2002" y="1056"/>
                    <a:pt x="1624" y="379"/>
                    <a:pt x="893" y="1"/>
                  </a:cubicBezTo>
                  <a:close/>
                </a:path>
              </a:pathLst>
            </a:custGeom>
            <a:solidFill>
              <a:srgbClr val="BEFFF1">
                <a:alpha val="45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70" name="Google Shape;1070;p32"/>
            <p:cNvSpPr/>
            <p:nvPr/>
          </p:nvSpPr>
          <p:spPr>
            <a:xfrm>
              <a:off x="1553820" y="5120347"/>
              <a:ext cx="38736" cy="101078"/>
            </a:xfrm>
            <a:custGeom>
              <a:avLst/>
              <a:gdLst/>
              <a:ahLst/>
              <a:cxnLst/>
              <a:rect l="l" t="t" r="r" b="b"/>
              <a:pathLst>
                <a:path w="2706" h="7061" extrusionOk="0">
                  <a:moveTo>
                    <a:pt x="893" y="1"/>
                  </a:moveTo>
                  <a:cubicBezTo>
                    <a:pt x="569" y="704"/>
                    <a:pt x="352" y="1218"/>
                    <a:pt x="217" y="1840"/>
                  </a:cubicBezTo>
                  <a:cubicBezTo>
                    <a:pt x="82" y="2408"/>
                    <a:pt x="1" y="3003"/>
                    <a:pt x="28" y="3571"/>
                  </a:cubicBezTo>
                  <a:cubicBezTo>
                    <a:pt x="82" y="4139"/>
                    <a:pt x="163" y="4707"/>
                    <a:pt x="379" y="5303"/>
                  </a:cubicBezTo>
                  <a:cubicBezTo>
                    <a:pt x="569" y="5871"/>
                    <a:pt x="893" y="6439"/>
                    <a:pt x="1434" y="7061"/>
                  </a:cubicBezTo>
                  <a:cubicBezTo>
                    <a:pt x="1975" y="6439"/>
                    <a:pt x="2246" y="5871"/>
                    <a:pt x="2435" y="5248"/>
                  </a:cubicBezTo>
                  <a:cubicBezTo>
                    <a:pt x="2651" y="4653"/>
                    <a:pt x="2706" y="4031"/>
                    <a:pt x="2678" y="3436"/>
                  </a:cubicBezTo>
                  <a:cubicBezTo>
                    <a:pt x="2651" y="2841"/>
                    <a:pt x="2543" y="2219"/>
                    <a:pt x="2273" y="1597"/>
                  </a:cubicBezTo>
                  <a:cubicBezTo>
                    <a:pt x="2002" y="1029"/>
                    <a:pt x="1624" y="353"/>
                    <a:pt x="893" y="1"/>
                  </a:cubicBezTo>
                  <a:close/>
                </a:path>
              </a:pathLst>
            </a:custGeom>
            <a:solidFill>
              <a:srgbClr val="BEFFF1">
                <a:alpha val="45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71" name="Google Shape;1071;p32"/>
            <p:cNvSpPr/>
            <p:nvPr/>
          </p:nvSpPr>
          <p:spPr>
            <a:xfrm>
              <a:off x="1757108" y="5105646"/>
              <a:ext cx="38736" cy="101064"/>
            </a:xfrm>
            <a:custGeom>
              <a:avLst/>
              <a:gdLst/>
              <a:ahLst/>
              <a:cxnLst/>
              <a:rect l="l" t="t" r="r" b="b"/>
              <a:pathLst>
                <a:path w="2706" h="7060" extrusionOk="0">
                  <a:moveTo>
                    <a:pt x="893" y="0"/>
                  </a:moveTo>
                  <a:cubicBezTo>
                    <a:pt x="568" y="703"/>
                    <a:pt x="352" y="1217"/>
                    <a:pt x="217" y="1866"/>
                  </a:cubicBezTo>
                  <a:cubicBezTo>
                    <a:pt x="82" y="2434"/>
                    <a:pt x="0" y="3002"/>
                    <a:pt x="27" y="3571"/>
                  </a:cubicBezTo>
                  <a:cubicBezTo>
                    <a:pt x="82" y="4166"/>
                    <a:pt x="163" y="4734"/>
                    <a:pt x="379" y="5302"/>
                  </a:cubicBezTo>
                  <a:cubicBezTo>
                    <a:pt x="568" y="5870"/>
                    <a:pt x="893" y="6465"/>
                    <a:pt x="1434" y="7060"/>
                  </a:cubicBezTo>
                  <a:cubicBezTo>
                    <a:pt x="1975" y="6465"/>
                    <a:pt x="2245" y="5870"/>
                    <a:pt x="2435" y="5275"/>
                  </a:cubicBezTo>
                  <a:cubicBezTo>
                    <a:pt x="2651" y="4652"/>
                    <a:pt x="2705" y="4057"/>
                    <a:pt x="2678" y="3435"/>
                  </a:cubicBezTo>
                  <a:cubicBezTo>
                    <a:pt x="2651" y="2840"/>
                    <a:pt x="2543" y="2218"/>
                    <a:pt x="2273" y="1623"/>
                  </a:cubicBezTo>
                  <a:cubicBezTo>
                    <a:pt x="2002" y="1055"/>
                    <a:pt x="1623" y="379"/>
                    <a:pt x="893" y="0"/>
                  </a:cubicBezTo>
                  <a:close/>
                </a:path>
              </a:pathLst>
            </a:custGeom>
            <a:solidFill>
              <a:srgbClr val="BEFFF1">
                <a:alpha val="45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72" name="Google Shape;1072;p32"/>
            <p:cNvSpPr/>
            <p:nvPr/>
          </p:nvSpPr>
          <p:spPr>
            <a:xfrm>
              <a:off x="1302134" y="4611950"/>
              <a:ext cx="38736" cy="101078"/>
            </a:xfrm>
            <a:custGeom>
              <a:avLst/>
              <a:gdLst/>
              <a:ahLst/>
              <a:cxnLst/>
              <a:rect l="l" t="t" r="r" b="b"/>
              <a:pathLst>
                <a:path w="2706" h="7061" extrusionOk="0">
                  <a:moveTo>
                    <a:pt x="893" y="0"/>
                  </a:moveTo>
                  <a:cubicBezTo>
                    <a:pt x="569" y="704"/>
                    <a:pt x="352" y="1218"/>
                    <a:pt x="217" y="1867"/>
                  </a:cubicBezTo>
                  <a:cubicBezTo>
                    <a:pt x="82" y="2435"/>
                    <a:pt x="1" y="3003"/>
                    <a:pt x="28" y="3598"/>
                  </a:cubicBezTo>
                  <a:cubicBezTo>
                    <a:pt x="82" y="4166"/>
                    <a:pt x="163" y="4734"/>
                    <a:pt x="379" y="5302"/>
                  </a:cubicBezTo>
                  <a:cubicBezTo>
                    <a:pt x="569" y="5897"/>
                    <a:pt x="893" y="6465"/>
                    <a:pt x="1434" y="7060"/>
                  </a:cubicBezTo>
                  <a:cubicBezTo>
                    <a:pt x="1975" y="6465"/>
                    <a:pt x="2246" y="5897"/>
                    <a:pt x="2435" y="5275"/>
                  </a:cubicBezTo>
                  <a:cubicBezTo>
                    <a:pt x="2651" y="4680"/>
                    <a:pt x="2706" y="4058"/>
                    <a:pt x="2679" y="3463"/>
                  </a:cubicBezTo>
                  <a:cubicBezTo>
                    <a:pt x="2651" y="2840"/>
                    <a:pt x="2543" y="2245"/>
                    <a:pt x="2273" y="1623"/>
                  </a:cubicBezTo>
                  <a:cubicBezTo>
                    <a:pt x="2002" y="1055"/>
                    <a:pt x="1624" y="379"/>
                    <a:pt x="893" y="0"/>
                  </a:cubicBezTo>
                  <a:close/>
                </a:path>
              </a:pathLst>
            </a:custGeom>
            <a:solidFill>
              <a:srgbClr val="BEFFF1">
                <a:alpha val="45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73" name="Google Shape;1073;p32"/>
            <p:cNvSpPr/>
            <p:nvPr/>
          </p:nvSpPr>
          <p:spPr>
            <a:xfrm>
              <a:off x="1215013" y="4539545"/>
              <a:ext cx="38736" cy="101064"/>
            </a:xfrm>
            <a:custGeom>
              <a:avLst/>
              <a:gdLst/>
              <a:ahLst/>
              <a:cxnLst/>
              <a:rect l="l" t="t" r="r" b="b"/>
              <a:pathLst>
                <a:path w="2706" h="7060" extrusionOk="0">
                  <a:moveTo>
                    <a:pt x="893" y="0"/>
                  </a:moveTo>
                  <a:cubicBezTo>
                    <a:pt x="569" y="703"/>
                    <a:pt x="352" y="1217"/>
                    <a:pt x="217" y="1839"/>
                  </a:cubicBezTo>
                  <a:cubicBezTo>
                    <a:pt x="82" y="2435"/>
                    <a:pt x="1" y="3003"/>
                    <a:pt x="28" y="3571"/>
                  </a:cubicBezTo>
                  <a:cubicBezTo>
                    <a:pt x="82" y="4139"/>
                    <a:pt x="163" y="4734"/>
                    <a:pt x="379" y="5302"/>
                  </a:cubicBezTo>
                  <a:cubicBezTo>
                    <a:pt x="569" y="5870"/>
                    <a:pt x="893" y="6438"/>
                    <a:pt x="1434" y="7060"/>
                  </a:cubicBezTo>
                  <a:cubicBezTo>
                    <a:pt x="1975" y="6438"/>
                    <a:pt x="2246" y="5870"/>
                    <a:pt x="2435" y="5275"/>
                  </a:cubicBezTo>
                  <a:cubicBezTo>
                    <a:pt x="2651" y="4653"/>
                    <a:pt x="2705" y="4057"/>
                    <a:pt x="2678" y="3435"/>
                  </a:cubicBezTo>
                  <a:cubicBezTo>
                    <a:pt x="2651" y="2840"/>
                    <a:pt x="2543" y="2218"/>
                    <a:pt x="2273" y="1623"/>
                  </a:cubicBezTo>
                  <a:cubicBezTo>
                    <a:pt x="2002" y="1028"/>
                    <a:pt x="1624" y="352"/>
                    <a:pt x="893" y="0"/>
                  </a:cubicBezTo>
                  <a:close/>
                </a:path>
              </a:pathLst>
            </a:custGeom>
            <a:solidFill>
              <a:srgbClr val="BEFFF1">
                <a:alpha val="45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74" name="Google Shape;1074;p32"/>
            <p:cNvSpPr/>
            <p:nvPr/>
          </p:nvSpPr>
          <p:spPr>
            <a:xfrm>
              <a:off x="1118215" y="4670026"/>
              <a:ext cx="38736" cy="101078"/>
            </a:xfrm>
            <a:custGeom>
              <a:avLst/>
              <a:gdLst/>
              <a:ahLst/>
              <a:cxnLst/>
              <a:rect l="l" t="t" r="r" b="b"/>
              <a:pathLst>
                <a:path w="2706" h="7061" extrusionOk="0">
                  <a:moveTo>
                    <a:pt x="893" y="1"/>
                  </a:moveTo>
                  <a:cubicBezTo>
                    <a:pt x="568" y="704"/>
                    <a:pt x="352" y="1218"/>
                    <a:pt x="217" y="1867"/>
                  </a:cubicBezTo>
                  <a:cubicBezTo>
                    <a:pt x="81" y="2435"/>
                    <a:pt x="0" y="3003"/>
                    <a:pt x="27" y="3598"/>
                  </a:cubicBezTo>
                  <a:cubicBezTo>
                    <a:pt x="81" y="4166"/>
                    <a:pt x="163" y="4734"/>
                    <a:pt x="379" y="5302"/>
                  </a:cubicBezTo>
                  <a:cubicBezTo>
                    <a:pt x="568" y="5897"/>
                    <a:pt x="893" y="6465"/>
                    <a:pt x="1434" y="7061"/>
                  </a:cubicBezTo>
                  <a:cubicBezTo>
                    <a:pt x="1975" y="6465"/>
                    <a:pt x="2245" y="5897"/>
                    <a:pt x="2435" y="5275"/>
                  </a:cubicBezTo>
                  <a:cubicBezTo>
                    <a:pt x="2651" y="4680"/>
                    <a:pt x="2705" y="4058"/>
                    <a:pt x="2678" y="3463"/>
                  </a:cubicBezTo>
                  <a:cubicBezTo>
                    <a:pt x="2651" y="2841"/>
                    <a:pt x="2543" y="2246"/>
                    <a:pt x="2272" y="1624"/>
                  </a:cubicBezTo>
                  <a:cubicBezTo>
                    <a:pt x="2002" y="1056"/>
                    <a:pt x="1623" y="379"/>
                    <a:pt x="893" y="1"/>
                  </a:cubicBezTo>
                  <a:close/>
                </a:path>
              </a:pathLst>
            </a:custGeom>
            <a:solidFill>
              <a:srgbClr val="BEFFF1">
                <a:alpha val="45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75" name="Google Shape;1075;p32"/>
            <p:cNvSpPr/>
            <p:nvPr/>
          </p:nvSpPr>
          <p:spPr>
            <a:xfrm>
              <a:off x="1215013" y="5071948"/>
              <a:ext cx="38736" cy="101078"/>
            </a:xfrm>
            <a:custGeom>
              <a:avLst/>
              <a:gdLst/>
              <a:ahLst/>
              <a:cxnLst/>
              <a:rect l="l" t="t" r="r" b="b"/>
              <a:pathLst>
                <a:path w="2706" h="7061" extrusionOk="0">
                  <a:moveTo>
                    <a:pt x="893" y="1"/>
                  </a:moveTo>
                  <a:cubicBezTo>
                    <a:pt x="569" y="704"/>
                    <a:pt x="352" y="1218"/>
                    <a:pt x="217" y="1840"/>
                  </a:cubicBezTo>
                  <a:cubicBezTo>
                    <a:pt x="82" y="2408"/>
                    <a:pt x="1" y="3003"/>
                    <a:pt x="28" y="3571"/>
                  </a:cubicBezTo>
                  <a:cubicBezTo>
                    <a:pt x="82" y="4139"/>
                    <a:pt x="163" y="4707"/>
                    <a:pt x="379" y="5302"/>
                  </a:cubicBezTo>
                  <a:cubicBezTo>
                    <a:pt x="569" y="5870"/>
                    <a:pt x="893" y="6438"/>
                    <a:pt x="1434" y="7061"/>
                  </a:cubicBezTo>
                  <a:cubicBezTo>
                    <a:pt x="1975" y="6438"/>
                    <a:pt x="2246" y="5870"/>
                    <a:pt x="2435" y="5248"/>
                  </a:cubicBezTo>
                  <a:cubicBezTo>
                    <a:pt x="2651" y="4653"/>
                    <a:pt x="2705" y="4031"/>
                    <a:pt x="2678" y="3436"/>
                  </a:cubicBezTo>
                  <a:cubicBezTo>
                    <a:pt x="2651" y="2841"/>
                    <a:pt x="2543" y="2219"/>
                    <a:pt x="2273" y="1597"/>
                  </a:cubicBezTo>
                  <a:cubicBezTo>
                    <a:pt x="2002" y="1029"/>
                    <a:pt x="1624" y="352"/>
                    <a:pt x="893" y="1"/>
                  </a:cubicBezTo>
                  <a:close/>
                </a:path>
              </a:pathLst>
            </a:custGeom>
            <a:solidFill>
              <a:srgbClr val="00D4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76" name="Google Shape;1076;p32"/>
            <p:cNvSpPr/>
            <p:nvPr/>
          </p:nvSpPr>
          <p:spPr>
            <a:xfrm>
              <a:off x="1060125" y="5120347"/>
              <a:ext cx="38736" cy="101078"/>
            </a:xfrm>
            <a:custGeom>
              <a:avLst/>
              <a:gdLst/>
              <a:ahLst/>
              <a:cxnLst/>
              <a:rect l="l" t="t" r="r" b="b"/>
              <a:pathLst>
                <a:path w="2706" h="7061" extrusionOk="0">
                  <a:moveTo>
                    <a:pt x="894" y="1"/>
                  </a:moveTo>
                  <a:cubicBezTo>
                    <a:pt x="569" y="704"/>
                    <a:pt x="353" y="1218"/>
                    <a:pt x="217" y="1840"/>
                  </a:cubicBezTo>
                  <a:cubicBezTo>
                    <a:pt x="82" y="2408"/>
                    <a:pt x="1" y="3003"/>
                    <a:pt x="28" y="3571"/>
                  </a:cubicBezTo>
                  <a:cubicBezTo>
                    <a:pt x="82" y="4139"/>
                    <a:pt x="163" y="4707"/>
                    <a:pt x="380" y="5303"/>
                  </a:cubicBezTo>
                  <a:cubicBezTo>
                    <a:pt x="569" y="5871"/>
                    <a:pt x="894" y="6439"/>
                    <a:pt x="1435" y="7061"/>
                  </a:cubicBezTo>
                  <a:cubicBezTo>
                    <a:pt x="1976" y="6439"/>
                    <a:pt x="2246" y="5871"/>
                    <a:pt x="2435" y="5248"/>
                  </a:cubicBezTo>
                  <a:cubicBezTo>
                    <a:pt x="2652" y="4653"/>
                    <a:pt x="2706" y="4031"/>
                    <a:pt x="2679" y="3436"/>
                  </a:cubicBezTo>
                  <a:cubicBezTo>
                    <a:pt x="2652" y="2841"/>
                    <a:pt x="2544" y="2219"/>
                    <a:pt x="2273" y="1597"/>
                  </a:cubicBezTo>
                  <a:cubicBezTo>
                    <a:pt x="2003" y="1029"/>
                    <a:pt x="1624" y="353"/>
                    <a:pt x="894" y="1"/>
                  </a:cubicBezTo>
                  <a:close/>
                </a:path>
              </a:pathLst>
            </a:custGeom>
            <a:solidFill>
              <a:srgbClr val="BEFFF1">
                <a:alpha val="45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77" name="Google Shape;1077;p32"/>
            <p:cNvSpPr/>
            <p:nvPr/>
          </p:nvSpPr>
          <p:spPr>
            <a:xfrm>
              <a:off x="1287805" y="4936428"/>
              <a:ext cx="38350" cy="101078"/>
            </a:xfrm>
            <a:custGeom>
              <a:avLst/>
              <a:gdLst/>
              <a:ahLst/>
              <a:cxnLst/>
              <a:rect l="l" t="t" r="r" b="b"/>
              <a:pathLst>
                <a:path w="2679" h="7061" extrusionOk="0">
                  <a:moveTo>
                    <a:pt x="866" y="1"/>
                  </a:moveTo>
                  <a:cubicBezTo>
                    <a:pt x="569" y="704"/>
                    <a:pt x="325" y="1218"/>
                    <a:pt x="190" y="1840"/>
                  </a:cubicBezTo>
                  <a:cubicBezTo>
                    <a:pt x="55" y="2408"/>
                    <a:pt x="1" y="3003"/>
                    <a:pt x="28" y="3571"/>
                  </a:cubicBezTo>
                  <a:cubicBezTo>
                    <a:pt x="55" y="4139"/>
                    <a:pt x="163" y="4707"/>
                    <a:pt x="352" y="5302"/>
                  </a:cubicBezTo>
                  <a:cubicBezTo>
                    <a:pt x="569" y="5870"/>
                    <a:pt x="866" y="6438"/>
                    <a:pt x="1407" y="7060"/>
                  </a:cubicBezTo>
                  <a:cubicBezTo>
                    <a:pt x="1948" y="6438"/>
                    <a:pt x="2219" y="5870"/>
                    <a:pt x="2435" y="5248"/>
                  </a:cubicBezTo>
                  <a:cubicBezTo>
                    <a:pt x="2625" y="4653"/>
                    <a:pt x="2679" y="4031"/>
                    <a:pt x="2652" y="3436"/>
                  </a:cubicBezTo>
                  <a:cubicBezTo>
                    <a:pt x="2625" y="2841"/>
                    <a:pt x="2516" y="2219"/>
                    <a:pt x="2246" y="1596"/>
                  </a:cubicBezTo>
                  <a:cubicBezTo>
                    <a:pt x="1975" y="1028"/>
                    <a:pt x="1624" y="352"/>
                    <a:pt x="866" y="1"/>
                  </a:cubicBezTo>
                  <a:close/>
                </a:path>
              </a:pathLst>
            </a:custGeom>
            <a:solidFill>
              <a:srgbClr val="BEFFF1">
                <a:alpha val="45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78" name="Google Shape;1078;p32"/>
            <p:cNvSpPr/>
            <p:nvPr/>
          </p:nvSpPr>
          <p:spPr>
            <a:xfrm>
              <a:off x="1374926" y="5105646"/>
              <a:ext cx="38350" cy="101064"/>
            </a:xfrm>
            <a:custGeom>
              <a:avLst/>
              <a:gdLst/>
              <a:ahLst/>
              <a:cxnLst/>
              <a:rect l="l" t="t" r="r" b="b"/>
              <a:pathLst>
                <a:path w="2679" h="7060" extrusionOk="0">
                  <a:moveTo>
                    <a:pt x="866" y="0"/>
                  </a:moveTo>
                  <a:cubicBezTo>
                    <a:pt x="569" y="703"/>
                    <a:pt x="325" y="1217"/>
                    <a:pt x="190" y="1866"/>
                  </a:cubicBezTo>
                  <a:cubicBezTo>
                    <a:pt x="55" y="2434"/>
                    <a:pt x="1" y="3002"/>
                    <a:pt x="28" y="3571"/>
                  </a:cubicBezTo>
                  <a:cubicBezTo>
                    <a:pt x="55" y="4166"/>
                    <a:pt x="163" y="4734"/>
                    <a:pt x="353" y="5302"/>
                  </a:cubicBezTo>
                  <a:cubicBezTo>
                    <a:pt x="569" y="5870"/>
                    <a:pt x="866" y="6465"/>
                    <a:pt x="1407" y="7060"/>
                  </a:cubicBezTo>
                  <a:cubicBezTo>
                    <a:pt x="1948" y="6465"/>
                    <a:pt x="2219" y="5870"/>
                    <a:pt x="2435" y="5275"/>
                  </a:cubicBezTo>
                  <a:cubicBezTo>
                    <a:pt x="2625" y="4652"/>
                    <a:pt x="2679" y="4057"/>
                    <a:pt x="2652" y="3435"/>
                  </a:cubicBezTo>
                  <a:cubicBezTo>
                    <a:pt x="2625" y="2840"/>
                    <a:pt x="2516" y="2218"/>
                    <a:pt x="2246" y="1623"/>
                  </a:cubicBezTo>
                  <a:cubicBezTo>
                    <a:pt x="1975" y="1055"/>
                    <a:pt x="1624" y="379"/>
                    <a:pt x="866" y="0"/>
                  </a:cubicBezTo>
                  <a:close/>
                </a:path>
              </a:pathLst>
            </a:custGeom>
            <a:solidFill>
              <a:srgbClr val="BEFFF1">
                <a:alpha val="45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79" name="Google Shape;1079;p32"/>
            <p:cNvSpPr/>
            <p:nvPr/>
          </p:nvSpPr>
          <p:spPr>
            <a:xfrm>
              <a:off x="1118215" y="4936428"/>
              <a:ext cx="38736" cy="101078"/>
            </a:xfrm>
            <a:custGeom>
              <a:avLst/>
              <a:gdLst/>
              <a:ahLst/>
              <a:cxnLst/>
              <a:rect l="l" t="t" r="r" b="b"/>
              <a:pathLst>
                <a:path w="2706" h="7061" extrusionOk="0">
                  <a:moveTo>
                    <a:pt x="893" y="1"/>
                  </a:moveTo>
                  <a:cubicBezTo>
                    <a:pt x="568" y="704"/>
                    <a:pt x="352" y="1218"/>
                    <a:pt x="217" y="1840"/>
                  </a:cubicBezTo>
                  <a:cubicBezTo>
                    <a:pt x="81" y="2408"/>
                    <a:pt x="0" y="3003"/>
                    <a:pt x="27" y="3571"/>
                  </a:cubicBezTo>
                  <a:cubicBezTo>
                    <a:pt x="81" y="4139"/>
                    <a:pt x="163" y="4707"/>
                    <a:pt x="379" y="5302"/>
                  </a:cubicBezTo>
                  <a:cubicBezTo>
                    <a:pt x="568" y="5870"/>
                    <a:pt x="893" y="6438"/>
                    <a:pt x="1434" y="7060"/>
                  </a:cubicBezTo>
                  <a:cubicBezTo>
                    <a:pt x="1975" y="6438"/>
                    <a:pt x="2245" y="5870"/>
                    <a:pt x="2435" y="5248"/>
                  </a:cubicBezTo>
                  <a:cubicBezTo>
                    <a:pt x="2651" y="4653"/>
                    <a:pt x="2705" y="4031"/>
                    <a:pt x="2678" y="3436"/>
                  </a:cubicBezTo>
                  <a:cubicBezTo>
                    <a:pt x="2651" y="2841"/>
                    <a:pt x="2543" y="2219"/>
                    <a:pt x="2272" y="1596"/>
                  </a:cubicBezTo>
                  <a:cubicBezTo>
                    <a:pt x="2002" y="1028"/>
                    <a:pt x="1623" y="352"/>
                    <a:pt x="893" y="1"/>
                  </a:cubicBezTo>
                  <a:close/>
                </a:path>
              </a:pathLst>
            </a:custGeom>
            <a:solidFill>
              <a:srgbClr val="BEFFF1">
                <a:alpha val="45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80" name="Google Shape;1080;p32"/>
            <p:cNvSpPr/>
            <p:nvPr/>
          </p:nvSpPr>
          <p:spPr>
            <a:xfrm>
              <a:off x="1215013" y="4791231"/>
              <a:ext cx="38736" cy="101064"/>
            </a:xfrm>
            <a:custGeom>
              <a:avLst/>
              <a:gdLst/>
              <a:ahLst/>
              <a:cxnLst/>
              <a:rect l="l" t="t" r="r" b="b"/>
              <a:pathLst>
                <a:path w="2706" h="7060" extrusionOk="0">
                  <a:moveTo>
                    <a:pt x="893" y="0"/>
                  </a:moveTo>
                  <a:cubicBezTo>
                    <a:pt x="569" y="703"/>
                    <a:pt x="352" y="1217"/>
                    <a:pt x="217" y="1839"/>
                  </a:cubicBezTo>
                  <a:cubicBezTo>
                    <a:pt x="82" y="2407"/>
                    <a:pt x="1" y="3003"/>
                    <a:pt x="28" y="3571"/>
                  </a:cubicBezTo>
                  <a:cubicBezTo>
                    <a:pt x="82" y="4139"/>
                    <a:pt x="163" y="4707"/>
                    <a:pt x="379" y="5302"/>
                  </a:cubicBezTo>
                  <a:cubicBezTo>
                    <a:pt x="569" y="5870"/>
                    <a:pt x="893" y="6438"/>
                    <a:pt x="1434" y="7060"/>
                  </a:cubicBezTo>
                  <a:cubicBezTo>
                    <a:pt x="1975" y="6438"/>
                    <a:pt x="2246" y="5870"/>
                    <a:pt x="2435" y="5248"/>
                  </a:cubicBezTo>
                  <a:cubicBezTo>
                    <a:pt x="2651" y="4653"/>
                    <a:pt x="2705" y="4030"/>
                    <a:pt x="2678" y="3435"/>
                  </a:cubicBezTo>
                  <a:cubicBezTo>
                    <a:pt x="2651" y="2840"/>
                    <a:pt x="2543" y="2218"/>
                    <a:pt x="2273" y="1596"/>
                  </a:cubicBezTo>
                  <a:cubicBezTo>
                    <a:pt x="2002" y="1028"/>
                    <a:pt x="1624" y="352"/>
                    <a:pt x="893" y="0"/>
                  </a:cubicBezTo>
                  <a:close/>
                </a:path>
              </a:pathLst>
            </a:custGeom>
            <a:solidFill>
              <a:srgbClr val="BEFFF1">
                <a:alpha val="45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81" name="Google Shape;1081;p32"/>
            <p:cNvSpPr/>
            <p:nvPr/>
          </p:nvSpPr>
          <p:spPr>
            <a:xfrm>
              <a:off x="2324755" y="4201897"/>
              <a:ext cx="37963" cy="86749"/>
            </a:xfrm>
            <a:custGeom>
              <a:avLst/>
              <a:gdLst/>
              <a:ahLst/>
              <a:cxnLst/>
              <a:rect l="l" t="t" r="r" b="b"/>
              <a:pathLst>
                <a:path w="2652" h="6060" extrusionOk="0">
                  <a:moveTo>
                    <a:pt x="677" y="0"/>
                  </a:moveTo>
                  <a:cubicBezTo>
                    <a:pt x="406" y="731"/>
                    <a:pt x="271" y="1217"/>
                    <a:pt x="190" y="1704"/>
                  </a:cubicBezTo>
                  <a:cubicBezTo>
                    <a:pt x="82" y="2137"/>
                    <a:pt x="0" y="2543"/>
                    <a:pt x="0" y="2976"/>
                  </a:cubicBezTo>
                  <a:cubicBezTo>
                    <a:pt x="0" y="3381"/>
                    <a:pt x="0" y="3841"/>
                    <a:pt x="109" y="4328"/>
                  </a:cubicBezTo>
                  <a:cubicBezTo>
                    <a:pt x="190" y="4842"/>
                    <a:pt x="325" y="5383"/>
                    <a:pt x="677" y="6059"/>
                  </a:cubicBezTo>
                  <a:cubicBezTo>
                    <a:pt x="1407" y="5735"/>
                    <a:pt x="1840" y="5275"/>
                    <a:pt x="2137" y="4788"/>
                  </a:cubicBezTo>
                  <a:cubicBezTo>
                    <a:pt x="2435" y="4274"/>
                    <a:pt x="2624" y="3652"/>
                    <a:pt x="2651" y="3057"/>
                  </a:cubicBezTo>
                  <a:cubicBezTo>
                    <a:pt x="2651" y="2435"/>
                    <a:pt x="2516" y="1813"/>
                    <a:pt x="2218" y="1272"/>
                  </a:cubicBezTo>
                  <a:cubicBezTo>
                    <a:pt x="1867" y="731"/>
                    <a:pt x="1407" y="244"/>
                    <a:pt x="677" y="0"/>
                  </a:cubicBezTo>
                  <a:close/>
                </a:path>
              </a:pathLst>
            </a:custGeom>
            <a:solidFill>
              <a:srgbClr val="BEFFF1">
                <a:alpha val="45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82" name="Google Shape;1082;p32"/>
            <p:cNvSpPr/>
            <p:nvPr/>
          </p:nvSpPr>
          <p:spPr>
            <a:xfrm>
              <a:off x="2411876" y="4414861"/>
              <a:ext cx="37963" cy="86749"/>
            </a:xfrm>
            <a:custGeom>
              <a:avLst/>
              <a:gdLst/>
              <a:ahLst/>
              <a:cxnLst/>
              <a:rect l="l" t="t" r="r" b="b"/>
              <a:pathLst>
                <a:path w="2652" h="6060" extrusionOk="0">
                  <a:moveTo>
                    <a:pt x="677" y="0"/>
                  </a:moveTo>
                  <a:cubicBezTo>
                    <a:pt x="406" y="731"/>
                    <a:pt x="271" y="1217"/>
                    <a:pt x="190" y="1704"/>
                  </a:cubicBezTo>
                  <a:cubicBezTo>
                    <a:pt x="82" y="2137"/>
                    <a:pt x="1" y="2543"/>
                    <a:pt x="1" y="2976"/>
                  </a:cubicBezTo>
                  <a:cubicBezTo>
                    <a:pt x="1" y="3381"/>
                    <a:pt x="1" y="3841"/>
                    <a:pt x="109" y="4328"/>
                  </a:cubicBezTo>
                  <a:cubicBezTo>
                    <a:pt x="190" y="4842"/>
                    <a:pt x="325" y="5383"/>
                    <a:pt x="677" y="6059"/>
                  </a:cubicBezTo>
                  <a:cubicBezTo>
                    <a:pt x="1407" y="5735"/>
                    <a:pt x="1840" y="5275"/>
                    <a:pt x="2137" y="4788"/>
                  </a:cubicBezTo>
                  <a:cubicBezTo>
                    <a:pt x="2435" y="4274"/>
                    <a:pt x="2624" y="3652"/>
                    <a:pt x="2651" y="3057"/>
                  </a:cubicBezTo>
                  <a:cubicBezTo>
                    <a:pt x="2651" y="2435"/>
                    <a:pt x="2516" y="1813"/>
                    <a:pt x="2219" y="1272"/>
                  </a:cubicBezTo>
                  <a:cubicBezTo>
                    <a:pt x="1867" y="731"/>
                    <a:pt x="1407" y="244"/>
                    <a:pt x="677" y="0"/>
                  </a:cubicBezTo>
                  <a:close/>
                </a:path>
              </a:pathLst>
            </a:custGeom>
            <a:solidFill>
              <a:srgbClr val="BEFFF1">
                <a:alpha val="45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83" name="Google Shape;1083;p32"/>
            <p:cNvSpPr/>
            <p:nvPr/>
          </p:nvSpPr>
          <p:spPr>
            <a:xfrm>
              <a:off x="887429" y="5116482"/>
              <a:ext cx="37577" cy="106489"/>
            </a:xfrm>
            <a:custGeom>
              <a:avLst/>
              <a:gdLst/>
              <a:ahLst/>
              <a:cxnLst/>
              <a:rect l="l" t="t" r="r" b="b"/>
              <a:pathLst>
                <a:path w="2625" h="7439" extrusionOk="0">
                  <a:moveTo>
                    <a:pt x="1299" y="0"/>
                  </a:moveTo>
                  <a:cubicBezTo>
                    <a:pt x="785" y="595"/>
                    <a:pt x="515" y="1245"/>
                    <a:pt x="271" y="1840"/>
                  </a:cubicBezTo>
                  <a:cubicBezTo>
                    <a:pt x="109" y="2462"/>
                    <a:pt x="1" y="3111"/>
                    <a:pt x="1" y="3706"/>
                  </a:cubicBezTo>
                  <a:cubicBezTo>
                    <a:pt x="1" y="4328"/>
                    <a:pt x="55" y="4950"/>
                    <a:pt x="271" y="5573"/>
                  </a:cubicBezTo>
                  <a:cubicBezTo>
                    <a:pt x="461" y="6168"/>
                    <a:pt x="785" y="6817"/>
                    <a:pt x="1299" y="7439"/>
                  </a:cubicBezTo>
                  <a:cubicBezTo>
                    <a:pt x="1894" y="6817"/>
                    <a:pt x="2165" y="6168"/>
                    <a:pt x="2354" y="5573"/>
                  </a:cubicBezTo>
                  <a:cubicBezTo>
                    <a:pt x="2517" y="4950"/>
                    <a:pt x="2625" y="4328"/>
                    <a:pt x="2625" y="3706"/>
                  </a:cubicBezTo>
                  <a:cubicBezTo>
                    <a:pt x="2625" y="3111"/>
                    <a:pt x="2571" y="2462"/>
                    <a:pt x="2354" y="1840"/>
                  </a:cubicBezTo>
                  <a:cubicBezTo>
                    <a:pt x="2165" y="1245"/>
                    <a:pt x="1840" y="595"/>
                    <a:pt x="1299" y="0"/>
                  </a:cubicBezTo>
                  <a:close/>
                </a:path>
              </a:pathLst>
            </a:custGeom>
            <a:solidFill>
              <a:srgbClr val="BEFFF1">
                <a:alpha val="45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84" name="Google Shape;1084;p32"/>
            <p:cNvSpPr/>
            <p:nvPr/>
          </p:nvSpPr>
          <p:spPr>
            <a:xfrm>
              <a:off x="1246807" y="4560344"/>
              <a:ext cx="805605" cy="513021"/>
            </a:xfrm>
            <a:custGeom>
              <a:avLst/>
              <a:gdLst/>
              <a:ahLst/>
              <a:cxnLst/>
              <a:rect l="l" t="t" r="r" b="b"/>
              <a:pathLst>
                <a:path w="56277" h="35838" extrusionOk="0">
                  <a:moveTo>
                    <a:pt x="29720" y="1"/>
                  </a:moveTo>
                  <a:cubicBezTo>
                    <a:pt x="29139" y="1"/>
                    <a:pt x="28546" y="21"/>
                    <a:pt x="27939" y="62"/>
                  </a:cubicBezTo>
                  <a:cubicBezTo>
                    <a:pt x="3973" y="1143"/>
                    <a:pt x="1" y="35838"/>
                    <a:pt x="27896" y="35838"/>
                  </a:cubicBezTo>
                  <a:cubicBezTo>
                    <a:pt x="28619" y="35838"/>
                    <a:pt x="29364" y="35815"/>
                    <a:pt x="30130" y="35767"/>
                  </a:cubicBezTo>
                  <a:cubicBezTo>
                    <a:pt x="56276" y="34103"/>
                    <a:pt x="53722" y="1"/>
                    <a:pt x="29720" y="1"/>
                  </a:cubicBezTo>
                  <a:close/>
                </a:path>
              </a:pathLst>
            </a:custGeom>
            <a:solidFill>
              <a:srgbClr val="BEFFF1">
                <a:alpha val="45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85" name="Google Shape;1085;p32"/>
            <p:cNvSpPr/>
            <p:nvPr/>
          </p:nvSpPr>
          <p:spPr>
            <a:xfrm>
              <a:off x="1507740" y="4749789"/>
              <a:ext cx="92561" cy="71647"/>
            </a:xfrm>
            <a:custGeom>
              <a:avLst/>
              <a:gdLst/>
              <a:ahLst/>
              <a:cxnLst/>
              <a:rect l="l" t="t" r="r" b="b"/>
              <a:pathLst>
                <a:path w="6466" h="5005" extrusionOk="0">
                  <a:moveTo>
                    <a:pt x="3220" y="1"/>
                  </a:moveTo>
                  <a:cubicBezTo>
                    <a:pt x="1" y="1"/>
                    <a:pt x="1" y="5005"/>
                    <a:pt x="3220" y="5005"/>
                  </a:cubicBezTo>
                  <a:cubicBezTo>
                    <a:pt x="6438" y="5005"/>
                    <a:pt x="6465" y="1"/>
                    <a:pt x="32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86" name="Google Shape;1086;p32"/>
            <p:cNvSpPr/>
            <p:nvPr/>
          </p:nvSpPr>
          <p:spPr>
            <a:xfrm>
              <a:off x="1686249" y="4699071"/>
              <a:ext cx="92561" cy="71647"/>
            </a:xfrm>
            <a:custGeom>
              <a:avLst/>
              <a:gdLst/>
              <a:ahLst/>
              <a:cxnLst/>
              <a:rect l="l" t="t" r="r" b="b"/>
              <a:pathLst>
                <a:path w="6466" h="5005" extrusionOk="0">
                  <a:moveTo>
                    <a:pt x="3219" y="0"/>
                  </a:moveTo>
                  <a:cubicBezTo>
                    <a:pt x="0" y="0"/>
                    <a:pt x="0" y="5004"/>
                    <a:pt x="3219" y="5004"/>
                  </a:cubicBezTo>
                  <a:cubicBezTo>
                    <a:pt x="6438" y="5004"/>
                    <a:pt x="6465" y="0"/>
                    <a:pt x="32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87" name="Google Shape;1087;p32"/>
            <p:cNvSpPr/>
            <p:nvPr/>
          </p:nvSpPr>
          <p:spPr>
            <a:xfrm>
              <a:off x="1551888" y="4823783"/>
              <a:ext cx="247678" cy="120003"/>
            </a:xfrm>
            <a:custGeom>
              <a:avLst/>
              <a:gdLst/>
              <a:ahLst/>
              <a:cxnLst/>
              <a:rect l="l" t="t" r="r" b="b"/>
              <a:pathLst>
                <a:path w="17302" h="8383" extrusionOk="0">
                  <a:moveTo>
                    <a:pt x="16067" y="1"/>
                  </a:moveTo>
                  <a:cubicBezTo>
                    <a:pt x="15796" y="1"/>
                    <a:pt x="15537" y="143"/>
                    <a:pt x="15391" y="485"/>
                  </a:cubicBezTo>
                  <a:cubicBezTo>
                    <a:pt x="14282" y="3055"/>
                    <a:pt x="12335" y="5219"/>
                    <a:pt x="9603" y="6084"/>
                  </a:cubicBezTo>
                  <a:cubicBezTo>
                    <a:pt x="8603" y="6417"/>
                    <a:pt x="7579" y="6566"/>
                    <a:pt x="6553" y="6566"/>
                  </a:cubicBezTo>
                  <a:cubicBezTo>
                    <a:pt x="4747" y="6566"/>
                    <a:pt x="2935" y="6106"/>
                    <a:pt x="1245" y="5381"/>
                  </a:cubicBezTo>
                  <a:cubicBezTo>
                    <a:pt x="1165" y="5348"/>
                    <a:pt x="1083" y="5333"/>
                    <a:pt x="1001" y="5333"/>
                  </a:cubicBezTo>
                  <a:cubicBezTo>
                    <a:pt x="610" y="5333"/>
                    <a:pt x="225" y="5672"/>
                    <a:pt x="136" y="6030"/>
                  </a:cubicBezTo>
                  <a:cubicBezTo>
                    <a:pt x="0" y="6544"/>
                    <a:pt x="352" y="6950"/>
                    <a:pt x="785" y="7139"/>
                  </a:cubicBezTo>
                  <a:cubicBezTo>
                    <a:pt x="2608" y="7918"/>
                    <a:pt x="4594" y="8382"/>
                    <a:pt x="6574" y="8382"/>
                  </a:cubicBezTo>
                  <a:cubicBezTo>
                    <a:pt x="7825" y="8382"/>
                    <a:pt x="9074" y="8197"/>
                    <a:pt x="10279" y="7788"/>
                  </a:cubicBezTo>
                  <a:cubicBezTo>
                    <a:pt x="13363" y="6733"/>
                    <a:pt x="15689" y="4326"/>
                    <a:pt x="16987" y="1405"/>
                  </a:cubicBezTo>
                  <a:cubicBezTo>
                    <a:pt x="17302" y="665"/>
                    <a:pt x="16655" y="1"/>
                    <a:pt x="1606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088" name="Google Shape;1088;p32"/>
          <p:cNvGrpSpPr/>
          <p:nvPr/>
        </p:nvGrpSpPr>
        <p:grpSpPr>
          <a:xfrm>
            <a:off x="7657906" y="3296258"/>
            <a:ext cx="3934946" cy="3641737"/>
            <a:chOff x="5681470" y="2472193"/>
            <a:chExt cx="2958529" cy="2731303"/>
          </a:xfrm>
        </p:grpSpPr>
        <p:sp>
          <p:nvSpPr>
            <p:cNvPr id="1089" name="Google Shape;1089;p32"/>
            <p:cNvSpPr/>
            <p:nvPr/>
          </p:nvSpPr>
          <p:spPr>
            <a:xfrm>
              <a:off x="6225902" y="2735837"/>
              <a:ext cx="2414097" cy="1814092"/>
            </a:xfrm>
            <a:custGeom>
              <a:avLst/>
              <a:gdLst/>
              <a:ahLst/>
              <a:cxnLst/>
              <a:rect l="l" t="t" r="r" b="b"/>
              <a:pathLst>
                <a:path w="184882" h="138931" extrusionOk="0">
                  <a:moveTo>
                    <a:pt x="137618" y="0"/>
                  </a:moveTo>
                  <a:cubicBezTo>
                    <a:pt x="129679" y="0"/>
                    <a:pt x="121619" y="3083"/>
                    <a:pt x="115597" y="8658"/>
                  </a:cubicBezTo>
                  <a:lnTo>
                    <a:pt x="37525" y="27364"/>
                  </a:lnTo>
                  <a:cubicBezTo>
                    <a:pt x="30206" y="49319"/>
                    <a:pt x="3052" y="49601"/>
                    <a:pt x="1724" y="77773"/>
                  </a:cubicBezTo>
                  <a:cubicBezTo>
                    <a:pt x="0" y="114620"/>
                    <a:pt x="31450" y="116654"/>
                    <a:pt x="74964" y="126996"/>
                  </a:cubicBezTo>
                  <a:cubicBezTo>
                    <a:pt x="93166" y="131347"/>
                    <a:pt x="118216" y="138930"/>
                    <a:pt x="138559" y="138930"/>
                  </a:cubicBezTo>
                  <a:cubicBezTo>
                    <a:pt x="148470" y="138930"/>
                    <a:pt x="157264" y="137130"/>
                    <a:pt x="163605" y="132280"/>
                  </a:cubicBezTo>
                  <a:cubicBezTo>
                    <a:pt x="184882" y="116004"/>
                    <a:pt x="171742" y="101396"/>
                    <a:pt x="169284" y="76163"/>
                  </a:cubicBezTo>
                  <a:cubicBezTo>
                    <a:pt x="167673" y="55818"/>
                    <a:pt x="172534" y="23295"/>
                    <a:pt x="157106" y="7838"/>
                  </a:cubicBezTo>
                  <a:cubicBezTo>
                    <a:pt x="151739" y="2472"/>
                    <a:pt x="144727" y="0"/>
                    <a:pt x="13761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90" name="Google Shape;1090;p32"/>
            <p:cNvSpPr/>
            <p:nvPr/>
          </p:nvSpPr>
          <p:spPr>
            <a:xfrm>
              <a:off x="6225902" y="2734812"/>
              <a:ext cx="2414097" cy="1814092"/>
            </a:xfrm>
            <a:custGeom>
              <a:avLst/>
              <a:gdLst/>
              <a:ahLst/>
              <a:cxnLst/>
              <a:rect l="l" t="t" r="r" b="b"/>
              <a:pathLst>
                <a:path w="184882" h="138931" extrusionOk="0">
                  <a:moveTo>
                    <a:pt x="137618" y="0"/>
                  </a:moveTo>
                  <a:cubicBezTo>
                    <a:pt x="129679" y="0"/>
                    <a:pt x="121619" y="3083"/>
                    <a:pt x="115597" y="8658"/>
                  </a:cubicBezTo>
                  <a:lnTo>
                    <a:pt x="37525" y="27364"/>
                  </a:lnTo>
                  <a:cubicBezTo>
                    <a:pt x="30206" y="49319"/>
                    <a:pt x="3052" y="49601"/>
                    <a:pt x="1724" y="77773"/>
                  </a:cubicBezTo>
                  <a:cubicBezTo>
                    <a:pt x="0" y="114620"/>
                    <a:pt x="31450" y="116654"/>
                    <a:pt x="74964" y="126996"/>
                  </a:cubicBezTo>
                  <a:cubicBezTo>
                    <a:pt x="93166" y="131347"/>
                    <a:pt x="118216" y="138930"/>
                    <a:pt x="138559" y="138930"/>
                  </a:cubicBezTo>
                  <a:cubicBezTo>
                    <a:pt x="148470" y="138930"/>
                    <a:pt x="157264" y="137130"/>
                    <a:pt x="163605" y="132280"/>
                  </a:cubicBezTo>
                  <a:cubicBezTo>
                    <a:pt x="184882" y="116004"/>
                    <a:pt x="171742" y="101396"/>
                    <a:pt x="169284" y="76163"/>
                  </a:cubicBezTo>
                  <a:cubicBezTo>
                    <a:pt x="167673" y="55818"/>
                    <a:pt x="172534" y="23295"/>
                    <a:pt x="157106" y="7838"/>
                  </a:cubicBezTo>
                  <a:cubicBezTo>
                    <a:pt x="151739" y="2472"/>
                    <a:pt x="144727" y="0"/>
                    <a:pt x="137618" y="0"/>
                  </a:cubicBezTo>
                  <a:close/>
                </a:path>
              </a:pathLst>
            </a:custGeom>
            <a:solidFill>
              <a:srgbClr val="422C46">
                <a:alpha val="21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91" name="Google Shape;1091;p32"/>
            <p:cNvSpPr/>
            <p:nvPr/>
          </p:nvSpPr>
          <p:spPr>
            <a:xfrm>
              <a:off x="6481960" y="4170229"/>
              <a:ext cx="1662168" cy="1020809"/>
            </a:xfrm>
            <a:custGeom>
              <a:avLst/>
              <a:gdLst/>
              <a:ahLst/>
              <a:cxnLst/>
              <a:rect l="l" t="t" r="r" b="b"/>
              <a:pathLst>
                <a:path w="127296" h="78178" extrusionOk="0">
                  <a:moveTo>
                    <a:pt x="63657" y="0"/>
                  </a:moveTo>
                  <a:cubicBezTo>
                    <a:pt x="12237" y="0"/>
                    <a:pt x="8718" y="43251"/>
                    <a:pt x="0" y="78178"/>
                  </a:cubicBezTo>
                  <a:lnTo>
                    <a:pt x="127295" y="78178"/>
                  </a:lnTo>
                  <a:cubicBezTo>
                    <a:pt x="126476" y="26610"/>
                    <a:pt x="105764" y="1603"/>
                    <a:pt x="67476" y="77"/>
                  </a:cubicBezTo>
                  <a:cubicBezTo>
                    <a:pt x="66175" y="26"/>
                    <a:pt x="64902" y="0"/>
                    <a:pt x="636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92" name="Google Shape;1092;p32"/>
            <p:cNvSpPr/>
            <p:nvPr/>
          </p:nvSpPr>
          <p:spPr>
            <a:xfrm>
              <a:off x="5796585" y="3950641"/>
              <a:ext cx="1142518" cy="922147"/>
            </a:xfrm>
            <a:custGeom>
              <a:avLst/>
              <a:gdLst/>
              <a:ahLst/>
              <a:cxnLst/>
              <a:rect l="l" t="t" r="r" b="b"/>
              <a:pathLst>
                <a:path w="87499" h="70622" extrusionOk="0">
                  <a:moveTo>
                    <a:pt x="22751" y="0"/>
                  </a:moveTo>
                  <a:cubicBezTo>
                    <a:pt x="15698" y="0"/>
                    <a:pt x="0" y="2778"/>
                    <a:pt x="45" y="5111"/>
                  </a:cubicBezTo>
                  <a:cubicBezTo>
                    <a:pt x="328" y="35798"/>
                    <a:pt x="15473" y="53091"/>
                    <a:pt x="23639" y="60409"/>
                  </a:cubicBezTo>
                  <a:cubicBezTo>
                    <a:pt x="31842" y="66550"/>
                    <a:pt x="45237" y="70621"/>
                    <a:pt x="57932" y="70621"/>
                  </a:cubicBezTo>
                  <a:cubicBezTo>
                    <a:pt x="60368" y="70621"/>
                    <a:pt x="62777" y="70471"/>
                    <a:pt x="65120" y="70158"/>
                  </a:cubicBezTo>
                  <a:lnTo>
                    <a:pt x="87499" y="24608"/>
                  </a:lnTo>
                  <a:cubicBezTo>
                    <a:pt x="84758" y="23388"/>
                    <a:pt x="81520" y="22948"/>
                    <a:pt x="78000" y="22948"/>
                  </a:cubicBezTo>
                  <a:cubicBezTo>
                    <a:pt x="68911" y="22948"/>
                    <a:pt x="57939" y="25880"/>
                    <a:pt x="48775" y="25880"/>
                  </a:cubicBezTo>
                  <a:cubicBezTo>
                    <a:pt x="41765" y="25880"/>
                    <a:pt x="35812" y="24165"/>
                    <a:pt x="32568" y="18109"/>
                  </a:cubicBezTo>
                  <a:cubicBezTo>
                    <a:pt x="30873" y="14916"/>
                    <a:pt x="29206" y="6298"/>
                    <a:pt x="26069" y="618"/>
                  </a:cubicBezTo>
                  <a:cubicBezTo>
                    <a:pt x="25831" y="187"/>
                    <a:pt x="24582" y="0"/>
                    <a:pt x="227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93" name="Google Shape;1093;p32"/>
            <p:cNvSpPr/>
            <p:nvPr/>
          </p:nvSpPr>
          <p:spPr>
            <a:xfrm>
              <a:off x="7737334" y="4804080"/>
              <a:ext cx="34145" cy="399416"/>
            </a:xfrm>
            <a:custGeom>
              <a:avLst/>
              <a:gdLst/>
              <a:ahLst/>
              <a:cxnLst/>
              <a:rect l="l" t="t" r="r" b="b"/>
              <a:pathLst>
                <a:path w="2615" h="30589" extrusionOk="0">
                  <a:moveTo>
                    <a:pt x="954" y="1"/>
                  </a:moveTo>
                  <a:cubicBezTo>
                    <a:pt x="460" y="1"/>
                    <a:pt x="0" y="319"/>
                    <a:pt x="71" y="955"/>
                  </a:cubicBezTo>
                  <a:cubicBezTo>
                    <a:pt x="551" y="5617"/>
                    <a:pt x="636" y="10308"/>
                    <a:pt x="636" y="14998"/>
                  </a:cubicBezTo>
                  <a:cubicBezTo>
                    <a:pt x="636" y="19886"/>
                    <a:pt x="523" y="24803"/>
                    <a:pt x="71" y="29635"/>
                  </a:cubicBezTo>
                  <a:cubicBezTo>
                    <a:pt x="0" y="30271"/>
                    <a:pt x="467" y="30589"/>
                    <a:pt x="965" y="30589"/>
                  </a:cubicBezTo>
                  <a:cubicBezTo>
                    <a:pt x="1463" y="30589"/>
                    <a:pt x="1992" y="30271"/>
                    <a:pt x="2049" y="29635"/>
                  </a:cubicBezTo>
                  <a:cubicBezTo>
                    <a:pt x="2501" y="24775"/>
                    <a:pt x="2614" y="19886"/>
                    <a:pt x="2614" y="14998"/>
                  </a:cubicBezTo>
                  <a:cubicBezTo>
                    <a:pt x="2614" y="10308"/>
                    <a:pt x="2529" y="5617"/>
                    <a:pt x="2049" y="955"/>
                  </a:cubicBezTo>
                  <a:cubicBezTo>
                    <a:pt x="1978" y="319"/>
                    <a:pt x="1449" y="1"/>
                    <a:pt x="954" y="1"/>
                  </a:cubicBezTo>
                  <a:close/>
                </a:path>
              </a:pathLst>
            </a:custGeom>
            <a:solidFill>
              <a:srgbClr val="422C46">
                <a:alpha val="40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94" name="Google Shape;1094;p32"/>
            <p:cNvSpPr/>
            <p:nvPr/>
          </p:nvSpPr>
          <p:spPr>
            <a:xfrm>
              <a:off x="5904910" y="4178978"/>
              <a:ext cx="102580" cy="80082"/>
            </a:xfrm>
            <a:custGeom>
              <a:avLst/>
              <a:gdLst/>
              <a:ahLst/>
              <a:cxnLst/>
              <a:rect l="l" t="t" r="r" b="b"/>
              <a:pathLst>
                <a:path w="7856" h="6133" extrusionOk="0">
                  <a:moveTo>
                    <a:pt x="3928" y="0"/>
                  </a:moveTo>
                  <a:cubicBezTo>
                    <a:pt x="0" y="0"/>
                    <a:pt x="0" y="6132"/>
                    <a:pt x="3928" y="6132"/>
                  </a:cubicBezTo>
                  <a:cubicBezTo>
                    <a:pt x="7855" y="6132"/>
                    <a:pt x="7855" y="0"/>
                    <a:pt x="39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95" name="Google Shape;1095;p32"/>
            <p:cNvSpPr/>
            <p:nvPr/>
          </p:nvSpPr>
          <p:spPr>
            <a:xfrm>
              <a:off x="6175722" y="4316970"/>
              <a:ext cx="102214" cy="79703"/>
            </a:xfrm>
            <a:custGeom>
              <a:avLst/>
              <a:gdLst/>
              <a:ahLst/>
              <a:cxnLst/>
              <a:rect l="l" t="t" r="r" b="b"/>
              <a:pathLst>
                <a:path w="7828" h="6104" extrusionOk="0">
                  <a:moveTo>
                    <a:pt x="3928" y="0"/>
                  </a:moveTo>
                  <a:cubicBezTo>
                    <a:pt x="0" y="29"/>
                    <a:pt x="0" y="6104"/>
                    <a:pt x="3928" y="6104"/>
                  </a:cubicBezTo>
                  <a:cubicBezTo>
                    <a:pt x="7827" y="6104"/>
                    <a:pt x="7827" y="0"/>
                    <a:pt x="39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96" name="Google Shape;1096;p32"/>
            <p:cNvSpPr/>
            <p:nvPr/>
          </p:nvSpPr>
          <p:spPr>
            <a:xfrm>
              <a:off x="6180880" y="4635742"/>
              <a:ext cx="102593" cy="79716"/>
            </a:xfrm>
            <a:custGeom>
              <a:avLst/>
              <a:gdLst/>
              <a:ahLst/>
              <a:cxnLst/>
              <a:rect l="l" t="t" r="r" b="b"/>
              <a:pathLst>
                <a:path w="7857" h="6105" extrusionOk="0">
                  <a:moveTo>
                    <a:pt x="3957" y="1"/>
                  </a:moveTo>
                  <a:cubicBezTo>
                    <a:pt x="29" y="1"/>
                    <a:pt x="1" y="6104"/>
                    <a:pt x="3957" y="6104"/>
                  </a:cubicBezTo>
                  <a:cubicBezTo>
                    <a:pt x="7856" y="6104"/>
                    <a:pt x="7856" y="1"/>
                    <a:pt x="39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97" name="Google Shape;1097;p32"/>
            <p:cNvSpPr/>
            <p:nvPr/>
          </p:nvSpPr>
          <p:spPr>
            <a:xfrm>
              <a:off x="6425134" y="4359393"/>
              <a:ext cx="102958" cy="79716"/>
            </a:xfrm>
            <a:custGeom>
              <a:avLst/>
              <a:gdLst/>
              <a:ahLst/>
              <a:cxnLst/>
              <a:rect l="l" t="t" r="r" b="b"/>
              <a:pathLst>
                <a:path w="7885" h="6105" extrusionOk="0">
                  <a:moveTo>
                    <a:pt x="3957" y="1"/>
                  </a:moveTo>
                  <a:cubicBezTo>
                    <a:pt x="1" y="29"/>
                    <a:pt x="1" y="6104"/>
                    <a:pt x="3957" y="6104"/>
                  </a:cubicBezTo>
                  <a:cubicBezTo>
                    <a:pt x="7884" y="6104"/>
                    <a:pt x="7884" y="1"/>
                    <a:pt x="39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98" name="Google Shape;1098;p32"/>
            <p:cNvSpPr/>
            <p:nvPr/>
          </p:nvSpPr>
          <p:spPr>
            <a:xfrm>
              <a:off x="6467571" y="4614354"/>
              <a:ext cx="102945" cy="80069"/>
            </a:xfrm>
            <a:custGeom>
              <a:avLst/>
              <a:gdLst/>
              <a:ahLst/>
              <a:cxnLst/>
              <a:rect l="l" t="t" r="r" b="b"/>
              <a:pathLst>
                <a:path w="7884" h="6132" extrusionOk="0">
                  <a:moveTo>
                    <a:pt x="3956" y="0"/>
                  </a:moveTo>
                  <a:cubicBezTo>
                    <a:pt x="0" y="0"/>
                    <a:pt x="0" y="6132"/>
                    <a:pt x="3956" y="6132"/>
                  </a:cubicBezTo>
                  <a:cubicBezTo>
                    <a:pt x="7884" y="6132"/>
                    <a:pt x="7884" y="0"/>
                    <a:pt x="39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99" name="Google Shape;1099;p32"/>
            <p:cNvSpPr/>
            <p:nvPr/>
          </p:nvSpPr>
          <p:spPr>
            <a:xfrm>
              <a:off x="6690789" y="4322506"/>
              <a:ext cx="102580" cy="79703"/>
            </a:xfrm>
            <a:custGeom>
              <a:avLst/>
              <a:gdLst/>
              <a:ahLst/>
              <a:cxnLst/>
              <a:rect l="l" t="t" r="r" b="b"/>
              <a:pathLst>
                <a:path w="7856" h="6104" extrusionOk="0">
                  <a:moveTo>
                    <a:pt x="3928" y="0"/>
                  </a:moveTo>
                  <a:cubicBezTo>
                    <a:pt x="0" y="0"/>
                    <a:pt x="0" y="6104"/>
                    <a:pt x="3928" y="6104"/>
                  </a:cubicBezTo>
                  <a:cubicBezTo>
                    <a:pt x="7855" y="6104"/>
                    <a:pt x="7855" y="0"/>
                    <a:pt x="39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00" name="Google Shape;1100;p32"/>
            <p:cNvSpPr/>
            <p:nvPr/>
          </p:nvSpPr>
          <p:spPr>
            <a:xfrm>
              <a:off x="6764942" y="4550882"/>
              <a:ext cx="102580" cy="79716"/>
            </a:xfrm>
            <a:custGeom>
              <a:avLst/>
              <a:gdLst/>
              <a:ahLst/>
              <a:cxnLst/>
              <a:rect l="l" t="t" r="r" b="b"/>
              <a:pathLst>
                <a:path w="7856" h="6105" extrusionOk="0">
                  <a:moveTo>
                    <a:pt x="3928" y="1"/>
                  </a:moveTo>
                  <a:cubicBezTo>
                    <a:pt x="1" y="1"/>
                    <a:pt x="1" y="6104"/>
                    <a:pt x="3928" y="6104"/>
                  </a:cubicBezTo>
                  <a:cubicBezTo>
                    <a:pt x="7856" y="6104"/>
                    <a:pt x="7856" y="1"/>
                    <a:pt x="39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01" name="Google Shape;1101;p32"/>
            <p:cNvSpPr/>
            <p:nvPr/>
          </p:nvSpPr>
          <p:spPr>
            <a:xfrm>
              <a:off x="7128006" y="4401086"/>
              <a:ext cx="102580" cy="79716"/>
            </a:xfrm>
            <a:custGeom>
              <a:avLst/>
              <a:gdLst/>
              <a:ahLst/>
              <a:cxnLst/>
              <a:rect l="l" t="t" r="r" b="b"/>
              <a:pathLst>
                <a:path w="7856" h="6105" extrusionOk="0">
                  <a:moveTo>
                    <a:pt x="3928" y="1"/>
                  </a:moveTo>
                  <a:cubicBezTo>
                    <a:pt x="0" y="1"/>
                    <a:pt x="0" y="6104"/>
                    <a:pt x="3928" y="6104"/>
                  </a:cubicBezTo>
                  <a:cubicBezTo>
                    <a:pt x="7855" y="6104"/>
                    <a:pt x="7855" y="1"/>
                    <a:pt x="39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02" name="Google Shape;1102;p32"/>
            <p:cNvSpPr/>
            <p:nvPr/>
          </p:nvSpPr>
          <p:spPr>
            <a:xfrm>
              <a:off x="6889654" y="4399989"/>
              <a:ext cx="102214" cy="79703"/>
            </a:xfrm>
            <a:custGeom>
              <a:avLst/>
              <a:gdLst/>
              <a:ahLst/>
              <a:cxnLst/>
              <a:rect l="l" t="t" r="r" b="b"/>
              <a:pathLst>
                <a:path w="7828" h="6104" extrusionOk="0">
                  <a:moveTo>
                    <a:pt x="3928" y="0"/>
                  </a:moveTo>
                  <a:cubicBezTo>
                    <a:pt x="0" y="0"/>
                    <a:pt x="0" y="6103"/>
                    <a:pt x="3928" y="6103"/>
                  </a:cubicBezTo>
                  <a:cubicBezTo>
                    <a:pt x="7827" y="6103"/>
                    <a:pt x="7827" y="0"/>
                    <a:pt x="39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03" name="Google Shape;1103;p32"/>
            <p:cNvSpPr/>
            <p:nvPr/>
          </p:nvSpPr>
          <p:spPr>
            <a:xfrm>
              <a:off x="6664217" y="4816537"/>
              <a:ext cx="102593" cy="79716"/>
            </a:xfrm>
            <a:custGeom>
              <a:avLst/>
              <a:gdLst/>
              <a:ahLst/>
              <a:cxnLst/>
              <a:rect l="l" t="t" r="r" b="b"/>
              <a:pathLst>
                <a:path w="7857" h="6105" extrusionOk="0">
                  <a:moveTo>
                    <a:pt x="3957" y="1"/>
                  </a:moveTo>
                  <a:cubicBezTo>
                    <a:pt x="29" y="1"/>
                    <a:pt x="1" y="6104"/>
                    <a:pt x="3957" y="6104"/>
                  </a:cubicBezTo>
                  <a:cubicBezTo>
                    <a:pt x="7856" y="6104"/>
                    <a:pt x="7856" y="1"/>
                    <a:pt x="39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04" name="Google Shape;1104;p32"/>
            <p:cNvSpPr/>
            <p:nvPr/>
          </p:nvSpPr>
          <p:spPr>
            <a:xfrm>
              <a:off x="6832097" y="5051193"/>
              <a:ext cx="102214" cy="79716"/>
            </a:xfrm>
            <a:custGeom>
              <a:avLst/>
              <a:gdLst/>
              <a:ahLst/>
              <a:cxnLst/>
              <a:rect l="l" t="t" r="r" b="b"/>
              <a:pathLst>
                <a:path w="7828" h="6105" extrusionOk="0">
                  <a:moveTo>
                    <a:pt x="3900" y="1"/>
                  </a:moveTo>
                  <a:cubicBezTo>
                    <a:pt x="0" y="1"/>
                    <a:pt x="0" y="6104"/>
                    <a:pt x="3900" y="6104"/>
                  </a:cubicBezTo>
                  <a:cubicBezTo>
                    <a:pt x="7827" y="6104"/>
                    <a:pt x="7827" y="1"/>
                    <a:pt x="39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05" name="Google Shape;1105;p32"/>
            <p:cNvSpPr/>
            <p:nvPr/>
          </p:nvSpPr>
          <p:spPr>
            <a:xfrm>
              <a:off x="6595221" y="5049717"/>
              <a:ext cx="102593" cy="80082"/>
            </a:xfrm>
            <a:custGeom>
              <a:avLst/>
              <a:gdLst/>
              <a:ahLst/>
              <a:cxnLst/>
              <a:rect l="l" t="t" r="r" b="b"/>
              <a:pathLst>
                <a:path w="7857" h="6133" extrusionOk="0">
                  <a:moveTo>
                    <a:pt x="3928" y="1"/>
                  </a:moveTo>
                  <a:cubicBezTo>
                    <a:pt x="1" y="57"/>
                    <a:pt x="1" y="6132"/>
                    <a:pt x="3928" y="6132"/>
                  </a:cubicBezTo>
                  <a:cubicBezTo>
                    <a:pt x="7856" y="6132"/>
                    <a:pt x="7856" y="1"/>
                    <a:pt x="39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06" name="Google Shape;1106;p32"/>
            <p:cNvSpPr/>
            <p:nvPr/>
          </p:nvSpPr>
          <p:spPr>
            <a:xfrm>
              <a:off x="7120994" y="5071119"/>
              <a:ext cx="102580" cy="79703"/>
            </a:xfrm>
            <a:custGeom>
              <a:avLst/>
              <a:gdLst/>
              <a:ahLst/>
              <a:cxnLst/>
              <a:rect l="l" t="t" r="r" b="b"/>
              <a:pathLst>
                <a:path w="7856" h="6104" extrusionOk="0">
                  <a:moveTo>
                    <a:pt x="3928" y="1"/>
                  </a:moveTo>
                  <a:cubicBezTo>
                    <a:pt x="0" y="29"/>
                    <a:pt x="0" y="6104"/>
                    <a:pt x="3928" y="6104"/>
                  </a:cubicBezTo>
                  <a:cubicBezTo>
                    <a:pt x="7855" y="6104"/>
                    <a:pt x="7855" y="1"/>
                    <a:pt x="39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07" name="Google Shape;1107;p32"/>
            <p:cNvSpPr/>
            <p:nvPr/>
          </p:nvSpPr>
          <p:spPr>
            <a:xfrm>
              <a:off x="7431645" y="4665631"/>
              <a:ext cx="102593" cy="79716"/>
            </a:xfrm>
            <a:custGeom>
              <a:avLst/>
              <a:gdLst/>
              <a:ahLst/>
              <a:cxnLst/>
              <a:rect l="l" t="t" r="r" b="b"/>
              <a:pathLst>
                <a:path w="7857" h="6105" extrusionOk="0">
                  <a:moveTo>
                    <a:pt x="3957" y="1"/>
                  </a:moveTo>
                  <a:cubicBezTo>
                    <a:pt x="1" y="1"/>
                    <a:pt x="1" y="6104"/>
                    <a:pt x="3957" y="6104"/>
                  </a:cubicBezTo>
                  <a:cubicBezTo>
                    <a:pt x="7856" y="6104"/>
                    <a:pt x="7856" y="1"/>
                    <a:pt x="39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08" name="Google Shape;1108;p32"/>
            <p:cNvSpPr/>
            <p:nvPr/>
          </p:nvSpPr>
          <p:spPr>
            <a:xfrm>
              <a:off x="7286276" y="4482996"/>
              <a:ext cx="102958" cy="79716"/>
            </a:xfrm>
            <a:custGeom>
              <a:avLst/>
              <a:gdLst/>
              <a:ahLst/>
              <a:cxnLst/>
              <a:rect l="l" t="t" r="r" b="b"/>
              <a:pathLst>
                <a:path w="7885" h="6105" extrusionOk="0">
                  <a:moveTo>
                    <a:pt x="3957" y="1"/>
                  </a:moveTo>
                  <a:cubicBezTo>
                    <a:pt x="29" y="1"/>
                    <a:pt x="1" y="6104"/>
                    <a:pt x="3957" y="6104"/>
                  </a:cubicBezTo>
                  <a:cubicBezTo>
                    <a:pt x="7885" y="6104"/>
                    <a:pt x="7885" y="1"/>
                    <a:pt x="39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09" name="Google Shape;1109;p32"/>
            <p:cNvSpPr/>
            <p:nvPr/>
          </p:nvSpPr>
          <p:spPr>
            <a:xfrm>
              <a:off x="7519091" y="4466021"/>
              <a:ext cx="102958" cy="79716"/>
            </a:xfrm>
            <a:custGeom>
              <a:avLst/>
              <a:gdLst/>
              <a:ahLst/>
              <a:cxnLst/>
              <a:rect l="l" t="t" r="r" b="b"/>
              <a:pathLst>
                <a:path w="7885" h="6105" extrusionOk="0">
                  <a:moveTo>
                    <a:pt x="3957" y="1"/>
                  </a:moveTo>
                  <a:cubicBezTo>
                    <a:pt x="1" y="1"/>
                    <a:pt x="1" y="6104"/>
                    <a:pt x="3957" y="6104"/>
                  </a:cubicBezTo>
                  <a:cubicBezTo>
                    <a:pt x="7884" y="6104"/>
                    <a:pt x="7884" y="1"/>
                    <a:pt x="39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10" name="Google Shape;1110;p32"/>
            <p:cNvSpPr/>
            <p:nvPr/>
          </p:nvSpPr>
          <p:spPr>
            <a:xfrm>
              <a:off x="7784746" y="4428768"/>
              <a:ext cx="102580" cy="79703"/>
            </a:xfrm>
            <a:custGeom>
              <a:avLst/>
              <a:gdLst/>
              <a:ahLst/>
              <a:cxnLst/>
              <a:rect l="l" t="t" r="r" b="b"/>
              <a:pathLst>
                <a:path w="7856" h="6104" extrusionOk="0">
                  <a:moveTo>
                    <a:pt x="3928" y="0"/>
                  </a:moveTo>
                  <a:cubicBezTo>
                    <a:pt x="0" y="0"/>
                    <a:pt x="0" y="6103"/>
                    <a:pt x="3928" y="6103"/>
                  </a:cubicBezTo>
                  <a:cubicBezTo>
                    <a:pt x="7856" y="6103"/>
                    <a:pt x="7856" y="0"/>
                    <a:pt x="39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11" name="Google Shape;1111;p32"/>
            <p:cNvSpPr/>
            <p:nvPr/>
          </p:nvSpPr>
          <p:spPr>
            <a:xfrm>
              <a:off x="7584770" y="4834987"/>
              <a:ext cx="102580" cy="79703"/>
            </a:xfrm>
            <a:custGeom>
              <a:avLst/>
              <a:gdLst/>
              <a:ahLst/>
              <a:cxnLst/>
              <a:rect l="l" t="t" r="r" b="b"/>
              <a:pathLst>
                <a:path w="7856" h="6104" extrusionOk="0">
                  <a:moveTo>
                    <a:pt x="3956" y="0"/>
                  </a:moveTo>
                  <a:cubicBezTo>
                    <a:pt x="29" y="0"/>
                    <a:pt x="0" y="6104"/>
                    <a:pt x="3956" y="6104"/>
                  </a:cubicBezTo>
                  <a:cubicBezTo>
                    <a:pt x="7856" y="6104"/>
                    <a:pt x="7856" y="0"/>
                    <a:pt x="39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12" name="Google Shape;1112;p32"/>
            <p:cNvSpPr/>
            <p:nvPr/>
          </p:nvSpPr>
          <p:spPr>
            <a:xfrm>
              <a:off x="7577758" y="5017988"/>
              <a:ext cx="102214" cy="79716"/>
            </a:xfrm>
            <a:custGeom>
              <a:avLst/>
              <a:gdLst/>
              <a:ahLst/>
              <a:cxnLst/>
              <a:rect l="l" t="t" r="r" b="b"/>
              <a:pathLst>
                <a:path w="7828" h="6105" extrusionOk="0">
                  <a:moveTo>
                    <a:pt x="3928" y="1"/>
                  </a:moveTo>
                  <a:cubicBezTo>
                    <a:pt x="1" y="1"/>
                    <a:pt x="1" y="6104"/>
                    <a:pt x="3928" y="6104"/>
                  </a:cubicBezTo>
                  <a:cubicBezTo>
                    <a:pt x="7828" y="6104"/>
                    <a:pt x="7828" y="1"/>
                    <a:pt x="39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13" name="Google Shape;1113;p32"/>
            <p:cNvSpPr/>
            <p:nvPr/>
          </p:nvSpPr>
          <p:spPr>
            <a:xfrm>
              <a:off x="7710579" y="4656778"/>
              <a:ext cx="102214" cy="80082"/>
            </a:xfrm>
            <a:custGeom>
              <a:avLst/>
              <a:gdLst/>
              <a:ahLst/>
              <a:cxnLst/>
              <a:rect l="l" t="t" r="r" b="b"/>
              <a:pathLst>
                <a:path w="7828" h="6133" extrusionOk="0">
                  <a:moveTo>
                    <a:pt x="3928" y="1"/>
                  </a:moveTo>
                  <a:cubicBezTo>
                    <a:pt x="1" y="1"/>
                    <a:pt x="1" y="6132"/>
                    <a:pt x="3928" y="6132"/>
                  </a:cubicBezTo>
                  <a:cubicBezTo>
                    <a:pt x="7828" y="6132"/>
                    <a:pt x="7828" y="1"/>
                    <a:pt x="39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14" name="Google Shape;1114;p32"/>
            <p:cNvSpPr/>
            <p:nvPr/>
          </p:nvSpPr>
          <p:spPr>
            <a:xfrm>
              <a:off x="7965161" y="4774113"/>
              <a:ext cx="102958" cy="79703"/>
            </a:xfrm>
            <a:custGeom>
              <a:avLst/>
              <a:gdLst/>
              <a:ahLst/>
              <a:cxnLst/>
              <a:rect l="l" t="t" r="r" b="b"/>
              <a:pathLst>
                <a:path w="7885" h="6104" extrusionOk="0">
                  <a:moveTo>
                    <a:pt x="3957" y="0"/>
                  </a:moveTo>
                  <a:cubicBezTo>
                    <a:pt x="29" y="0"/>
                    <a:pt x="1" y="6104"/>
                    <a:pt x="3957" y="6104"/>
                  </a:cubicBezTo>
                  <a:cubicBezTo>
                    <a:pt x="7884" y="6104"/>
                    <a:pt x="7884" y="0"/>
                    <a:pt x="39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15" name="Google Shape;1115;p32"/>
            <p:cNvSpPr/>
            <p:nvPr/>
          </p:nvSpPr>
          <p:spPr>
            <a:xfrm>
              <a:off x="7858899" y="5017988"/>
              <a:ext cx="102593" cy="79716"/>
            </a:xfrm>
            <a:custGeom>
              <a:avLst/>
              <a:gdLst/>
              <a:ahLst/>
              <a:cxnLst/>
              <a:rect l="l" t="t" r="r" b="b"/>
              <a:pathLst>
                <a:path w="7857" h="6105" extrusionOk="0">
                  <a:moveTo>
                    <a:pt x="3929" y="1"/>
                  </a:moveTo>
                  <a:cubicBezTo>
                    <a:pt x="1" y="1"/>
                    <a:pt x="1" y="6104"/>
                    <a:pt x="3929" y="6104"/>
                  </a:cubicBezTo>
                  <a:cubicBezTo>
                    <a:pt x="7856" y="6104"/>
                    <a:pt x="7856" y="1"/>
                    <a:pt x="392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16" name="Google Shape;1116;p32"/>
            <p:cNvSpPr/>
            <p:nvPr/>
          </p:nvSpPr>
          <p:spPr>
            <a:xfrm>
              <a:off x="7354540" y="4949357"/>
              <a:ext cx="102945" cy="79716"/>
            </a:xfrm>
            <a:custGeom>
              <a:avLst/>
              <a:gdLst/>
              <a:ahLst/>
              <a:cxnLst/>
              <a:rect l="l" t="t" r="r" b="b"/>
              <a:pathLst>
                <a:path w="7884" h="6105" extrusionOk="0">
                  <a:moveTo>
                    <a:pt x="3956" y="1"/>
                  </a:moveTo>
                  <a:cubicBezTo>
                    <a:pt x="0" y="1"/>
                    <a:pt x="0" y="6104"/>
                    <a:pt x="3956" y="6104"/>
                  </a:cubicBezTo>
                  <a:cubicBezTo>
                    <a:pt x="7884" y="6104"/>
                    <a:pt x="7884" y="1"/>
                    <a:pt x="39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17" name="Google Shape;1117;p32"/>
            <p:cNvSpPr/>
            <p:nvPr/>
          </p:nvSpPr>
          <p:spPr>
            <a:xfrm>
              <a:off x="5968735" y="4444633"/>
              <a:ext cx="102214" cy="80069"/>
            </a:xfrm>
            <a:custGeom>
              <a:avLst/>
              <a:gdLst/>
              <a:ahLst/>
              <a:cxnLst/>
              <a:rect l="l" t="t" r="r" b="b"/>
              <a:pathLst>
                <a:path w="7828" h="6132" extrusionOk="0">
                  <a:moveTo>
                    <a:pt x="3900" y="0"/>
                  </a:moveTo>
                  <a:cubicBezTo>
                    <a:pt x="0" y="0"/>
                    <a:pt x="0" y="6132"/>
                    <a:pt x="3900" y="6132"/>
                  </a:cubicBezTo>
                  <a:cubicBezTo>
                    <a:pt x="7828" y="6132"/>
                    <a:pt x="7828" y="0"/>
                    <a:pt x="39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18" name="Google Shape;1118;p32"/>
            <p:cNvSpPr/>
            <p:nvPr/>
          </p:nvSpPr>
          <p:spPr>
            <a:xfrm>
              <a:off x="5681470" y="3520384"/>
              <a:ext cx="509765" cy="476533"/>
            </a:xfrm>
            <a:custGeom>
              <a:avLst/>
              <a:gdLst/>
              <a:ahLst/>
              <a:cxnLst/>
              <a:rect l="l" t="t" r="r" b="b"/>
              <a:pathLst>
                <a:path w="39040" h="36495" extrusionOk="0">
                  <a:moveTo>
                    <a:pt x="15974" y="1"/>
                  </a:moveTo>
                  <a:cubicBezTo>
                    <a:pt x="15967" y="1"/>
                    <a:pt x="15960" y="1"/>
                    <a:pt x="15954" y="1"/>
                  </a:cubicBezTo>
                  <a:cubicBezTo>
                    <a:pt x="13269" y="509"/>
                    <a:pt x="14089" y="8478"/>
                    <a:pt x="15671" y="14214"/>
                  </a:cubicBezTo>
                  <a:cubicBezTo>
                    <a:pt x="14634" y="11290"/>
                    <a:pt x="10197" y="4266"/>
                    <a:pt x="7346" y="4266"/>
                  </a:cubicBezTo>
                  <a:cubicBezTo>
                    <a:pt x="7166" y="4266"/>
                    <a:pt x="6993" y="4293"/>
                    <a:pt x="6827" y="4352"/>
                  </a:cubicBezTo>
                  <a:cubicBezTo>
                    <a:pt x="4708" y="5595"/>
                    <a:pt x="7618" y="13705"/>
                    <a:pt x="9144" y="16898"/>
                  </a:cubicBezTo>
                  <a:cubicBezTo>
                    <a:pt x="5852" y="14044"/>
                    <a:pt x="3674" y="12889"/>
                    <a:pt x="2408" y="12889"/>
                  </a:cubicBezTo>
                  <a:cubicBezTo>
                    <a:pt x="0" y="12889"/>
                    <a:pt x="885" y="17063"/>
                    <a:pt x="3662" y="21673"/>
                  </a:cubicBezTo>
                  <a:cubicBezTo>
                    <a:pt x="8655" y="29986"/>
                    <a:pt x="11070" y="36495"/>
                    <a:pt x="18468" y="36495"/>
                  </a:cubicBezTo>
                  <a:cubicBezTo>
                    <a:pt x="18815" y="36495"/>
                    <a:pt x="19173" y="36481"/>
                    <a:pt x="19542" y="36451"/>
                  </a:cubicBezTo>
                  <a:lnTo>
                    <a:pt x="28923" y="33908"/>
                  </a:lnTo>
                  <a:cubicBezTo>
                    <a:pt x="35083" y="29783"/>
                    <a:pt x="39039" y="18000"/>
                    <a:pt x="35648" y="13790"/>
                  </a:cubicBezTo>
                  <a:cubicBezTo>
                    <a:pt x="35361" y="13662"/>
                    <a:pt x="35077" y="13603"/>
                    <a:pt x="34797" y="13603"/>
                  </a:cubicBezTo>
                  <a:cubicBezTo>
                    <a:pt x="32845" y="13603"/>
                    <a:pt x="31084" y="16476"/>
                    <a:pt x="29799" y="19046"/>
                  </a:cubicBezTo>
                  <a:cubicBezTo>
                    <a:pt x="29093" y="11642"/>
                    <a:pt x="30195" y="1046"/>
                    <a:pt x="25985" y="255"/>
                  </a:cubicBezTo>
                  <a:cubicBezTo>
                    <a:pt x="23555" y="651"/>
                    <a:pt x="22311" y="6867"/>
                    <a:pt x="22368" y="12829"/>
                  </a:cubicBezTo>
                  <a:cubicBezTo>
                    <a:pt x="21071" y="5726"/>
                    <a:pt x="18678" y="1"/>
                    <a:pt x="15974" y="1"/>
                  </a:cubicBezTo>
                  <a:close/>
                </a:path>
              </a:pathLst>
            </a:custGeom>
            <a:solidFill>
              <a:srgbClr val="EDBB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19" name="Google Shape;1119;p32"/>
            <p:cNvSpPr/>
            <p:nvPr/>
          </p:nvSpPr>
          <p:spPr>
            <a:xfrm>
              <a:off x="5766174" y="3923861"/>
              <a:ext cx="405501" cy="122362"/>
            </a:xfrm>
            <a:custGeom>
              <a:avLst/>
              <a:gdLst/>
              <a:ahLst/>
              <a:cxnLst/>
              <a:rect l="l" t="t" r="r" b="b"/>
              <a:pathLst>
                <a:path w="31055" h="9371" extrusionOk="0">
                  <a:moveTo>
                    <a:pt x="27491" y="0"/>
                  </a:moveTo>
                  <a:cubicBezTo>
                    <a:pt x="26980" y="0"/>
                    <a:pt x="26471" y="136"/>
                    <a:pt x="26025" y="437"/>
                  </a:cubicBezTo>
                  <a:cubicBezTo>
                    <a:pt x="22298" y="2850"/>
                    <a:pt x="17970" y="3356"/>
                    <a:pt x="13529" y="3356"/>
                  </a:cubicBezTo>
                  <a:cubicBezTo>
                    <a:pt x="10327" y="3356"/>
                    <a:pt x="7066" y="3093"/>
                    <a:pt x="3928" y="3093"/>
                  </a:cubicBezTo>
                  <a:cubicBezTo>
                    <a:pt x="3910" y="3093"/>
                    <a:pt x="3892" y="3093"/>
                    <a:pt x="3875" y="3093"/>
                  </a:cubicBezTo>
                  <a:cubicBezTo>
                    <a:pt x="1" y="3093"/>
                    <a:pt x="19" y="9168"/>
                    <a:pt x="3928" y="9168"/>
                  </a:cubicBezTo>
                  <a:cubicBezTo>
                    <a:pt x="7028" y="9179"/>
                    <a:pt x="10219" y="9370"/>
                    <a:pt x="13388" y="9370"/>
                  </a:cubicBezTo>
                  <a:cubicBezTo>
                    <a:pt x="18886" y="9370"/>
                    <a:pt x="24319" y="8794"/>
                    <a:pt x="29105" y="5693"/>
                  </a:cubicBezTo>
                  <a:cubicBezTo>
                    <a:pt x="30489" y="4817"/>
                    <a:pt x="31054" y="2980"/>
                    <a:pt x="30207" y="1539"/>
                  </a:cubicBezTo>
                  <a:cubicBezTo>
                    <a:pt x="29652" y="601"/>
                    <a:pt x="28565" y="0"/>
                    <a:pt x="274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20" name="Google Shape;1120;p32"/>
            <p:cNvSpPr/>
            <p:nvPr/>
          </p:nvSpPr>
          <p:spPr>
            <a:xfrm>
              <a:off x="6390453" y="2976539"/>
              <a:ext cx="1742967" cy="1407403"/>
            </a:xfrm>
            <a:custGeom>
              <a:avLst/>
              <a:gdLst/>
              <a:ahLst/>
              <a:cxnLst/>
              <a:rect l="l" t="t" r="r" b="b"/>
              <a:pathLst>
                <a:path w="133484" h="107785" extrusionOk="0">
                  <a:moveTo>
                    <a:pt x="38316" y="1"/>
                  </a:moveTo>
                  <a:cubicBezTo>
                    <a:pt x="21221" y="42724"/>
                    <a:pt x="1" y="95847"/>
                    <a:pt x="65188" y="106160"/>
                  </a:cubicBezTo>
                  <a:cubicBezTo>
                    <a:pt x="71938" y="107229"/>
                    <a:pt x="78059" y="107785"/>
                    <a:pt x="83605" y="107785"/>
                  </a:cubicBezTo>
                  <a:cubicBezTo>
                    <a:pt x="120872" y="107785"/>
                    <a:pt x="132155" y="82689"/>
                    <a:pt x="133484" y="19526"/>
                  </a:cubicBezTo>
                  <a:lnTo>
                    <a:pt x="38316" y="1"/>
                  </a:lnTo>
                  <a:close/>
                </a:path>
              </a:pathLst>
            </a:custGeom>
            <a:solidFill>
              <a:srgbClr val="EDBB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21" name="Google Shape;1121;p32"/>
            <p:cNvSpPr/>
            <p:nvPr/>
          </p:nvSpPr>
          <p:spPr>
            <a:xfrm>
              <a:off x="7963686" y="3845489"/>
              <a:ext cx="310416" cy="258330"/>
            </a:xfrm>
            <a:custGeom>
              <a:avLst/>
              <a:gdLst/>
              <a:ahLst/>
              <a:cxnLst/>
              <a:rect l="l" t="t" r="r" b="b"/>
              <a:pathLst>
                <a:path w="23773" h="19784" extrusionOk="0">
                  <a:moveTo>
                    <a:pt x="7879" y="1"/>
                  </a:moveTo>
                  <a:cubicBezTo>
                    <a:pt x="6563" y="1"/>
                    <a:pt x="5271" y="174"/>
                    <a:pt x="4070" y="533"/>
                  </a:cubicBezTo>
                  <a:lnTo>
                    <a:pt x="1" y="16837"/>
                  </a:lnTo>
                  <a:cubicBezTo>
                    <a:pt x="2226" y="18677"/>
                    <a:pt x="5908" y="19784"/>
                    <a:pt x="9554" y="19784"/>
                  </a:cubicBezTo>
                  <a:cubicBezTo>
                    <a:pt x="13917" y="19784"/>
                    <a:pt x="18228" y="18197"/>
                    <a:pt x="19921" y="14379"/>
                  </a:cubicBezTo>
                  <a:cubicBezTo>
                    <a:pt x="23773" y="5714"/>
                    <a:pt x="15444" y="1"/>
                    <a:pt x="7879" y="1"/>
                  </a:cubicBezTo>
                  <a:close/>
                </a:path>
              </a:pathLst>
            </a:custGeom>
            <a:solidFill>
              <a:srgbClr val="EDBB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22" name="Google Shape;1122;p32"/>
            <p:cNvSpPr/>
            <p:nvPr/>
          </p:nvSpPr>
          <p:spPr>
            <a:xfrm>
              <a:off x="6768637" y="3791196"/>
              <a:ext cx="212158" cy="207745"/>
            </a:xfrm>
            <a:custGeom>
              <a:avLst/>
              <a:gdLst/>
              <a:ahLst/>
              <a:cxnLst/>
              <a:rect l="l" t="t" r="r" b="b"/>
              <a:pathLst>
                <a:path w="16248" h="15910" extrusionOk="0">
                  <a:moveTo>
                    <a:pt x="8138" y="1"/>
                  </a:moveTo>
                  <a:cubicBezTo>
                    <a:pt x="4013" y="1"/>
                    <a:pt x="0" y="3646"/>
                    <a:pt x="170" y="7941"/>
                  </a:cubicBezTo>
                  <a:cubicBezTo>
                    <a:pt x="396" y="12264"/>
                    <a:pt x="3674" y="15909"/>
                    <a:pt x="8138" y="15909"/>
                  </a:cubicBezTo>
                  <a:cubicBezTo>
                    <a:pt x="12264" y="15909"/>
                    <a:pt x="16248" y="12264"/>
                    <a:pt x="16078" y="7941"/>
                  </a:cubicBezTo>
                  <a:cubicBezTo>
                    <a:pt x="15909" y="3646"/>
                    <a:pt x="12574" y="1"/>
                    <a:pt x="813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23" name="Google Shape;1123;p32"/>
            <p:cNvSpPr/>
            <p:nvPr/>
          </p:nvSpPr>
          <p:spPr>
            <a:xfrm>
              <a:off x="7549724" y="3977161"/>
              <a:ext cx="212158" cy="207366"/>
            </a:xfrm>
            <a:custGeom>
              <a:avLst/>
              <a:gdLst/>
              <a:ahLst/>
              <a:cxnLst/>
              <a:rect l="l" t="t" r="r" b="b"/>
              <a:pathLst>
                <a:path w="16248" h="15881" extrusionOk="0">
                  <a:moveTo>
                    <a:pt x="8110" y="0"/>
                  </a:moveTo>
                  <a:cubicBezTo>
                    <a:pt x="3984" y="0"/>
                    <a:pt x="0" y="3645"/>
                    <a:pt x="170" y="7940"/>
                  </a:cubicBezTo>
                  <a:cubicBezTo>
                    <a:pt x="367" y="12263"/>
                    <a:pt x="3673" y="15880"/>
                    <a:pt x="8110" y="15880"/>
                  </a:cubicBezTo>
                  <a:cubicBezTo>
                    <a:pt x="12235" y="15880"/>
                    <a:pt x="16247" y="12263"/>
                    <a:pt x="16050" y="7940"/>
                  </a:cubicBezTo>
                  <a:cubicBezTo>
                    <a:pt x="15880" y="3645"/>
                    <a:pt x="12574" y="0"/>
                    <a:pt x="81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24" name="Google Shape;1124;p32"/>
            <p:cNvSpPr/>
            <p:nvPr/>
          </p:nvSpPr>
          <p:spPr>
            <a:xfrm>
              <a:off x="7178917" y="3818526"/>
              <a:ext cx="183837" cy="105139"/>
            </a:xfrm>
            <a:custGeom>
              <a:avLst/>
              <a:gdLst/>
              <a:ahLst/>
              <a:cxnLst/>
              <a:rect l="l" t="t" r="r" b="b"/>
              <a:pathLst>
                <a:path w="14079" h="8052" extrusionOk="0">
                  <a:moveTo>
                    <a:pt x="6164" y="0"/>
                  </a:moveTo>
                  <a:cubicBezTo>
                    <a:pt x="4080" y="0"/>
                    <a:pt x="2072" y="949"/>
                    <a:pt x="424" y="2288"/>
                  </a:cubicBezTo>
                  <a:cubicBezTo>
                    <a:pt x="0" y="2627"/>
                    <a:pt x="57" y="3333"/>
                    <a:pt x="424" y="3700"/>
                  </a:cubicBezTo>
                  <a:cubicBezTo>
                    <a:pt x="624" y="3901"/>
                    <a:pt x="856" y="3987"/>
                    <a:pt x="1090" y="3987"/>
                  </a:cubicBezTo>
                  <a:cubicBezTo>
                    <a:pt x="1351" y="3987"/>
                    <a:pt x="1613" y="3879"/>
                    <a:pt x="1837" y="3700"/>
                  </a:cubicBezTo>
                  <a:cubicBezTo>
                    <a:pt x="3079" y="2682"/>
                    <a:pt x="4600" y="1972"/>
                    <a:pt x="6157" y="1972"/>
                  </a:cubicBezTo>
                  <a:cubicBezTo>
                    <a:pt x="6760" y="1972"/>
                    <a:pt x="7369" y="2079"/>
                    <a:pt x="7969" y="2316"/>
                  </a:cubicBezTo>
                  <a:cubicBezTo>
                    <a:pt x="10060" y="3164"/>
                    <a:pt x="11359" y="5255"/>
                    <a:pt x="11953" y="7346"/>
                  </a:cubicBezTo>
                  <a:cubicBezTo>
                    <a:pt x="12099" y="7839"/>
                    <a:pt x="12484" y="8052"/>
                    <a:pt x="12876" y="8052"/>
                  </a:cubicBezTo>
                  <a:cubicBezTo>
                    <a:pt x="13471" y="8052"/>
                    <a:pt x="14079" y="7559"/>
                    <a:pt x="13874" y="6809"/>
                  </a:cubicBezTo>
                  <a:cubicBezTo>
                    <a:pt x="13055" y="4011"/>
                    <a:pt x="11275" y="1468"/>
                    <a:pt x="8506" y="423"/>
                  </a:cubicBezTo>
                  <a:cubicBezTo>
                    <a:pt x="7724" y="132"/>
                    <a:pt x="6939" y="0"/>
                    <a:pt x="61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25" name="Google Shape;1125;p32"/>
            <p:cNvSpPr/>
            <p:nvPr/>
          </p:nvSpPr>
          <p:spPr>
            <a:xfrm>
              <a:off x="7041369" y="3894873"/>
              <a:ext cx="401727" cy="238104"/>
            </a:xfrm>
            <a:custGeom>
              <a:avLst/>
              <a:gdLst/>
              <a:ahLst/>
              <a:cxnLst/>
              <a:rect l="l" t="t" r="r" b="b"/>
              <a:pathLst>
                <a:path w="30766" h="18235" extrusionOk="0">
                  <a:moveTo>
                    <a:pt x="1492" y="1"/>
                  </a:moveTo>
                  <a:lnTo>
                    <a:pt x="1492" y="1"/>
                  </a:lnTo>
                  <a:cubicBezTo>
                    <a:pt x="0" y="11371"/>
                    <a:pt x="8407" y="18234"/>
                    <a:pt x="16882" y="18234"/>
                  </a:cubicBezTo>
                  <a:cubicBezTo>
                    <a:pt x="22371" y="18234"/>
                    <a:pt x="27889" y="15356"/>
                    <a:pt x="30766" y="8958"/>
                  </a:cubicBezTo>
                  <a:cubicBezTo>
                    <a:pt x="21583" y="7998"/>
                    <a:pt x="10732" y="5087"/>
                    <a:pt x="149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26" name="Google Shape;1126;p32"/>
            <p:cNvSpPr/>
            <p:nvPr/>
          </p:nvSpPr>
          <p:spPr>
            <a:xfrm>
              <a:off x="7054453" y="3393439"/>
              <a:ext cx="267848" cy="100034"/>
            </a:xfrm>
            <a:custGeom>
              <a:avLst/>
              <a:gdLst/>
              <a:ahLst/>
              <a:cxnLst/>
              <a:rect l="l" t="t" r="r" b="b"/>
              <a:pathLst>
                <a:path w="20513" h="7661" extrusionOk="0">
                  <a:moveTo>
                    <a:pt x="7608" y="1"/>
                  </a:moveTo>
                  <a:cubicBezTo>
                    <a:pt x="5309" y="1"/>
                    <a:pt x="3035" y="427"/>
                    <a:pt x="1055" y="1246"/>
                  </a:cubicBezTo>
                  <a:cubicBezTo>
                    <a:pt x="0" y="1698"/>
                    <a:pt x="285" y="3245"/>
                    <a:pt x="1196" y="3245"/>
                  </a:cubicBezTo>
                  <a:cubicBezTo>
                    <a:pt x="1309" y="3245"/>
                    <a:pt x="1432" y="3220"/>
                    <a:pt x="1564" y="3167"/>
                  </a:cubicBezTo>
                  <a:cubicBezTo>
                    <a:pt x="3399" y="2403"/>
                    <a:pt x="5543" y="1991"/>
                    <a:pt x="7703" y="1991"/>
                  </a:cubicBezTo>
                  <a:cubicBezTo>
                    <a:pt x="11930" y="1991"/>
                    <a:pt x="16216" y="3570"/>
                    <a:pt x="18348" y="7180"/>
                  </a:cubicBezTo>
                  <a:cubicBezTo>
                    <a:pt x="18549" y="7520"/>
                    <a:pt x="18852" y="7661"/>
                    <a:pt x="19154" y="7661"/>
                  </a:cubicBezTo>
                  <a:cubicBezTo>
                    <a:pt x="19833" y="7661"/>
                    <a:pt x="20513" y="6953"/>
                    <a:pt x="20044" y="6191"/>
                  </a:cubicBezTo>
                  <a:cubicBezTo>
                    <a:pt x="17559" y="1954"/>
                    <a:pt x="12528" y="1"/>
                    <a:pt x="76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27" name="Google Shape;1127;p32"/>
            <p:cNvSpPr/>
            <p:nvPr/>
          </p:nvSpPr>
          <p:spPr>
            <a:xfrm>
              <a:off x="7482830" y="3488537"/>
              <a:ext cx="252584" cy="126841"/>
            </a:xfrm>
            <a:custGeom>
              <a:avLst/>
              <a:gdLst/>
              <a:ahLst/>
              <a:cxnLst/>
              <a:rect l="l" t="t" r="r" b="b"/>
              <a:pathLst>
                <a:path w="19344" h="9714" extrusionOk="0">
                  <a:moveTo>
                    <a:pt x="5742" y="1"/>
                  </a:moveTo>
                  <a:cubicBezTo>
                    <a:pt x="4203" y="1"/>
                    <a:pt x="2663" y="188"/>
                    <a:pt x="1167" y="518"/>
                  </a:cubicBezTo>
                  <a:cubicBezTo>
                    <a:pt x="1" y="730"/>
                    <a:pt x="401" y="2435"/>
                    <a:pt x="1458" y="2435"/>
                  </a:cubicBezTo>
                  <a:cubicBezTo>
                    <a:pt x="1528" y="2435"/>
                    <a:pt x="1601" y="2427"/>
                    <a:pt x="1676" y="2411"/>
                  </a:cubicBezTo>
                  <a:cubicBezTo>
                    <a:pt x="2929" y="2142"/>
                    <a:pt x="4223" y="2000"/>
                    <a:pt x="5509" y="2000"/>
                  </a:cubicBezTo>
                  <a:cubicBezTo>
                    <a:pt x="10430" y="2000"/>
                    <a:pt x="15234" y="4078"/>
                    <a:pt x="17160" y="9052"/>
                  </a:cubicBezTo>
                  <a:cubicBezTo>
                    <a:pt x="17340" y="9511"/>
                    <a:pt x="17751" y="9713"/>
                    <a:pt x="18151" y="9713"/>
                  </a:cubicBezTo>
                  <a:cubicBezTo>
                    <a:pt x="18759" y="9713"/>
                    <a:pt x="19343" y="9248"/>
                    <a:pt x="19053" y="8515"/>
                  </a:cubicBezTo>
                  <a:cubicBezTo>
                    <a:pt x="17782" y="5209"/>
                    <a:pt x="15352" y="2581"/>
                    <a:pt x="12074" y="1225"/>
                  </a:cubicBezTo>
                  <a:cubicBezTo>
                    <a:pt x="10047" y="368"/>
                    <a:pt x="7896" y="1"/>
                    <a:pt x="57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28" name="Google Shape;1128;p32"/>
            <p:cNvSpPr/>
            <p:nvPr/>
          </p:nvSpPr>
          <p:spPr>
            <a:xfrm>
              <a:off x="6679716" y="2472193"/>
              <a:ext cx="1241559" cy="875531"/>
            </a:xfrm>
            <a:custGeom>
              <a:avLst/>
              <a:gdLst/>
              <a:ahLst/>
              <a:cxnLst/>
              <a:rect l="l" t="t" r="r" b="b"/>
              <a:pathLst>
                <a:path w="95084" h="67052" extrusionOk="0">
                  <a:moveTo>
                    <a:pt x="51419" y="1"/>
                  </a:moveTo>
                  <a:cubicBezTo>
                    <a:pt x="47537" y="1"/>
                    <a:pt x="43959" y="316"/>
                    <a:pt x="40972" y="790"/>
                  </a:cubicBezTo>
                  <a:cubicBezTo>
                    <a:pt x="15768" y="4011"/>
                    <a:pt x="3956" y="21870"/>
                    <a:pt x="1" y="65724"/>
                  </a:cubicBezTo>
                  <a:cubicBezTo>
                    <a:pt x="1" y="65724"/>
                    <a:pt x="15768" y="67052"/>
                    <a:pt x="32863" y="67052"/>
                  </a:cubicBezTo>
                  <a:cubicBezTo>
                    <a:pt x="55637" y="67052"/>
                    <a:pt x="87341" y="62163"/>
                    <a:pt x="93049" y="34500"/>
                  </a:cubicBezTo>
                  <a:lnTo>
                    <a:pt x="95083" y="28058"/>
                  </a:lnTo>
                  <a:cubicBezTo>
                    <a:pt x="89245" y="5525"/>
                    <a:pt x="67667" y="1"/>
                    <a:pt x="5141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29" name="Google Shape;1129;p32"/>
            <p:cNvSpPr/>
            <p:nvPr/>
          </p:nvSpPr>
          <p:spPr>
            <a:xfrm>
              <a:off x="7724969" y="2823048"/>
              <a:ext cx="636331" cy="1119446"/>
            </a:xfrm>
            <a:custGeom>
              <a:avLst/>
              <a:gdLst/>
              <a:ahLst/>
              <a:cxnLst/>
              <a:rect l="l" t="t" r="r" b="b"/>
              <a:pathLst>
                <a:path w="48733" h="85732" extrusionOk="0">
                  <a:moveTo>
                    <a:pt x="18576" y="1"/>
                  </a:moveTo>
                  <a:cubicBezTo>
                    <a:pt x="17318" y="1"/>
                    <a:pt x="16006" y="111"/>
                    <a:pt x="14638" y="340"/>
                  </a:cubicBezTo>
                  <a:lnTo>
                    <a:pt x="1" y="23115"/>
                  </a:lnTo>
                  <a:cubicBezTo>
                    <a:pt x="792" y="45889"/>
                    <a:pt x="7828" y="69060"/>
                    <a:pt x="25799" y="85731"/>
                  </a:cubicBezTo>
                  <a:cubicBezTo>
                    <a:pt x="47499" y="63489"/>
                    <a:pt x="48732" y="1"/>
                    <a:pt x="18576" y="1"/>
                  </a:cubicBezTo>
                  <a:close/>
                </a:path>
              </a:pathLst>
            </a:custGeom>
            <a:solidFill>
              <a:srgbClr val="7E4E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30" name="Google Shape;1130;p32"/>
            <p:cNvSpPr/>
            <p:nvPr/>
          </p:nvSpPr>
          <p:spPr>
            <a:xfrm>
              <a:off x="7782174" y="3083114"/>
              <a:ext cx="589820" cy="530108"/>
            </a:xfrm>
            <a:custGeom>
              <a:avLst/>
              <a:gdLst/>
              <a:ahLst/>
              <a:cxnLst/>
              <a:rect l="l" t="t" r="r" b="b"/>
              <a:pathLst>
                <a:path w="45171" h="40598" extrusionOk="0">
                  <a:moveTo>
                    <a:pt x="31395" y="0"/>
                  </a:moveTo>
                  <a:cubicBezTo>
                    <a:pt x="25696" y="0"/>
                    <a:pt x="24017" y="12445"/>
                    <a:pt x="24017" y="15178"/>
                  </a:cubicBezTo>
                  <a:cubicBezTo>
                    <a:pt x="23198" y="11991"/>
                    <a:pt x="20159" y="2330"/>
                    <a:pt x="16142" y="2330"/>
                  </a:cubicBezTo>
                  <a:cubicBezTo>
                    <a:pt x="15173" y="2330"/>
                    <a:pt x="14148" y="2892"/>
                    <a:pt x="13082" y="4243"/>
                  </a:cubicBezTo>
                  <a:cubicBezTo>
                    <a:pt x="10087" y="8199"/>
                    <a:pt x="14071" y="14924"/>
                    <a:pt x="16558" y="17891"/>
                  </a:cubicBezTo>
                  <a:cubicBezTo>
                    <a:pt x="13916" y="17084"/>
                    <a:pt x="11699" y="16743"/>
                    <a:pt x="9878" y="16743"/>
                  </a:cubicBezTo>
                  <a:cubicBezTo>
                    <a:pt x="1" y="16743"/>
                    <a:pt x="1771" y="26770"/>
                    <a:pt x="10537" y="26770"/>
                  </a:cubicBezTo>
                  <a:cubicBezTo>
                    <a:pt x="12600" y="26770"/>
                    <a:pt x="15051" y="26215"/>
                    <a:pt x="17829" y="24842"/>
                  </a:cubicBezTo>
                  <a:lnTo>
                    <a:pt x="17829" y="24842"/>
                  </a:lnTo>
                  <a:cubicBezTo>
                    <a:pt x="9166" y="33254"/>
                    <a:pt x="11758" y="40597"/>
                    <a:pt x="16370" y="40597"/>
                  </a:cubicBezTo>
                  <a:cubicBezTo>
                    <a:pt x="19551" y="40597"/>
                    <a:pt x="23693" y="37105"/>
                    <a:pt x="25769" y="28063"/>
                  </a:cubicBezTo>
                  <a:cubicBezTo>
                    <a:pt x="25769" y="32836"/>
                    <a:pt x="28703" y="39964"/>
                    <a:pt x="33498" y="39964"/>
                  </a:cubicBezTo>
                  <a:cubicBezTo>
                    <a:pt x="34692" y="39964"/>
                    <a:pt x="36002" y="39521"/>
                    <a:pt x="37411" y="38490"/>
                  </a:cubicBezTo>
                  <a:cubicBezTo>
                    <a:pt x="41917" y="35160"/>
                    <a:pt x="38062" y="27794"/>
                    <a:pt x="33312" y="25136"/>
                  </a:cubicBezTo>
                  <a:lnTo>
                    <a:pt x="33312" y="25136"/>
                  </a:lnTo>
                  <a:cubicBezTo>
                    <a:pt x="34824" y="25648"/>
                    <a:pt x="36501" y="25959"/>
                    <a:pt x="38105" y="25959"/>
                  </a:cubicBezTo>
                  <a:cubicBezTo>
                    <a:pt x="41799" y="25959"/>
                    <a:pt x="45108" y="24307"/>
                    <a:pt x="45125" y="19643"/>
                  </a:cubicBezTo>
                  <a:cubicBezTo>
                    <a:pt x="45170" y="16043"/>
                    <a:pt x="42665" y="14880"/>
                    <a:pt x="39647" y="14880"/>
                  </a:cubicBezTo>
                  <a:cubicBezTo>
                    <a:pt x="37027" y="14880"/>
                    <a:pt x="34019" y="15757"/>
                    <a:pt x="31958" y="16676"/>
                  </a:cubicBezTo>
                  <a:cubicBezTo>
                    <a:pt x="33935" y="13681"/>
                    <a:pt x="39389" y="2774"/>
                    <a:pt x="32946" y="287"/>
                  </a:cubicBezTo>
                  <a:cubicBezTo>
                    <a:pt x="32399" y="91"/>
                    <a:pt x="31882" y="0"/>
                    <a:pt x="3139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31" name="Google Shape;1131;p32"/>
            <p:cNvSpPr/>
            <p:nvPr/>
          </p:nvSpPr>
          <p:spPr>
            <a:xfrm>
              <a:off x="8020133" y="3286472"/>
              <a:ext cx="163101" cy="159772"/>
            </a:xfrm>
            <a:custGeom>
              <a:avLst/>
              <a:gdLst/>
              <a:ahLst/>
              <a:cxnLst/>
              <a:rect l="l" t="t" r="r" b="b"/>
              <a:pathLst>
                <a:path w="12491" h="12236" extrusionOk="0">
                  <a:moveTo>
                    <a:pt x="6246" y="0"/>
                  </a:moveTo>
                  <a:cubicBezTo>
                    <a:pt x="3053" y="0"/>
                    <a:pt x="1" y="2797"/>
                    <a:pt x="142" y="6132"/>
                  </a:cubicBezTo>
                  <a:cubicBezTo>
                    <a:pt x="312" y="9438"/>
                    <a:pt x="2827" y="12235"/>
                    <a:pt x="6246" y="12235"/>
                  </a:cubicBezTo>
                  <a:cubicBezTo>
                    <a:pt x="9410" y="12235"/>
                    <a:pt x="12490" y="9438"/>
                    <a:pt x="12349" y="6132"/>
                  </a:cubicBezTo>
                  <a:cubicBezTo>
                    <a:pt x="12208" y="2797"/>
                    <a:pt x="9665" y="0"/>
                    <a:pt x="62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32" name="Google Shape;1132;p32"/>
            <p:cNvSpPr/>
            <p:nvPr/>
          </p:nvSpPr>
          <p:spPr>
            <a:xfrm>
              <a:off x="6795196" y="2917872"/>
              <a:ext cx="992514" cy="317689"/>
            </a:xfrm>
            <a:custGeom>
              <a:avLst/>
              <a:gdLst/>
              <a:ahLst/>
              <a:cxnLst/>
              <a:rect l="l" t="t" r="r" b="b"/>
              <a:pathLst>
                <a:path w="76011" h="24330" extrusionOk="0">
                  <a:moveTo>
                    <a:pt x="76010" y="1"/>
                  </a:moveTo>
                  <a:lnTo>
                    <a:pt x="76010" y="1"/>
                  </a:lnTo>
                  <a:cubicBezTo>
                    <a:pt x="72365" y="3109"/>
                    <a:pt x="68607" y="6019"/>
                    <a:pt x="64623" y="8619"/>
                  </a:cubicBezTo>
                  <a:cubicBezTo>
                    <a:pt x="60667" y="11190"/>
                    <a:pt x="56457" y="13423"/>
                    <a:pt x="52162" y="15203"/>
                  </a:cubicBezTo>
                  <a:cubicBezTo>
                    <a:pt x="47839" y="17011"/>
                    <a:pt x="43374" y="18396"/>
                    <a:pt x="38797" y="19243"/>
                  </a:cubicBezTo>
                  <a:cubicBezTo>
                    <a:pt x="35830" y="19780"/>
                    <a:pt x="32863" y="20063"/>
                    <a:pt x="29896" y="20091"/>
                  </a:cubicBezTo>
                  <a:cubicBezTo>
                    <a:pt x="30715" y="19159"/>
                    <a:pt x="31507" y="18255"/>
                    <a:pt x="32213" y="17294"/>
                  </a:cubicBezTo>
                  <a:cubicBezTo>
                    <a:pt x="33908" y="15005"/>
                    <a:pt x="35378" y="12547"/>
                    <a:pt x="36678" y="9975"/>
                  </a:cubicBezTo>
                  <a:cubicBezTo>
                    <a:pt x="37017" y="9297"/>
                    <a:pt x="36960" y="8478"/>
                    <a:pt x="36508" y="7828"/>
                  </a:cubicBezTo>
                  <a:cubicBezTo>
                    <a:pt x="36102" y="7286"/>
                    <a:pt x="35472" y="6988"/>
                    <a:pt x="34838" y="6988"/>
                  </a:cubicBezTo>
                  <a:cubicBezTo>
                    <a:pt x="34414" y="6988"/>
                    <a:pt x="33988" y="7121"/>
                    <a:pt x="33626" y="7404"/>
                  </a:cubicBezTo>
                  <a:cubicBezTo>
                    <a:pt x="31309" y="9099"/>
                    <a:pt x="28907" y="10625"/>
                    <a:pt x="26420" y="11953"/>
                  </a:cubicBezTo>
                  <a:cubicBezTo>
                    <a:pt x="23906" y="13253"/>
                    <a:pt x="21278" y="14270"/>
                    <a:pt x="18537" y="14977"/>
                  </a:cubicBezTo>
                  <a:cubicBezTo>
                    <a:pt x="15824" y="15683"/>
                    <a:pt x="12942" y="16050"/>
                    <a:pt x="10060" y="16305"/>
                  </a:cubicBezTo>
                  <a:cubicBezTo>
                    <a:pt x="8393" y="16418"/>
                    <a:pt x="6698" y="16531"/>
                    <a:pt x="5002" y="16587"/>
                  </a:cubicBezTo>
                  <a:cubicBezTo>
                    <a:pt x="6584" y="15401"/>
                    <a:pt x="8195" y="14157"/>
                    <a:pt x="9749" y="12858"/>
                  </a:cubicBezTo>
                  <a:cubicBezTo>
                    <a:pt x="11021" y="11756"/>
                    <a:pt x="12208" y="10625"/>
                    <a:pt x="13338" y="9354"/>
                  </a:cubicBezTo>
                  <a:cubicBezTo>
                    <a:pt x="14440" y="8082"/>
                    <a:pt x="15400" y="6698"/>
                    <a:pt x="16192" y="5285"/>
                  </a:cubicBezTo>
                  <a:lnTo>
                    <a:pt x="16192" y="5285"/>
                  </a:lnTo>
                  <a:cubicBezTo>
                    <a:pt x="14129" y="7856"/>
                    <a:pt x="11614" y="9947"/>
                    <a:pt x="8902" y="11727"/>
                  </a:cubicBezTo>
                  <a:cubicBezTo>
                    <a:pt x="6217" y="13507"/>
                    <a:pt x="3307" y="15118"/>
                    <a:pt x="566" y="16983"/>
                  </a:cubicBezTo>
                  <a:cubicBezTo>
                    <a:pt x="283" y="17181"/>
                    <a:pt x="57" y="17548"/>
                    <a:pt x="29" y="17944"/>
                  </a:cubicBezTo>
                  <a:cubicBezTo>
                    <a:pt x="1" y="18594"/>
                    <a:pt x="509" y="19130"/>
                    <a:pt x="1159" y="19159"/>
                  </a:cubicBezTo>
                  <a:lnTo>
                    <a:pt x="1272" y="19159"/>
                  </a:lnTo>
                  <a:cubicBezTo>
                    <a:pt x="4017" y="19263"/>
                    <a:pt x="6761" y="19416"/>
                    <a:pt x="9527" y="19416"/>
                  </a:cubicBezTo>
                  <a:cubicBezTo>
                    <a:pt x="9752" y="19416"/>
                    <a:pt x="9977" y="19415"/>
                    <a:pt x="10201" y="19413"/>
                  </a:cubicBezTo>
                  <a:cubicBezTo>
                    <a:pt x="13196" y="19385"/>
                    <a:pt x="16276" y="19159"/>
                    <a:pt x="19300" y="18537"/>
                  </a:cubicBezTo>
                  <a:cubicBezTo>
                    <a:pt x="22352" y="17887"/>
                    <a:pt x="25318" y="16870"/>
                    <a:pt x="28116" y="15570"/>
                  </a:cubicBezTo>
                  <a:cubicBezTo>
                    <a:pt x="28144" y="15542"/>
                    <a:pt x="28172" y="15542"/>
                    <a:pt x="28229" y="15485"/>
                  </a:cubicBezTo>
                  <a:lnTo>
                    <a:pt x="28229" y="15485"/>
                  </a:lnTo>
                  <a:cubicBezTo>
                    <a:pt x="26816" y="17322"/>
                    <a:pt x="25290" y="19074"/>
                    <a:pt x="23567" y="20487"/>
                  </a:cubicBezTo>
                  <a:lnTo>
                    <a:pt x="23482" y="20543"/>
                  </a:lnTo>
                  <a:cubicBezTo>
                    <a:pt x="23058" y="20882"/>
                    <a:pt x="22719" y="21419"/>
                    <a:pt x="22719" y="22069"/>
                  </a:cubicBezTo>
                  <a:cubicBezTo>
                    <a:pt x="22691" y="23199"/>
                    <a:pt x="23567" y="24160"/>
                    <a:pt x="24697" y="24188"/>
                  </a:cubicBezTo>
                  <a:lnTo>
                    <a:pt x="28455" y="24330"/>
                  </a:lnTo>
                  <a:lnTo>
                    <a:pt x="32213" y="24188"/>
                  </a:lnTo>
                  <a:lnTo>
                    <a:pt x="35915" y="23765"/>
                  </a:lnTo>
                  <a:lnTo>
                    <a:pt x="39588" y="23086"/>
                  </a:lnTo>
                  <a:cubicBezTo>
                    <a:pt x="44420" y="22041"/>
                    <a:pt x="49082" y="20317"/>
                    <a:pt x="53462" y="18141"/>
                  </a:cubicBezTo>
                  <a:cubicBezTo>
                    <a:pt x="57842" y="15966"/>
                    <a:pt x="61967" y="13253"/>
                    <a:pt x="65753" y="10230"/>
                  </a:cubicBezTo>
                  <a:cubicBezTo>
                    <a:pt x="69540" y="7206"/>
                    <a:pt x="72987" y="3759"/>
                    <a:pt x="76010" y="1"/>
                  </a:cubicBezTo>
                  <a:close/>
                </a:path>
              </a:pathLst>
            </a:custGeom>
            <a:solidFill>
              <a:srgbClr val="422C46">
                <a:alpha val="40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33" name="Google Shape;1133;p32"/>
            <p:cNvSpPr/>
            <p:nvPr/>
          </p:nvSpPr>
          <p:spPr>
            <a:xfrm>
              <a:off x="6711981" y="4554120"/>
              <a:ext cx="778175" cy="494814"/>
            </a:xfrm>
            <a:custGeom>
              <a:avLst/>
              <a:gdLst/>
              <a:ahLst/>
              <a:cxnLst/>
              <a:rect l="l" t="t" r="r" b="b"/>
              <a:pathLst>
                <a:path w="59596" h="37895" extrusionOk="0">
                  <a:moveTo>
                    <a:pt x="28163" y="1"/>
                  </a:moveTo>
                  <a:cubicBezTo>
                    <a:pt x="2749" y="1"/>
                    <a:pt x="0" y="36103"/>
                    <a:pt x="27707" y="37814"/>
                  </a:cubicBezTo>
                  <a:cubicBezTo>
                    <a:pt x="28542" y="37868"/>
                    <a:pt x="29353" y="37894"/>
                    <a:pt x="30140" y="37894"/>
                  </a:cubicBezTo>
                  <a:cubicBezTo>
                    <a:pt x="59596" y="37894"/>
                    <a:pt x="55371" y="1247"/>
                    <a:pt x="30024" y="64"/>
                  </a:cubicBezTo>
                  <a:cubicBezTo>
                    <a:pt x="29391" y="22"/>
                    <a:pt x="28771" y="1"/>
                    <a:pt x="281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34" name="Google Shape;1134;p32"/>
            <p:cNvSpPr/>
            <p:nvPr/>
          </p:nvSpPr>
          <p:spPr>
            <a:xfrm>
              <a:off x="7148663" y="4737578"/>
              <a:ext cx="89666" cy="69374"/>
            </a:xfrm>
            <a:custGeom>
              <a:avLst/>
              <a:gdLst/>
              <a:ahLst/>
              <a:cxnLst/>
              <a:rect l="l" t="t" r="r" b="b"/>
              <a:pathLst>
                <a:path w="6867" h="5313" extrusionOk="0">
                  <a:moveTo>
                    <a:pt x="3475" y="1"/>
                  </a:moveTo>
                  <a:cubicBezTo>
                    <a:pt x="3466" y="1"/>
                    <a:pt x="3457" y="1"/>
                    <a:pt x="3448" y="1"/>
                  </a:cubicBezTo>
                  <a:cubicBezTo>
                    <a:pt x="0" y="1"/>
                    <a:pt x="0" y="5313"/>
                    <a:pt x="3448" y="5313"/>
                  </a:cubicBezTo>
                  <a:cubicBezTo>
                    <a:pt x="6858" y="5313"/>
                    <a:pt x="6867" y="1"/>
                    <a:pt x="347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35" name="Google Shape;1135;p32"/>
            <p:cNvSpPr/>
            <p:nvPr/>
          </p:nvSpPr>
          <p:spPr>
            <a:xfrm>
              <a:off x="6976356" y="4688142"/>
              <a:ext cx="89300" cy="69374"/>
            </a:xfrm>
            <a:custGeom>
              <a:avLst/>
              <a:gdLst/>
              <a:ahLst/>
              <a:cxnLst/>
              <a:rect l="l" t="t" r="r" b="b"/>
              <a:pathLst>
                <a:path w="6839" h="5313" extrusionOk="0">
                  <a:moveTo>
                    <a:pt x="3420" y="0"/>
                  </a:moveTo>
                  <a:cubicBezTo>
                    <a:pt x="1" y="0"/>
                    <a:pt x="1" y="5313"/>
                    <a:pt x="3420" y="5313"/>
                  </a:cubicBezTo>
                  <a:cubicBezTo>
                    <a:pt x="6839" y="5313"/>
                    <a:pt x="6839" y="0"/>
                    <a:pt x="34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36" name="Google Shape;1136;p32"/>
            <p:cNvSpPr/>
            <p:nvPr/>
          </p:nvSpPr>
          <p:spPr>
            <a:xfrm>
              <a:off x="6956182" y="4808180"/>
              <a:ext cx="238978" cy="116146"/>
            </a:xfrm>
            <a:custGeom>
              <a:avLst/>
              <a:gdLst/>
              <a:ahLst/>
              <a:cxnLst/>
              <a:rect l="l" t="t" r="r" b="b"/>
              <a:pathLst>
                <a:path w="18302" h="8895" extrusionOk="0">
                  <a:moveTo>
                    <a:pt x="1302" y="0"/>
                  </a:moveTo>
                  <a:cubicBezTo>
                    <a:pt x="686" y="0"/>
                    <a:pt x="0" y="711"/>
                    <a:pt x="331" y="1488"/>
                  </a:cubicBezTo>
                  <a:cubicBezTo>
                    <a:pt x="1715" y="4625"/>
                    <a:pt x="4202" y="7140"/>
                    <a:pt x="7451" y="8270"/>
                  </a:cubicBezTo>
                  <a:cubicBezTo>
                    <a:pt x="8695" y="8702"/>
                    <a:pt x="9992" y="8895"/>
                    <a:pt x="11297" y="8895"/>
                  </a:cubicBezTo>
                  <a:cubicBezTo>
                    <a:pt x="13403" y="8895"/>
                    <a:pt x="15529" y="8394"/>
                    <a:pt x="17482" y="7592"/>
                  </a:cubicBezTo>
                  <a:cubicBezTo>
                    <a:pt x="17963" y="7394"/>
                    <a:pt x="18302" y="6970"/>
                    <a:pt x="18132" y="6377"/>
                  </a:cubicBezTo>
                  <a:cubicBezTo>
                    <a:pt x="18018" y="6011"/>
                    <a:pt x="17627" y="5664"/>
                    <a:pt x="17227" y="5664"/>
                  </a:cubicBezTo>
                  <a:cubicBezTo>
                    <a:pt x="17132" y="5664"/>
                    <a:pt x="17037" y="5684"/>
                    <a:pt x="16945" y="5727"/>
                  </a:cubicBezTo>
                  <a:cubicBezTo>
                    <a:pt x="15150" y="6470"/>
                    <a:pt x="13227" y="6958"/>
                    <a:pt x="11303" y="6958"/>
                  </a:cubicBezTo>
                  <a:cubicBezTo>
                    <a:pt x="10229" y="6958"/>
                    <a:pt x="9154" y="6806"/>
                    <a:pt x="8101" y="6461"/>
                  </a:cubicBezTo>
                  <a:cubicBezTo>
                    <a:pt x="5219" y="5501"/>
                    <a:pt x="3185" y="3212"/>
                    <a:pt x="1998" y="499"/>
                  </a:cubicBezTo>
                  <a:cubicBezTo>
                    <a:pt x="1848" y="147"/>
                    <a:pt x="1582" y="0"/>
                    <a:pt x="130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37" name="Google Shape;1137;p32"/>
            <p:cNvSpPr/>
            <p:nvPr/>
          </p:nvSpPr>
          <p:spPr>
            <a:xfrm>
              <a:off x="7388111" y="3635420"/>
              <a:ext cx="335395" cy="315952"/>
            </a:xfrm>
            <a:custGeom>
              <a:avLst/>
              <a:gdLst/>
              <a:ahLst/>
              <a:cxnLst/>
              <a:rect l="l" t="t" r="r" b="b"/>
              <a:pathLst>
                <a:path w="25686" h="24197" extrusionOk="0">
                  <a:moveTo>
                    <a:pt x="12795" y="1"/>
                  </a:moveTo>
                  <a:cubicBezTo>
                    <a:pt x="6472" y="1"/>
                    <a:pt x="1520" y="5020"/>
                    <a:pt x="792" y="11224"/>
                  </a:cubicBezTo>
                  <a:cubicBezTo>
                    <a:pt x="1" y="17723"/>
                    <a:pt x="5652" y="23686"/>
                    <a:pt x="11981" y="24166"/>
                  </a:cubicBezTo>
                  <a:cubicBezTo>
                    <a:pt x="12274" y="24187"/>
                    <a:pt x="12565" y="24197"/>
                    <a:pt x="12853" y="24197"/>
                  </a:cubicBezTo>
                  <a:cubicBezTo>
                    <a:pt x="19221" y="24197"/>
                    <a:pt x="24192" y="19193"/>
                    <a:pt x="24895" y="12948"/>
                  </a:cubicBezTo>
                  <a:cubicBezTo>
                    <a:pt x="25686" y="6449"/>
                    <a:pt x="20035" y="487"/>
                    <a:pt x="13705" y="35"/>
                  </a:cubicBezTo>
                  <a:cubicBezTo>
                    <a:pt x="13399" y="12"/>
                    <a:pt x="13095" y="1"/>
                    <a:pt x="1279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38" name="Google Shape;1138;p32"/>
            <p:cNvSpPr/>
            <p:nvPr/>
          </p:nvSpPr>
          <p:spPr>
            <a:xfrm>
              <a:off x="6930603" y="3495222"/>
              <a:ext cx="335395" cy="315952"/>
            </a:xfrm>
            <a:custGeom>
              <a:avLst/>
              <a:gdLst/>
              <a:ahLst/>
              <a:cxnLst/>
              <a:rect l="l" t="t" r="r" b="b"/>
              <a:pathLst>
                <a:path w="25686" h="24197" extrusionOk="0">
                  <a:moveTo>
                    <a:pt x="12795" y="0"/>
                  </a:moveTo>
                  <a:cubicBezTo>
                    <a:pt x="6472" y="0"/>
                    <a:pt x="1520" y="5020"/>
                    <a:pt x="792" y="11224"/>
                  </a:cubicBezTo>
                  <a:cubicBezTo>
                    <a:pt x="1" y="17723"/>
                    <a:pt x="5652" y="23685"/>
                    <a:pt x="11982" y="24165"/>
                  </a:cubicBezTo>
                  <a:cubicBezTo>
                    <a:pt x="12275" y="24186"/>
                    <a:pt x="12565" y="24197"/>
                    <a:pt x="12853" y="24197"/>
                  </a:cubicBezTo>
                  <a:cubicBezTo>
                    <a:pt x="19195" y="24197"/>
                    <a:pt x="24165" y="19219"/>
                    <a:pt x="24895" y="12948"/>
                  </a:cubicBezTo>
                  <a:cubicBezTo>
                    <a:pt x="25686" y="6449"/>
                    <a:pt x="20035" y="487"/>
                    <a:pt x="13705" y="34"/>
                  </a:cubicBezTo>
                  <a:cubicBezTo>
                    <a:pt x="13399" y="11"/>
                    <a:pt x="13095" y="0"/>
                    <a:pt x="1279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39" name="Google Shape;1139;p32"/>
            <p:cNvSpPr/>
            <p:nvPr/>
          </p:nvSpPr>
          <p:spPr>
            <a:xfrm>
              <a:off x="7343468" y="3635499"/>
              <a:ext cx="374502" cy="311421"/>
            </a:xfrm>
            <a:custGeom>
              <a:avLst/>
              <a:gdLst/>
              <a:ahLst/>
              <a:cxnLst/>
              <a:rect l="l" t="t" r="r" b="b"/>
              <a:pathLst>
                <a:path w="28681" h="23850" extrusionOk="0">
                  <a:moveTo>
                    <a:pt x="15400" y="1"/>
                  </a:moveTo>
                  <a:cubicBezTo>
                    <a:pt x="1611" y="453"/>
                    <a:pt x="1" y="21108"/>
                    <a:pt x="13281" y="23849"/>
                  </a:cubicBezTo>
                  <a:cubicBezTo>
                    <a:pt x="27042" y="23397"/>
                    <a:pt x="28681" y="2742"/>
                    <a:pt x="154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40" name="Google Shape;1140;p32"/>
            <p:cNvSpPr/>
            <p:nvPr/>
          </p:nvSpPr>
          <p:spPr>
            <a:xfrm>
              <a:off x="6885593" y="3495300"/>
              <a:ext cx="374502" cy="311408"/>
            </a:xfrm>
            <a:custGeom>
              <a:avLst/>
              <a:gdLst/>
              <a:ahLst/>
              <a:cxnLst/>
              <a:rect l="l" t="t" r="r" b="b"/>
              <a:pathLst>
                <a:path w="28681" h="23849" extrusionOk="0">
                  <a:moveTo>
                    <a:pt x="15400" y="0"/>
                  </a:moveTo>
                  <a:lnTo>
                    <a:pt x="15400" y="0"/>
                  </a:lnTo>
                  <a:cubicBezTo>
                    <a:pt x="1611" y="452"/>
                    <a:pt x="1" y="21108"/>
                    <a:pt x="13281" y="23849"/>
                  </a:cubicBezTo>
                  <a:cubicBezTo>
                    <a:pt x="27042" y="23397"/>
                    <a:pt x="28681" y="2769"/>
                    <a:pt x="154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2617457" y="5495925"/>
            <a:ext cx="6587662" cy="874517"/>
          </a:xfrm>
          <a:prstGeom prst="rect">
            <a:avLst/>
          </a:prstGeom>
        </p:spPr>
        <p:txBody>
          <a:bodyPr vert="horz" lIns="121472" tIns="60736" rIns="121472" bIns="60736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2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thổi còi</a:t>
            </a: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4061619" y="5495925"/>
            <a:ext cx="2630048" cy="874517"/>
          </a:xfrm>
          <a:prstGeom prst="rect">
            <a:avLst/>
          </a:prstGeom>
        </p:spPr>
        <p:txBody>
          <a:bodyPr vert="horz" lIns="121472" tIns="60736" rIns="121472" bIns="60736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2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</a:t>
            </a:r>
            <a:r>
              <a:rPr lang="en-US" sz="128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i</a:t>
            </a:r>
            <a:endParaRPr lang="en-US" sz="128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00"/>
          <a:stretch/>
        </p:blipFill>
        <p:spPr>
          <a:xfrm>
            <a:off x="2861584" y="457201"/>
            <a:ext cx="3015573" cy="431033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56"/>
          <a:stretch/>
        </p:blipFill>
        <p:spPr>
          <a:xfrm>
            <a:off x="6290584" y="457201"/>
            <a:ext cx="3033794" cy="4310334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6378157" y="5495925"/>
            <a:ext cx="2630048" cy="874517"/>
          </a:xfrm>
          <a:prstGeom prst="rect">
            <a:avLst/>
          </a:prstGeom>
        </p:spPr>
        <p:txBody>
          <a:bodyPr vert="horz" lIns="121472" tIns="60736" rIns="121472" bIns="60736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28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oi</a:t>
            </a:r>
            <a:endParaRPr lang="en-US" sz="128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2617457" y="5486400"/>
            <a:ext cx="6587662" cy="874517"/>
          </a:xfrm>
          <a:prstGeom prst="rect">
            <a:avLst/>
          </a:prstGeom>
        </p:spPr>
        <p:txBody>
          <a:bodyPr vert="horz" lIns="121472" tIns="60736" rIns="121472" bIns="60736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28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đồ chơi</a:t>
            </a:r>
            <a:endParaRPr lang="en-US" sz="128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6481657" y="5486400"/>
            <a:ext cx="2630048" cy="874517"/>
          </a:xfrm>
          <a:prstGeom prst="rect">
            <a:avLst/>
          </a:prstGeom>
        </p:spPr>
        <p:txBody>
          <a:bodyPr vert="horz" lIns="121472" tIns="60736" rIns="121472" bIns="60736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28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ơi</a:t>
            </a:r>
            <a:endParaRPr lang="en-US" sz="128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45"/>
          <a:stretch/>
        </p:blipFill>
        <p:spPr>
          <a:xfrm>
            <a:off x="3646488" y="381000"/>
            <a:ext cx="5038028" cy="4241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16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8409143" y="4419600"/>
            <a:ext cx="3718564" cy="874517"/>
          </a:xfrm>
          <a:prstGeom prst="rect">
            <a:avLst/>
          </a:prstGeom>
        </p:spPr>
        <p:txBody>
          <a:bodyPr vert="horz" lIns="121472" tIns="60736" rIns="121472" bIns="60736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đồ chơi</a:t>
            </a:r>
            <a:endParaRPr lang="en-US" sz="72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5033169" y="4419600"/>
            <a:ext cx="3718564" cy="874517"/>
          </a:xfrm>
          <a:prstGeom prst="rect">
            <a:avLst/>
          </a:prstGeom>
        </p:spPr>
        <p:txBody>
          <a:bodyPr vert="horz" lIns="121472" tIns="60736" rIns="121472" bIns="60736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thổi còi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-167481" y="4528609"/>
            <a:ext cx="576788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chim bói cá</a:t>
            </a:r>
            <a:endParaRPr lang="en-US" sz="72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5" name="Picture 2" descr="Chim bói cá - Kingfisher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359" y="1184714"/>
            <a:ext cx="3886200" cy="2584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00"/>
          <a:stretch/>
        </p:blipFill>
        <p:spPr>
          <a:xfrm>
            <a:off x="5959072" y="1184714"/>
            <a:ext cx="1821359" cy="260337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45"/>
          <a:stretch/>
        </p:blipFill>
        <p:spPr>
          <a:xfrm>
            <a:off x="8790308" y="1203765"/>
            <a:ext cx="3092113" cy="260337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8332943" y="5678683"/>
            <a:ext cx="3718564" cy="874517"/>
          </a:xfrm>
          <a:prstGeom prst="rect">
            <a:avLst/>
          </a:prstGeom>
        </p:spPr>
        <p:txBody>
          <a:bodyPr vert="horz" lIns="121472" tIns="60736" rIns="121472" bIns="60736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đồ chơi</a:t>
            </a:r>
            <a:endParaRPr lang="en-US" sz="72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956969" y="5678683"/>
            <a:ext cx="3718564" cy="874517"/>
          </a:xfrm>
          <a:prstGeom prst="rect">
            <a:avLst/>
          </a:prstGeom>
        </p:spPr>
        <p:txBody>
          <a:bodyPr vert="horz" lIns="121472" tIns="60736" rIns="121472" bIns="60736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thổi còi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-243681" y="5787692"/>
            <a:ext cx="576788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chim bói cá</a:t>
            </a:r>
            <a:endParaRPr lang="en-US" sz="72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4303" y="3857233"/>
            <a:ext cx="12361465" cy="19416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0327" y="-152400"/>
            <a:ext cx="5679695" cy="4713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Dân vũ -Bống bống bang bang- - Trường Lê Duẩn K75 Khối Tiểu học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65919" y="228600"/>
            <a:ext cx="11498568" cy="6467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990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319" y="2286000"/>
            <a:ext cx="12115800" cy="304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804319" y="762000"/>
            <a:ext cx="5791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 smtClean="0"/>
              <a:t>Viết</a:t>
            </a:r>
            <a:r>
              <a:rPr lang="en-US" sz="6000" b="1" dirty="0" smtClean="0"/>
              <a:t> </a:t>
            </a:r>
            <a:r>
              <a:rPr lang="en-US" sz="6000" b="1" dirty="0" err="1" smtClean="0"/>
              <a:t>bảng</a:t>
            </a:r>
            <a:endParaRPr lang="en-US" sz="6000" b="1" dirty="0"/>
          </a:p>
        </p:txBody>
      </p:sp>
    </p:spTree>
    <p:extLst>
      <p:ext uri="{BB962C8B-B14F-4D97-AF65-F5344CB8AC3E}">
        <p14:creationId xmlns:p14="http://schemas.microsoft.com/office/powerpoint/2010/main" val="1173358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319" y="304800"/>
            <a:ext cx="10562054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724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319" y="304800"/>
            <a:ext cx="10363200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3954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719" y="76200"/>
            <a:ext cx="10668000" cy="624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349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46" t="33472" r="31713" b="33264"/>
          <a:stretch/>
        </p:blipFill>
        <p:spPr bwMode="auto">
          <a:xfrm>
            <a:off x="1585119" y="228600"/>
            <a:ext cx="8462495" cy="396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27" t="29583" r="30798" b="50625"/>
          <a:stretch/>
        </p:blipFill>
        <p:spPr bwMode="auto">
          <a:xfrm>
            <a:off x="1463199" y="4191000"/>
            <a:ext cx="8583810" cy="2377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85949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2639" r="-3200" b="12049"/>
          <a:stretch/>
        </p:blipFill>
        <p:spPr bwMode="auto">
          <a:xfrm>
            <a:off x="1508919" y="914400"/>
            <a:ext cx="9448800" cy="59436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3139" l="1500" r="99400">
                        <a14:foregroundMark x1="54200" y1="38722" x2="52200" y2="54041"/>
                        <a14:foregroundMark x1="30900" y1="5263" x2="27100" y2="18045"/>
                        <a14:foregroundMark x1="18200" y1="43421" x2="25500" y2="50376"/>
                        <a14:foregroundMark x1="83900" y1="31861" x2="75400" y2="29981"/>
                        <a14:foregroundMark x1="76800" y1="38722" x2="78800" y2="45019"/>
                        <a14:foregroundMark x1="75100" y1="34680" x2="78300" y2="34492"/>
                        <a14:foregroundMark x1="78600" y1="37030" x2="80300" y2="38910"/>
                        <a14:foregroundMark x1="74800" y1="29041" x2="80800" y2="26034"/>
                        <a14:foregroundMark x1="71800" y1="27632" x2="75800" y2="24812"/>
                        <a14:foregroundMark x1="24800" y1="6485" x2="22000" y2="17293"/>
                        <a14:foregroundMark x1="33000" y1="4135" x2="31000" y2="10432"/>
                        <a14:foregroundMark x1="25000" y1="18233" x2="19800" y2="24624"/>
                        <a14:foregroundMark x1="20000" y1="3383" x2="20800" y2="78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960508" y="2873042"/>
            <a:ext cx="22098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Oval 8"/>
          <p:cNvSpPr/>
          <p:nvPr/>
        </p:nvSpPr>
        <p:spPr>
          <a:xfrm>
            <a:off x="3960508" y="5315101"/>
            <a:ext cx="914400" cy="6096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n-US" sz="2000" b="1" kern="1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1508919" y="0"/>
            <a:ext cx="9144000" cy="1143000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Tx/>
              <a:buFontTx/>
              <a:buNone/>
            </a:pPr>
            <a:r>
              <a:rPr lang="en-US" sz="54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TÌM TRỨNG CHO NGỖNG</a:t>
            </a:r>
          </a:p>
        </p:txBody>
      </p:sp>
      <p:sp>
        <p:nvSpPr>
          <p:cNvPr id="14" name="Oval 13"/>
          <p:cNvSpPr/>
          <p:nvPr/>
        </p:nvSpPr>
        <p:spPr>
          <a:xfrm>
            <a:off x="5776119" y="5010301"/>
            <a:ext cx="914400" cy="6096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n-US" sz="2000" b="1" kern="1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7452519" y="4850583"/>
            <a:ext cx="914400" cy="6096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n-US" sz="2000" b="1" kern="1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5210188" y="6096000"/>
            <a:ext cx="914400" cy="6096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n-US" sz="2000" b="1" kern="1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" name="Anpan-Man-s-March-Various-Artists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905000" y="1078381"/>
            <a:ext cx="609600" cy="6096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8750" b="74349" l="26867" r="7833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602" t="20824" r="20932" b="23645"/>
          <a:stretch/>
        </p:blipFill>
        <p:spPr bwMode="auto">
          <a:xfrm>
            <a:off x="1737519" y="1215541"/>
            <a:ext cx="1520830" cy="905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11" descr="C:\Users\ADMIN\Desktop\Tai nguyen thiet ke tro choi\Angry birds epic birds\1505573783630 (2)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3753" y="5555282"/>
            <a:ext cx="2411194" cy="1190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1609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7519" y="38100"/>
            <a:ext cx="8991600" cy="341683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5300" y="3445409"/>
            <a:ext cx="8963819" cy="3412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521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0" t="5696" r="9811" b="70688"/>
          <a:stretch/>
        </p:blipFill>
        <p:spPr>
          <a:xfrm>
            <a:off x="1255740" y="150261"/>
            <a:ext cx="8810329" cy="3527892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215396" y="203422"/>
            <a:ext cx="2621250" cy="941185"/>
            <a:chOff x="63500" y="1429216"/>
            <a:chExt cx="1970813" cy="705889"/>
          </a:xfrm>
        </p:grpSpPr>
        <p:sp>
          <p:nvSpPr>
            <p:cNvPr id="8" name="Rounded Rectangle 7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  <a:endParaRPr lang="en-US" sz="4400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smtClean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6</a:t>
              </a:r>
              <a:endParaRPr lang="en-US" sz="4400">
                <a:solidFill>
                  <a:schemeClr val="tx1"/>
                </a:solidFill>
                <a:latin typeface="Arial Rounded MT Bol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sp>
        <p:nvSpPr>
          <p:cNvPr id="25" name="Title 1"/>
          <p:cNvSpPr txBox="1">
            <a:spLocks/>
          </p:cNvSpPr>
          <p:nvPr/>
        </p:nvSpPr>
        <p:spPr>
          <a:xfrm>
            <a:off x="168872" y="4080899"/>
            <a:ext cx="11643519" cy="2169132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en-US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Hà</a:t>
            </a:r>
            <a:r>
              <a:rPr lang="en-US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hỏi</a:t>
            </a:r>
            <a:r>
              <a:rPr lang="en-US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mẹ</a:t>
            </a:r>
            <a:r>
              <a:rPr lang="en-US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:</a:t>
            </a:r>
          </a:p>
          <a:p>
            <a:pPr algn="just"/>
            <a:r>
              <a:rPr lang="en-US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en-US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- </a:t>
            </a:r>
            <a:r>
              <a:rPr lang="en-US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Mẹ</a:t>
            </a:r>
            <a:r>
              <a:rPr lang="en-US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ơi</a:t>
            </a:r>
            <a:r>
              <a:rPr lang="en-US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mạ</a:t>
            </a:r>
            <a:r>
              <a:rPr lang="en-US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lớn</a:t>
            </a:r>
            <a:r>
              <a:rPr lang="en-US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lên</a:t>
            </a:r>
            <a:r>
              <a:rPr lang="en-US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gọi</a:t>
            </a:r>
            <a:r>
              <a:rPr lang="en-US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là</a:t>
            </a:r>
            <a:r>
              <a:rPr lang="en-US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lúa</a:t>
            </a:r>
            <a:r>
              <a:rPr lang="en-US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Bê</a:t>
            </a:r>
            <a:r>
              <a:rPr lang="en-US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lớn</a:t>
            </a:r>
            <a:r>
              <a:rPr lang="en-US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lên</a:t>
            </a:r>
            <a:r>
              <a:rPr lang="en-US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gọi</a:t>
            </a:r>
            <a:r>
              <a:rPr lang="en-US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là</a:t>
            </a:r>
            <a:r>
              <a:rPr lang="en-US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bò</a:t>
            </a:r>
            <a:r>
              <a:rPr lang="en-US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Con </a:t>
            </a:r>
            <a:r>
              <a:rPr lang="en-US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lớn</a:t>
            </a:r>
            <a:r>
              <a:rPr lang="en-US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lên</a:t>
            </a:r>
            <a:r>
              <a:rPr lang="en-US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thì</a:t>
            </a:r>
            <a:r>
              <a:rPr lang="en-US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gọi</a:t>
            </a:r>
            <a:r>
              <a:rPr lang="en-US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là</a:t>
            </a:r>
            <a:r>
              <a:rPr lang="en-US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gì</a:t>
            </a:r>
            <a:r>
              <a:rPr lang="en-US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ạ?</a:t>
            </a:r>
          </a:p>
          <a:p>
            <a:pPr algn="just"/>
            <a:r>
              <a:rPr lang="en-US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en-US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Mẹ</a:t>
            </a:r>
            <a:r>
              <a:rPr lang="en-US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ôm</a:t>
            </a:r>
            <a:r>
              <a:rPr lang="en-US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Hà</a:t>
            </a:r>
            <a:r>
              <a:rPr lang="en-US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rồi</a:t>
            </a:r>
            <a:r>
              <a:rPr lang="en-US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nói</a:t>
            </a:r>
            <a:r>
              <a:rPr lang="en-US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:</a:t>
            </a:r>
          </a:p>
          <a:p>
            <a:pPr algn="just"/>
            <a:r>
              <a:rPr lang="en-US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en-US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- </a:t>
            </a:r>
            <a:r>
              <a:rPr lang="en-US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Lớn</a:t>
            </a:r>
            <a:r>
              <a:rPr lang="en-US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lên</a:t>
            </a:r>
            <a:r>
              <a:rPr lang="en-US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con </a:t>
            </a:r>
            <a:r>
              <a:rPr lang="en-US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vẫn</a:t>
            </a:r>
            <a:r>
              <a:rPr lang="en-US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là</a:t>
            </a:r>
            <a:r>
              <a:rPr lang="en-US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con </a:t>
            </a:r>
            <a:r>
              <a:rPr lang="en-US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gái</a:t>
            </a:r>
            <a:r>
              <a:rPr lang="en-US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nhỏ</a:t>
            </a:r>
            <a:r>
              <a:rPr lang="en-US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của</a:t>
            </a:r>
            <a:r>
              <a:rPr lang="en-US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mẹ</a:t>
            </a:r>
            <a:r>
              <a:rPr lang="en-US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</p:txBody>
      </p:sp>
      <p:cxnSp>
        <p:nvCxnSpPr>
          <p:cNvPr id="32" name="Straight Connector 31"/>
          <p:cNvCxnSpPr/>
          <p:nvPr/>
        </p:nvCxnSpPr>
        <p:spPr>
          <a:xfrm>
            <a:off x="1976905" y="4270581"/>
            <a:ext cx="84765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2498051" y="4800600"/>
            <a:ext cx="38246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11024796" y="4911323"/>
            <a:ext cx="78759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1567901" y="4920342"/>
            <a:ext cx="96948" cy="55662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11"/>
          <p:cNvSpPr/>
          <p:nvPr/>
        </p:nvSpPr>
        <p:spPr>
          <a:xfrm>
            <a:off x="987844" y="3352800"/>
            <a:ext cx="520456" cy="37851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chemeClr val="tx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1</a:t>
            </a:r>
            <a:endParaRPr lang="en-US" sz="2800" b="1">
              <a:solidFill>
                <a:schemeClr val="tx1"/>
              </a:solidFill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8595519" y="3914449"/>
            <a:ext cx="520456" cy="37851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chemeClr val="tx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2</a:t>
            </a:r>
            <a:endParaRPr lang="en-US" sz="2800" b="1">
              <a:solidFill>
                <a:schemeClr val="tx1"/>
              </a:solidFill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 flipH="1">
            <a:off x="8333873" y="4290949"/>
            <a:ext cx="106643" cy="55662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7691577" y="4911323"/>
            <a:ext cx="141942" cy="61229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Oval 15"/>
          <p:cNvSpPr/>
          <p:nvPr/>
        </p:nvSpPr>
        <p:spPr>
          <a:xfrm>
            <a:off x="1538307" y="4722066"/>
            <a:ext cx="438598" cy="37851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chemeClr val="tx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3</a:t>
            </a:r>
            <a:endParaRPr lang="en-US" sz="2800" b="1">
              <a:solidFill>
                <a:schemeClr val="tx1"/>
              </a:solidFill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  <p:cxnSp>
        <p:nvCxnSpPr>
          <p:cNvPr id="21" name="Straight Connector 20"/>
          <p:cNvCxnSpPr/>
          <p:nvPr/>
        </p:nvCxnSpPr>
        <p:spPr>
          <a:xfrm>
            <a:off x="5111782" y="5476593"/>
            <a:ext cx="790563" cy="37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4480719" y="6019800"/>
            <a:ext cx="71599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10801903" y="6019800"/>
            <a:ext cx="141942" cy="61229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Oval 19"/>
          <p:cNvSpPr/>
          <p:nvPr/>
        </p:nvSpPr>
        <p:spPr>
          <a:xfrm>
            <a:off x="594519" y="5641286"/>
            <a:ext cx="520456" cy="37851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chemeClr val="tx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4</a:t>
            </a:r>
            <a:endParaRPr lang="en-US" sz="2800" b="1">
              <a:solidFill>
                <a:schemeClr val="tx1"/>
              </a:solidFill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2247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6" grpId="0" animBg="1"/>
      <p:bldP spid="2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2334459" y="1144536"/>
            <a:ext cx="2785269" cy="1330932"/>
          </a:xfrm>
          <a:prstGeom prst="rect">
            <a:avLst/>
          </a:prstGeom>
          <a:solidFill>
            <a:srgbClr val="006F96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smtClean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hỏi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898084" y="3386211"/>
            <a:ext cx="2785269" cy="1330932"/>
          </a:xfrm>
          <a:prstGeom prst="rect">
            <a:avLst/>
          </a:prstGeom>
          <a:solidFill>
            <a:srgbClr val="006F96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smtClean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nói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6898084" y="1144536"/>
            <a:ext cx="2785269" cy="1330932"/>
          </a:xfrm>
          <a:prstGeom prst="rect">
            <a:avLst/>
          </a:prstGeom>
          <a:solidFill>
            <a:srgbClr val="006F96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smtClean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ơi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2302837" y="3386211"/>
            <a:ext cx="2785269" cy="1330932"/>
          </a:xfrm>
          <a:prstGeom prst="rect">
            <a:avLst/>
          </a:prstGeom>
          <a:solidFill>
            <a:srgbClr val="006F96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smtClean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gọi</a:t>
            </a:r>
          </a:p>
        </p:txBody>
      </p:sp>
    </p:spTree>
    <p:extLst>
      <p:ext uri="{BB962C8B-B14F-4D97-AF65-F5344CB8AC3E}">
        <p14:creationId xmlns:p14="http://schemas.microsoft.com/office/powerpoint/2010/main" val="3310542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4" descr="Cấy lúa bằng máy cấy mạ non không động cơ"/>
          <p:cNvSpPr>
            <a:spLocks noChangeAspect="1" noChangeArrowheads="1"/>
          </p:cNvSpPr>
          <p:nvPr/>
        </p:nvSpPr>
        <p:spPr bwMode="auto">
          <a:xfrm>
            <a:off x="155575" y="-136525"/>
            <a:ext cx="296863" cy="2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6" descr="Cấy lúa bằng máy cấy mạ non không động cơ"/>
          <p:cNvSpPr>
            <a:spLocks noChangeAspect="1" noChangeArrowheads="1"/>
          </p:cNvSpPr>
          <p:nvPr/>
        </p:nvSpPr>
        <p:spPr bwMode="auto">
          <a:xfrm>
            <a:off x="307975" y="15875"/>
            <a:ext cx="296863" cy="2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128" name="Picture 8" descr="Sắc vàng lúa Nhật trên cao nguyên đá – Trung tâm chuyển giao công nghệ và  khuyến nô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458" y="838200"/>
            <a:ext cx="5851525" cy="387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Mùa xuân đi cấy | Kênh Thời Tiế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2363" y="838200"/>
            <a:ext cx="5245261" cy="3844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4905963" y="4917468"/>
            <a:ext cx="2785269" cy="1330932"/>
          </a:xfrm>
          <a:prstGeom prst="rect">
            <a:avLst/>
          </a:prstGeom>
          <a:noFill/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smtClean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mạ</a:t>
            </a:r>
          </a:p>
        </p:txBody>
      </p:sp>
    </p:spTree>
    <p:extLst>
      <p:ext uri="{BB962C8B-B14F-4D97-AF65-F5344CB8AC3E}">
        <p14:creationId xmlns:p14="http://schemas.microsoft.com/office/powerpoint/2010/main" val="4024989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905963" y="5257800"/>
            <a:ext cx="2785269" cy="1330932"/>
          </a:xfrm>
          <a:prstGeom prst="rect">
            <a:avLst/>
          </a:prstGeom>
          <a:noFill/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smtClean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lúa</a:t>
            </a:r>
          </a:p>
        </p:txBody>
      </p:sp>
      <p:pic>
        <p:nvPicPr>
          <p:cNvPr id="14338" name="Picture 2" descr="Cây lúa | Công ty TNHH TM &amp; SX Bình Quâ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9457" y="358877"/>
            <a:ext cx="6302647" cy="4726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1761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2 xã xuất hiện bệnh Viêm da nổi cục trên trâu bò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3496" y="14748"/>
            <a:ext cx="8531486" cy="5689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3246771" y="5600808"/>
            <a:ext cx="5562600" cy="1330932"/>
          </a:xfrm>
          <a:prstGeom prst="rect">
            <a:avLst/>
          </a:prstGeom>
          <a:noFill/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smtClean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bò và bê</a:t>
            </a:r>
          </a:p>
        </p:txBody>
      </p:sp>
    </p:spTree>
    <p:extLst>
      <p:ext uri="{BB962C8B-B14F-4D97-AF65-F5344CB8AC3E}">
        <p14:creationId xmlns:p14="http://schemas.microsoft.com/office/powerpoint/2010/main" val="3490250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 txBox="1">
            <a:spLocks/>
          </p:cNvSpPr>
          <p:nvPr/>
        </p:nvSpPr>
        <p:spPr>
          <a:xfrm>
            <a:off x="198367" y="1412268"/>
            <a:ext cx="11643519" cy="2169132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54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Hà hỏi mẹ:</a:t>
            </a:r>
          </a:p>
          <a:p>
            <a:pPr algn="just"/>
            <a:r>
              <a:rPr lang="en-US" sz="5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en-US" sz="54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- Mẹ ơi, mạ lớn lên gọi là lúa. Bê lớn lên gọi là bò. Con lớn lên thì gọi là gì ạ?</a:t>
            </a:r>
          </a:p>
          <a:p>
            <a:pPr algn="just"/>
            <a:r>
              <a:rPr lang="en-US" sz="5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en-US" sz="54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Mẹ ôm Hà rồi nói:</a:t>
            </a:r>
          </a:p>
          <a:p>
            <a:pPr algn="just"/>
            <a:r>
              <a:rPr lang="en-US" sz="5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en-US" sz="54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- Lớn lên, con vẫn là con gái nhỏ của mẹ.</a:t>
            </a:r>
          </a:p>
        </p:txBody>
      </p:sp>
      <p:sp>
        <p:nvSpPr>
          <p:cNvPr id="46" name="Rounded Rectangle 45"/>
          <p:cNvSpPr/>
          <p:nvPr/>
        </p:nvSpPr>
        <p:spPr>
          <a:xfrm>
            <a:off x="455657" y="5341142"/>
            <a:ext cx="11277600" cy="1322479"/>
          </a:xfrm>
          <a:prstGeom prst="roundRect">
            <a:avLst/>
          </a:prstGeom>
          <a:solidFill>
            <a:srgbClr val="006F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Trong bài, ai là người hỏi?</a:t>
            </a:r>
            <a:endParaRPr lang="en-US" sz="48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cxnSp>
        <p:nvCxnSpPr>
          <p:cNvPr id="47" name="Straight Connector 46"/>
          <p:cNvCxnSpPr/>
          <p:nvPr/>
        </p:nvCxnSpPr>
        <p:spPr>
          <a:xfrm>
            <a:off x="1127919" y="990600"/>
            <a:ext cx="31242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ounded Rectangle 16"/>
          <p:cNvSpPr/>
          <p:nvPr/>
        </p:nvSpPr>
        <p:spPr>
          <a:xfrm>
            <a:off x="455657" y="5341142"/>
            <a:ext cx="11277600" cy="1322479"/>
          </a:xfrm>
          <a:prstGeom prst="roundRect">
            <a:avLst/>
          </a:prstGeom>
          <a:solidFill>
            <a:srgbClr val="006F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Mạ lớn lên gọi là gì?</a:t>
            </a:r>
            <a:endParaRPr lang="en-US" sz="48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>
            <a:off x="3642519" y="1755060"/>
            <a:ext cx="60198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ounded Rectangle 19"/>
          <p:cNvSpPr/>
          <p:nvPr/>
        </p:nvSpPr>
        <p:spPr>
          <a:xfrm>
            <a:off x="455657" y="5341142"/>
            <a:ext cx="11277600" cy="1322479"/>
          </a:xfrm>
          <a:prstGeom prst="roundRect">
            <a:avLst/>
          </a:prstGeom>
          <a:solidFill>
            <a:srgbClr val="006F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Bê lớn lên gọi là gì?</a:t>
            </a:r>
            <a:endParaRPr lang="en-US" sz="48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cxnSp>
        <p:nvCxnSpPr>
          <p:cNvPr id="21" name="Straight Connector 20"/>
          <p:cNvCxnSpPr/>
          <p:nvPr/>
        </p:nvCxnSpPr>
        <p:spPr>
          <a:xfrm>
            <a:off x="10043319" y="1730481"/>
            <a:ext cx="1798567" cy="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271408" y="2496834"/>
            <a:ext cx="352351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ounded Rectangle 25"/>
          <p:cNvSpPr/>
          <p:nvPr/>
        </p:nvSpPr>
        <p:spPr>
          <a:xfrm>
            <a:off x="455657" y="5341142"/>
            <a:ext cx="11277600" cy="1322479"/>
          </a:xfrm>
          <a:prstGeom prst="roundRect">
            <a:avLst/>
          </a:prstGeom>
          <a:solidFill>
            <a:srgbClr val="006F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Em có nhận xét gì về tình cảm mẹ dành cho Hà?</a:t>
            </a:r>
            <a:endParaRPr lang="en-US" sz="48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6691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17" grpId="0" animBg="1"/>
      <p:bldP spid="20" grpId="0" animBg="1"/>
      <p:bldP spid="2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 txBox="1">
            <a:spLocks/>
          </p:cNvSpPr>
          <p:nvPr/>
        </p:nvSpPr>
        <p:spPr>
          <a:xfrm>
            <a:off x="213519" y="4247257"/>
            <a:ext cx="11643519" cy="2624650"/>
          </a:xfrm>
          <a:prstGeom prst="rect">
            <a:avLst/>
          </a:prstGeom>
          <a:solidFill>
            <a:schemeClr val="bg1">
              <a:lumMod val="9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3600" smtClean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Hà hỏi mẹ:</a:t>
            </a:r>
          </a:p>
          <a:p>
            <a:pPr algn="just"/>
            <a:r>
              <a:rPr lang="en-US" sz="360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en-US" sz="3600" smtClean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- Mẹ ơi, mạ lớn lên gọi là lúa. Bê lớn lên gọi là bò. Con lớn lên thì gọi là gì ạ?</a:t>
            </a:r>
          </a:p>
          <a:p>
            <a:pPr algn="just"/>
            <a:r>
              <a:rPr lang="en-US" sz="360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en-US" sz="3600" smtClean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Mẹ ôm Hà rồi nói:</a:t>
            </a:r>
          </a:p>
          <a:p>
            <a:pPr algn="just"/>
            <a:r>
              <a:rPr lang="en-US" sz="360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en-US" sz="3600" smtClean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- Lớn lên, con vẫn là con gái nhỏ của mẹ.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8418361" y="3429000"/>
            <a:ext cx="3718564" cy="874517"/>
          </a:xfrm>
          <a:prstGeom prst="rect">
            <a:avLst/>
          </a:prstGeom>
        </p:spPr>
        <p:txBody>
          <a:bodyPr vert="horz" lIns="121472" tIns="60736" rIns="121472" bIns="60736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đồ chơi</a:t>
            </a:r>
            <a:endParaRPr lang="en-US" sz="48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5042387" y="3429000"/>
            <a:ext cx="3718564" cy="874517"/>
          </a:xfrm>
          <a:prstGeom prst="rect">
            <a:avLst/>
          </a:prstGeom>
        </p:spPr>
        <p:txBody>
          <a:bodyPr vert="horz" lIns="121472" tIns="60736" rIns="121472" bIns="60736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thổi còi</a:t>
            </a: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-158263" y="3538009"/>
            <a:ext cx="576788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chim bói cá</a:t>
            </a:r>
            <a:endParaRPr lang="en-US" sz="48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4548" y="2486969"/>
            <a:ext cx="7675496" cy="12056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0520" y="-228600"/>
            <a:ext cx="3879308" cy="32194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29729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15396" y="203422"/>
            <a:ext cx="2621250" cy="941185"/>
            <a:chOff x="63500" y="1429216"/>
            <a:chExt cx="1970813" cy="705889"/>
          </a:xfrm>
        </p:grpSpPr>
        <p:sp>
          <p:nvSpPr>
            <p:cNvPr id="3" name="Rounded Rectangle 2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Nói</a:t>
              </a:r>
              <a:endParaRPr lang="en-US" sz="4800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4" name="Oval 3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smtClean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7</a:t>
              </a:r>
              <a:endParaRPr lang="en-US" sz="4800">
                <a:solidFill>
                  <a:schemeClr val="tx1"/>
                </a:solidFill>
                <a:latin typeface="Arial Rounded MT Bol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sp>
        <p:nvSpPr>
          <p:cNvPr id="6" name="Title 1"/>
          <p:cNvSpPr txBox="1">
            <a:spLocks/>
          </p:cNvSpPr>
          <p:nvPr/>
        </p:nvSpPr>
        <p:spPr>
          <a:xfrm>
            <a:off x="1440991" y="1186889"/>
            <a:ext cx="92202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Xe của mẹ và xe của bé</a:t>
            </a:r>
            <a:endParaRPr lang="en-US" sz="60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" t="56473" r="1074" b="367"/>
          <a:stretch/>
        </p:blipFill>
        <p:spPr>
          <a:xfrm>
            <a:off x="2424215" y="2091813"/>
            <a:ext cx="7239000" cy="4541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6252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7119" y="1826549"/>
            <a:ext cx="7400440" cy="28216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26687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22593" r="668" b="7980"/>
          <a:stretch/>
        </p:blipFill>
        <p:spPr bwMode="auto">
          <a:xfrm>
            <a:off x="1425020" y="-52816"/>
            <a:ext cx="9205914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2651919" y="1200301"/>
            <a:ext cx="3246734" cy="2438400"/>
            <a:chOff x="1065597" y="1901342"/>
            <a:chExt cx="3582603" cy="2594458"/>
          </a:xfrm>
        </p:grpSpPr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93139" l="1500" r="99400">
                          <a14:foregroundMark x1="54200" y1="38722" x2="52200" y2="54041"/>
                          <a14:foregroundMark x1="30900" y1="5263" x2="27100" y2="18045"/>
                          <a14:foregroundMark x1="18200" y1="43421" x2="25500" y2="50376"/>
                          <a14:foregroundMark x1="83900" y1="31861" x2="75400" y2="29981"/>
                          <a14:foregroundMark x1="76800" y1="38722" x2="78800" y2="45019"/>
                          <a14:foregroundMark x1="75100" y1="34680" x2="78300" y2="34492"/>
                          <a14:foregroundMark x1="78600" y1="37030" x2="80300" y2="38910"/>
                          <a14:foregroundMark x1="74800" y1="29041" x2="80800" y2="26034"/>
                          <a14:foregroundMark x1="71800" y1="27632" x2="75800" y2="24812"/>
                          <a14:foregroundMark x1="24800" y1="6485" x2="22000" y2="17293"/>
                          <a14:foregroundMark x1="33000" y1="4135" x2="31000" y2="10432"/>
                          <a14:foregroundMark x1="25000" y1="18233" x2="19800" y2="24624"/>
                          <a14:foregroundMark x1="20000" y1="3383" x2="20800" y2="789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2209800" y="1901342"/>
              <a:ext cx="2438400" cy="25944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" name="Oval 3"/>
            <p:cNvSpPr/>
            <p:nvPr/>
          </p:nvSpPr>
          <p:spPr>
            <a:xfrm>
              <a:off x="1065597" y="2083604"/>
              <a:ext cx="2317344" cy="1002795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</a:pPr>
              <a:r>
                <a:rPr lang="en-US" sz="4800" b="1" kern="1200" dirty="0" smtClean="0">
                  <a:solidFill>
                    <a:srgbClr val="FF0000"/>
                  </a:solidFill>
                  <a:latin typeface=".VnAvant" panose="020B7200000000000000" pitchFamily="34" charset="0"/>
                  <a:cs typeface="Times New Roman" pitchFamily="18" charset="0"/>
                </a:rPr>
                <a:t>ay</a:t>
              </a:r>
              <a:endParaRPr lang="en-US" sz="4800" b="1" kern="1200" dirty="0">
                <a:solidFill>
                  <a:srgbClr val="FF0000"/>
                </a:solidFill>
                <a:latin typeface=".VnAvant" panose="020B7200000000000000" pitchFamily="34" charset="0"/>
                <a:cs typeface="Times New Roman" pitchFamily="18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 flipH="1">
            <a:off x="6121959" y="1211187"/>
            <a:ext cx="3174992" cy="2438400"/>
            <a:chOff x="1075145" y="1901342"/>
            <a:chExt cx="3573055" cy="2594458"/>
          </a:xfrm>
        </p:grpSpPr>
        <p:pic>
          <p:nvPicPr>
            <p:cNvPr id="12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93139" l="1500" r="99400">
                          <a14:foregroundMark x1="54200" y1="38722" x2="52200" y2="54041"/>
                          <a14:foregroundMark x1="30900" y1="5263" x2="27100" y2="18045"/>
                          <a14:foregroundMark x1="18200" y1="43421" x2="25500" y2="50376"/>
                          <a14:foregroundMark x1="83900" y1="31861" x2="75400" y2="29981"/>
                          <a14:foregroundMark x1="76800" y1="38722" x2="78800" y2="45019"/>
                          <a14:foregroundMark x1="75100" y1="34680" x2="78300" y2="34492"/>
                          <a14:foregroundMark x1="78600" y1="37030" x2="80300" y2="38910"/>
                          <a14:foregroundMark x1="74800" y1="29041" x2="80800" y2="26034"/>
                          <a14:foregroundMark x1="71800" y1="27632" x2="75800" y2="24812"/>
                          <a14:foregroundMark x1="24800" y1="6485" x2="22000" y2="17293"/>
                          <a14:foregroundMark x1="33000" y1="4135" x2="31000" y2="10432"/>
                          <a14:foregroundMark x1="25000" y1="18233" x2="19800" y2="24624"/>
                          <a14:foregroundMark x1="20000" y1="3383" x2="20800" y2="789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2209800" y="1901342"/>
              <a:ext cx="2438400" cy="25944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3" name="Oval 12"/>
            <p:cNvSpPr/>
            <p:nvPr/>
          </p:nvSpPr>
          <p:spPr>
            <a:xfrm>
              <a:off x="1075145" y="2458247"/>
              <a:ext cx="2353856" cy="1032410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</a:pPr>
              <a:r>
                <a:rPr lang="en-US" sz="4800" b="1" kern="1200" dirty="0" smtClean="0">
                  <a:solidFill>
                    <a:srgbClr val="FF0000"/>
                  </a:solidFill>
                  <a:latin typeface=".VnAvant" panose="020B7200000000000000" pitchFamily="34" charset="0"/>
                  <a:cs typeface="Times New Roman" pitchFamily="18" charset="0"/>
                </a:rPr>
                <a:t>©y</a:t>
              </a:r>
              <a:endParaRPr lang="en-US" sz="4800" b="1" kern="1200" dirty="0">
                <a:solidFill>
                  <a:srgbClr val="FF0000"/>
                </a:solidFill>
                <a:latin typeface=".VnAvant" panose="020B7200000000000000" pitchFamily="34" charset="0"/>
                <a:cs typeface="Times New Roman" pitchFamily="18" charset="0"/>
              </a:endParaRPr>
            </a:p>
          </p:txBody>
        </p:sp>
      </p:grpSp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1634" b="98366" l="0" r="97572">
                        <a14:backgroundMark x1="2208" y1="56373" x2="13466" y2="52778"/>
                        <a14:backgroundMark x1="90508" y1="52614" x2="97792" y2="563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 bwMode="auto">
          <a:xfrm>
            <a:off x="1433944" y="2902559"/>
            <a:ext cx="3318067" cy="1924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5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1634" b="98366" l="0" r="97572">
                        <a14:backgroundMark x1="2208" y1="56373" x2="13466" y2="52778"/>
                        <a14:backgroundMark x1="90508" y1="52614" x2="97792" y2="563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 bwMode="auto">
          <a:xfrm>
            <a:off x="7446081" y="2937393"/>
            <a:ext cx="3318067" cy="1924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Oval 18"/>
          <p:cNvSpPr/>
          <p:nvPr/>
        </p:nvSpPr>
        <p:spPr>
          <a:xfrm rot="19667694">
            <a:off x="576353" y="5200082"/>
            <a:ext cx="2660614" cy="1271589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2800" b="1" kern="1200" dirty="0" err="1">
                <a:solidFill>
                  <a:srgbClr val="002060"/>
                </a:solidFill>
                <a:latin typeface=".VnAvant" panose="020B7200000000000000" pitchFamily="34" charset="0"/>
                <a:cs typeface="Times New Roman" pitchFamily="18" charset="0"/>
              </a:rPr>
              <a:t>x</a:t>
            </a:r>
            <a:r>
              <a:rPr lang="en-US" sz="2800" b="1" kern="1200" dirty="0" err="1" smtClean="0">
                <a:solidFill>
                  <a:srgbClr val="002060"/>
                </a:solidFill>
                <a:latin typeface=".VnAvant" panose="020B7200000000000000" pitchFamily="34" charset="0"/>
                <a:cs typeface="Times New Roman" pitchFamily="18" charset="0"/>
              </a:rPr>
              <a:t>ay</a:t>
            </a:r>
            <a:r>
              <a:rPr lang="en-US" sz="2800" b="1" kern="1200" dirty="0" smtClean="0">
                <a:solidFill>
                  <a:srgbClr val="002060"/>
                </a:solidFill>
                <a:latin typeface=".VnAvant" panose="020B7200000000000000" pitchFamily="34" charset="0"/>
                <a:cs typeface="Times New Roman" pitchFamily="18" charset="0"/>
              </a:rPr>
              <a:t> ng«</a:t>
            </a:r>
            <a:endParaRPr lang="en-US" sz="2800" b="1" kern="1200" dirty="0">
              <a:solidFill>
                <a:srgbClr val="002060"/>
              </a:solidFill>
              <a:latin typeface=".VnAvant" panose="020B7200000000000000" pitchFamily="34" charset="0"/>
              <a:cs typeface="Times New Roman" pitchFamily="18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1433943" y="3911103"/>
            <a:ext cx="2500029" cy="1025508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2800" b="1" kern="1200" dirty="0" err="1">
                <a:solidFill>
                  <a:srgbClr val="002060"/>
                </a:solidFill>
                <a:latin typeface=".VnAvant" panose="020B7200000000000000" pitchFamily="34" charset="0"/>
                <a:cs typeface="Times New Roman" pitchFamily="18" charset="0"/>
              </a:rPr>
              <a:t>x</a:t>
            </a:r>
            <a:r>
              <a:rPr lang="en-US" sz="2800" b="1" kern="1200" dirty="0" err="1" smtClean="0">
                <a:solidFill>
                  <a:srgbClr val="002060"/>
                </a:solidFill>
                <a:latin typeface=".VnAvant" panose="020B7200000000000000" pitchFamily="34" charset="0"/>
                <a:cs typeface="Times New Roman" pitchFamily="18" charset="0"/>
              </a:rPr>
              <a:t>©y</a:t>
            </a:r>
            <a:r>
              <a:rPr lang="en-US" sz="2800" b="1" kern="1200" dirty="0" smtClean="0">
                <a:solidFill>
                  <a:srgbClr val="002060"/>
                </a:solidFill>
                <a:latin typeface=".VnAvant" panose="020B7200000000000000" pitchFamily="34" charset="0"/>
                <a:cs typeface="Times New Roman" pitchFamily="18" charset="0"/>
              </a:rPr>
              <a:t> </a:t>
            </a:r>
            <a:r>
              <a:rPr lang="en-US" sz="2800" b="1" kern="1200" dirty="0" err="1" smtClean="0">
                <a:solidFill>
                  <a:srgbClr val="002060"/>
                </a:solidFill>
                <a:latin typeface=".VnAvant" panose="020B7200000000000000" pitchFamily="34" charset="0"/>
                <a:cs typeface="Times New Roman" pitchFamily="18" charset="0"/>
              </a:rPr>
              <a:t>nh</a:t>
            </a:r>
            <a:r>
              <a:rPr lang="en-US" sz="2800" b="1" kern="1200" dirty="0" smtClean="0">
                <a:solidFill>
                  <a:srgbClr val="002060"/>
                </a:solidFill>
                <a:latin typeface=".VnAvant" panose="020B7200000000000000" pitchFamily="34" charset="0"/>
                <a:cs typeface="Times New Roman" pitchFamily="18" charset="0"/>
              </a:rPr>
              <a:t>µ</a:t>
            </a:r>
            <a:endParaRPr lang="en-US" sz="2800" b="1" kern="1200" dirty="0">
              <a:solidFill>
                <a:srgbClr val="002060"/>
              </a:solidFill>
              <a:latin typeface=".VnAvant" panose="020B7200000000000000" pitchFamily="34" charset="0"/>
              <a:cs typeface="Times New Roman" pitchFamily="18" charset="0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3196306" y="4607273"/>
            <a:ext cx="2479252" cy="1552578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2800" b="1" kern="1200" dirty="0" err="1">
                <a:solidFill>
                  <a:srgbClr val="002060"/>
                </a:solidFill>
                <a:latin typeface=".VnAvant" panose="020B7200000000000000" pitchFamily="34" charset="0"/>
                <a:cs typeface="Times New Roman" pitchFamily="18" charset="0"/>
              </a:rPr>
              <a:t>m</a:t>
            </a:r>
            <a:r>
              <a:rPr lang="en-US" sz="2800" b="1" kern="1200" dirty="0" err="1" smtClean="0">
                <a:solidFill>
                  <a:srgbClr val="002060"/>
                </a:solidFill>
                <a:latin typeface=".VnAvant" panose="020B7200000000000000" pitchFamily="34" charset="0"/>
                <a:cs typeface="Times New Roman" pitchFamily="18" charset="0"/>
              </a:rPr>
              <a:t>¸y</a:t>
            </a:r>
            <a:r>
              <a:rPr lang="en-US" sz="2800" b="1" kern="1200" dirty="0" smtClean="0">
                <a:solidFill>
                  <a:srgbClr val="002060"/>
                </a:solidFill>
                <a:latin typeface=".VnAvant" panose="020B7200000000000000" pitchFamily="34" charset="0"/>
                <a:cs typeface="Times New Roman" pitchFamily="18" charset="0"/>
              </a:rPr>
              <a:t> bay</a:t>
            </a:r>
            <a:endParaRPr lang="en-US" sz="2800" b="1" kern="1200" dirty="0">
              <a:solidFill>
                <a:srgbClr val="002060"/>
              </a:solidFill>
              <a:latin typeface=".VnAvant" panose="020B7200000000000000" pitchFamily="34" charset="0"/>
              <a:cs typeface="Times New Roman" pitchFamily="18" charset="0"/>
            </a:endParaRPr>
          </a:p>
        </p:txBody>
      </p:sp>
      <p:sp>
        <p:nvSpPr>
          <p:cNvPr id="17" name="Oval 16"/>
          <p:cNvSpPr/>
          <p:nvPr/>
        </p:nvSpPr>
        <p:spPr>
          <a:xfrm rot="1707227">
            <a:off x="4571056" y="3401908"/>
            <a:ext cx="2814108" cy="1337756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2800" b="1" kern="1200" dirty="0" smtClean="0">
                <a:solidFill>
                  <a:srgbClr val="002060"/>
                </a:solidFill>
                <a:latin typeface=".VnAvant" panose="020B7200000000000000" pitchFamily="34" charset="0"/>
                <a:cs typeface="Times New Roman" pitchFamily="18" charset="0"/>
              </a:rPr>
              <a:t>®¸m </a:t>
            </a:r>
            <a:r>
              <a:rPr lang="en-US" sz="2800" b="1" kern="1200" dirty="0" err="1" smtClean="0">
                <a:solidFill>
                  <a:srgbClr val="002060"/>
                </a:solidFill>
                <a:latin typeface=".VnAvant" panose="020B7200000000000000" pitchFamily="34" charset="0"/>
                <a:cs typeface="Times New Roman" pitchFamily="18" charset="0"/>
              </a:rPr>
              <a:t>m©y</a:t>
            </a:r>
            <a:endParaRPr lang="en-US" sz="2800" b="1" kern="1200" dirty="0">
              <a:solidFill>
                <a:srgbClr val="002060"/>
              </a:solidFill>
              <a:latin typeface=".VnAvant" panose="020B7200000000000000" pitchFamily="34" charset="0"/>
              <a:cs typeface="Times New Roman" pitchFamily="18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4964924" y="5761304"/>
            <a:ext cx="2700454" cy="1240071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2800" b="1" kern="1200" dirty="0">
                <a:solidFill>
                  <a:srgbClr val="002060"/>
                </a:solidFill>
                <a:latin typeface=".VnAvant" panose="020B7200000000000000" pitchFamily="34" charset="0"/>
                <a:cs typeface="Times New Roman" pitchFamily="18" charset="0"/>
              </a:rPr>
              <a:t>b</a:t>
            </a:r>
            <a:r>
              <a:rPr lang="en-US" sz="2800" b="1" kern="1200" dirty="0" smtClean="0">
                <a:solidFill>
                  <a:srgbClr val="002060"/>
                </a:solidFill>
                <a:latin typeface=".VnAvant" panose="020B7200000000000000" pitchFamily="34" charset="0"/>
                <a:cs typeface="Times New Roman" pitchFamily="18" charset="0"/>
              </a:rPr>
              <a:t>ay </a:t>
            </a:r>
            <a:r>
              <a:rPr lang="en-US" sz="2800" b="1" kern="1200" dirty="0" err="1" smtClean="0">
                <a:solidFill>
                  <a:srgbClr val="002060"/>
                </a:solidFill>
                <a:latin typeface=".VnAvant" panose="020B7200000000000000" pitchFamily="34" charset="0"/>
                <a:cs typeface="Times New Roman" pitchFamily="18" charset="0"/>
              </a:rPr>
              <a:t>nh¶y</a:t>
            </a:r>
            <a:endParaRPr lang="en-US" sz="2800" b="1" kern="1200" dirty="0">
              <a:solidFill>
                <a:srgbClr val="002060"/>
              </a:solidFill>
              <a:latin typeface=".VnAvant" panose="020B7200000000000000" pitchFamily="34" charset="0"/>
              <a:cs typeface="Times New Roman" pitchFamily="18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7378149" y="3484841"/>
            <a:ext cx="2376710" cy="1274539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2800" b="1" kern="1200" dirty="0">
                <a:solidFill>
                  <a:srgbClr val="002060"/>
                </a:solidFill>
                <a:latin typeface=".VnAvant" panose="020B7200000000000000" pitchFamily="34" charset="0"/>
                <a:cs typeface="Times New Roman" pitchFamily="18" charset="0"/>
              </a:rPr>
              <a:t>c</a:t>
            </a:r>
            <a:r>
              <a:rPr lang="en-US" sz="2800" b="1" kern="1200" dirty="0" smtClean="0">
                <a:solidFill>
                  <a:srgbClr val="002060"/>
                </a:solidFill>
                <a:latin typeface=".VnAvant" panose="020B7200000000000000" pitchFamily="34" charset="0"/>
                <a:cs typeface="Times New Roman" pitchFamily="18" charset="0"/>
              </a:rPr>
              <a:t>h¹y </a:t>
            </a:r>
            <a:r>
              <a:rPr lang="en-US" sz="2800" b="1" kern="1200" dirty="0" err="1" smtClean="0">
                <a:solidFill>
                  <a:srgbClr val="002060"/>
                </a:solidFill>
                <a:latin typeface=".VnAvant" panose="020B7200000000000000" pitchFamily="34" charset="0"/>
                <a:cs typeface="Times New Roman" pitchFamily="18" charset="0"/>
              </a:rPr>
              <a:t>bé</a:t>
            </a:r>
            <a:endParaRPr lang="en-US" sz="2800" b="1" kern="1200" dirty="0">
              <a:solidFill>
                <a:srgbClr val="002060"/>
              </a:solidFill>
              <a:latin typeface=".VnAvant" panose="020B7200000000000000" pitchFamily="34" charset="0"/>
              <a:cs typeface="Times New Roman" pitchFamily="18" charset="0"/>
            </a:endParaRPr>
          </a:p>
        </p:txBody>
      </p:sp>
      <p:sp>
        <p:nvSpPr>
          <p:cNvPr id="18" name="Oval 17"/>
          <p:cNvSpPr/>
          <p:nvPr/>
        </p:nvSpPr>
        <p:spPr>
          <a:xfrm rot="20829727">
            <a:off x="9179383" y="4190682"/>
            <a:ext cx="2592263" cy="1590115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2800" b="1" kern="1200" dirty="0" err="1">
                <a:solidFill>
                  <a:srgbClr val="002060"/>
                </a:solidFill>
                <a:latin typeface=".VnAvant" panose="020B7200000000000000" pitchFamily="34" charset="0"/>
                <a:cs typeface="Times New Roman" pitchFamily="18" charset="0"/>
              </a:rPr>
              <a:t>c</a:t>
            </a:r>
            <a:r>
              <a:rPr lang="en-US" sz="2800" b="1" kern="1200" dirty="0" err="1" smtClean="0">
                <a:solidFill>
                  <a:srgbClr val="002060"/>
                </a:solidFill>
                <a:latin typeface=".VnAvant" panose="020B7200000000000000" pitchFamily="34" charset="0"/>
                <a:cs typeface="Times New Roman" pitchFamily="18" charset="0"/>
              </a:rPr>
              <a:t>Êy</a:t>
            </a:r>
            <a:r>
              <a:rPr lang="en-US" sz="2800" b="1" kern="1200" dirty="0" smtClean="0">
                <a:solidFill>
                  <a:srgbClr val="002060"/>
                </a:solidFill>
                <a:latin typeface=".VnAvant" panose="020B7200000000000000" pitchFamily="34" charset="0"/>
                <a:cs typeface="Times New Roman" pitchFamily="18" charset="0"/>
              </a:rPr>
              <a:t> </a:t>
            </a:r>
            <a:r>
              <a:rPr lang="en-US" sz="2800" b="1" kern="1200" dirty="0" err="1" smtClean="0">
                <a:solidFill>
                  <a:srgbClr val="002060"/>
                </a:solidFill>
                <a:latin typeface=".VnAvant" panose="020B7200000000000000" pitchFamily="34" charset="0"/>
                <a:cs typeface="Times New Roman" pitchFamily="18" charset="0"/>
              </a:rPr>
              <a:t>lóa</a:t>
            </a:r>
            <a:endParaRPr lang="en-US" sz="2800" b="1" kern="1200" dirty="0">
              <a:solidFill>
                <a:srgbClr val="002060"/>
              </a:solidFill>
              <a:latin typeface=".VnAvant" panose="020B7200000000000000" pitchFamily="34" charset="0"/>
              <a:cs typeface="Times New Roman" pitchFamily="18" charset="0"/>
            </a:endParaRPr>
          </a:p>
        </p:txBody>
      </p:sp>
      <p:sp>
        <p:nvSpPr>
          <p:cNvPr id="21" name="Oval 20"/>
          <p:cNvSpPr/>
          <p:nvPr/>
        </p:nvSpPr>
        <p:spPr>
          <a:xfrm>
            <a:off x="7623335" y="5560201"/>
            <a:ext cx="2724784" cy="1473885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2800" b="1" kern="1200" dirty="0" err="1" smtClean="0">
                <a:solidFill>
                  <a:srgbClr val="002060"/>
                </a:solidFill>
                <a:latin typeface=".VnAvant" panose="020B7200000000000000" pitchFamily="34" charset="0"/>
                <a:cs typeface="Times New Roman" pitchFamily="18" charset="0"/>
              </a:rPr>
              <a:t>ngñ</a:t>
            </a:r>
            <a:r>
              <a:rPr lang="en-US" sz="2800" b="1" kern="1200" dirty="0" smtClean="0">
                <a:solidFill>
                  <a:srgbClr val="002060"/>
                </a:solidFill>
                <a:latin typeface=".VnAvant" panose="020B7200000000000000" pitchFamily="34" charset="0"/>
                <a:cs typeface="Times New Roman" pitchFamily="18" charset="0"/>
              </a:rPr>
              <a:t> </a:t>
            </a:r>
            <a:r>
              <a:rPr lang="en-US" sz="2800" b="1" kern="1200" dirty="0" err="1" smtClean="0">
                <a:solidFill>
                  <a:srgbClr val="002060"/>
                </a:solidFill>
                <a:latin typeface=".VnAvant" panose="020B7200000000000000" pitchFamily="34" charset="0"/>
                <a:cs typeface="Times New Roman" pitchFamily="18" charset="0"/>
              </a:rPr>
              <a:t>ng¸y</a:t>
            </a:r>
            <a:endParaRPr lang="en-US" sz="2800" b="1" kern="1200" dirty="0">
              <a:solidFill>
                <a:srgbClr val="002060"/>
              </a:solidFill>
              <a:latin typeface=".VnAvant" panose="020B7200000000000000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2712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5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5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1.11111E-6 C -0.00711 -0.01389 -0.00364 -0.00764 -0.00989 -0.01899 C -0.02691 -0.05 -0.0092 -0.0257 -0.01857 -0.0382 C -0.02048 -0.04584 -0.02448 -0.06343 -0.02708 -0.06852 C -0.02899 -0.07246 -0.03281 -0.0801 -0.03281 -0.0801 C -0.03489 -0.0882 -0.03889 -0.09445 -0.04132 -0.10278 C -0.04774 -0.12524 -0.05451 -0.15579 -0.06701 -0.17338 C -0.07048 -0.18565 -0.0743 -0.19676 -0.07708 -0.20949 C -0.0809 -0.22709 -0.08246 -0.24931 -0.08993 -0.26482 C -0.09201 -0.27871 -0.09531 -0.29306 -0.10139 -0.30486 C -0.10295 -0.31551 -0.10746 -0.32292 -0.10989 -0.33334 C -0.11145 -0.3507 -0.11562 -0.36598 -0.11857 -0.38287 C -0.11996 -0.39121 -0.12274 -0.40764 -0.12274 -0.40764 C -0.125 -0.44676 -0.12361 -0.48426 -0.11128 -0.51991 C -0.10729 -0.53149 -0.10399 -0.54723 -0.09566 -0.55417 C -0.09184 -0.56204 -0.08871 -0.56297 -0.08281 -0.5676 C -0.07725 -0.57199 -0.07291 -0.57824 -0.06701 -0.58102 C -0.05885 -0.5919 -0.04826 -0.59375 -0.03715 -0.59607 C -0.02066 -0.59445 -0.00156 -0.59561 0.01285 -0.58287 C 0.01667 -0.56899 0.01129 -0.58588 0.01858 -0.57153 C 0.02361 -0.56158 0.02188 -0.54769 0.02865 -0.53912 C 0.02986 -0.53241 0.03125 -0.52639 0.03299 -0.51991 C 0.03438 -0.50186 0.03594 -0.48565 0.04011 -0.46852 C 0.03941 -0.45232 0.04063 -0.44028 0.03577 -0.42662 " pathEditMode="relative" ptsTypes="fffffffffffffffffffffffA">
                                      <p:cBhvr>
                                        <p:cTn id="2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87 -0.00023 C -0.00694 -0.02153 0.00052 -0.02847 0.00417 -0.04722 C 0.00712 -0.06227 0.00972 -0.07754 0.0132 -0.09213 C 0.01424 -0.10787 0.01406 -0.12129 0.01858 -0.13518 C 0.02101 -0.15208 0.02413 -0.16782 0.02743 -0.18426 C 0.02847 -0.18935 0.03021 -0.2081 0.03142 -0.21018 C 0.05174 -0.24791 0.03386 -0.19884 0.0467 -0.23148 C 0.05295 -0.24629 0.0467 -0.23403 0.05052 -0.24653 C 0.05521 -0.26157 0.06285 -0.27199 0.06892 -0.28495 C 0.07431 -0.29676 0.07517 -0.30278 0.0842 -0.30625 C 0.08889 -0.31018 0.09184 -0.31458 0.09601 -0.31944 C 0.10243 -0.32708 0.11267 -0.3331 0.12049 -0.33634 C 0.12726 -0.34236 0.1349 -0.34514 0.14254 -0.3493 C 0.15174 -0.3544 0.16042 -0.36134 0.16945 -0.36643 C 0.18056 -0.37268 0.19201 -0.37731 0.20313 -0.38333 C 0.21684 -0.39097 0.23056 -0.39791 0.24445 -0.40486 C 0.25052 -0.40787 0.25469 -0.4118 0.26129 -0.41366 C 0.2724 -0.42083 0.28472 -0.4243 0.29601 -0.43055 C 0.30139 -0.43611 0.30695 -0.43889 0.31285 -0.44143 C 0.31615 -0.44305 0.31962 -0.44421 0.32309 -0.4456 C 0.325 -0.44629 0.3283 -0.44768 0.3283 -0.44745 C 0.33455 -0.45301 0.34115 -0.45486 0.34774 -0.45833 C 0.3533 -0.46458 0.35781 -0.46551 0.36458 -0.46921 C 0.38038 -0.47801 0.39549 -0.48287 0.41215 -0.48611 C 0.42639 -0.48565 0.47309 -0.4868 0.49879 -0.48194 C 0.51267 -0.4794 0.52622 -0.47176 0.53976 -0.46921 C 0.54115 -0.46759 0.54254 -0.46551 0.54375 -0.46481 C 0.54705 -0.46273 0.55417 -0.46065 0.55417 -0.46041 C 0.5632 -0.45069 0.55903 -0.45393 0.56597 -0.44977 C 0.57622 -0.43287 0.56372 -0.45139 0.57344 -0.44143 C 0.57743 -0.4375 0.58108 -0.43078 0.58507 -0.42639 C 0.58785 -0.41203 0.58386 -0.42778 0.59149 -0.41366 C 0.59288 -0.41111 0.59323 -0.40764 0.5941 -0.40486 C 0.59757 -0.39699 0.60156 -0.38842 0.6059 -0.38125 C 0.60642 -0.37916 0.60642 -0.37662 0.60695 -0.37477 C 0.60799 -0.37222 0.61007 -0.37106 0.61094 -0.36852 C 0.61372 -0.35949 0.61146 -0.35278 0.61632 -0.34491 C 0.61771 -0.33148 0.61962 -0.32477 0.62517 -0.31504 C 0.62535 -0.31389 0.62691 -0.29745 0.62778 -0.2956 C 0.62917 -0.29282 0.63142 -0.2919 0.63316 -0.28912 C 0.63403 -0.28727 0.63472 -0.28495 0.63559 -0.28287 C 0.63611 -0.28009 0.63698 -0.2743 0.63698 -0.27407 " pathEditMode="relative" rAng="0" ptsTypes="fffffffffffffffffffffffffffffffffffffffffA">
                                      <p:cBhvr>
                                        <p:cTn id="2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580" y="-243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0.00023 C -0.00902 -0.0088 -0.01406 -0.0206 -0.02187 -0.03009 C -0.02378 -0.03287 -0.02569 -0.03496 -0.02795 -0.03681 C -0.03229 -0.04028 -0.04097 -0.04607 -0.04097 -0.04583 C -0.046 -0.05486 -0.05208 -0.05671 -0.06007 -0.0625 C -0.06649 -0.07315 -0.0743 -0.08449 -0.08333 -0.09259 C -0.08975 -0.09815 -0.08975 -0.10347 -0.09826 -0.10602 C -0.10468 -0.11412 -0.10902 -0.12361 -0.11527 -0.13171 C -0.11909 -0.13658 -0.12378 -0.14097 -0.12777 -0.14537 C -0.13194 -0.15 -0.13281 -0.15695 -0.13628 -0.16181 C -0.14461 -0.17199 -0.1526 -0.18264 -0.16007 -0.19375 C -0.17309 -0.2125 -0.18055 -0.23403 -0.19583 -0.25139 C -0.20017 -0.26366 -0.20729 -0.26528 -0.21718 -0.27222 C -0.23784 -0.28634 -0.22465 -0.28102 -0.23836 -0.28588 C -0.24513 -0.29074 -0.25329 -0.29398 -0.25954 -0.29954 C -0.27656 -0.31505 -0.25607 -0.29931 -0.27239 -0.31134 C -0.27743 -0.31898 -0.28003 -0.32917 -0.28715 -0.33426 C -0.29826 -0.3419 -0.30763 -0.35185 -0.31927 -0.35926 C -0.33211 -0.36829 -0.34861 -0.37685 -0.3592 -0.38935 C -0.36093 -0.39144 -0.36545 -0.39676 -0.3677 -0.39838 C -0.38576 -0.41296 -0.37482 -0.40208 -0.38437 -0.4125 C -0.38836 -0.4213 -0.39496 -0.43357 -0.40138 -0.43982 C -0.40694 -0.45857 -0.40885 -0.47894 -0.38854 -0.48634 C -0.37864 -0.49746 -0.36441 -0.50301 -0.3526 -0.51088 C -0.34149 -0.50764 -0.33298 -0.50093 -0.32343 -0.4956 C -0.32083 -0.49121 -0.31684 -0.48843 -0.31475 -0.4838 C -0.31024 -0.47477 -0.31197 -0.46551 -0.30625 -0.45625 C -0.30086 -0.43796 -0.29739 -0.41667 -0.28715 -0.40116 C -0.28281 -0.38079 -0.28298 -0.38912 -0.28298 -0.37755 " pathEditMode="relative" rAng="0" ptsTypes="ffffffffffffffffffffffffffffA">
                                      <p:cBhvr>
                                        <p:cTn id="3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451" y="-25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3.33333E-6 C 0.00035 -0.00301 0.00052 -0.00648 0.00122 -0.00949 C 0.00174 -0.01203 0.00313 -0.01389 0.00382 -0.01666 C 0.00504 -0.02338 0.00504 -0.03102 0.00625 -0.03796 C 0.00764 -0.04745 0.01007 -0.05625 0.01129 -0.06597 C 0.01285 -0.09189 0.00851 -0.12268 0.01632 -0.14444 C 0.01979 -0.16504 0.02188 -0.18588 0.02639 -0.20602 C 0.0283 -0.22523 0.03229 -0.24352 0.03768 -0.26018 C 0.04028 -0.27986 0.05226 -0.30463 0.05903 -0.31967 C 0.06511 -0.3324 0.06962 -0.34514 0.07795 -0.35254 C 0.08177 -0.36041 0.08716 -0.36389 0.09184 -0.36944 C 0.09636 -0.37477 0.1 -0.3831 0.10434 -0.38842 C 0.10625 -0.39074 0.10868 -0.39097 0.11059 -0.39282 C 0.11389 -0.39606 0.11632 -0.40139 0.11945 -0.40463 C 0.13038 -0.41643 0.14132 -0.4287 0.15209 -0.44051 C 0.16094 -0.45023 0.15313 -0.4449 0.16216 -0.45231 C 0.16684 -0.45602 0.1724 -0.45671 0.17726 -0.45902 C 0.19219 -0.47615 0.21094 -0.47777 0.22761 -0.48518 C 0.25816 -0.48264 0.24861 -0.4831 0.26927 -0.47361 C 0.27049 -0.47199 0.27466 -0.46689 0.27552 -0.46412 C 0.27639 -0.46134 0.28143 -0.44189 0.28299 -0.43541 C 0.28542 -0.42569 0.28924 -0.41689 0.29184 -0.40694 C 0.29479 -0.38426 0.29618 -0.36111 0.29931 -0.33865 C 0.30157 -0.32453 0.30087 -0.33426 0.30556 -0.31227 C 0.30782 -0.30277 0.30903 -0.2949 0.31198 -0.28657 C 0.31302 -0.28102 0.3132 -0.27523 0.31441 -0.26967 C 0.31893 -0.24953 0.31528 -0.27477 0.31823 -0.25578 C 0.32014 -0.24421 0.31788 -0.24791 0.32205 -0.24398 L 0.32344 -0.26018 " pathEditMode="relative" rAng="0" ptsTypes="fffffffffffffffffffffffffffAA">
                                      <p:cBhvr>
                                        <p:cTn id="3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163" y="-242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67362E-19 -1.11111E-6 C 0.00139 -0.01366 0.00295 -0.02639 0.0085 -0.0382 C 0.00902 -0.04144 0.0092 -0.04468 0.00989 -0.04769 C 0.01076 -0.05162 0.01284 -0.05903 0.01284 -0.05903 C 0.01475 -0.08866 0.01718 -0.11644 0.01284 -0.14676 C 0.01232 -0.17408 0.01041 -0.20116 0.00989 -0.22848 C 0.00607 -0.41551 0.01232 -0.30672 0.00711 -0.37338 C 0.00468 -0.40486 0.00625 -0.43774 -0.00434 -0.46667 C -0.00591 -0.47755 -0.00868 -0.48681 -0.01146 -0.49723 C -0.01459 -0.50857 -0.01615 -0.51806 -0.02153 -0.52755 C -0.02327 -0.53658 -0.025 -0.54005 -0.03004 -0.54676 C -0.03229 -0.55579 -0.03004 -0.54931 -0.03438 -0.55625 C -0.03698 -0.56042 -0.03854 -0.56551 -0.0415 -0.56945 C -0.04688 -0.57662 -0.05591 -0.57709 -0.06285 -0.57894 C -0.08056 -0.58843 -0.09948 -0.58959 -0.11719 -0.59815 C -0.13698 -0.59676 -0.15608 -0.59445 -0.1757 -0.59236 C -0.17986 -0.58889 -0.18299 -0.58473 -0.18716 -0.58102 C -0.18976 -0.57408 -0.19358 -0.56899 -0.19584 -0.56181 C -0.19844 -0.55301 -0.19896 -0.54491 -0.20295 -0.53704 C -0.20504 -0.52848 -0.20573 -0.51945 -0.20712 -0.51042 C -0.20764 -0.50278 -0.20764 -0.49514 -0.20868 -0.4875 C -0.2092 -0.48357 -0.21059 -0.47986 -0.21146 -0.47616 C -0.21198 -0.47431 -0.21285 -0.47037 -0.21285 -0.47037 C -0.21233 -0.44815 -0.21146 -0.40371 -0.21146 -0.40371 " pathEditMode="relative" ptsTypes="fffffffffffffffffffffffA">
                                      <p:cBhvr>
                                        <p:cTn id="4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59259E-6 C 0.00104 -0.01482 0.00173 -0.0294 0.00416 -0.04352 C 0.00711 -0.13704 0.00729 -0.12385 0.00416 -0.27361 C 0.00399 -0.2838 -0.00052 -0.30371 -0.00573 -0.3088 C -0.00903 -0.31806 -0.01233 -0.32709 -0.0158 -0.33588 C -0.01927 -0.34491 -0.02049 -0.35324 -0.02587 -0.36042 C -0.03195 -0.37871 -0.03872 -0.39375 -0.04861 -0.40834 C -0.05157 -0.41273 -0.0566 -0.41297 -0.06007 -0.41644 C -0.07032 -0.42639 -0.08368 -0.43588 -0.09584 -0.43935 C -0.10365 -0.44491 -0.11164 -0.4507 -0.12014 -0.45394 C -0.12483 -0.45857 -0.12952 -0.46065 -0.13438 -0.46435 C -0.13594 -0.46528 -0.13733 -0.4669 -0.13872 -0.46829 C -0.13976 -0.46945 -0.14028 -0.47153 -0.1415 -0.47269 C -0.1441 -0.47454 -0.15 -0.47662 -0.15 -0.47639 C -0.1566 -0.48611 -0.15174 -0.4801 -0.16719 -0.48889 C -0.17275 -0.4919 -0.17691 -0.49699 -0.18299 -0.49954 C -0.18924 -0.50857 -0.19879 -0.51019 -0.20729 -0.51389 C -0.21511 -0.51736 -0.22205 -0.52153 -0.23004 -0.52431 C -0.24427 -0.52894 -0.25851 -0.53565 -0.27292 -0.53889 C -0.30226 -0.5456 -0.33195 -0.55023 -0.36146 -0.55533 C -0.36858 -0.55463 -0.37587 -0.5544 -0.38299 -0.55347 C -0.39184 -0.55185 -0.40018 -0.54607 -0.40868 -0.54283 C -0.42761 -0.53588 -0.4474 -0.53426 -0.4658 -0.52431 C -0.47639 -0.51852 -0.48386 -0.50463 -0.49445 -0.49954 C -0.49757 -0.49468 -0.49966 -0.48935 -0.50295 -0.48496 C -0.50469 -0.47454 -0.50816 -0.46528 -0.51146 -0.45602 C -0.51528 -0.44514 -0.51528 -0.4331 -0.52014 -0.42269 C -0.52344 -0.40301 -0.52865 -0.38519 -0.52865 -0.36482 " pathEditMode="relative" rAng="0" ptsTypes="fffffffffffffffffffffffffffA">
                                      <p:cBhvr>
                                        <p:cTn id="4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076" y="-27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35 -3.7037E-6 C -0.00191 -0.01157 -0.00451 -0.02268 -0.00625 -0.03379 C -0.00799 -0.26481 0.00365 -0.18426 -0.01233 -0.28495 C -0.0158 -0.30764 -0.02361 -0.35879 -0.03646 -0.37476 C -0.03906 -0.38495 -0.04635 -0.39514 -0.05139 -0.40416 C -0.05486 -0.41666 -0.06233 -0.42476 -0.06944 -0.43426 C -0.07379 -0.43981 -0.08767 -0.45324 -0.09045 -0.46018 C -0.09583 -0.47338 -0.10712 -0.48588 -0.11875 -0.49004 C -0.12396 -0.49606 -0.13177 -0.49953 -0.13542 -0.50671 C -0.14948 -0.53472 -0.1349 -0.50671 -0.14149 -0.52338 C -0.14583 -0.53472 -0.1566 -0.54953 -0.16545 -0.55532 C -0.1717 -0.56666 -0.16424 -0.55532 -0.17448 -0.5625 C -0.18316 -0.56875 -0.17535 -0.56666 -0.18194 -0.57176 C -0.18802 -0.57708 -0.19479 -0.57754 -0.20139 -0.57916 C -0.20972 -0.58148 -0.21736 -0.58495 -0.22552 -0.58703 C -0.2441 -0.59791 -0.26563 -0.60092 -0.28559 -0.6074 C -0.2974 -0.61088 -0.30955 -0.6125 -0.32153 -0.61643 C -0.3283 -0.61875 -0.33872 -0.62523 -0.34549 -0.62569 C -0.35608 -0.62639 -0.36649 -0.62708 -0.37708 -0.62801 C -0.50017 -0.62361 -0.45642 -0.6287 -0.5092 -0.62199 C -0.51233 -0.62083 -0.51476 -0.61759 -0.51806 -0.61643 C -0.52674 -0.61319 -0.53559 -0.61481 -0.54358 -0.60902 C -0.55 -0.60439 -0.55608 -0.60069 -0.56319 -0.59768 C -0.56823 -0.59351 -0.57969 -0.58703 -0.57969 -0.58634 C -0.58715 -0.57754 -0.59653 -0.56226 -0.60538 -0.55532 C -0.60885 -0.54838 -0.61267 -0.54213 -0.61719 -0.53634 C -0.61823 -0.5324 -0.62066 -0.52916 -0.6217 -0.52523 C -0.62257 -0.52245 -0.6224 -0.51898 -0.62326 -0.51597 C -0.62396 -0.51273 -0.62517 -0.50995 -0.62622 -0.50671 C -0.62865 -0.49166 -0.6342 -0.4787 -0.64271 -0.46759 C -0.64427 -0.46157 -0.64549 -0.45486 -0.64722 -0.44884 C -0.64931 -0.44213 -0.65174 -0.43773 -0.65174 -0.43009 " pathEditMode="relative" rAng="0" ptsTypes="fffffffffffffffffffffffffffffffA">
                                      <p:cBhvr>
                                        <p:cTn id="51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378" y="-314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157 3.33333E-6 C 0.05244 -0.00973 0.05313 -0.01713 0.05469 -0.02269 C 0.05625 -0.03704 0.06042 -0.05324 0.06268 -0.06482 C 0.06615 -0.08357 0.06823 -0.10672 0.07119 -0.12755 C 0.07153 -0.13357 0.07292 -0.14422 0.07292 -0.14398 C 0.07362 -0.15556 0.07414 -0.16922 0.07553 -0.17894 C 0.0757 -0.18565 0.07587 -0.19352 0.07657 -0.19954 C 0.07744 -0.20903 0.07709 -0.2007 0.07761 -0.21019 C 0.07796 -0.21528 0.0783 -0.22523 0.0783 -0.22477 C 0.07882 -0.25463 0.08039 -0.29931 0.07553 -0.32292 C 0.075 -0.33056 0.07414 -0.33056 0.07292 -0.33565 C 0.07014 -0.34792 0.06841 -0.35324 0.06476 -0.35579 C 0.06094 -0.3625 0.06424 -0.35718 0.06042 -0.36135 C 0.05955 -0.3625 0.05764 -0.36459 0.05764 -0.36436 C 0.0533 -0.36343 0.05157 -0.36343 0.04862 -0.34838 C 0.04792 -0.33866 0.04757 -0.32894 0.04705 -0.31922 C 0.04723 -0.31088 0.04705 -0.30996 0.04757 -0.31366 " pathEditMode="relative" rAng="0" ptsTypes="ffffffffffffffffA">
                                      <p:cBhvr>
                                        <p:cTn id="5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15" y="-182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9" grpId="0" animBg="1"/>
      <p:bldP spid="7" grpId="0" animBg="1"/>
      <p:bldP spid="20" grpId="0" animBg="1"/>
      <p:bldP spid="17" grpId="0" animBg="1"/>
      <p:bldP spid="15" grpId="0" animBg="1"/>
      <p:bldP spid="16" grpId="0" animBg="1"/>
      <p:bldP spid="18" grpId="0" animBg="1"/>
      <p:bldP spid="21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 txBox="1">
            <a:spLocks/>
          </p:cNvSpPr>
          <p:nvPr/>
        </p:nvSpPr>
        <p:spPr>
          <a:xfrm>
            <a:off x="213519" y="4247257"/>
            <a:ext cx="11643519" cy="2624650"/>
          </a:xfrm>
          <a:prstGeom prst="rect">
            <a:avLst/>
          </a:prstGeom>
          <a:solidFill>
            <a:schemeClr val="bg1">
              <a:lumMod val="9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3600" smtClean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Hà hỏi mẹ:</a:t>
            </a:r>
          </a:p>
          <a:p>
            <a:pPr algn="just"/>
            <a:r>
              <a:rPr lang="en-US" sz="360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en-US" sz="3600" smtClean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- Mẹ ơi, mạ lớn lên gọi là lúa. Bê lớn lên gọi là bò. Con lớn lên thì gọi là gì ạ?</a:t>
            </a:r>
          </a:p>
          <a:p>
            <a:pPr algn="just"/>
            <a:r>
              <a:rPr lang="en-US" sz="360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en-US" sz="3600" smtClean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Mẹ ôm Hà rồi nói:</a:t>
            </a:r>
          </a:p>
          <a:p>
            <a:pPr algn="just"/>
            <a:r>
              <a:rPr lang="en-US" sz="360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en-US" sz="3600" smtClean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- Lớn lên, con vẫn là con gái nhỏ của mẹ.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8418361" y="3429000"/>
            <a:ext cx="3718564" cy="874517"/>
          </a:xfrm>
          <a:prstGeom prst="rect">
            <a:avLst/>
          </a:prstGeom>
        </p:spPr>
        <p:txBody>
          <a:bodyPr vert="horz" lIns="121472" tIns="60736" rIns="121472" bIns="60736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đồ chơi</a:t>
            </a:r>
            <a:endParaRPr lang="en-US" sz="48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5042387" y="3429000"/>
            <a:ext cx="3718564" cy="874517"/>
          </a:xfrm>
          <a:prstGeom prst="rect">
            <a:avLst/>
          </a:prstGeom>
        </p:spPr>
        <p:txBody>
          <a:bodyPr vert="horz" lIns="121472" tIns="60736" rIns="121472" bIns="60736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thổi còi</a:t>
            </a: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-158263" y="3538009"/>
            <a:ext cx="576788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chim bói cá</a:t>
            </a:r>
            <a:endParaRPr lang="en-US" sz="48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4548" y="2486969"/>
            <a:ext cx="7675496" cy="12056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0520" y="-228600"/>
            <a:ext cx="3879308" cy="32194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32361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2951" y="2133600"/>
            <a:ext cx="9567879" cy="31060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3"/>
          <p:cNvSpPr txBox="1">
            <a:spLocks/>
          </p:cNvSpPr>
          <p:nvPr/>
        </p:nvSpPr>
        <p:spPr>
          <a:xfrm>
            <a:off x="0" y="2"/>
            <a:ext cx="12161838" cy="3022600"/>
          </a:xfrm>
          <a:prstGeom prst="rect">
            <a:avLst/>
          </a:prstGeom>
          <a:solidFill>
            <a:srgbClr val="0086EA"/>
          </a:solidFill>
          <a:effectLst>
            <a:glow rad="50800">
              <a:schemeClr val="accent5">
                <a:satMod val="175000"/>
                <a:alpha val="18000"/>
              </a:schemeClr>
            </a:glow>
          </a:effectLst>
        </p:spPr>
        <p:txBody>
          <a:bodyPr vert="horz" lIns="91267" tIns="45634" rIns="91267" bIns="45634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10600" b="1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3074" name="Picture 2" descr="Bộ SGK Lớp 6 - Kết nối tri thức với cuộc sống - Công ty Cổ phần Đầu tư và  Phát triển Giáo dục Phương Nam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33"/>
          <a:stretch/>
        </p:blipFill>
        <p:spPr bwMode="auto">
          <a:xfrm>
            <a:off x="329386" y="462491"/>
            <a:ext cx="2039642" cy="1874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394364" y="1254921"/>
            <a:ext cx="8330789" cy="1325563"/>
          </a:xfrm>
        </p:spPr>
        <p:txBody>
          <a:bodyPr>
            <a:noAutofit/>
          </a:bodyPr>
          <a:lstStyle/>
          <a:p>
            <a:pPr algn="ctr"/>
            <a:r>
              <a:rPr lang="en-US" sz="10600" b="1">
                <a:solidFill>
                  <a:schemeClr val="bg1"/>
                </a:solidFill>
                <a:latin typeface="AvantGarde" pitchFamily="2" charset="0"/>
                <a:ea typeface="AvantGarde" pitchFamily="2" charset="0"/>
                <a:cs typeface="AvantGarde" pitchFamily="2" charset="0"/>
              </a:rPr>
              <a:t>TIẾNG VIỆT </a:t>
            </a:r>
            <a:r>
              <a:rPr lang="en-US" sz="10600" b="1">
                <a:solidFill>
                  <a:schemeClr val="bg1"/>
                </a:solidFill>
                <a:latin typeface=".VnArial" pitchFamily="34" charset="0"/>
                <a:ea typeface="AvantGarde" pitchFamily="2" charset="0"/>
                <a:cs typeface="AvantGarde" pitchFamily="2" charset="0"/>
              </a:rPr>
              <a:t>1</a:t>
            </a: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1515" y="4205200"/>
            <a:ext cx="4512126" cy="21829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23005"/>
            <a:ext cx="3439518" cy="4234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9" name="Straight Connector 8"/>
          <p:cNvCxnSpPr/>
          <p:nvPr/>
        </p:nvCxnSpPr>
        <p:spPr>
          <a:xfrm flipH="1" flipV="1">
            <a:off x="0" y="6807200"/>
            <a:ext cx="12161838" cy="16934"/>
          </a:xfrm>
          <a:prstGeom prst="line">
            <a:avLst/>
          </a:prstGeom>
          <a:ln w="88900">
            <a:solidFill>
              <a:srgbClr val="0086E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03101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738"/>
          <a:stretch/>
        </p:blipFill>
        <p:spPr>
          <a:xfrm>
            <a:off x="491814" y="-22217"/>
            <a:ext cx="10671623" cy="527002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-40913" y="-281606"/>
            <a:ext cx="11696009" cy="2200453"/>
          </a:xfrm>
          <a:custGeom>
            <a:avLst/>
            <a:gdLst>
              <a:gd name="connsiteX0" fmla="*/ 0 w 9144000"/>
              <a:gd name="connsiteY0" fmla="*/ 0 h 1373524"/>
              <a:gd name="connsiteX1" fmla="*/ 9144000 w 9144000"/>
              <a:gd name="connsiteY1" fmla="*/ 0 h 1373524"/>
              <a:gd name="connsiteX2" fmla="*/ 9144000 w 9144000"/>
              <a:gd name="connsiteY2" fmla="*/ 1373524 h 1373524"/>
              <a:gd name="connsiteX3" fmla="*/ 0 w 9144000"/>
              <a:gd name="connsiteY3" fmla="*/ 1373524 h 1373524"/>
              <a:gd name="connsiteX4" fmla="*/ 0 w 91440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1905000 w 9207500"/>
              <a:gd name="connsiteY3" fmla="*/ 1143000 h 1373524"/>
              <a:gd name="connsiteX4" fmla="*/ 0 w 9207500"/>
              <a:gd name="connsiteY4" fmla="*/ 992524 h 1373524"/>
              <a:gd name="connsiteX5" fmla="*/ 63500 w 9207500"/>
              <a:gd name="connsiteY5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1930400 w 9207500"/>
              <a:gd name="connsiteY3" fmla="*/ 1079500 h 1373524"/>
              <a:gd name="connsiteX4" fmla="*/ 0 w 9207500"/>
              <a:gd name="connsiteY4" fmla="*/ 992524 h 1373524"/>
              <a:gd name="connsiteX5" fmla="*/ 63500 w 9207500"/>
              <a:gd name="connsiteY5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3098800 w 9207500"/>
              <a:gd name="connsiteY3" fmla="*/ 1181100 h 1373524"/>
              <a:gd name="connsiteX4" fmla="*/ 1930400 w 9207500"/>
              <a:gd name="connsiteY4" fmla="*/ 1079500 h 1373524"/>
              <a:gd name="connsiteX5" fmla="*/ 0 w 9207500"/>
              <a:gd name="connsiteY5" fmla="*/ 992524 h 1373524"/>
              <a:gd name="connsiteX6" fmla="*/ 63500 w 9207500"/>
              <a:gd name="connsiteY6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3733800 w 9207500"/>
              <a:gd name="connsiteY3" fmla="*/ 1244600 h 1373524"/>
              <a:gd name="connsiteX4" fmla="*/ 3098800 w 9207500"/>
              <a:gd name="connsiteY4" fmla="*/ 1181100 h 1373524"/>
              <a:gd name="connsiteX5" fmla="*/ 1930400 w 9207500"/>
              <a:gd name="connsiteY5" fmla="*/ 1079500 h 1373524"/>
              <a:gd name="connsiteX6" fmla="*/ 0 w 9207500"/>
              <a:gd name="connsiteY6" fmla="*/ 992524 h 1373524"/>
              <a:gd name="connsiteX7" fmla="*/ 63500 w 9207500"/>
              <a:gd name="connsiteY7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4318000 w 9207500"/>
              <a:gd name="connsiteY3" fmla="*/ 1282700 h 1373524"/>
              <a:gd name="connsiteX4" fmla="*/ 3733800 w 9207500"/>
              <a:gd name="connsiteY4" fmla="*/ 1244600 h 1373524"/>
              <a:gd name="connsiteX5" fmla="*/ 3098800 w 9207500"/>
              <a:gd name="connsiteY5" fmla="*/ 1181100 h 1373524"/>
              <a:gd name="connsiteX6" fmla="*/ 1930400 w 9207500"/>
              <a:gd name="connsiteY6" fmla="*/ 1079500 h 1373524"/>
              <a:gd name="connsiteX7" fmla="*/ 0 w 9207500"/>
              <a:gd name="connsiteY7" fmla="*/ 992524 h 1373524"/>
              <a:gd name="connsiteX8" fmla="*/ 63500 w 9207500"/>
              <a:gd name="connsiteY8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5080000 w 9207500"/>
              <a:gd name="connsiteY3" fmla="*/ 1308100 h 1373524"/>
              <a:gd name="connsiteX4" fmla="*/ 4318000 w 9207500"/>
              <a:gd name="connsiteY4" fmla="*/ 1282700 h 1373524"/>
              <a:gd name="connsiteX5" fmla="*/ 3733800 w 9207500"/>
              <a:gd name="connsiteY5" fmla="*/ 1244600 h 1373524"/>
              <a:gd name="connsiteX6" fmla="*/ 3098800 w 9207500"/>
              <a:gd name="connsiteY6" fmla="*/ 1181100 h 1373524"/>
              <a:gd name="connsiteX7" fmla="*/ 1930400 w 9207500"/>
              <a:gd name="connsiteY7" fmla="*/ 1079500 h 1373524"/>
              <a:gd name="connsiteX8" fmla="*/ 0 w 9207500"/>
              <a:gd name="connsiteY8" fmla="*/ 992524 h 1373524"/>
              <a:gd name="connsiteX9" fmla="*/ 63500 w 9207500"/>
              <a:gd name="connsiteY9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6070600 w 9207500"/>
              <a:gd name="connsiteY3" fmla="*/ 1270000 h 1373524"/>
              <a:gd name="connsiteX4" fmla="*/ 5080000 w 9207500"/>
              <a:gd name="connsiteY4" fmla="*/ 1308100 h 1373524"/>
              <a:gd name="connsiteX5" fmla="*/ 4318000 w 9207500"/>
              <a:gd name="connsiteY5" fmla="*/ 1282700 h 1373524"/>
              <a:gd name="connsiteX6" fmla="*/ 3733800 w 9207500"/>
              <a:gd name="connsiteY6" fmla="*/ 1244600 h 1373524"/>
              <a:gd name="connsiteX7" fmla="*/ 3098800 w 9207500"/>
              <a:gd name="connsiteY7" fmla="*/ 1181100 h 1373524"/>
              <a:gd name="connsiteX8" fmla="*/ 1930400 w 9207500"/>
              <a:gd name="connsiteY8" fmla="*/ 1079500 h 1373524"/>
              <a:gd name="connsiteX9" fmla="*/ 0 w 9207500"/>
              <a:gd name="connsiteY9" fmla="*/ 992524 h 1373524"/>
              <a:gd name="connsiteX10" fmla="*/ 63500 w 9207500"/>
              <a:gd name="connsiteY10" fmla="*/ 0 h 1373524"/>
              <a:gd name="connsiteX0" fmla="*/ 63500 w 9207500"/>
              <a:gd name="connsiteY0" fmla="*/ 0 h 1436045"/>
              <a:gd name="connsiteX1" fmla="*/ 9207500 w 9207500"/>
              <a:gd name="connsiteY1" fmla="*/ 0 h 1436045"/>
              <a:gd name="connsiteX2" fmla="*/ 9207500 w 9207500"/>
              <a:gd name="connsiteY2" fmla="*/ 1373524 h 1436045"/>
              <a:gd name="connsiteX3" fmla="*/ 6731000 w 9207500"/>
              <a:gd name="connsiteY3" fmla="*/ 1168400 h 1436045"/>
              <a:gd name="connsiteX4" fmla="*/ 6070600 w 9207500"/>
              <a:gd name="connsiteY4" fmla="*/ 1270000 h 1436045"/>
              <a:gd name="connsiteX5" fmla="*/ 5080000 w 9207500"/>
              <a:gd name="connsiteY5" fmla="*/ 1308100 h 1436045"/>
              <a:gd name="connsiteX6" fmla="*/ 4318000 w 9207500"/>
              <a:gd name="connsiteY6" fmla="*/ 1282700 h 1436045"/>
              <a:gd name="connsiteX7" fmla="*/ 3733800 w 9207500"/>
              <a:gd name="connsiteY7" fmla="*/ 1244600 h 1436045"/>
              <a:gd name="connsiteX8" fmla="*/ 3098800 w 9207500"/>
              <a:gd name="connsiteY8" fmla="*/ 1181100 h 1436045"/>
              <a:gd name="connsiteX9" fmla="*/ 1930400 w 9207500"/>
              <a:gd name="connsiteY9" fmla="*/ 1079500 h 1436045"/>
              <a:gd name="connsiteX10" fmla="*/ 0 w 9207500"/>
              <a:gd name="connsiteY10" fmla="*/ 992524 h 1436045"/>
              <a:gd name="connsiteX11" fmla="*/ 63500 w 9207500"/>
              <a:gd name="connsiteY11" fmla="*/ 0 h 1436045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6731000 w 9207500"/>
              <a:gd name="connsiteY3" fmla="*/ 1168400 h 1373524"/>
              <a:gd name="connsiteX4" fmla="*/ 6070600 w 9207500"/>
              <a:gd name="connsiteY4" fmla="*/ 1270000 h 1373524"/>
              <a:gd name="connsiteX5" fmla="*/ 5080000 w 9207500"/>
              <a:gd name="connsiteY5" fmla="*/ 1308100 h 1373524"/>
              <a:gd name="connsiteX6" fmla="*/ 4318000 w 9207500"/>
              <a:gd name="connsiteY6" fmla="*/ 1282700 h 1373524"/>
              <a:gd name="connsiteX7" fmla="*/ 3733800 w 9207500"/>
              <a:gd name="connsiteY7" fmla="*/ 1244600 h 1373524"/>
              <a:gd name="connsiteX8" fmla="*/ 3098800 w 9207500"/>
              <a:gd name="connsiteY8" fmla="*/ 1181100 h 1373524"/>
              <a:gd name="connsiteX9" fmla="*/ 1930400 w 9207500"/>
              <a:gd name="connsiteY9" fmla="*/ 1079500 h 1373524"/>
              <a:gd name="connsiteX10" fmla="*/ 0 w 9207500"/>
              <a:gd name="connsiteY10" fmla="*/ 992524 h 1373524"/>
              <a:gd name="connsiteX11" fmla="*/ 63500 w 9207500"/>
              <a:gd name="connsiteY11" fmla="*/ 0 h 1373524"/>
              <a:gd name="connsiteX0" fmla="*/ 63500 w 9245600"/>
              <a:gd name="connsiteY0" fmla="*/ 0 h 1308100"/>
              <a:gd name="connsiteX1" fmla="*/ 9207500 w 9245600"/>
              <a:gd name="connsiteY1" fmla="*/ 0 h 1308100"/>
              <a:gd name="connsiteX2" fmla="*/ 9245600 w 9245600"/>
              <a:gd name="connsiteY2" fmla="*/ 662324 h 1308100"/>
              <a:gd name="connsiteX3" fmla="*/ 6731000 w 9245600"/>
              <a:gd name="connsiteY3" fmla="*/ 1168400 h 1308100"/>
              <a:gd name="connsiteX4" fmla="*/ 6070600 w 9245600"/>
              <a:gd name="connsiteY4" fmla="*/ 1270000 h 1308100"/>
              <a:gd name="connsiteX5" fmla="*/ 5080000 w 9245600"/>
              <a:gd name="connsiteY5" fmla="*/ 1308100 h 1308100"/>
              <a:gd name="connsiteX6" fmla="*/ 4318000 w 9245600"/>
              <a:gd name="connsiteY6" fmla="*/ 1282700 h 1308100"/>
              <a:gd name="connsiteX7" fmla="*/ 3733800 w 9245600"/>
              <a:gd name="connsiteY7" fmla="*/ 1244600 h 1308100"/>
              <a:gd name="connsiteX8" fmla="*/ 3098800 w 9245600"/>
              <a:gd name="connsiteY8" fmla="*/ 1181100 h 1308100"/>
              <a:gd name="connsiteX9" fmla="*/ 1930400 w 9245600"/>
              <a:gd name="connsiteY9" fmla="*/ 1079500 h 1308100"/>
              <a:gd name="connsiteX10" fmla="*/ 0 w 9245600"/>
              <a:gd name="connsiteY10" fmla="*/ 992524 h 1308100"/>
              <a:gd name="connsiteX11" fmla="*/ 63500 w 9245600"/>
              <a:gd name="connsiteY11" fmla="*/ 0 h 1308100"/>
              <a:gd name="connsiteX0" fmla="*/ 63500 w 9245600"/>
              <a:gd name="connsiteY0" fmla="*/ 0 h 1308100"/>
              <a:gd name="connsiteX1" fmla="*/ 9207500 w 9245600"/>
              <a:gd name="connsiteY1" fmla="*/ 0 h 1308100"/>
              <a:gd name="connsiteX2" fmla="*/ 9245600 w 9245600"/>
              <a:gd name="connsiteY2" fmla="*/ 662324 h 1308100"/>
              <a:gd name="connsiteX3" fmla="*/ 6731000 w 9245600"/>
              <a:gd name="connsiteY3" fmla="*/ 1168400 h 1308100"/>
              <a:gd name="connsiteX4" fmla="*/ 6070600 w 9245600"/>
              <a:gd name="connsiteY4" fmla="*/ 1270000 h 1308100"/>
              <a:gd name="connsiteX5" fmla="*/ 5080000 w 9245600"/>
              <a:gd name="connsiteY5" fmla="*/ 1308100 h 1308100"/>
              <a:gd name="connsiteX6" fmla="*/ 4318000 w 9245600"/>
              <a:gd name="connsiteY6" fmla="*/ 1282700 h 1308100"/>
              <a:gd name="connsiteX7" fmla="*/ 3733800 w 9245600"/>
              <a:gd name="connsiteY7" fmla="*/ 1244600 h 1308100"/>
              <a:gd name="connsiteX8" fmla="*/ 3098800 w 9245600"/>
              <a:gd name="connsiteY8" fmla="*/ 1181100 h 1308100"/>
              <a:gd name="connsiteX9" fmla="*/ 1930400 w 9245600"/>
              <a:gd name="connsiteY9" fmla="*/ 1079500 h 1308100"/>
              <a:gd name="connsiteX10" fmla="*/ 0 w 9245600"/>
              <a:gd name="connsiteY10" fmla="*/ 992524 h 1308100"/>
              <a:gd name="connsiteX11" fmla="*/ 63500 w 9245600"/>
              <a:gd name="connsiteY11" fmla="*/ 0 h 1308100"/>
              <a:gd name="connsiteX0" fmla="*/ 63500 w 9207500"/>
              <a:gd name="connsiteY0" fmla="*/ 0 h 1308100"/>
              <a:gd name="connsiteX1" fmla="*/ 9207500 w 9207500"/>
              <a:gd name="connsiteY1" fmla="*/ 0 h 1308100"/>
              <a:gd name="connsiteX2" fmla="*/ 9004300 w 9207500"/>
              <a:gd name="connsiteY2" fmla="*/ 649624 h 1308100"/>
              <a:gd name="connsiteX3" fmla="*/ 6731000 w 9207500"/>
              <a:gd name="connsiteY3" fmla="*/ 1168400 h 1308100"/>
              <a:gd name="connsiteX4" fmla="*/ 6070600 w 9207500"/>
              <a:gd name="connsiteY4" fmla="*/ 1270000 h 1308100"/>
              <a:gd name="connsiteX5" fmla="*/ 5080000 w 9207500"/>
              <a:gd name="connsiteY5" fmla="*/ 1308100 h 1308100"/>
              <a:gd name="connsiteX6" fmla="*/ 4318000 w 9207500"/>
              <a:gd name="connsiteY6" fmla="*/ 1282700 h 1308100"/>
              <a:gd name="connsiteX7" fmla="*/ 3733800 w 9207500"/>
              <a:gd name="connsiteY7" fmla="*/ 1244600 h 1308100"/>
              <a:gd name="connsiteX8" fmla="*/ 3098800 w 9207500"/>
              <a:gd name="connsiteY8" fmla="*/ 1181100 h 1308100"/>
              <a:gd name="connsiteX9" fmla="*/ 1930400 w 9207500"/>
              <a:gd name="connsiteY9" fmla="*/ 1079500 h 1308100"/>
              <a:gd name="connsiteX10" fmla="*/ 0 w 9207500"/>
              <a:gd name="connsiteY10" fmla="*/ 992524 h 1308100"/>
              <a:gd name="connsiteX11" fmla="*/ 63500 w 9207500"/>
              <a:gd name="connsiteY11" fmla="*/ 0 h 1308100"/>
              <a:gd name="connsiteX0" fmla="*/ 63500 w 9207500"/>
              <a:gd name="connsiteY0" fmla="*/ 0 h 1308100"/>
              <a:gd name="connsiteX1" fmla="*/ 9207500 w 9207500"/>
              <a:gd name="connsiteY1" fmla="*/ 0 h 1308100"/>
              <a:gd name="connsiteX2" fmla="*/ 9004300 w 9207500"/>
              <a:gd name="connsiteY2" fmla="*/ 649624 h 1308100"/>
              <a:gd name="connsiteX3" fmla="*/ 6731000 w 9207500"/>
              <a:gd name="connsiteY3" fmla="*/ 1168400 h 1308100"/>
              <a:gd name="connsiteX4" fmla="*/ 6070600 w 9207500"/>
              <a:gd name="connsiteY4" fmla="*/ 1270000 h 1308100"/>
              <a:gd name="connsiteX5" fmla="*/ 5080000 w 9207500"/>
              <a:gd name="connsiteY5" fmla="*/ 1308100 h 1308100"/>
              <a:gd name="connsiteX6" fmla="*/ 4318000 w 9207500"/>
              <a:gd name="connsiteY6" fmla="*/ 1282700 h 1308100"/>
              <a:gd name="connsiteX7" fmla="*/ 3733800 w 9207500"/>
              <a:gd name="connsiteY7" fmla="*/ 1244600 h 1308100"/>
              <a:gd name="connsiteX8" fmla="*/ 3098800 w 9207500"/>
              <a:gd name="connsiteY8" fmla="*/ 1181100 h 1308100"/>
              <a:gd name="connsiteX9" fmla="*/ 1930400 w 9207500"/>
              <a:gd name="connsiteY9" fmla="*/ 1079500 h 1308100"/>
              <a:gd name="connsiteX10" fmla="*/ 0 w 9207500"/>
              <a:gd name="connsiteY10" fmla="*/ 992524 h 1308100"/>
              <a:gd name="connsiteX11" fmla="*/ 63500 w 9207500"/>
              <a:gd name="connsiteY11" fmla="*/ 0 h 1308100"/>
              <a:gd name="connsiteX0" fmla="*/ 63500 w 9024326"/>
              <a:gd name="connsiteY0" fmla="*/ 12700 h 1320800"/>
              <a:gd name="connsiteX1" fmla="*/ 8826500 w 9024326"/>
              <a:gd name="connsiteY1" fmla="*/ 0 h 1320800"/>
              <a:gd name="connsiteX2" fmla="*/ 9004300 w 9024326"/>
              <a:gd name="connsiteY2" fmla="*/ 662324 h 1320800"/>
              <a:gd name="connsiteX3" fmla="*/ 6731000 w 9024326"/>
              <a:gd name="connsiteY3" fmla="*/ 1181100 h 1320800"/>
              <a:gd name="connsiteX4" fmla="*/ 6070600 w 9024326"/>
              <a:gd name="connsiteY4" fmla="*/ 1282700 h 1320800"/>
              <a:gd name="connsiteX5" fmla="*/ 5080000 w 9024326"/>
              <a:gd name="connsiteY5" fmla="*/ 1320800 h 1320800"/>
              <a:gd name="connsiteX6" fmla="*/ 4318000 w 9024326"/>
              <a:gd name="connsiteY6" fmla="*/ 1295400 h 1320800"/>
              <a:gd name="connsiteX7" fmla="*/ 3733800 w 9024326"/>
              <a:gd name="connsiteY7" fmla="*/ 1257300 h 1320800"/>
              <a:gd name="connsiteX8" fmla="*/ 3098800 w 9024326"/>
              <a:gd name="connsiteY8" fmla="*/ 1193800 h 1320800"/>
              <a:gd name="connsiteX9" fmla="*/ 1930400 w 9024326"/>
              <a:gd name="connsiteY9" fmla="*/ 1092200 h 1320800"/>
              <a:gd name="connsiteX10" fmla="*/ 0 w 9024326"/>
              <a:gd name="connsiteY10" fmla="*/ 1005224 h 1320800"/>
              <a:gd name="connsiteX11" fmla="*/ 63500 w 9024326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5852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57900 w 8826500"/>
              <a:gd name="connsiteY4" fmla="*/ 12700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30762 w 8793762"/>
              <a:gd name="connsiteY0" fmla="*/ 12700 h 1320800"/>
              <a:gd name="connsiteX1" fmla="*/ 8793762 w 8793762"/>
              <a:gd name="connsiteY1" fmla="*/ 0 h 1320800"/>
              <a:gd name="connsiteX2" fmla="*/ 8450862 w 8793762"/>
              <a:gd name="connsiteY2" fmla="*/ 662324 h 1320800"/>
              <a:gd name="connsiteX3" fmla="*/ 6749062 w 8793762"/>
              <a:gd name="connsiteY3" fmla="*/ 1206500 h 1320800"/>
              <a:gd name="connsiteX4" fmla="*/ 6037862 w 8793762"/>
              <a:gd name="connsiteY4" fmla="*/ 1308100 h 1320800"/>
              <a:gd name="connsiteX5" fmla="*/ 5047262 w 8793762"/>
              <a:gd name="connsiteY5" fmla="*/ 1320800 h 1320800"/>
              <a:gd name="connsiteX6" fmla="*/ 4285262 w 8793762"/>
              <a:gd name="connsiteY6" fmla="*/ 1295400 h 1320800"/>
              <a:gd name="connsiteX7" fmla="*/ 3701062 w 8793762"/>
              <a:gd name="connsiteY7" fmla="*/ 1257300 h 1320800"/>
              <a:gd name="connsiteX8" fmla="*/ 3066062 w 8793762"/>
              <a:gd name="connsiteY8" fmla="*/ 1193800 h 1320800"/>
              <a:gd name="connsiteX9" fmla="*/ 1897662 w 8793762"/>
              <a:gd name="connsiteY9" fmla="*/ 1092200 h 1320800"/>
              <a:gd name="connsiteX10" fmla="*/ 0 w 8793762"/>
              <a:gd name="connsiteY10" fmla="*/ 1195983 h 1320800"/>
              <a:gd name="connsiteX11" fmla="*/ 30762 w 8793762"/>
              <a:gd name="connsiteY11" fmla="*/ 12700 h 1320800"/>
              <a:gd name="connsiteX0" fmla="*/ 30762 w 8793762"/>
              <a:gd name="connsiteY0" fmla="*/ 12700 h 1320800"/>
              <a:gd name="connsiteX1" fmla="*/ 8793762 w 8793762"/>
              <a:gd name="connsiteY1" fmla="*/ 0 h 1320800"/>
              <a:gd name="connsiteX2" fmla="*/ 8450862 w 8793762"/>
              <a:gd name="connsiteY2" fmla="*/ 662324 h 1320800"/>
              <a:gd name="connsiteX3" fmla="*/ 6749062 w 8793762"/>
              <a:gd name="connsiteY3" fmla="*/ 1206500 h 1320800"/>
              <a:gd name="connsiteX4" fmla="*/ 6037862 w 8793762"/>
              <a:gd name="connsiteY4" fmla="*/ 1308100 h 1320800"/>
              <a:gd name="connsiteX5" fmla="*/ 5047262 w 8793762"/>
              <a:gd name="connsiteY5" fmla="*/ 1320800 h 1320800"/>
              <a:gd name="connsiteX6" fmla="*/ 4285262 w 8793762"/>
              <a:gd name="connsiteY6" fmla="*/ 1295400 h 1320800"/>
              <a:gd name="connsiteX7" fmla="*/ 3701062 w 8793762"/>
              <a:gd name="connsiteY7" fmla="*/ 1257300 h 1320800"/>
              <a:gd name="connsiteX8" fmla="*/ 3066062 w 8793762"/>
              <a:gd name="connsiteY8" fmla="*/ 1193800 h 1320800"/>
              <a:gd name="connsiteX9" fmla="*/ 1875837 w 8793762"/>
              <a:gd name="connsiteY9" fmla="*/ 1219373 h 1320800"/>
              <a:gd name="connsiteX10" fmla="*/ 0 w 8793762"/>
              <a:gd name="connsiteY10" fmla="*/ 1195983 h 1320800"/>
              <a:gd name="connsiteX11" fmla="*/ 30762 w 8793762"/>
              <a:gd name="connsiteY11" fmla="*/ 12700 h 1320800"/>
              <a:gd name="connsiteX0" fmla="*/ 30762 w 8793762"/>
              <a:gd name="connsiteY0" fmla="*/ 12700 h 1320973"/>
              <a:gd name="connsiteX1" fmla="*/ 8793762 w 8793762"/>
              <a:gd name="connsiteY1" fmla="*/ 0 h 1320973"/>
              <a:gd name="connsiteX2" fmla="*/ 8450862 w 8793762"/>
              <a:gd name="connsiteY2" fmla="*/ 662324 h 1320973"/>
              <a:gd name="connsiteX3" fmla="*/ 6749062 w 8793762"/>
              <a:gd name="connsiteY3" fmla="*/ 1206500 h 1320973"/>
              <a:gd name="connsiteX4" fmla="*/ 6037862 w 8793762"/>
              <a:gd name="connsiteY4" fmla="*/ 1308100 h 1320973"/>
              <a:gd name="connsiteX5" fmla="*/ 5047262 w 8793762"/>
              <a:gd name="connsiteY5" fmla="*/ 1320800 h 1320973"/>
              <a:gd name="connsiteX6" fmla="*/ 4285262 w 8793762"/>
              <a:gd name="connsiteY6" fmla="*/ 1295400 h 1320973"/>
              <a:gd name="connsiteX7" fmla="*/ 3701062 w 8793762"/>
              <a:gd name="connsiteY7" fmla="*/ 1257300 h 1320973"/>
              <a:gd name="connsiteX8" fmla="*/ 3066062 w 8793762"/>
              <a:gd name="connsiteY8" fmla="*/ 1320973 h 1320973"/>
              <a:gd name="connsiteX9" fmla="*/ 1875837 w 8793762"/>
              <a:gd name="connsiteY9" fmla="*/ 1219373 h 1320973"/>
              <a:gd name="connsiteX10" fmla="*/ 0 w 8793762"/>
              <a:gd name="connsiteY10" fmla="*/ 1195983 h 1320973"/>
              <a:gd name="connsiteX11" fmla="*/ 30762 w 8793762"/>
              <a:gd name="connsiteY11" fmla="*/ 12700 h 1320973"/>
              <a:gd name="connsiteX0" fmla="*/ 30762 w 8793762"/>
              <a:gd name="connsiteY0" fmla="*/ 12700 h 1320973"/>
              <a:gd name="connsiteX1" fmla="*/ 8793762 w 8793762"/>
              <a:gd name="connsiteY1" fmla="*/ 0 h 1320973"/>
              <a:gd name="connsiteX2" fmla="*/ 8450862 w 8793762"/>
              <a:gd name="connsiteY2" fmla="*/ 662324 h 1320973"/>
              <a:gd name="connsiteX3" fmla="*/ 6749062 w 8793762"/>
              <a:gd name="connsiteY3" fmla="*/ 1206500 h 1320973"/>
              <a:gd name="connsiteX4" fmla="*/ 6037862 w 8793762"/>
              <a:gd name="connsiteY4" fmla="*/ 1308100 h 1320973"/>
              <a:gd name="connsiteX5" fmla="*/ 5047262 w 8793762"/>
              <a:gd name="connsiteY5" fmla="*/ 1320800 h 1320973"/>
              <a:gd name="connsiteX6" fmla="*/ 4285262 w 8793762"/>
              <a:gd name="connsiteY6" fmla="*/ 1295400 h 1320973"/>
              <a:gd name="connsiteX7" fmla="*/ 3701062 w 8793762"/>
              <a:gd name="connsiteY7" fmla="*/ 1257300 h 1320973"/>
              <a:gd name="connsiteX8" fmla="*/ 3066062 w 8793762"/>
              <a:gd name="connsiteY8" fmla="*/ 1320973 h 1320973"/>
              <a:gd name="connsiteX9" fmla="*/ 1875837 w 8793762"/>
              <a:gd name="connsiteY9" fmla="*/ 1246625 h 1320973"/>
              <a:gd name="connsiteX10" fmla="*/ 0 w 8793762"/>
              <a:gd name="connsiteY10" fmla="*/ 1195983 h 1320973"/>
              <a:gd name="connsiteX11" fmla="*/ 30762 w 8793762"/>
              <a:gd name="connsiteY11" fmla="*/ 12700 h 1320973"/>
              <a:gd name="connsiteX0" fmla="*/ 30762 w 8793762"/>
              <a:gd name="connsiteY0" fmla="*/ 12700 h 1320973"/>
              <a:gd name="connsiteX1" fmla="*/ 8793762 w 8793762"/>
              <a:gd name="connsiteY1" fmla="*/ 0 h 1320973"/>
              <a:gd name="connsiteX2" fmla="*/ 8450862 w 8793762"/>
              <a:gd name="connsiteY2" fmla="*/ 662324 h 1320973"/>
              <a:gd name="connsiteX3" fmla="*/ 6749062 w 8793762"/>
              <a:gd name="connsiteY3" fmla="*/ 1206500 h 1320973"/>
              <a:gd name="connsiteX4" fmla="*/ 6037862 w 8793762"/>
              <a:gd name="connsiteY4" fmla="*/ 1308100 h 1320973"/>
              <a:gd name="connsiteX5" fmla="*/ 5047262 w 8793762"/>
              <a:gd name="connsiteY5" fmla="*/ 1320800 h 1320973"/>
              <a:gd name="connsiteX6" fmla="*/ 4285262 w 8793762"/>
              <a:gd name="connsiteY6" fmla="*/ 1295400 h 1320973"/>
              <a:gd name="connsiteX7" fmla="*/ 3711975 w 8793762"/>
              <a:gd name="connsiteY7" fmla="*/ 1320887 h 1320973"/>
              <a:gd name="connsiteX8" fmla="*/ 3066062 w 8793762"/>
              <a:gd name="connsiteY8" fmla="*/ 1320973 h 1320973"/>
              <a:gd name="connsiteX9" fmla="*/ 1875837 w 8793762"/>
              <a:gd name="connsiteY9" fmla="*/ 1246625 h 1320973"/>
              <a:gd name="connsiteX10" fmla="*/ 0 w 8793762"/>
              <a:gd name="connsiteY10" fmla="*/ 1195983 h 1320973"/>
              <a:gd name="connsiteX11" fmla="*/ 30762 w 8793762"/>
              <a:gd name="connsiteY11" fmla="*/ 12700 h 1320973"/>
              <a:gd name="connsiteX0" fmla="*/ 30762 w 8793762"/>
              <a:gd name="connsiteY0" fmla="*/ 12700 h 1349903"/>
              <a:gd name="connsiteX1" fmla="*/ 8793762 w 8793762"/>
              <a:gd name="connsiteY1" fmla="*/ 0 h 1349903"/>
              <a:gd name="connsiteX2" fmla="*/ 8450862 w 8793762"/>
              <a:gd name="connsiteY2" fmla="*/ 662324 h 1349903"/>
              <a:gd name="connsiteX3" fmla="*/ 6749062 w 8793762"/>
              <a:gd name="connsiteY3" fmla="*/ 1206500 h 1349903"/>
              <a:gd name="connsiteX4" fmla="*/ 6037862 w 8793762"/>
              <a:gd name="connsiteY4" fmla="*/ 1308100 h 1349903"/>
              <a:gd name="connsiteX5" fmla="*/ 5047262 w 8793762"/>
              <a:gd name="connsiteY5" fmla="*/ 1320800 h 1349903"/>
              <a:gd name="connsiteX6" fmla="*/ 4350739 w 8793762"/>
              <a:gd name="connsiteY6" fmla="*/ 1349903 h 1349903"/>
              <a:gd name="connsiteX7" fmla="*/ 3711975 w 8793762"/>
              <a:gd name="connsiteY7" fmla="*/ 1320887 h 1349903"/>
              <a:gd name="connsiteX8" fmla="*/ 3066062 w 8793762"/>
              <a:gd name="connsiteY8" fmla="*/ 1320973 h 1349903"/>
              <a:gd name="connsiteX9" fmla="*/ 1875837 w 8793762"/>
              <a:gd name="connsiteY9" fmla="*/ 1246625 h 1349903"/>
              <a:gd name="connsiteX10" fmla="*/ 0 w 8793762"/>
              <a:gd name="connsiteY10" fmla="*/ 1195983 h 1349903"/>
              <a:gd name="connsiteX11" fmla="*/ 30762 w 8793762"/>
              <a:gd name="connsiteY11" fmla="*/ 12700 h 1349903"/>
              <a:gd name="connsiteX0" fmla="*/ 30762 w 8793762"/>
              <a:gd name="connsiteY0" fmla="*/ 12700 h 1366306"/>
              <a:gd name="connsiteX1" fmla="*/ 8793762 w 8793762"/>
              <a:gd name="connsiteY1" fmla="*/ 0 h 1366306"/>
              <a:gd name="connsiteX2" fmla="*/ 8450862 w 8793762"/>
              <a:gd name="connsiteY2" fmla="*/ 662324 h 1366306"/>
              <a:gd name="connsiteX3" fmla="*/ 6749062 w 8793762"/>
              <a:gd name="connsiteY3" fmla="*/ 1206500 h 1366306"/>
              <a:gd name="connsiteX4" fmla="*/ 6037862 w 8793762"/>
              <a:gd name="connsiteY4" fmla="*/ 1308100 h 1366306"/>
              <a:gd name="connsiteX5" fmla="*/ 5047262 w 8793762"/>
              <a:gd name="connsiteY5" fmla="*/ 1320800 h 1366306"/>
              <a:gd name="connsiteX6" fmla="*/ 4350739 w 8793762"/>
              <a:gd name="connsiteY6" fmla="*/ 1349903 h 1366306"/>
              <a:gd name="connsiteX7" fmla="*/ 3722888 w 8793762"/>
              <a:gd name="connsiteY7" fmla="*/ 1366306 h 1366306"/>
              <a:gd name="connsiteX8" fmla="*/ 3066062 w 8793762"/>
              <a:gd name="connsiteY8" fmla="*/ 1320973 h 1366306"/>
              <a:gd name="connsiteX9" fmla="*/ 1875837 w 8793762"/>
              <a:gd name="connsiteY9" fmla="*/ 1246625 h 1366306"/>
              <a:gd name="connsiteX10" fmla="*/ 0 w 8793762"/>
              <a:gd name="connsiteY10" fmla="*/ 1195983 h 1366306"/>
              <a:gd name="connsiteX11" fmla="*/ 30762 w 8793762"/>
              <a:gd name="connsiteY11" fmla="*/ 12700 h 1366306"/>
              <a:gd name="connsiteX0" fmla="*/ 30762 w 8793762"/>
              <a:gd name="connsiteY0" fmla="*/ 12700 h 1366306"/>
              <a:gd name="connsiteX1" fmla="*/ 8793762 w 8793762"/>
              <a:gd name="connsiteY1" fmla="*/ 0 h 1366306"/>
              <a:gd name="connsiteX2" fmla="*/ 8450862 w 8793762"/>
              <a:gd name="connsiteY2" fmla="*/ 662324 h 1366306"/>
              <a:gd name="connsiteX3" fmla="*/ 6749062 w 8793762"/>
              <a:gd name="connsiteY3" fmla="*/ 1206500 h 1366306"/>
              <a:gd name="connsiteX4" fmla="*/ 6037862 w 8793762"/>
              <a:gd name="connsiteY4" fmla="*/ 1308100 h 1366306"/>
              <a:gd name="connsiteX5" fmla="*/ 5058175 w 8793762"/>
              <a:gd name="connsiteY5" fmla="*/ 1366219 h 1366306"/>
              <a:gd name="connsiteX6" fmla="*/ 4350739 w 8793762"/>
              <a:gd name="connsiteY6" fmla="*/ 1349903 h 1366306"/>
              <a:gd name="connsiteX7" fmla="*/ 3722888 w 8793762"/>
              <a:gd name="connsiteY7" fmla="*/ 1366306 h 1366306"/>
              <a:gd name="connsiteX8" fmla="*/ 3066062 w 8793762"/>
              <a:gd name="connsiteY8" fmla="*/ 1320973 h 1366306"/>
              <a:gd name="connsiteX9" fmla="*/ 1875837 w 8793762"/>
              <a:gd name="connsiteY9" fmla="*/ 1246625 h 1366306"/>
              <a:gd name="connsiteX10" fmla="*/ 0 w 8793762"/>
              <a:gd name="connsiteY10" fmla="*/ 1195983 h 1366306"/>
              <a:gd name="connsiteX11" fmla="*/ 30762 w 8793762"/>
              <a:gd name="connsiteY11" fmla="*/ 12700 h 1366306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749062 w 8793762"/>
              <a:gd name="connsiteY3" fmla="*/ 1206500 h 1377154"/>
              <a:gd name="connsiteX4" fmla="*/ 6037862 w 8793762"/>
              <a:gd name="connsiteY4" fmla="*/ 1308100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46625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749062 w 8793762"/>
              <a:gd name="connsiteY3" fmla="*/ 1206500 h 1377154"/>
              <a:gd name="connsiteX4" fmla="*/ 6048774 w 8793762"/>
              <a:gd name="connsiteY4" fmla="*/ 1335352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46625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956403 w 8793762"/>
              <a:gd name="connsiteY3" fmla="*/ 1197417 h 1377154"/>
              <a:gd name="connsiteX4" fmla="*/ 6048774 w 8793762"/>
              <a:gd name="connsiteY4" fmla="*/ 1335352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46625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956403 w 8793762"/>
              <a:gd name="connsiteY3" fmla="*/ 1197417 h 1377154"/>
              <a:gd name="connsiteX4" fmla="*/ 6048774 w 8793762"/>
              <a:gd name="connsiteY4" fmla="*/ 1335352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46625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956403 w 8793762"/>
              <a:gd name="connsiteY3" fmla="*/ 1197417 h 1377154"/>
              <a:gd name="connsiteX4" fmla="*/ 6048774 w 8793762"/>
              <a:gd name="connsiteY4" fmla="*/ 1335352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73876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793762" h="1377154">
                <a:moveTo>
                  <a:pt x="30762" y="12700"/>
                </a:moveTo>
                <a:lnTo>
                  <a:pt x="8793762" y="0"/>
                </a:lnTo>
                <a:cubicBezTo>
                  <a:pt x="8726029" y="216541"/>
                  <a:pt x="8757088" y="462755"/>
                  <a:pt x="8450862" y="662324"/>
                </a:cubicBezTo>
                <a:cubicBezTo>
                  <a:pt x="8144636" y="861893"/>
                  <a:pt x="7364004" y="1115428"/>
                  <a:pt x="6956403" y="1197417"/>
                </a:cubicBezTo>
                <a:cubicBezTo>
                  <a:pt x="6534229" y="1282337"/>
                  <a:pt x="6313357" y="1305719"/>
                  <a:pt x="6048774" y="1335352"/>
                </a:cubicBezTo>
                <a:lnTo>
                  <a:pt x="5058175" y="1366219"/>
                </a:lnTo>
                <a:lnTo>
                  <a:pt x="4350739" y="1377154"/>
                </a:lnTo>
                <a:lnTo>
                  <a:pt x="3722888" y="1366306"/>
                </a:lnTo>
                <a:lnTo>
                  <a:pt x="3066062" y="1320973"/>
                </a:lnTo>
                <a:lnTo>
                  <a:pt x="1875837" y="1273876"/>
                </a:lnTo>
                <a:lnTo>
                  <a:pt x="0" y="1195983"/>
                </a:lnTo>
                <a:lnTo>
                  <a:pt x="30762" y="12700"/>
                </a:lnTo>
                <a:close/>
              </a:path>
            </a:pathLst>
          </a:custGeom>
          <a:solidFill>
            <a:srgbClr val="BD19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690" tIns="60845" rIns="121690" bIns="60845" spcCol="0" rtlCol="0" anchor="ctr"/>
          <a:lstStyle/>
          <a:p>
            <a:pPr algn="ctr"/>
            <a:endParaRPr 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813" y="-16932"/>
            <a:ext cx="2203358" cy="2227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171213" y="32015"/>
            <a:ext cx="1127504" cy="697627"/>
          </a:xfrm>
          <a:prstGeom prst="rect">
            <a:avLst/>
          </a:prstGeom>
          <a:noFill/>
        </p:spPr>
        <p:txBody>
          <a:bodyPr wrap="square" lIns="121690" tIns="60845" rIns="121690" bIns="60845" rtlCol="0">
            <a:spAutoFit/>
          </a:bodyPr>
          <a:lstStyle/>
          <a:p>
            <a:pPr algn="ctr"/>
            <a:r>
              <a:rPr lang="en-US" sz="3700" b="1">
                <a:solidFill>
                  <a:schemeClr val="bg1"/>
                </a:solidFill>
                <a:latin typeface="Arrus-Black" pitchFamily="18" charset="0"/>
                <a:ea typeface="Arrus-Black" pitchFamily="18" charset="0"/>
                <a:cs typeface="Arrus-Black" pitchFamily="18" charset="0"/>
              </a:rPr>
              <a:t>Bài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015112" y="481574"/>
            <a:ext cx="1127504" cy="943847"/>
          </a:xfrm>
          <a:prstGeom prst="rect">
            <a:avLst/>
          </a:prstGeom>
          <a:noFill/>
        </p:spPr>
        <p:txBody>
          <a:bodyPr wrap="square" lIns="121690" tIns="60845" rIns="121690" bIns="60845" rtlCol="0">
            <a:spAutoFit/>
          </a:bodyPr>
          <a:lstStyle/>
          <a:p>
            <a:pPr algn="ctr"/>
            <a:r>
              <a:rPr lang="en-US" sz="5300" b="1">
                <a:solidFill>
                  <a:srgbClr val="BD196F"/>
                </a:solidFill>
                <a:latin typeface=".VnCooper" pitchFamily="34" charset="0"/>
                <a:ea typeface="Arial-Rounded" pitchFamily="34" charset="0"/>
                <a:cs typeface="Arial-Rounded" pitchFamily="34" charset="0"/>
              </a:rPr>
              <a:t>39</a:t>
            </a:r>
          </a:p>
        </p:txBody>
      </p:sp>
      <p:grpSp>
        <p:nvGrpSpPr>
          <p:cNvPr id="27" name="Group 26"/>
          <p:cNvGrpSpPr/>
          <p:nvPr/>
        </p:nvGrpSpPr>
        <p:grpSpPr>
          <a:xfrm>
            <a:off x="574823" y="1937274"/>
            <a:ext cx="3448696" cy="941184"/>
            <a:chOff x="63500" y="1429216"/>
            <a:chExt cx="2592937" cy="705889"/>
          </a:xfrm>
        </p:grpSpPr>
        <p:sp>
          <p:nvSpPr>
            <p:cNvPr id="4" name="Rounded Rectangle 3"/>
            <p:cNvSpPr/>
            <p:nvPr/>
          </p:nvSpPr>
          <p:spPr>
            <a:xfrm>
              <a:off x="384358" y="1429216"/>
              <a:ext cx="2272079" cy="705889"/>
            </a:xfrm>
            <a:prstGeom prst="roundRect">
              <a:avLst/>
            </a:prstGeom>
            <a:solidFill>
              <a:srgbClr val="BD19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7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Nhận biết</a:t>
              </a:r>
            </a:p>
          </p:txBody>
        </p:sp>
        <p:sp>
          <p:nvSpPr>
            <p:cNvPr id="3" name="Oval 2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30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2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-65404" y="5264725"/>
            <a:ext cx="12246294" cy="1605563"/>
            <a:chOff x="695008" y="5406302"/>
            <a:chExt cx="10717370" cy="1605564"/>
          </a:xfrm>
        </p:grpSpPr>
        <p:sp>
          <p:nvSpPr>
            <p:cNvPr id="34" name="Title 1"/>
            <p:cNvSpPr txBox="1">
              <a:spLocks/>
            </p:cNvSpPr>
            <p:nvPr/>
          </p:nvSpPr>
          <p:spPr>
            <a:xfrm>
              <a:off x="695008" y="5406302"/>
              <a:ext cx="10717370" cy="1501088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20000"/>
                </a:lnSpc>
              </a:pPr>
              <a:r>
                <a:rPr lang="en-US" sz="5100" b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V</a:t>
              </a:r>
              <a:r>
                <a:rPr lang="en-US" sz="5100" b="1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oi</a:t>
              </a:r>
              <a:r>
                <a:rPr lang="en-US" sz="5100" b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con </a:t>
              </a:r>
              <a:r>
                <a:rPr lang="en-US" sz="5100" b="1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m</a:t>
              </a:r>
              <a:r>
                <a:rPr lang="en-US" sz="5100" b="1" smtClean="0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ơi</a:t>
              </a:r>
              <a:r>
                <a:rPr lang="en-US" sz="5100" b="1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5100" b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bạn đi xem </a:t>
              </a:r>
              <a:r>
                <a:rPr lang="en-US" sz="5100" b="1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h</a:t>
              </a:r>
              <a:r>
                <a:rPr lang="en-US" sz="5100" b="1" smtClean="0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ôi</a:t>
              </a:r>
              <a:r>
                <a:rPr lang="en-US" sz="5100" b="1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.</a:t>
              </a:r>
              <a:endParaRPr lang="en-US" sz="5100" b="1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15" name="Title 1"/>
            <p:cNvSpPr txBox="1">
              <a:spLocks/>
            </p:cNvSpPr>
            <p:nvPr/>
          </p:nvSpPr>
          <p:spPr>
            <a:xfrm>
              <a:off x="7989747" y="5510778"/>
              <a:ext cx="1833736" cy="1501088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20000"/>
                </a:lnSpc>
              </a:pPr>
              <a:r>
                <a:rPr lang="en-US" sz="5100" b="1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.</a:t>
              </a:r>
              <a:endParaRPr lang="en-US" sz="5100" b="1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17" name="Title 1"/>
            <p:cNvSpPr txBox="1">
              <a:spLocks/>
            </p:cNvSpPr>
            <p:nvPr/>
          </p:nvSpPr>
          <p:spPr>
            <a:xfrm>
              <a:off x="4473497" y="5468994"/>
              <a:ext cx="1833736" cy="1501088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20000"/>
                </a:lnSpc>
              </a:pPr>
              <a:r>
                <a:rPr lang="en-US" sz="5100" b="1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̀</a:t>
              </a:r>
              <a:endParaRPr lang="en-US" sz="5100" b="1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sp>
        <p:nvSpPr>
          <p:cNvPr id="5" name="Title 1"/>
          <p:cNvSpPr txBox="1">
            <a:spLocks/>
          </p:cNvSpPr>
          <p:nvPr/>
        </p:nvSpPr>
        <p:spPr>
          <a:xfrm>
            <a:off x="823120" y="-53288"/>
            <a:ext cx="10717370" cy="1501087"/>
          </a:xfrm>
          <a:prstGeom prst="rect">
            <a:avLst/>
          </a:prstGeom>
        </p:spPr>
        <p:txBody>
          <a:bodyPr vert="horz" lIns="91267" tIns="45634" rIns="91267" bIns="45634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US" sz="8800" b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oi  ôi  ơi</a:t>
            </a:r>
          </a:p>
        </p:txBody>
      </p:sp>
    </p:spTree>
    <p:extLst>
      <p:ext uri="{BB962C8B-B14F-4D97-AF65-F5344CB8AC3E}">
        <p14:creationId xmlns:p14="http://schemas.microsoft.com/office/powerpoint/2010/main" val="192171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2" grpId="0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2499933" y="814917"/>
            <a:ext cx="2018038" cy="937203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06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oi</a:t>
            </a:r>
            <a:endParaRPr lang="en-US" sz="106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3528041" y="2443881"/>
            <a:ext cx="2441825" cy="1330658"/>
          </a:xfrm>
          <a:prstGeom prst="rect">
            <a:avLst/>
          </a:prstGeom>
          <a:solidFill>
            <a:srgbClr val="FBDDED"/>
          </a:solidFill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354"/>
              </a:spcBef>
            </a:pPr>
            <a:r>
              <a:rPr lang="en-US" sz="10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6005379" y="2443881"/>
            <a:ext cx="2441825" cy="1330658"/>
          </a:xfrm>
          <a:prstGeom prst="rect">
            <a:avLst/>
          </a:prstGeom>
          <a:solidFill>
            <a:srgbClr val="FBDDED"/>
          </a:solidFill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354"/>
              </a:spcBef>
            </a:pPr>
            <a:r>
              <a:rPr lang="en-US" sz="10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oi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3508187" y="4026957"/>
            <a:ext cx="4939019" cy="1330658"/>
          </a:xfrm>
          <a:prstGeom prst="rect">
            <a:avLst/>
          </a:prstGeom>
          <a:solidFill>
            <a:srgbClr val="FBDDED"/>
          </a:solidFill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354"/>
              </a:spcBef>
            </a:pPr>
            <a:r>
              <a:rPr lang="en-US" sz="10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</a:t>
            </a:r>
            <a:r>
              <a:rPr lang="en-US" sz="10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oi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95495" y="90327"/>
            <a:ext cx="1162118" cy="417917"/>
            <a:chOff x="63500" y="1429216"/>
            <a:chExt cx="1970813" cy="705889"/>
          </a:xfrm>
        </p:grpSpPr>
        <p:sp>
          <p:nvSpPr>
            <p:cNvPr id="7" name="Rounded Rectangle 6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1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</a:p>
          </p:txBody>
        </p:sp>
        <p:sp>
          <p:nvSpPr>
            <p:cNvPr id="8" name="Oval 7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10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3</a:t>
              </a:r>
            </a:p>
          </p:txBody>
        </p:sp>
      </p:grpSp>
      <p:sp>
        <p:nvSpPr>
          <p:cNvPr id="9" name="Title 1"/>
          <p:cNvSpPr txBox="1">
            <a:spLocks/>
          </p:cNvSpPr>
          <p:nvPr/>
        </p:nvSpPr>
        <p:spPr>
          <a:xfrm>
            <a:off x="4975019" y="814917"/>
            <a:ext cx="2018038" cy="937203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06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ôi</a:t>
            </a:r>
            <a:endParaRPr lang="en-US" sz="106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7441169" y="814917"/>
            <a:ext cx="2018038" cy="937203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0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 animBg="1"/>
      <p:bldP spid="5" grpId="0" animBg="1"/>
      <p:bldP spid="9" grpId="0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-709440" y="5425349"/>
            <a:ext cx="3932584" cy="426795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chòi</a:t>
            </a: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2360469" y="5425349"/>
            <a:ext cx="1834579" cy="426795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hỏi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019286" y="5425349"/>
            <a:ext cx="2441825" cy="426795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mỗi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5878224" y="5425349"/>
            <a:ext cx="2441825" cy="426795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xôi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7142571" y="5425349"/>
            <a:ext cx="3575076" cy="426795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đợi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8953058" y="5425349"/>
            <a:ext cx="3932584" cy="426795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mới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2933087" y="5286676"/>
            <a:ext cx="1253044" cy="704135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oi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830094" y="5286676"/>
            <a:ext cx="1834582" cy="704135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oi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4326350" y="5286676"/>
            <a:ext cx="2686011" cy="704135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ôi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5988758" y="5286676"/>
            <a:ext cx="2686011" cy="704135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ôi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7872470" y="5286676"/>
            <a:ext cx="2686011" cy="704135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ơi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10001946" y="5286676"/>
            <a:ext cx="2686011" cy="704135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ơi</a:t>
            </a:r>
          </a:p>
        </p:txBody>
      </p:sp>
      <p:pic>
        <p:nvPicPr>
          <p:cNvPr id="1026" name="Picture 2" descr="THI CÔNG CHÒI LÁ CÔNG TRÌNH CỦ CHI - Công Ty TNHH Phát Triển Thảo Vin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6522" y="282313"/>
            <a:ext cx="6251887" cy="4696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Ăn xôi có nóng không? Ăn bao nhiêu xôi trong 1 tuần?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9086" y="263613"/>
            <a:ext cx="8321261" cy="4687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7" grpId="0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376" y="4241050"/>
            <a:ext cx="13597611" cy="21358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6342" y="-231959"/>
            <a:ext cx="6247665" cy="51849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2123142" y="5132891"/>
            <a:ext cx="7677049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15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chim bói cá</a:t>
            </a:r>
            <a:endParaRPr lang="en-US" sz="115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6111917" y="5132891"/>
            <a:ext cx="1950202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15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oi</a:t>
            </a:r>
            <a:endParaRPr lang="en-US" sz="115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5" name="Picture 2" descr="Chim bói cá - Kingfisher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5059" y="609600"/>
            <a:ext cx="5725019" cy="3807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9228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theme/theme1.xml><?xml version="1.0" encoding="utf-8"?>
<a:theme xmlns:a="http://schemas.openxmlformats.org/drawingml/2006/main" name="Building Siblings Relationships by Slidesgo">
  <a:themeElements>
    <a:clrScheme name="Simple Light">
      <a:dk1>
        <a:srgbClr val="422C46"/>
      </a:dk1>
      <a:lt1>
        <a:srgbClr val="FFF6E5"/>
      </a:lt1>
      <a:dk2>
        <a:srgbClr val="45127E"/>
      </a:dk2>
      <a:lt2>
        <a:srgbClr val="92E4E8"/>
      </a:lt2>
      <a:accent1>
        <a:srgbClr val="B789FD"/>
      </a:accent1>
      <a:accent2>
        <a:srgbClr val="EE7B94"/>
      </a:accent2>
      <a:accent3>
        <a:srgbClr val="FF3A6D"/>
      </a:accent3>
      <a:accent4>
        <a:srgbClr val="FF911B"/>
      </a:accent4>
      <a:accent5>
        <a:srgbClr val="FFDAA5"/>
      </a:accent5>
      <a:accent6>
        <a:srgbClr val="7E4E24"/>
      </a:accent6>
      <a:hlink>
        <a:srgbClr val="FF3A6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466</TotalTime>
  <Words>195</Words>
  <Application>Microsoft Office PowerPoint</Application>
  <PresentationFormat>Custom</PresentationFormat>
  <Paragraphs>99</Paragraphs>
  <Slides>31</Slides>
  <Notes>12</Notes>
  <HiddenSlides>0</HiddenSlides>
  <MMClips>2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31</vt:i4>
      </vt:variant>
    </vt:vector>
  </HeadingPairs>
  <TitlesOfParts>
    <vt:vector size="46" baseType="lpstr">
      <vt:lpstr>.VnArial</vt:lpstr>
      <vt:lpstr>Calibri</vt:lpstr>
      <vt:lpstr>Karla</vt:lpstr>
      <vt:lpstr>Arial-Rounded</vt:lpstr>
      <vt:lpstr>Arial</vt:lpstr>
      <vt:lpstr>Arial Rounded MT Bold</vt:lpstr>
      <vt:lpstr>AvantGarde</vt:lpstr>
      <vt:lpstr>.VnAvant</vt:lpstr>
      <vt:lpstr>Luckiest Guy</vt:lpstr>
      <vt:lpstr>.VnCooper</vt:lpstr>
      <vt:lpstr>Karla Regular</vt:lpstr>
      <vt:lpstr>Arrus-Black</vt:lpstr>
      <vt:lpstr>Times New Roman</vt:lpstr>
      <vt:lpstr>Building Siblings Relationships by Slidesgo</vt:lpstr>
      <vt:lpstr>Office Theme</vt:lpstr>
      <vt:lpstr>PowerPoint Presentation</vt:lpstr>
      <vt:lpstr>PowerPoint Presentation</vt:lpstr>
      <vt:lpstr>PowerPoint Presentation</vt:lpstr>
      <vt:lpstr>TIẾNG VIỆT 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Building Siblings Relationships</dc:title>
  <dc:creator>PC</dc:creator>
  <cp:lastModifiedBy>P010921</cp:lastModifiedBy>
  <cp:revision>52</cp:revision>
  <dcterms:modified xsi:type="dcterms:W3CDTF">2021-11-11T13:42:28Z</dcterms:modified>
</cp:coreProperties>
</file>