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5" r:id="rId4"/>
    <p:sldMasterId id="2147483709" r:id="rId5"/>
  </p:sldMasterIdLst>
  <p:notesMasterIdLst>
    <p:notesMasterId r:id="rId41"/>
  </p:notesMasterIdLst>
  <p:sldIdLst>
    <p:sldId id="329" r:id="rId6"/>
    <p:sldId id="289" r:id="rId7"/>
    <p:sldId id="290" r:id="rId8"/>
    <p:sldId id="291" r:id="rId9"/>
    <p:sldId id="292" r:id="rId10"/>
    <p:sldId id="293" r:id="rId11"/>
    <p:sldId id="294" r:id="rId12"/>
    <p:sldId id="295" r:id="rId13"/>
    <p:sldId id="346" r:id="rId14"/>
    <p:sldId id="259" r:id="rId15"/>
    <p:sldId id="333" r:id="rId16"/>
    <p:sldId id="324" r:id="rId17"/>
    <p:sldId id="260" r:id="rId18"/>
    <p:sldId id="282" r:id="rId19"/>
    <p:sldId id="283" r:id="rId20"/>
    <p:sldId id="284" r:id="rId21"/>
    <p:sldId id="264" r:id="rId22"/>
    <p:sldId id="265" r:id="rId23"/>
    <p:sldId id="356" r:id="rId24"/>
    <p:sldId id="355" r:id="rId25"/>
    <p:sldId id="340" r:id="rId26"/>
    <p:sldId id="332" r:id="rId27"/>
    <p:sldId id="341" r:id="rId28"/>
    <p:sldId id="342" r:id="rId29"/>
    <p:sldId id="343" r:id="rId30"/>
    <p:sldId id="351" r:id="rId31"/>
    <p:sldId id="352" r:id="rId32"/>
    <p:sldId id="353" r:id="rId33"/>
    <p:sldId id="314" r:id="rId34"/>
    <p:sldId id="354" r:id="rId35"/>
    <p:sldId id="349" r:id="rId36"/>
    <p:sldId id="272" r:id="rId37"/>
    <p:sldId id="350" r:id="rId38"/>
    <p:sldId id="274" r:id="rId39"/>
    <p:sldId id="275" r:id="rId40"/>
  </p:sldIdLst>
  <p:sldSz cx="12161838" cy="6858000"/>
  <p:notesSz cx="6858000" cy="9144000"/>
  <p:custDataLst>
    <p:tags r:id="rId4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DDED"/>
    <a:srgbClr val="BD19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972" autoAdjust="0"/>
    <p:restoredTop sz="91103" autoAdjust="0"/>
  </p:normalViewPr>
  <p:slideViewPr>
    <p:cSldViewPr>
      <p:cViewPr varScale="1">
        <p:scale>
          <a:sx n="68" d="100"/>
          <a:sy n="68" d="100"/>
        </p:scale>
        <p:origin x="414" y="60"/>
      </p:cViewPr>
      <p:guideLst>
        <p:guide orient="horz" pos="2160"/>
        <p:guide pos="383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gs" Target="tags/tag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08/11/2021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08531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Hay còn</a:t>
            </a:r>
            <a:r>
              <a:rPr lang="en-US" baseline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5174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0310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0310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3021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0310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Nhấp</a:t>
            </a:r>
            <a:r>
              <a:rPr lang="en-US" baseline="0"/>
              <a:t> vào bọ để quay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8380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Nhấp</a:t>
            </a:r>
            <a:r>
              <a:rPr lang="en-US" baseline="0"/>
              <a:t> vào sâu để quay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03222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Nhấp</a:t>
            </a:r>
            <a:r>
              <a:rPr lang="en-US" baseline="0"/>
              <a:t> vào sâu để quay lại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6624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Nhấp</a:t>
            </a:r>
            <a:r>
              <a:rPr lang="en-US" baseline="0"/>
              <a:t> vào bọ để quay lại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3322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Nhấp</a:t>
            </a:r>
            <a:r>
              <a:rPr lang="en-US" baseline="0"/>
              <a:t> vào sâu để quay lại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7513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Nhấp</a:t>
            </a:r>
            <a:r>
              <a:rPr lang="en-US" baseline="0"/>
              <a:t> vào sâu để quay lại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60020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0310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30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495741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907569"/>
      </p:ext>
    </p:extLst>
  </p:cSld>
  <p:clrMapOvr>
    <a:masterClrMapping/>
  </p:clrMapOvr>
  <p:transition advTm="6645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5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488902"/>
      </p:ext>
    </p:extLst>
  </p:cSld>
  <p:clrMapOvr>
    <a:masterClrMapping/>
  </p:clrMapOvr>
  <p:transition advTm="6645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5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5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637076"/>
      </p:ext>
    </p:extLst>
  </p:cSld>
  <p:clrMapOvr>
    <a:masterClrMapping/>
  </p:clrMapOvr>
  <p:transition advTm="6645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8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8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643834"/>
      </p:ext>
    </p:extLst>
  </p:cSld>
  <p:clrMapOvr>
    <a:masterClrMapping/>
  </p:clrMapOvr>
  <p:transition advTm="6645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799237"/>
      </p:ext>
    </p:extLst>
  </p:cSld>
  <p:clrMapOvr>
    <a:masterClrMapping/>
  </p:clrMapOvr>
  <p:transition advTm="6645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471869"/>
      </p:ext>
    </p:extLst>
  </p:cSld>
  <p:clrMapOvr>
    <a:masterClrMapping/>
  </p:clrMapOvr>
  <p:transition advTm="6645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5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5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5" y="1435103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706032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196258"/>
      </p:ext>
    </p:extLst>
  </p:cSld>
  <p:clrMapOvr>
    <a:masterClrMapping/>
  </p:clrMapOvr>
  <p:transition advTm="6645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622690"/>
      </p:ext>
    </p:extLst>
  </p:cSld>
  <p:clrMapOvr>
    <a:masterClrMapping/>
  </p:clrMapOvr>
  <p:transition advTm="6645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43"/>
            <a:ext cx="273641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43"/>
            <a:ext cx="800654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327383"/>
      </p:ext>
    </p:extLst>
  </p:cSld>
  <p:clrMapOvr>
    <a:masterClrMapping/>
  </p:clrMapOvr>
  <p:transition advTm="6645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8092" y="274643"/>
            <a:ext cx="10945654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8092" y="6245225"/>
            <a:ext cx="2837762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55295" y="6245225"/>
            <a:ext cx="3851249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15984" y="6245225"/>
            <a:ext cx="2837762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874601"/>
      </p:ext>
    </p:extLst>
  </p:cSld>
  <p:clrMapOvr>
    <a:masterClrMapping/>
  </p:clrMapOvr>
  <p:transition advTm="6645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8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79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5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3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1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9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79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59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39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08/11/2021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588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08/11/2021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0199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532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660">
                <a:solidFill>
                  <a:schemeClr val="tx1">
                    <a:tint val="75000"/>
                  </a:schemeClr>
                </a:solidFill>
              </a:defRPr>
            </a:lvl1pPr>
            <a:lvl2pPr marL="607994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2pPr>
            <a:lvl3pPr marL="1215987" indent="0">
              <a:buNone/>
              <a:defRPr sz="2128">
                <a:solidFill>
                  <a:schemeClr val="tx1">
                    <a:tint val="75000"/>
                  </a:schemeClr>
                </a:solidFill>
              </a:defRPr>
            </a:lvl3pPr>
            <a:lvl4pPr marL="1823981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4pPr>
            <a:lvl5pPr marL="2431974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5pPr>
            <a:lvl6pPr marL="3039968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6pPr>
            <a:lvl7pPr marL="3647961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7pPr>
            <a:lvl8pPr marL="4255955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8pPr>
            <a:lvl9pPr marL="4863948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08/11/2021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9548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1"/>
            <a:ext cx="5371478" cy="4525963"/>
          </a:xfrm>
        </p:spPr>
        <p:txBody>
          <a:bodyPr/>
          <a:lstStyle>
            <a:lvl1pPr>
              <a:defRPr sz="3724"/>
            </a:lvl1pPr>
            <a:lvl2pPr>
              <a:defRPr sz="3192"/>
            </a:lvl2pPr>
            <a:lvl3pPr>
              <a:defRPr sz="2660"/>
            </a:lvl3pPr>
            <a:lvl4pPr>
              <a:defRPr sz="2394"/>
            </a:lvl4pPr>
            <a:lvl5pPr>
              <a:defRPr sz="2394"/>
            </a:lvl5pPr>
            <a:lvl6pPr>
              <a:defRPr sz="2394"/>
            </a:lvl6pPr>
            <a:lvl7pPr>
              <a:defRPr sz="2394"/>
            </a:lvl7pPr>
            <a:lvl8pPr>
              <a:defRPr sz="2394"/>
            </a:lvl8pPr>
            <a:lvl9pPr>
              <a:defRPr sz="239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1"/>
            <a:ext cx="5371478" cy="4525963"/>
          </a:xfrm>
        </p:spPr>
        <p:txBody>
          <a:bodyPr/>
          <a:lstStyle>
            <a:lvl1pPr>
              <a:defRPr sz="3724"/>
            </a:lvl1pPr>
            <a:lvl2pPr>
              <a:defRPr sz="3192"/>
            </a:lvl2pPr>
            <a:lvl3pPr>
              <a:defRPr sz="2660"/>
            </a:lvl3pPr>
            <a:lvl4pPr>
              <a:defRPr sz="2394"/>
            </a:lvl4pPr>
            <a:lvl5pPr>
              <a:defRPr sz="2394"/>
            </a:lvl5pPr>
            <a:lvl6pPr>
              <a:defRPr sz="2394"/>
            </a:lvl6pPr>
            <a:lvl7pPr>
              <a:defRPr sz="2394"/>
            </a:lvl7pPr>
            <a:lvl8pPr>
              <a:defRPr sz="2394"/>
            </a:lvl8pPr>
            <a:lvl9pPr>
              <a:defRPr sz="239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08/11/2021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2147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3"/>
          </a:xfrm>
        </p:spPr>
        <p:txBody>
          <a:bodyPr anchor="b"/>
          <a:lstStyle>
            <a:lvl1pPr marL="0" indent="0">
              <a:buNone/>
              <a:defRPr sz="3192" b="1"/>
            </a:lvl1pPr>
            <a:lvl2pPr marL="607994" indent="0">
              <a:buNone/>
              <a:defRPr sz="2660" b="1"/>
            </a:lvl2pPr>
            <a:lvl3pPr marL="1215987" indent="0">
              <a:buNone/>
              <a:defRPr sz="2394" b="1"/>
            </a:lvl3pPr>
            <a:lvl4pPr marL="1823981" indent="0">
              <a:buNone/>
              <a:defRPr sz="2128" b="1"/>
            </a:lvl4pPr>
            <a:lvl5pPr marL="2431974" indent="0">
              <a:buNone/>
              <a:defRPr sz="2128" b="1"/>
            </a:lvl5pPr>
            <a:lvl6pPr marL="3039968" indent="0">
              <a:buNone/>
              <a:defRPr sz="2128" b="1"/>
            </a:lvl6pPr>
            <a:lvl7pPr marL="3647961" indent="0">
              <a:buNone/>
              <a:defRPr sz="2128" b="1"/>
            </a:lvl7pPr>
            <a:lvl8pPr marL="4255955" indent="0">
              <a:buNone/>
              <a:defRPr sz="2128" b="1"/>
            </a:lvl8pPr>
            <a:lvl9pPr marL="4863948" indent="0">
              <a:buNone/>
              <a:defRPr sz="212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3192"/>
            </a:lvl1pPr>
            <a:lvl2pPr>
              <a:defRPr sz="2660"/>
            </a:lvl2pPr>
            <a:lvl3pPr>
              <a:defRPr sz="2394"/>
            </a:lvl3pPr>
            <a:lvl4pPr>
              <a:defRPr sz="2128"/>
            </a:lvl4pPr>
            <a:lvl5pPr>
              <a:defRPr sz="2128"/>
            </a:lvl5pPr>
            <a:lvl6pPr>
              <a:defRPr sz="2128"/>
            </a:lvl6pPr>
            <a:lvl7pPr>
              <a:defRPr sz="2128"/>
            </a:lvl7pPr>
            <a:lvl8pPr>
              <a:defRPr sz="2128"/>
            </a:lvl8pPr>
            <a:lvl9pPr>
              <a:defRPr sz="212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7" y="1535113"/>
            <a:ext cx="5375701" cy="639763"/>
          </a:xfrm>
        </p:spPr>
        <p:txBody>
          <a:bodyPr anchor="b"/>
          <a:lstStyle>
            <a:lvl1pPr marL="0" indent="0">
              <a:buNone/>
              <a:defRPr sz="3192" b="1"/>
            </a:lvl1pPr>
            <a:lvl2pPr marL="607994" indent="0">
              <a:buNone/>
              <a:defRPr sz="2660" b="1"/>
            </a:lvl2pPr>
            <a:lvl3pPr marL="1215987" indent="0">
              <a:buNone/>
              <a:defRPr sz="2394" b="1"/>
            </a:lvl3pPr>
            <a:lvl4pPr marL="1823981" indent="0">
              <a:buNone/>
              <a:defRPr sz="2128" b="1"/>
            </a:lvl4pPr>
            <a:lvl5pPr marL="2431974" indent="0">
              <a:buNone/>
              <a:defRPr sz="2128" b="1"/>
            </a:lvl5pPr>
            <a:lvl6pPr marL="3039968" indent="0">
              <a:buNone/>
              <a:defRPr sz="2128" b="1"/>
            </a:lvl6pPr>
            <a:lvl7pPr marL="3647961" indent="0">
              <a:buNone/>
              <a:defRPr sz="2128" b="1"/>
            </a:lvl7pPr>
            <a:lvl8pPr marL="4255955" indent="0">
              <a:buNone/>
              <a:defRPr sz="2128" b="1"/>
            </a:lvl8pPr>
            <a:lvl9pPr marL="4863948" indent="0">
              <a:buNone/>
              <a:defRPr sz="212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7" y="2174875"/>
            <a:ext cx="5375701" cy="3951288"/>
          </a:xfrm>
        </p:spPr>
        <p:txBody>
          <a:bodyPr/>
          <a:lstStyle>
            <a:lvl1pPr>
              <a:defRPr sz="3192"/>
            </a:lvl1pPr>
            <a:lvl2pPr>
              <a:defRPr sz="2660"/>
            </a:lvl2pPr>
            <a:lvl3pPr>
              <a:defRPr sz="2394"/>
            </a:lvl3pPr>
            <a:lvl4pPr>
              <a:defRPr sz="2128"/>
            </a:lvl4pPr>
            <a:lvl5pPr>
              <a:defRPr sz="2128"/>
            </a:lvl5pPr>
            <a:lvl6pPr>
              <a:defRPr sz="2128"/>
            </a:lvl6pPr>
            <a:lvl7pPr>
              <a:defRPr sz="2128"/>
            </a:lvl7pPr>
            <a:lvl8pPr>
              <a:defRPr sz="2128"/>
            </a:lvl8pPr>
            <a:lvl9pPr>
              <a:defRPr sz="212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08/11/2021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5899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08/11/2021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058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08/11/2021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5205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4" y="273049"/>
            <a:ext cx="4001161" cy="1162051"/>
          </a:xfrm>
        </p:spPr>
        <p:txBody>
          <a:bodyPr anchor="b"/>
          <a:lstStyle>
            <a:lvl1pPr algn="l">
              <a:defRPr sz="266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3"/>
            <a:ext cx="6798805" cy="5853113"/>
          </a:xfrm>
        </p:spPr>
        <p:txBody>
          <a:bodyPr/>
          <a:lstStyle>
            <a:lvl1pPr>
              <a:defRPr sz="4256"/>
            </a:lvl1pPr>
            <a:lvl2pPr>
              <a:defRPr sz="3724"/>
            </a:lvl2pPr>
            <a:lvl3pPr>
              <a:defRPr sz="3192"/>
            </a:lvl3pPr>
            <a:lvl4pPr>
              <a:defRPr sz="2660"/>
            </a:lvl4pPr>
            <a:lvl5pPr>
              <a:defRPr sz="2660"/>
            </a:lvl5pPr>
            <a:lvl6pPr>
              <a:defRPr sz="2660"/>
            </a:lvl6pPr>
            <a:lvl7pPr>
              <a:defRPr sz="2660"/>
            </a:lvl7pPr>
            <a:lvl8pPr>
              <a:defRPr sz="2660"/>
            </a:lvl8pPr>
            <a:lvl9pPr>
              <a:defRPr sz="26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4" y="1435102"/>
            <a:ext cx="4001161" cy="4691063"/>
          </a:xfrm>
        </p:spPr>
        <p:txBody>
          <a:bodyPr/>
          <a:lstStyle>
            <a:lvl1pPr marL="0" indent="0">
              <a:buNone/>
              <a:defRPr sz="1862"/>
            </a:lvl1pPr>
            <a:lvl2pPr marL="607994" indent="0">
              <a:buNone/>
              <a:defRPr sz="1596"/>
            </a:lvl2pPr>
            <a:lvl3pPr marL="1215987" indent="0">
              <a:buNone/>
              <a:defRPr sz="1330"/>
            </a:lvl3pPr>
            <a:lvl4pPr marL="1823981" indent="0">
              <a:buNone/>
              <a:defRPr sz="1197"/>
            </a:lvl4pPr>
            <a:lvl5pPr marL="2431974" indent="0">
              <a:buNone/>
              <a:defRPr sz="1197"/>
            </a:lvl5pPr>
            <a:lvl6pPr marL="3039968" indent="0">
              <a:buNone/>
              <a:defRPr sz="1197"/>
            </a:lvl6pPr>
            <a:lvl7pPr marL="3647961" indent="0">
              <a:buNone/>
              <a:defRPr sz="1197"/>
            </a:lvl7pPr>
            <a:lvl8pPr marL="4255955" indent="0">
              <a:buNone/>
              <a:defRPr sz="1197"/>
            </a:lvl8pPr>
            <a:lvl9pPr marL="4863948" indent="0">
              <a:buNone/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08/11/2021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530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9"/>
          </a:xfrm>
        </p:spPr>
        <p:txBody>
          <a:bodyPr anchor="b"/>
          <a:lstStyle>
            <a:lvl1pPr algn="l">
              <a:defRPr sz="266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4256"/>
            </a:lvl1pPr>
            <a:lvl2pPr marL="607994" indent="0">
              <a:buNone/>
              <a:defRPr sz="3724"/>
            </a:lvl2pPr>
            <a:lvl3pPr marL="1215987" indent="0">
              <a:buNone/>
              <a:defRPr sz="3192"/>
            </a:lvl3pPr>
            <a:lvl4pPr marL="1823981" indent="0">
              <a:buNone/>
              <a:defRPr sz="2660"/>
            </a:lvl4pPr>
            <a:lvl5pPr marL="2431974" indent="0">
              <a:buNone/>
              <a:defRPr sz="2660"/>
            </a:lvl5pPr>
            <a:lvl6pPr marL="3039968" indent="0">
              <a:buNone/>
              <a:defRPr sz="2660"/>
            </a:lvl6pPr>
            <a:lvl7pPr marL="3647961" indent="0">
              <a:buNone/>
              <a:defRPr sz="2660"/>
            </a:lvl7pPr>
            <a:lvl8pPr marL="4255955" indent="0">
              <a:buNone/>
              <a:defRPr sz="2660"/>
            </a:lvl8pPr>
            <a:lvl9pPr marL="4863948" indent="0">
              <a:buNone/>
              <a:defRPr sz="266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3"/>
          </a:xfrm>
        </p:spPr>
        <p:txBody>
          <a:bodyPr/>
          <a:lstStyle>
            <a:lvl1pPr marL="0" indent="0">
              <a:buNone/>
              <a:defRPr sz="1862"/>
            </a:lvl1pPr>
            <a:lvl2pPr marL="607994" indent="0">
              <a:buNone/>
              <a:defRPr sz="1596"/>
            </a:lvl2pPr>
            <a:lvl3pPr marL="1215987" indent="0">
              <a:buNone/>
              <a:defRPr sz="1330"/>
            </a:lvl3pPr>
            <a:lvl4pPr marL="1823981" indent="0">
              <a:buNone/>
              <a:defRPr sz="1197"/>
            </a:lvl4pPr>
            <a:lvl5pPr marL="2431974" indent="0">
              <a:buNone/>
              <a:defRPr sz="1197"/>
            </a:lvl5pPr>
            <a:lvl6pPr marL="3039968" indent="0">
              <a:buNone/>
              <a:defRPr sz="1197"/>
            </a:lvl6pPr>
            <a:lvl7pPr marL="3647961" indent="0">
              <a:buNone/>
              <a:defRPr sz="1197"/>
            </a:lvl7pPr>
            <a:lvl8pPr marL="4255955" indent="0">
              <a:buNone/>
              <a:defRPr sz="1197"/>
            </a:lvl8pPr>
            <a:lvl9pPr marL="4863948" indent="0">
              <a:buNone/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08/11/2021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8689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08/11/2021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7014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39"/>
            <a:ext cx="273641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39"/>
            <a:ext cx="800654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08/11/2021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9785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0233" y="1122363"/>
            <a:ext cx="912137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0233" y="3602038"/>
            <a:ext cx="912137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42" indent="0" algn="ctr">
              <a:buNone/>
              <a:defRPr sz="2000"/>
            </a:lvl2pPr>
            <a:lvl3pPr marL="914282" indent="0" algn="ctr">
              <a:buNone/>
              <a:defRPr sz="1800"/>
            </a:lvl3pPr>
            <a:lvl4pPr marL="1371424" indent="0" algn="ctr">
              <a:buNone/>
              <a:defRPr sz="1500"/>
            </a:lvl4pPr>
            <a:lvl5pPr marL="1828567" indent="0" algn="ctr">
              <a:buNone/>
              <a:defRPr sz="1500"/>
            </a:lvl5pPr>
            <a:lvl6pPr marL="2285706" indent="0" algn="ctr">
              <a:buNone/>
              <a:defRPr sz="1500"/>
            </a:lvl6pPr>
            <a:lvl7pPr marL="2742849" indent="0" algn="ctr">
              <a:buNone/>
              <a:defRPr sz="1500"/>
            </a:lvl7pPr>
            <a:lvl8pPr marL="3199990" indent="0" algn="ctr">
              <a:buNone/>
              <a:defRPr sz="1500"/>
            </a:lvl8pPr>
            <a:lvl9pPr marL="3657132" indent="0" algn="ctr">
              <a:buNone/>
              <a:defRPr sz="15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39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44633" y="6444485"/>
            <a:ext cx="12072577" cy="276985"/>
          </a:xfrm>
          <a:prstGeom prst="rect">
            <a:avLst/>
          </a:prstGeom>
        </p:spPr>
        <p:txBody>
          <a:bodyPr wrap="square" lIns="91428" tIns="45713" rIns="91428" bIns="45713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不得将觅知网的</a:t>
            </a:r>
            <a:r>
              <a:rPr lang="en-US" altLang="zh-CN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模板、</a:t>
            </a:r>
            <a:r>
              <a:rPr lang="en-US" altLang="zh-CN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lang="zh-CN" altLang="en-US" sz="1200" dirty="0">
              <a:solidFill>
                <a:srgbClr val="DEEBF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23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9793" y="1709748"/>
            <a:ext cx="1048958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9793" y="4589472"/>
            <a:ext cx="1048958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4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2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6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70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8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9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13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38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6936" y="1825625"/>
            <a:ext cx="5168781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63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6" y="365129"/>
            <a:ext cx="10489585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7714" y="1681163"/>
            <a:ext cx="514502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2" indent="0">
              <a:buNone/>
              <a:defRPr sz="1800" b="1"/>
            </a:lvl3pPr>
            <a:lvl4pPr marL="1371424" indent="0">
              <a:buNone/>
              <a:defRPr sz="1500" b="1"/>
            </a:lvl4pPr>
            <a:lvl5pPr marL="1828567" indent="0">
              <a:buNone/>
              <a:defRPr sz="1500" b="1"/>
            </a:lvl5pPr>
            <a:lvl6pPr marL="2285706" indent="0">
              <a:buNone/>
              <a:defRPr sz="1500" b="1"/>
            </a:lvl6pPr>
            <a:lvl7pPr marL="2742849" indent="0">
              <a:buNone/>
              <a:defRPr sz="1500" b="1"/>
            </a:lvl7pPr>
            <a:lvl8pPr marL="3199990" indent="0">
              <a:buNone/>
              <a:defRPr sz="1500" b="1"/>
            </a:lvl8pPr>
            <a:lvl9pPr marL="3657132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7714" y="2505076"/>
            <a:ext cx="514502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56937" y="1681163"/>
            <a:ext cx="517036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2" indent="0">
              <a:buNone/>
              <a:defRPr sz="1800" b="1"/>
            </a:lvl3pPr>
            <a:lvl4pPr marL="1371424" indent="0">
              <a:buNone/>
              <a:defRPr sz="1500" b="1"/>
            </a:lvl4pPr>
            <a:lvl5pPr marL="1828567" indent="0">
              <a:buNone/>
              <a:defRPr sz="1500" b="1"/>
            </a:lvl5pPr>
            <a:lvl6pPr marL="2285706" indent="0">
              <a:buNone/>
              <a:defRPr sz="1500" b="1"/>
            </a:lvl6pPr>
            <a:lvl7pPr marL="2742849" indent="0">
              <a:buNone/>
              <a:defRPr sz="1500" b="1"/>
            </a:lvl7pPr>
            <a:lvl8pPr marL="3199990" indent="0">
              <a:buNone/>
              <a:defRPr sz="1500" b="1"/>
            </a:lvl8pPr>
            <a:lvl9pPr marL="3657132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56937" y="2505076"/>
            <a:ext cx="5170365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61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08/11/2021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23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31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6" y="457200"/>
            <a:ext cx="39225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70365" y="987433"/>
            <a:ext cx="615693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7716" y="2057400"/>
            <a:ext cx="392250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142" indent="0">
              <a:buNone/>
              <a:defRPr sz="1400"/>
            </a:lvl2pPr>
            <a:lvl3pPr marL="914282" indent="0">
              <a:buNone/>
              <a:defRPr sz="1200"/>
            </a:lvl3pPr>
            <a:lvl4pPr marL="1371424" indent="0">
              <a:buNone/>
              <a:defRPr sz="1000"/>
            </a:lvl4pPr>
            <a:lvl5pPr marL="1828567" indent="0">
              <a:buNone/>
              <a:defRPr sz="1000"/>
            </a:lvl5pPr>
            <a:lvl6pPr marL="2285706" indent="0">
              <a:buNone/>
              <a:defRPr sz="1000"/>
            </a:lvl6pPr>
            <a:lvl7pPr marL="2742849" indent="0">
              <a:buNone/>
              <a:defRPr sz="1000"/>
            </a:lvl7pPr>
            <a:lvl8pPr marL="3199990" indent="0">
              <a:buNone/>
              <a:defRPr sz="1000"/>
            </a:lvl8pPr>
            <a:lvl9pPr marL="3657132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12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6" y="457200"/>
            <a:ext cx="39225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70365" y="987433"/>
            <a:ext cx="615693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42" indent="0">
              <a:buNone/>
              <a:defRPr sz="2800"/>
            </a:lvl2pPr>
            <a:lvl3pPr marL="914282" indent="0">
              <a:buNone/>
              <a:defRPr sz="2400"/>
            </a:lvl3pPr>
            <a:lvl4pPr marL="1371424" indent="0">
              <a:buNone/>
              <a:defRPr sz="2000"/>
            </a:lvl4pPr>
            <a:lvl5pPr marL="1828567" indent="0">
              <a:buNone/>
              <a:defRPr sz="2000"/>
            </a:lvl5pPr>
            <a:lvl6pPr marL="2285706" indent="0">
              <a:buNone/>
              <a:defRPr sz="2000"/>
            </a:lvl6pPr>
            <a:lvl7pPr marL="2742849" indent="0">
              <a:buNone/>
              <a:defRPr sz="2000"/>
            </a:lvl7pPr>
            <a:lvl8pPr marL="3199990" indent="0">
              <a:buNone/>
              <a:defRPr sz="2000"/>
            </a:lvl8pPr>
            <a:lvl9pPr marL="3657132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7716" y="2057400"/>
            <a:ext cx="392250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142" indent="0">
              <a:buNone/>
              <a:defRPr sz="1400"/>
            </a:lvl2pPr>
            <a:lvl3pPr marL="914282" indent="0">
              <a:buNone/>
              <a:defRPr sz="1200"/>
            </a:lvl3pPr>
            <a:lvl4pPr marL="1371424" indent="0">
              <a:buNone/>
              <a:defRPr sz="1000"/>
            </a:lvl4pPr>
            <a:lvl5pPr marL="1828567" indent="0">
              <a:buNone/>
              <a:defRPr sz="1000"/>
            </a:lvl5pPr>
            <a:lvl6pPr marL="2285706" indent="0">
              <a:buNone/>
              <a:defRPr sz="1000"/>
            </a:lvl6pPr>
            <a:lvl7pPr marL="2742849" indent="0">
              <a:buNone/>
              <a:defRPr sz="1000"/>
            </a:lvl7pPr>
            <a:lvl8pPr marL="3199990" indent="0">
              <a:buNone/>
              <a:defRPr sz="1000"/>
            </a:lvl8pPr>
            <a:lvl9pPr marL="3657132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75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53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03316" y="365125"/>
            <a:ext cx="2622396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6127" y="365125"/>
            <a:ext cx="7715166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10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34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8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463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1931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9"/>
            <a:ext cx="10337562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14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7118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81" y="1600206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9" y="1600206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08/11/2021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059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08/11/2021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3" y="1535115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2" indent="0">
              <a:buNone/>
              <a:defRPr sz="1800" b="1"/>
            </a:lvl3pPr>
            <a:lvl4pPr marL="1371424" indent="0">
              <a:buNone/>
              <a:defRPr sz="1500" b="1"/>
            </a:lvl4pPr>
            <a:lvl5pPr marL="1828567" indent="0">
              <a:buNone/>
              <a:defRPr sz="1500" b="1"/>
            </a:lvl5pPr>
            <a:lvl6pPr marL="2285706" indent="0">
              <a:buNone/>
              <a:defRPr sz="1500" b="1"/>
            </a:lvl6pPr>
            <a:lvl7pPr marL="2742849" indent="0">
              <a:buNone/>
              <a:defRPr sz="1500" b="1"/>
            </a:lvl7pPr>
            <a:lvl8pPr marL="3199990" indent="0">
              <a:buNone/>
              <a:defRPr sz="1500" b="1"/>
            </a:lvl8pPr>
            <a:lvl9pPr marL="3657132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3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51" y="1535115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2" indent="0">
              <a:buNone/>
              <a:defRPr sz="1800" b="1"/>
            </a:lvl3pPr>
            <a:lvl4pPr marL="1371424" indent="0">
              <a:buNone/>
              <a:defRPr sz="1500" b="1"/>
            </a:lvl4pPr>
            <a:lvl5pPr marL="1828567" indent="0">
              <a:buNone/>
              <a:defRPr sz="1500" b="1"/>
            </a:lvl5pPr>
            <a:lvl6pPr marL="2285706" indent="0">
              <a:buNone/>
              <a:defRPr sz="1500" b="1"/>
            </a:lvl6pPr>
            <a:lvl7pPr marL="2742849" indent="0">
              <a:buNone/>
              <a:defRPr sz="1500" b="1"/>
            </a:lvl7pPr>
            <a:lvl8pPr marL="3199990" indent="0">
              <a:buNone/>
              <a:defRPr sz="1500" b="1"/>
            </a:lvl8pPr>
            <a:lvl9pPr marL="3657132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51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08/11/2021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7680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08/11/2021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7234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08/11/2021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4402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8" y="273052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9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8" y="1435104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2" indent="0">
              <a:buNone/>
              <a:defRPr sz="1000"/>
            </a:lvl3pPr>
            <a:lvl4pPr marL="1371424" indent="0">
              <a:buNone/>
              <a:defRPr sz="900"/>
            </a:lvl4pPr>
            <a:lvl5pPr marL="1828567" indent="0">
              <a:buNone/>
              <a:defRPr sz="900"/>
            </a:lvl5pPr>
            <a:lvl6pPr marL="2285706" indent="0">
              <a:buNone/>
              <a:defRPr sz="900"/>
            </a:lvl6pPr>
            <a:lvl7pPr marL="2742849" indent="0">
              <a:buNone/>
              <a:defRPr sz="900"/>
            </a:lvl7pPr>
            <a:lvl8pPr marL="3199990" indent="0">
              <a:buNone/>
              <a:defRPr sz="900"/>
            </a:lvl8pPr>
            <a:lvl9pPr marL="365713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08/11/2021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0598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8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8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2" indent="0">
              <a:buNone/>
              <a:defRPr sz="2800"/>
            </a:lvl2pPr>
            <a:lvl3pPr marL="914282" indent="0">
              <a:buNone/>
              <a:defRPr sz="2400"/>
            </a:lvl3pPr>
            <a:lvl4pPr marL="1371424" indent="0">
              <a:buNone/>
              <a:defRPr sz="2000"/>
            </a:lvl4pPr>
            <a:lvl5pPr marL="1828567" indent="0">
              <a:buNone/>
              <a:defRPr sz="2000"/>
            </a:lvl5pPr>
            <a:lvl6pPr marL="2285706" indent="0">
              <a:buNone/>
              <a:defRPr sz="2000"/>
            </a:lvl6pPr>
            <a:lvl7pPr marL="2742849" indent="0">
              <a:buNone/>
              <a:defRPr sz="2000"/>
            </a:lvl7pPr>
            <a:lvl8pPr marL="3199990" indent="0">
              <a:buNone/>
              <a:defRPr sz="2000"/>
            </a:lvl8pPr>
            <a:lvl9pPr marL="365713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8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2" indent="0">
              <a:buNone/>
              <a:defRPr sz="1000"/>
            </a:lvl3pPr>
            <a:lvl4pPr marL="1371424" indent="0">
              <a:buNone/>
              <a:defRPr sz="900"/>
            </a:lvl4pPr>
            <a:lvl5pPr marL="1828567" indent="0">
              <a:buNone/>
              <a:defRPr sz="900"/>
            </a:lvl5pPr>
            <a:lvl6pPr marL="2285706" indent="0">
              <a:buNone/>
              <a:defRPr sz="900"/>
            </a:lvl6pPr>
            <a:lvl7pPr marL="2742849" indent="0">
              <a:buNone/>
              <a:defRPr sz="900"/>
            </a:lvl7pPr>
            <a:lvl8pPr marL="3199990" indent="0">
              <a:buNone/>
              <a:defRPr sz="900"/>
            </a:lvl8pPr>
            <a:lvl9pPr marL="365713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08/11/2021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4649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6030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47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47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447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08/11/2021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08/11/2021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08/11/2021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08/11/2021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08/11/2021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8092" y="274638"/>
            <a:ext cx="10945654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8092" y="1600205"/>
            <a:ext cx="1094565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8092" y="6245225"/>
            <a:ext cx="283776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55295" y="6245225"/>
            <a:ext cx="3851249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15984" y="6245225"/>
            <a:ext cx="283776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087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9"/>
            <a:ext cx="10945654" cy="1143000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08/11/2021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650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1215987" rtl="0" eaLnBrk="1" latinLnBrk="0" hangingPunct="1">
        <a:spcBef>
          <a:spcPct val="0"/>
        </a:spcBef>
        <a:buNone/>
        <a:defRPr sz="585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5994" indent="-455994" algn="l" defTabSz="1215987" rtl="0" eaLnBrk="1" latinLnBrk="0" hangingPunct="1">
        <a:spcBef>
          <a:spcPct val="20000"/>
        </a:spcBef>
        <a:buFont typeface="Arial" pitchFamily="34" charset="0"/>
        <a:buChar char="•"/>
        <a:defRPr sz="4256" kern="1200">
          <a:solidFill>
            <a:schemeClr val="tx1"/>
          </a:solidFill>
          <a:latin typeface="+mn-lt"/>
          <a:ea typeface="+mn-ea"/>
          <a:cs typeface="+mn-cs"/>
        </a:defRPr>
      </a:lvl1pPr>
      <a:lvl2pPr marL="987989" indent="-379996" algn="l" defTabSz="1215987" rtl="0" eaLnBrk="1" latinLnBrk="0" hangingPunct="1">
        <a:spcBef>
          <a:spcPct val="20000"/>
        </a:spcBef>
        <a:buFont typeface="Arial" pitchFamily="34" charset="0"/>
        <a:buChar char="–"/>
        <a:defRPr sz="3724" kern="1200">
          <a:solidFill>
            <a:schemeClr val="tx1"/>
          </a:solidFill>
          <a:latin typeface="+mn-lt"/>
          <a:ea typeface="+mn-ea"/>
          <a:cs typeface="+mn-cs"/>
        </a:defRPr>
      </a:lvl2pPr>
      <a:lvl3pPr marL="1519984" indent="-303997" algn="l" defTabSz="1215987" rtl="0" eaLnBrk="1" latinLnBrk="0" hangingPunct="1">
        <a:spcBef>
          <a:spcPct val="20000"/>
        </a:spcBef>
        <a:buFont typeface="Arial" pitchFamily="34" charset="0"/>
        <a:buChar char="•"/>
        <a:defRPr sz="3192" kern="1200">
          <a:solidFill>
            <a:schemeClr val="tx1"/>
          </a:solidFill>
          <a:latin typeface="+mn-lt"/>
          <a:ea typeface="+mn-ea"/>
          <a:cs typeface="+mn-cs"/>
        </a:defRPr>
      </a:lvl3pPr>
      <a:lvl4pPr marL="2127977" indent="-303997" algn="l" defTabSz="1215987" rtl="0" eaLnBrk="1" latinLnBrk="0" hangingPunct="1">
        <a:spcBef>
          <a:spcPct val="20000"/>
        </a:spcBef>
        <a:buFont typeface="Arial" pitchFamily="34" charset="0"/>
        <a:buChar char="–"/>
        <a:defRPr sz="2660" kern="1200">
          <a:solidFill>
            <a:schemeClr val="tx1"/>
          </a:solidFill>
          <a:latin typeface="+mn-lt"/>
          <a:ea typeface="+mn-ea"/>
          <a:cs typeface="+mn-cs"/>
        </a:defRPr>
      </a:lvl4pPr>
      <a:lvl5pPr marL="2735971" indent="-303997" algn="l" defTabSz="1215987" rtl="0" eaLnBrk="1" latinLnBrk="0" hangingPunct="1">
        <a:spcBef>
          <a:spcPct val="20000"/>
        </a:spcBef>
        <a:buFont typeface="Arial" pitchFamily="34" charset="0"/>
        <a:buChar char="»"/>
        <a:defRPr sz="2660" kern="1200">
          <a:solidFill>
            <a:schemeClr val="tx1"/>
          </a:solidFill>
          <a:latin typeface="+mn-lt"/>
          <a:ea typeface="+mn-ea"/>
          <a:cs typeface="+mn-cs"/>
        </a:defRPr>
      </a:lvl5pPr>
      <a:lvl6pPr marL="3343964" indent="-303997" algn="l" defTabSz="1215987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6pPr>
      <a:lvl7pPr marL="3951958" indent="-303997" algn="l" defTabSz="1215987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7pPr>
      <a:lvl8pPr marL="4559952" indent="-303997" algn="l" defTabSz="1215987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8pPr>
      <a:lvl9pPr marL="5167945" indent="-303997" algn="l" defTabSz="1215987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5987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1pPr>
      <a:lvl2pPr marL="607994" algn="l" defTabSz="1215987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215987" algn="l" defTabSz="1215987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3pPr>
      <a:lvl4pPr marL="1823981" algn="l" defTabSz="1215987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4pPr>
      <a:lvl5pPr marL="2431974" algn="l" defTabSz="1215987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5pPr>
      <a:lvl6pPr marL="3039968" algn="l" defTabSz="1215987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6pPr>
      <a:lvl7pPr marL="3647961" algn="l" defTabSz="1215987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7pPr>
      <a:lvl8pPr marL="4255955" algn="l" defTabSz="1215987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8pPr>
      <a:lvl9pPr marL="4863948" algn="l" defTabSz="1215987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1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6129" y="365129"/>
            <a:ext cx="10489585" cy="1325563"/>
          </a:xfrm>
          <a:prstGeom prst="rect">
            <a:avLst/>
          </a:prstGeom>
        </p:spPr>
        <p:txBody>
          <a:bodyPr vert="horz" lIns="91428" tIns="45713" rIns="91428" bIns="45713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6129" y="1825625"/>
            <a:ext cx="10489585" cy="4351338"/>
          </a:xfrm>
          <a:prstGeom prst="rect">
            <a:avLst/>
          </a:prstGeom>
        </p:spPr>
        <p:txBody>
          <a:bodyPr vert="horz" lIns="91428" tIns="45713" rIns="91428" bIns="45713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6126" y="6356360"/>
            <a:ext cx="2736414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28609" y="6356360"/>
            <a:ext cx="410462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589298" y="6356360"/>
            <a:ext cx="2736414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623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  <p:txStyles>
    <p:titleStyle>
      <a:lvl1pPr algn="l" defTabSz="91428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1" indent="-228571" algn="l" defTabSz="91428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13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4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95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37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80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20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62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02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2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2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24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67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06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49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90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32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28" tIns="45713" rIns="91428" bIns="4571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6"/>
            <a:ext cx="10945654" cy="4525963"/>
          </a:xfrm>
          <a:prstGeom prst="rect">
            <a:avLst/>
          </a:prstGeom>
        </p:spPr>
        <p:txBody>
          <a:bodyPr vert="horz" lIns="91428" tIns="45713" rIns="91428" bIns="4571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60"/>
            <a:ext cx="2837762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08/11/2021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7" y="6356360"/>
            <a:ext cx="3851249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60"/>
            <a:ext cx="2837762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956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91428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6" indent="-342856" algn="l" defTabSz="91428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56" indent="-285714" algn="l" defTabSz="914282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4" indent="-228571" algn="l" defTabSz="91428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95" indent="-228571" algn="l" defTabSz="914282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37" indent="-228571" algn="l" defTabSz="914282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80" indent="-228571" algn="l" defTabSz="91428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20" indent="-228571" algn="l" defTabSz="91428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62" indent="-228571" algn="l" defTabSz="91428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02" indent="-228571" algn="l" defTabSz="91428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2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2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24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67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06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49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90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32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8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7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2.wdp"/><Relationship Id="rId18" Type="http://schemas.openxmlformats.org/officeDocument/2006/relationships/slide" Target="slide6.xml"/><Relationship Id="rId3" Type="http://schemas.openxmlformats.org/officeDocument/2006/relationships/image" Target="../media/image11.png"/><Relationship Id="rId21" Type="http://schemas.openxmlformats.org/officeDocument/2006/relationships/image" Target="../media/image22.gif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17" Type="http://schemas.openxmlformats.org/officeDocument/2006/relationships/image" Target="../media/image20.png"/><Relationship Id="rId2" Type="http://schemas.openxmlformats.org/officeDocument/2006/relationships/image" Target="../media/image10.jpeg"/><Relationship Id="rId16" Type="http://schemas.openxmlformats.org/officeDocument/2006/relationships/slide" Target="slide7.xml"/><Relationship Id="rId20" Type="http://schemas.openxmlformats.org/officeDocument/2006/relationships/slide" Target="slide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png"/><Relationship Id="rId11" Type="http://schemas.openxmlformats.org/officeDocument/2006/relationships/slide" Target="slide4.xml"/><Relationship Id="rId5" Type="http://schemas.openxmlformats.org/officeDocument/2006/relationships/image" Target="../media/image13.png"/><Relationship Id="rId15" Type="http://schemas.openxmlformats.org/officeDocument/2006/relationships/image" Target="../media/image19.png"/><Relationship Id="rId10" Type="http://schemas.openxmlformats.org/officeDocument/2006/relationships/image" Target="../media/image17.gif"/><Relationship Id="rId19" Type="http://schemas.openxmlformats.org/officeDocument/2006/relationships/image" Target="../media/image21.png"/><Relationship Id="rId4" Type="http://schemas.openxmlformats.org/officeDocument/2006/relationships/image" Target="../media/image12.png"/><Relationship Id="rId9" Type="http://schemas.openxmlformats.org/officeDocument/2006/relationships/slide" Target="slide3.xml"/><Relationship Id="rId14" Type="http://schemas.openxmlformats.org/officeDocument/2006/relationships/slide" Target="slide5.xml"/><Relationship Id="rId22" Type="http://schemas.openxmlformats.org/officeDocument/2006/relationships/slide" Target="slide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7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7.gif"/><Relationship Id="rId4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3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3.wdp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3.png"/><Relationship Id="rId4" Type="http://schemas.openxmlformats.org/officeDocument/2006/relationships/image" Target="../media/image22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79532" y="102087"/>
            <a:ext cx="11602784" cy="6184490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0" y="3876683"/>
            <a:ext cx="12161838" cy="298132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8071886" y="-291725"/>
            <a:ext cx="3289079" cy="2034758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639634" y="3375173"/>
            <a:ext cx="860490" cy="16518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-212793" y="163814"/>
            <a:ext cx="2473944" cy="269065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10468194" y="725655"/>
            <a:ext cx="1099804" cy="191903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8544837" y="498245"/>
            <a:ext cx="681389" cy="113115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429" y="4311969"/>
            <a:ext cx="2409647" cy="2315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6355" y1="26563" x2="8867" y2="38867"/>
                        <a14:foregroundMark x1="10591" y1="39453" x2="246" y2="60938"/>
                        <a14:foregroundMark x1="1232" y1="61133" x2="9360" y2="81250"/>
                        <a14:foregroundMark x1="15517" y1="87695" x2="34236" y2="97070"/>
                        <a14:foregroundMark x1="50739" y1="96289" x2="81773" y2="88672"/>
                        <a14:foregroundMark x1="94828" y1="64453" x2="88670" y2="80273"/>
                        <a14:foregroundMark x1="72414" y1="28320" x2="88670" y2="41406"/>
                        <a14:foregroundMark x1="89163" y1="41797" x2="96059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379" y="2601692"/>
            <a:ext cx="1498259" cy="189411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355843" y="133844"/>
            <a:ext cx="6293320" cy="461651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marL="0" marR="0" lvl="0" indent="0" algn="ctr" defTabSz="8224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PHÒNG GD &amp; ĐT QUẬN LONG BIÊN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2118522" y="2220682"/>
            <a:ext cx="8767970" cy="4027718"/>
          </a:xfrm>
          <a:prstGeom prst="rect">
            <a:avLst/>
          </a:prstGeom>
        </p:spPr>
        <p:txBody>
          <a:bodyPr spcFirstLastPara="1" wrap="none" lIns="82138" tIns="41121" rIns="82138" bIns="41121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marL="0" marR="0" lvl="0" indent="0" algn="ctr" defTabSz="109439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9900" b="1" i="0" u="none" strike="noStrike" kern="10" cap="none" spc="0" normalizeH="0" baseline="0" noProof="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CHÀO MỪNG CÁC THẦY, CÔ GIÁO VÀ CÁC EM </a:t>
            </a:r>
          </a:p>
          <a:p>
            <a:pPr marL="0" marR="0" lvl="0" indent="0" algn="ctr" defTabSz="109439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9900" b="1" i="0" u="none" strike="noStrike" kern="10" cap="none" spc="0" normalizeH="0" baseline="0" noProof="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8" name="圆角矩形 1"/>
          <p:cNvSpPr/>
          <p:nvPr/>
        </p:nvSpPr>
        <p:spPr>
          <a:xfrm>
            <a:off x="4005982" y="4576819"/>
            <a:ext cx="4879544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71" tIns="54735" rIns="109471" bIns="54735" anchor="ctr"/>
          <a:lstStyle/>
          <a:p>
            <a:pPr marL="0" marR="0" lvl="0" indent="0" algn="ctr" defTabSz="1459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TIẾNG VIỆT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41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978"/>
    </mc:Choice>
    <mc:Fallback xmlns="">
      <p:transition advTm="69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2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-167481" y="597773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 dirty="0" err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  <a:endParaRPr lang="en-US" sz="3700" b="1" dirty="0">
              <a:solidFill>
                <a:schemeClr val="bg1"/>
              </a:solidFill>
              <a:latin typeface="Arrus-Black" pitchFamily="18" charset="0"/>
              <a:ea typeface="Arrus-Black" pitchFamily="18" charset="0"/>
              <a:cs typeface="Arrus-Black" pitchFamily="18" charset="0"/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-65406" y="5264723"/>
            <a:ext cx="12246294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endParaRPr lang="en-US" sz="50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1812" y="5715000"/>
            <a:ext cx="110486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.VnAvant" panose="020B7200000000000000" pitchFamily="34" charset="0"/>
              </a:rPr>
              <a:t>H­</a:t>
            </a:r>
            <a:r>
              <a:rPr lang="en-US" sz="6600" dirty="0" err="1" smtClean="0">
                <a:latin typeface=".VnAvant" panose="020B7200000000000000" pitchFamily="34" charset="0"/>
              </a:rPr>
              <a:t>ư</a:t>
            </a:r>
            <a:r>
              <a:rPr lang="en-US" sz="6000" dirty="0" err="1" smtClean="0">
                <a:latin typeface=".VnAvant" panose="020B7200000000000000" pitchFamily="34" charset="0"/>
              </a:rPr>
              <a:t>¬ng</a:t>
            </a:r>
            <a:r>
              <a:rPr lang="en-US" sz="6000" dirty="0" smtClean="0">
                <a:latin typeface=".VnAvant" panose="020B7200000000000000" pitchFamily="34" charset="0"/>
              </a:rPr>
              <a:t> </a:t>
            </a:r>
            <a:r>
              <a:rPr lang="en-US" sz="6000" dirty="0" err="1" smtClean="0">
                <a:latin typeface=".VnAvant" panose="020B7200000000000000" pitchFamily="34" charset="0"/>
              </a:rPr>
              <a:t>cèm</a:t>
            </a:r>
            <a:r>
              <a:rPr lang="en-US" sz="6000" dirty="0" smtClean="0">
                <a:latin typeface=".VnAvant" panose="020B7200000000000000" pitchFamily="34" charset="0"/>
              </a:rPr>
              <a:t> </a:t>
            </a:r>
            <a:r>
              <a:rPr lang="en-US" sz="6000" dirty="0" err="1" smtClean="0">
                <a:latin typeface=".VnAvant" panose="020B7200000000000000" pitchFamily="34" charset="0"/>
              </a:rPr>
              <a:t>th­¬m</a:t>
            </a:r>
            <a:r>
              <a:rPr lang="en-US" sz="6000" dirty="0" smtClean="0">
                <a:latin typeface=".VnAvant" panose="020B7200000000000000" pitchFamily="34" charset="0"/>
              </a:rPr>
              <a:t> </a:t>
            </a:r>
            <a:r>
              <a:rPr lang="en-US" sz="6000" dirty="0" err="1" smtClean="0">
                <a:latin typeface=".VnAvant" panose="020B7200000000000000" pitchFamily="34" charset="0"/>
              </a:rPr>
              <a:t>th«n</a:t>
            </a:r>
            <a:r>
              <a:rPr lang="en-US" sz="6000" dirty="0" smtClean="0">
                <a:latin typeface=".VnAvant" panose="020B7200000000000000" pitchFamily="34" charset="0"/>
              </a:rPr>
              <a:t> </a:t>
            </a:r>
            <a:r>
              <a:rPr lang="en-US" sz="6000" dirty="0" err="1" smtClean="0">
                <a:latin typeface=".VnAvant" panose="020B7200000000000000" pitchFamily="34" charset="0"/>
              </a:rPr>
              <a:t>xãm</a:t>
            </a:r>
            <a:r>
              <a:rPr lang="en-US" sz="6000" dirty="0" smtClean="0">
                <a:latin typeface=".VnAvant" panose="020B7200000000000000" pitchFamily="34" charset="0"/>
              </a:rPr>
              <a:t>.</a:t>
            </a:r>
            <a:endParaRPr lang="en-US" sz="6000" dirty="0">
              <a:latin typeface=".VnAvant" panose="020B7200000000000000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812" y="762000"/>
            <a:ext cx="11151707" cy="50642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812" y="-386520"/>
            <a:ext cx="11048678" cy="135388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03971" y="5744496"/>
            <a:ext cx="22594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«m</a:t>
            </a:r>
            <a:endParaRPr lang="en-US" sz="60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534932" y="5744496"/>
            <a:ext cx="22594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r>
              <a:rPr lang="en-US" sz="60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m</a:t>
            </a:r>
            <a:endParaRPr lang="en-US" sz="60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845002" y="5744496"/>
            <a:ext cx="22594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¬m</a:t>
            </a:r>
            <a:endParaRPr lang="en-US" sz="60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89934" l="2146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995" y="-996391"/>
            <a:ext cx="8918056" cy="86766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0" y="4396622"/>
            <a:ext cx="12161838" cy="2981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025743" y="-189761"/>
            <a:ext cx="2648234" cy="163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187680" y="-170871"/>
            <a:ext cx="3289079" cy="20347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0BA6921B-DF3E-4948-A62E-0F35E9813E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659" y="2675136"/>
            <a:ext cx="4172516" cy="41828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51921" y="1852865"/>
            <a:ext cx="5410200" cy="1446536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marL="0" marR="0" lvl="0" indent="0" algn="l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2.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Đọc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endParaRPr kumimoji="0" lang="vi-VN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17900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71119" y="533400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So </a:t>
            </a:r>
            <a:r>
              <a:rPr lang="en-US" sz="8000" dirty="0" err="1" smtClean="0"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s¸nh</a:t>
            </a:r>
            <a:endParaRPr lang="en-US" sz="8000" dirty="0">
              <a:latin typeface=".VnAvant" panose="020B7200000000000000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08919" y="2945716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47469" y="2945716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86019" y="2945716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24405" y="2945716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61685" y="2945716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262313" y="2945716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07923" y="2945716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42405" y="2945716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180049" y="2945716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</p:spTree>
    <p:extLst>
      <p:ext uri="{BB962C8B-B14F-4D97-AF65-F5344CB8AC3E}">
        <p14:creationId xmlns:p14="http://schemas.microsoft.com/office/powerpoint/2010/main" val="9276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740301" y="4572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940183" y="16627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36996" y="16627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41490" y="2996285"/>
            <a:ext cx="4295089" cy="1270915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15396" y="203423"/>
            <a:ext cx="1903123" cy="558578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5269590" y="4572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7754987" y="457200"/>
            <a:ext cx="23645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="" xmlns:a16="http://schemas.microsoft.com/office/drawing/2014/main" id="{E7B1BF53-7818-43AC-BB9F-795CEA8A26B2}"/>
              </a:ext>
            </a:extLst>
          </p:cNvPr>
          <p:cNvSpPr txBox="1">
            <a:spLocks/>
          </p:cNvSpPr>
          <p:nvPr/>
        </p:nvSpPr>
        <p:spPr>
          <a:xfrm>
            <a:off x="77690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khóm</a:t>
            </a:r>
            <a:endParaRPr lang="en-US" sz="6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0E47ECC0-0AE5-4B7E-8F4C-E6FEE586040B}"/>
              </a:ext>
            </a:extLst>
          </p:cNvPr>
          <p:cNvSpPr txBox="1">
            <a:spLocks/>
          </p:cNvSpPr>
          <p:nvPr/>
        </p:nvSpPr>
        <p:spPr>
          <a:xfrm>
            <a:off x="2096191" y="5352365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vòm</a:t>
            </a:r>
            <a:endParaRPr lang="en-US" sz="6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="" xmlns:a16="http://schemas.microsoft.com/office/drawing/2014/main" id="{AAF5087C-CFD3-4FD5-9FD6-B5BB933CA2A2}"/>
              </a:ext>
            </a:extLst>
          </p:cNvPr>
          <p:cNvSpPr txBox="1">
            <a:spLocks/>
          </p:cNvSpPr>
          <p:nvPr/>
        </p:nvSpPr>
        <p:spPr>
          <a:xfrm>
            <a:off x="4428398" y="5352365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nộm</a:t>
            </a:r>
          </a:p>
        </p:txBody>
      </p:sp>
      <p:sp>
        <p:nvSpPr>
          <p:cNvPr id="15" name="Title 1">
            <a:extLst>
              <a:ext uri="{FF2B5EF4-FFF2-40B4-BE49-F238E27FC236}">
                <a16:creationId xmlns="" xmlns:a16="http://schemas.microsoft.com/office/drawing/2014/main" id="{BA00201E-FAAC-4AB3-BAB1-907CC3D3F27B}"/>
              </a:ext>
            </a:extLst>
          </p:cNvPr>
          <p:cNvSpPr txBox="1">
            <a:spLocks/>
          </p:cNvSpPr>
          <p:nvPr/>
        </p:nvSpPr>
        <p:spPr>
          <a:xfrm>
            <a:off x="6204759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tôm</a:t>
            </a:r>
          </a:p>
        </p:txBody>
      </p:sp>
      <p:sp>
        <p:nvSpPr>
          <p:cNvPr id="16" name="Title 1">
            <a:extLst>
              <a:ext uri="{FF2B5EF4-FFF2-40B4-BE49-F238E27FC236}">
                <a16:creationId xmlns="" xmlns:a16="http://schemas.microsoft.com/office/drawing/2014/main" id="{95A40F32-BA96-42D4-9A63-BC6887E6EE3C}"/>
              </a:ext>
            </a:extLst>
          </p:cNvPr>
          <p:cNvSpPr txBox="1">
            <a:spLocks/>
          </p:cNvSpPr>
          <p:nvPr/>
        </p:nvSpPr>
        <p:spPr>
          <a:xfrm>
            <a:off x="8148451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bờm</a:t>
            </a:r>
          </a:p>
        </p:txBody>
      </p:sp>
      <p:sp>
        <p:nvSpPr>
          <p:cNvPr id="17" name="Title 1">
            <a:extLst>
              <a:ext uri="{FF2B5EF4-FFF2-40B4-BE49-F238E27FC236}">
                <a16:creationId xmlns="" xmlns:a16="http://schemas.microsoft.com/office/drawing/2014/main" id="{1EE95F9F-01E2-4885-A1FE-3143CAA33836}"/>
              </a:ext>
            </a:extLst>
          </p:cNvPr>
          <p:cNvSpPr txBox="1">
            <a:spLocks/>
          </p:cNvSpPr>
          <p:nvPr/>
        </p:nvSpPr>
        <p:spPr>
          <a:xfrm>
            <a:off x="9962367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rơm</a:t>
            </a:r>
          </a:p>
        </p:txBody>
      </p:sp>
      <p:sp>
        <p:nvSpPr>
          <p:cNvPr id="18" name="Title 1">
            <a:extLst>
              <a:ext uri="{FF2B5EF4-FFF2-40B4-BE49-F238E27FC236}">
                <a16:creationId xmlns="" xmlns:a16="http://schemas.microsoft.com/office/drawing/2014/main" id="{A0109AD7-92FB-4972-9768-A8BCF32E561E}"/>
              </a:ext>
            </a:extLst>
          </p:cNvPr>
          <p:cNvSpPr txBox="1">
            <a:spLocks/>
          </p:cNvSpPr>
          <p:nvPr/>
        </p:nvSpPr>
        <p:spPr>
          <a:xfrm>
            <a:off x="884694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19" name="Title 1">
            <a:extLst>
              <a:ext uri="{FF2B5EF4-FFF2-40B4-BE49-F238E27FC236}">
                <a16:creationId xmlns="" xmlns:a16="http://schemas.microsoft.com/office/drawing/2014/main" id="{82E0B627-629C-46F0-98BE-EE4C0D576CCC}"/>
              </a:ext>
            </a:extLst>
          </p:cNvPr>
          <p:cNvSpPr txBox="1">
            <a:spLocks/>
          </p:cNvSpPr>
          <p:nvPr/>
        </p:nvSpPr>
        <p:spPr>
          <a:xfrm>
            <a:off x="2787307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20" name="Title 1">
            <a:extLst>
              <a:ext uri="{FF2B5EF4-FFF2-40B4-BE49-F238E27FC236}">
                <a16:creationId xmlns="" xmlns:a16="http://schemas.microsoft.com/office/drawing/2014/main" id="{DD37A962-0D71-47FF-91BD-7EE7482473AF}"/>
              </a:ext>
            </a:extLst>
          </p:cNvPr>
          <p:cNvSpPr txBox="1">
            <a:spLocks/>
          </p:cNvSpPr>
          <p:nvPr/>
        </p:nvSpPr>
        <p:spPr>
          <a:xfrm>
            <a:off x="4824984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="" xmlns:a16="http://schemas.microsoft.com/office/drawing/2014/main" id="{E99576F2-CC6C-4A96-B791-F9A0746C1B00}"/>
              </a:ext>
            </a:extLst>
          </p:cNvPr>
          <p:cNvSpPr txBox="1">
            <a:spLocks/>
          </p:cNvSpPr>
          <p:nvPr/>
        </p:nvSpPr>
        <p:spPr>
          <a:xfrm>
            <a:off x="6584488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="" xmlns:a16="http://schemas.microsoft.com/office/drawing/2014/main" id="{4A27B30B-E7FE-431C-B25F-AC358D76BEEE}"/>
              </a:ext>
            </a:extLst>
          </p:cNvPr>
          <p:cNvSpPr txBox="1">
            <a:spLocks/>
          </p:cNvSpPr>
          <p:nvPr/>
        </p:nvSpPr>
        <p:spPr>
          <a:xfrm>
            <a:off x="8637688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="" xmlns:a16="http://schemas.microsoft.com/office/drawing/2014/main" id="{AB2B8DA8-A9E5-456A-914A-E33D38765649}"/>
              </a:ext>
            </a:extLst>
          </p:cNvPr>
          <p:cNvSpPr txBox="1">
            <a:spLocks/>
          </p:cNvSpPr>
          <p:nvPr/>
        </p:nvSpPr>
        <p:spPr>
          <a:xfrm>
            <a:off x="10465697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5928519" y="3124200"/>
            <a:ext cx="208477" cy="152400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24" grpId="0"/>
      <p:bldP spid="26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880519" y="5820505"/>
            <a:ext cx="6934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đom</a:t>
            </a:r>
            <a:r>
              <a:rPr lang="en-US" sz="9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9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đóm</a:t>
            </a:r>
            <a:endParaRPr lang="en-US" sz="9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055753" y="5820505"/>
            <a:ext cx="195020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359851" y="5820505"/>
            <a:ext cx="195020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pic>
        <p:nvPicPr>
          <p:cNvPr id="3074" name="Picture 2" descr="Đom đóm đang dần bị tuyệt chủng, và nguyên nhân tiếp tục là do con người |  Tinh tế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45" y="612987"/>
            <a:ext cx="5895044" cy="449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ưới đất 2 tháng chỉ để tỏa sáng 5 ngày: Vòng đời đom đóm thức tỉ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735" y="612987"/>
            <a:ext cx="5863784" cy="449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66319" y="5791200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chó đốm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544521" y="5791200"/>
            <a:ext cx="197742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  <a:endParaRPr lang="en-US" sz="9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098" name="Picture 2" descr="Tìm Hiểu Về Chó Đốm (Dalmatian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719" y="0"/>
            <a:ext cx="7263745" cy="544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042319" y="5867400"/>
            <a:ext cx="7239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m</a:t>
            </a:r>
            <a:r>
              <a:rPr lang="en-US" sz="9600" dirty="0" err="1" smtClean="0"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©m</a:t>
            </a:r>
            <a:r>
              <a:rPr lang="en-US" sz="9600" dirty="0" smtClean="0"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9600" dirty="0" err="1" smtClean="0"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c¬m</a:t>
            </a:r>
            <a:endParaRPr lang="en-US" sz="9600" dirty="0">
              <a:latin typeface=".VnAvant" panose="020B7200000000000000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122" name="Picture 2" descr="DANANG] MÂM CƠM BẮC ẤM CÚNG GIỮA LÒNG ĐÀ NẴNG | Grab V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319" y="0"/>
            <a:ext cx="7848600" cy="559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995383" y="5867400"/>
            <a:ext cx="7239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smtClean="0"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9600" dirty="0" smtClean="0">
                <a:solidFill>
                  <a:srgbClr val="FF000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¬m</a:t>
            </a:r>
            <a:endParaRPr lang="en-US" sz="9600" dirty="0">
              <a:solidFill>
                <a:srgbClr val="FF0000"/>
              </a:solidFill>
              <a:latin typeface=".VnAvant" panose="020B7200000000000000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6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ANANG] MÂM CƠM BẮC ẤM CÚNG GIỮA LÒNG ĐÀ NẴNG | Grab V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864" y="1619426"/>
            <a:ext cx="3491055" cy="264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Tìm Hiểu Về Chó Đốm (Dalmatian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119" y="1639713"/>
            <a:ext cx="35052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Đom đóm đang dần bị tuyệt chủng, và nguyên nhân tiếp tục là do con người |  Tinh tế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2"/>
          <a:stretch/>
        </p:blipFill>
        <p:spPr bwMode="auto">
          <a:xfrm>
            <a:off x="289719" y="1612324"/>
            <a:ext cx="3461090" cy="265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7278163" y="4719096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 err="1"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m</a:t>
            </a:r>
            <a:r>
              <a:rPr lang="en-US" sz="5400" dirty="0" err="1" smtClean="0"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©m</a:t>
            </a:r>
            <a:r>
              <a:rPr lang="en-US" sz="5400" dirty="0" smtClean="0"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 smtClean="0"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c¬m</a:t>
            </a:r>
            <a:endParaRPr lang="en-US" sz="5400" dirty="0">
              <a:latin typeface=".VnAvant" panose="020B7200000000000000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489553" y="4719096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 err="1"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sz="5400" dirty="0" err="1" smtClean="0"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hã</a:t>
            </a:r>
            <a:r>
              <a:rPr lang="en-US" sz="5400" dirty="0" smtClean="0"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 ®</a:t>
            </a:r>
            <a:r>
              <a:rPr lang="en-US" sz="5400" dirty="0" err="1" smtClean="0"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èm</a:t>
            </a:r>
            <a:endParaRPr lang="en-US" sz="5400" dirty="0">
              <a:latin typeface=".VnAvant" panose="020B7200000000000000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-704511" y="4719095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 smtClean="0"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®om ®</a:t>
            </a:r>
            <a:r>
              <a:rPr lang="en-US" sz="5400" dirty="0" err="1" smtClean="0"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ãm</a:t>
            </a:r>
            <a:endParaRPr lang="en-US" sz="5400" dirty="0">
              <a:latin typeface=".VnAvant" panose="020B7200000000000000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7309817" y="5638801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 err="1"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m</a:t>
            </a:r>
            <a:r>
              <a:rPr lang="en-US" sz="5400" b="1" dirty="0" err="1" smtClean="0"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©m</a:t>
            </a:r>
            <a:r>
              <a:rPr lang="en-US" sz="5400" b="1" dirty="0" smtClean="0"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 smtClean="0"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c¬m</a:t>
            </a:r>
            <a:endParaRPr lang="en-US" sz="5400" b="1" dirty="0">
              <a:latin typeface=".VnAvant" panose="020B7200000000000000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521207" y="5638801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chó đốm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72857" y="5638800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đom</a:t>
            </a:r>
            <a:r>
              <a:rPr lang="en-US" sz="6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đóm</a:t>
            </a:r>
            <a:endParaRPr lang="en-US" sz="6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7690" y="441960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khóm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096191" y="4419600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vòm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428398" y="4419600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nộm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204759" y="441960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tôm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8148451" y="441960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bờm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9962367" y="441960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rơm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534" y="146273"/>
            <a:ext cx="6519245" cy="447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89934" l="2146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994" y="-996391"/>
            <a:ext cx="8918056" cy="86766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0" y="3876675"/>
            <a:ext cx="12161838" cy="2981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025743" y="-189761"/>
            <a:ext cx="2648234" cy="163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187680" y="-170871"/>
            <a:ext cx="3289079" cy="20347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37519" y="2203181"/>
            <a:ext cx="5410200" cy="739997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marL="0" marR="0" lvl="0" indent="0" algn="ctr" defTabSz="91428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Nghỉ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giải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lao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pic>
        <p:nvPicPr>
          <p:cNvPr id="8" name="Google Shape;99;p2"/>
          <p:cNvPicPr preferRelativeResize="0"/>
          <p:nvPr/>
        </p:nvPicPr>
        <p:blipFill rotWithShape="1">
          <a:blip r:embed="rId7">
            <a:alphaModFix/>
          </a:blip>
          <a:srcRect t="63870" r="26742"/>
          <a:stretch/>
        </p:blipFill>
        <p:spPr>
          <a:xfrm>
            <a:off x="6538120" y="2676476"/>
            <a:ext cx="5133328" cy="4087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00;p2"/>
          <p:cNvPicPr preferRelativeResize="0"/>
          <p:nvPr/>
        </p:nvPicPr>
        <p:blipFill rotWithShape="1">
          <a:blip r:embed="rId8">
            <a:alphaModFix/>
          </a:blip>
          <a:srcRect t="63870" r="26742"/>
          <a:stretch/>
        </p:blipFill>
        <p:spPr>
          <a:xfrm flipH="1">
            <a:off x="8911369" y="3944259"/>
            <a:ext cx="3565388" cy="28375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904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ownloads\2742630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45" b="7831"/>
          <a:stretch/>
        </p:blipFill>
        <p:spPr bwMode="auto">
          <a:xfrm>
            <a:off x="-14483" y="8483"/>
            <a:ext cx="12161838" cy="6964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550" y="4670946"/>
            <a:ext cx="2333999" cy="2408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358" y="4475275"/>
            <a:ext cx="2029507" cy="2698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286" y="4810620"/>
            <a:ext cx="1040345" cy="1370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615" y="4939306"/>
            <a:ext cx="1265729" cy="1667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270" y="4703311"/>
            <a:ext cx="1824812" cy="2403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756" y="4711949"/>
            <a:ext cx="1040345" cy="1370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063" y="4670946"/>
            <a:ext cx="1347205" cy="1774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510" y="4670946"/>
            <a:ext cx="1824812" cy="2403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0919" y="4765603"/>
            <a:ext cx="2333999" cy="2408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658" y="4423579"/>
            <a:ext cx="2029507" cy="2698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41573" y="585134"/>
            <a:ext cx="1328324" cy="1077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714" b="98857" l="12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19381" y="337779"/>
            <a:ext cx="1463565" cy="102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525" y="4026227"/>
            <a:ext cx="1562986" cy="1203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379" y="4424365"/>
            <a:ext cx="1612252" cy="1071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460" y="3659309"/>
            <a:ext cx="1748973" cy="1769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loud 11"/>
          <p:cNvSpPr/>
          <p:nvPr/>
        </p:nvSpPr>
        <p:spPr>
          <a:xfrm>
            <a:off x="7223919" y="21685"/>
            <a:ext cx="4644026" cy="1594353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14" tIns="45607" rIns="91214" bIns="45607" rtlCol="0" anchor="ctr"/>
          <a:lstStyle/>
          <a:p>
            <a:pPr algn="ctr" defTabSz="1215987"/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Đuổi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côn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trùng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21" name="Picture 20">
            <a:hlinkClick r:id="rId20" action="ppaction://hlinksldjump"/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79"/>
          <a:stretch/>
        </p:blipFill>
        <p:spPr>
          <a:xfrm>
            <a:off x="10119587" y="4252608"/>
            <a:ext cx="2080145" cy="1520228"/>
          </a:xfrm>
          <a:prstGeom prst="rect">
            <a:avLst/>
          </a:prstGeom>
        </p:spPr>
      </p:pic>
      <p:sp>
        <p:nvSpPr>
          <p:cNvPr id="22" name="Right Arrow 21">
            <a:hlinkClick r:id="rId22" action="ppaction://hlinksldjump"/>
          </p:cNvPr>
          <p:cNvSpPr/>
          <p:nvPr/>
        </p:nvSpPr>
        <p:spPr>
          <a:xfrm>
            <a:off x="10119588" y="6364647"/>
            <a:ext cx="1728796" cy="607935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14" tIns="45607" rIns="91214" bIns="45607" rtlCol="0" anchor="ctr"/>
          <a:lstStyle/>
          <a:p>
            <a:pPr algn="ctr" defTabSz="1215987"/>
            <a:r>
              <a:rPr lang="en-US" sz="1596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1596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96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tới</a:t>
            </a:r>
            <a:r>
              <a:rPr lang="en-US" sz="1596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96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1596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96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mới</a:t>
            </a:r>
            <a:endParaRPr lang="en-US" sz="1596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132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lip Rửa Tay Vui Nhộn - YouTub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6919" y="15766"/>
            <a:ext cx="10702644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800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89934" l="2146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994" y="-996391"/>
            <a:ext cx="8918056" cy="86766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0" y="3876675"/>
            <a:ext cx="12161838" cy="2981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025743" y="-189761"/>
            <a:ext cx="2648234" cy="163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187680" y="-170871"/>
            <a:ext cx="3289079" cy="20347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85120" y="2152477"/>
            <a:ext cx="5410200" cy="1366514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marL="0" marR="0" lvl="0" indent="0" algn="ctr" defTabSz="91428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3.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Tô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và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viết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pic>
        <p:nvPicPr>
          <p:cNvPr id="8" name="Google Shape;99;p2"/>
          <p:cNvPicPr preferRelativeResize="0"/>
          <p:nvPr/>
        </p:nvPicPr>
        <p:blipFill rotWithShape="1">
          <a:blip r:embed="rId7">
            <a:alphaModFix/>
          </a:blip>
          <a:srcRect t="63870" r="26742"/>
          <a:stretch/>
        </p:blipFill>
        <p:spPr>
          <a:xfrm>
            <a:off x="6538120" y="2676476"/>
            <a:ext cx="5133328" cy="4087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00;p2"/>
          <p:cNvPicPr preferRelativeResize="0"/>
          <p:nvPr/>
        </p:nvPicPr>
        <p:blipFill rotWithShape="1">
          <a:blip r:embed="rId8">
            <a:alphaModFix/>
          </a:blip>
          <a:srcRect t="63870" r="26742"/>
          <a:stretch/>
        </p:blipFill>
        <p:spPr>
          <a:xfrm flipH="1">
            <a:off x="8911369" y="3944259"/>
            <a:ext cx="3565388" cy="28375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437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2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26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ECB6840-F206-4D73-8740-0F3680961A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19" y="381000"/>
            <a:ext cx="3455281" cy="10085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0D58F9F-7F26-426E-A282-AD377C8195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19" y="1981200"/>
            <a:ext cx="12000571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56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18836"/>
          <a:stretch/>
        </p:blipFill>
        <p:spPr>
          <a:xfrm>
            <a:off x="68363" y="769836"/>
            <a:ext cx="12032356" cy="585956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96F88535-239C-4F3C-BD57-31E4D445DB72}"/>
              </a:ext>
            </a:extLst>
          </p:cNvPr>
          <p:cNvGrpSpPr/>
          <p:nvPr/>
        </p:nvGrpSpPr>
        <p:grpSpPr>
          <a:xfrm>
            <a:off x="0" y="15240"/>
            <a:ext cx="1978576" cy="722531"/>
            <a:chOff x="85748" y="76200"/>
            <a:chExt cx="1978576" cy="722531"/>
          </a:xfrm>
        </p:grpSpPr>
        <p:grpSp>
          <p:nvGrpSpPr>
            <p:cNvPr id="12" name="Group 11">
              <a:extLst>
                <a:ext uri="{FF2B5EF4-FFF2-40B4-BE49-F238E27FC236}">
                  <a16:creationId xmlns="" xmlns:a16="http://schemas.microsoft.com/office/drawing/2014/main" id="{02439353-6024-49F3-A8FA-83D95B17B482}"/>
                </a:ext>
              </a:extLst>
            </p:cNvPr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16" name="Rounded Rectangle 8">
                <a:extLst>
                  <a:ext uri="{FF2B5EF4-FFF2-40B4-BE49-F238E27FC236}">
                    <a16:creationId xmlns="" xmlns:a16="http://schemas.microsoft.com/office/drawing/2014/main" id="{071B8C14-8A92-4391-9232-BF2E74834667}"/>
                  </a:ext>
                </a:extLst>
              </p:cNvPr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="" xmlns:a16="http://schemas.microsoft.com/office/drawing/2014/main" id="{4788FD5B-CF26-44BB-96BC-DCEE77582B21}"/>
                  </a:ext>
                </a:extLst>
              </p:cNvPr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="" xmlns:a16="http://schemas.microsoft.com/office/drawing/2014/main" id="{A3CDDE73-C978-40D2-A09B-29B257208CD9}"/>
                </a:ext>
              </a:extLst>
            </p:cNvPr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id="{0218C7FB-C727-4C37-B3FB-2F53BF86E52F}"/>
                  </a:ext>
                </a:extLst>
              </p:cNvPr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="" xmlns:a16="http://schemas.microsoft.com/office/drawing/2014/main" id="{8C955CAA-AC68-4A84-8AE2-382EBA997E15}"/>
                  </a:ext>
                </a:extLst>
              </p:cNvPr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 err="1">
                    <a:solidFill>
                      <a:srgbClr val="FFFFFF"/>
                    </a:solidFill>
                    <a:latin typeface=".VnAvant" pitchFamily="34" charset="0"/>
                  </a:rPr>
                  <a:t>ViÕt</a:t>
                </a:r>
                <a:endParaRPr lang="en-US" sz="3600" b="1" dirty="0">
                  <a:solidFill>
                    <a:srgbClr val="FFFFFF"/>
                  </a:solidFill>
                  <a:latin typeface=".VnAvant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256203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ô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23900"/>
            <a:ext cx="12113047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2982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ơ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081" y="381000"/>
            <a:ext cx="12192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7014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919" y="457200"/>
            <a:ext cx="11049000" cy="6002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045326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719" y="304800"/>
            <a:ext cx="11172157" cy="639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272096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719" y="533400"/>
            <a:ext cx="11221274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88708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9" t="25794" r="28495" b="22222"/>
          <a:stretch/>
        </p:blipFill>
        <p:spPr bwMode="auto">
          <a:xfrm>
            <a:off x="1432719" y="604603"/>
            <a:ext cx="8563897" cy="5567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4233"/>
            <a:ext cx="12161838" cy="3970840"/>
          </a:xfrm>
          <a:prstGeom prst="rect">
            <a:avLst/>
          </a:prstGeom>
        </p:spPr>
      </p:pic>
      <p:pic>
        <p:nvPicPr>
          <p:cNvPr id="8" name="Picture 7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09526" y="88487"/>
            <a:ext cx="1328324" cy="1077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FE4867F4-203D-40D9-86D9-D2E0E96C14C7}"/>
              </a:ext>
            </a:extLst>
          </p:cNvPr>
          <p:cNvGrpSpPr/>
          <p:nvPr/>
        </p:nvGrpSpPr>
        <p:grpSpPr>
          <a:xfrm>
            <a:off x="670719" y="397733"/>
            <a:ext cx="9067799" cy="4953000"/>
            <a:chOff x="823119" y="685800"/>
            <a:chExt cx="9067800" cy="4953000"/>
          </a:xfrm>
        </p:grpSpPr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9B6D5DA1-11EA-4944-8D06-367652B3F8BD}"/>
                </a:ext>
              </a:extLst>
            </p:cNvPr>
            <p:cNvSpPr/>
            <p:nvPr/>
          </p:nvSpPr>
          <p:spPr>
            <a:xfrm>
              <a:off x="823119" y="685800"/>
              <a:ext cx="9067800" cy="49530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7200" kern="0" dirty="0">
                <a:solidFill>
                  <a:srgbClr val="002060"/>
                </a:solidFill>
                <a:latin typeface="Arial 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B2B98374-B04A-4EE1-99AC-116C1AF7C1D6}"/>
                </a:ext>
              </a:extLst>
            </p:cNvPr>
            <p:cNvSpPr txBox="1"/>
            <p:nvPr/>
          </p:nvSpPr>
          <p:spPr>
            <a:xfrm>
              <a:off x="1356519" y="895252"/>
              <a:ext cx="55746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000" dirty="0" smtClean="0">
                  <a:solidFill>
                    <a:srgbClr val="00206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Con </a:t>
              </a:r>
              <a:r>
                <a:rPr lang="en-US" sz="4000" dirty="0" err="1" smtClean="0">
                  <a:solidFill>
                    <a:srgbClr val="00206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h·y</a:t>
              </a:r>
              <a:r>
                <a:rPr lang="en-US" sz="4000" dirty="0" smtClean="0">
                  <a:solidFill>
                    <a:srgbClr val="00206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 ®</a:t>
              </a:r>
              <a:r>
                <a:rPr lang="en-US" sz="4000" dirty="0" err="1" smtClean="0">
                  <a:solidFill>
                    <a:srgbClr val="00206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äc</a:t>
              </a:r>
              <a:endParaRPr lang="en-US" sz="4000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EDEC9F5-2056-4607-9FD0-6136D189BA9A}"/>
              </a:ext>
            </a:extLst>
          </p:cNvPr>
          <p:cNvSpPr txBox="1"/>
          <p:nvPr/>
        </p:nvSpPr>
        <p:spPr>
          <a:xfrm>
            <a:off x="899319" y="2256503"/>
            <a:ext cx="10828510" cy="2308310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>
              <a:defRPr/>
            </a:pPr>
            <a:r>
              <a:rPr lang="en-US" sz="7200" b="1" dirty="0" err="1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n</a:t>
            </a:r>
            <a:r>
              <a:rPr lang="en-US" sz="7200" b="1" dirty="0" err="1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hËn</a:t>
            </a:r>
            <a:r>
              <a:rPr lang="en-US" sz="7200" b="1" dirty="0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7200" b="1" dirty="0" err="1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nãn</a:t>
            </a:r>
            <a:r>
              <a:rPr lang="en-US" sz="7200" b="1" dirty="0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   g¾n</a:t>
            </a:r>
            <a:endParaRPr lang="vi-VN" sz="72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7200" b="1" dirty="0" err="1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l</a:t>
            </a:r>
            <a:r>
              <a:rPr lang="en-US" sz="7200" b="1" dirty="0" err="1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ín</a:t>
            </a:r>
            <a:r>
              <a:rPr lang="en-US" sz="7200" b="1" dirty="0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        </a:t>
            </a:r>
            <a:r>
              <a:rPr lang="en-US" sz="7200" b="1" dirty="0" err="1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bón</a:t>
            </a:r>
            <a:r>
              <a:rPr lang="en-US" sz="7200" b="1" dirty="0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  </a:t>
            </a:r>
            <a:r>
              <a:rPr lang="en-US" sz="7200" b="1" dirty="0" err="1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c»m</a:t>
            </a:r>
            <a:endParaRPr lang="vi-VN" sz="72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58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919" y="304800"/>
            <a:ext cx="105918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68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89934" l="2146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994" y="-996391"/>
            <a:ext cx="8918056" cy="86766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24584" y="3876675"/>
            <a:ext cx="12161838" cy="2981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025743" y="-189761"/>
            <a:ext cx="2648234" cy="163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187680" y="-170871"/>
            <a:ext cx="3289079" cy="20347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85120" y="2152479"/>
            <a:ext cx="5410200" cy="1649668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marL="0" marR="0" lvl="0" indent="0" algn="ctr" defTabSz="91428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4.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Đọc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pic>
        <p:nvPicPr>
          <p:cNvPr id="10" name="Google Shape;192;p12"/>
          <p:cNvPicPr preferRelativeResize="0"/>
          <p:nvPr/>
        </p:nvPicPr>
        <p:blipFill rotWithShape="1">
          <a:blip r:embed="rId7">
            <a:alphaModFix/>
          </a:blip>
          <a:srcRect t="42716" r="54005" b="6903"/>
          <a:stretch/>
        </p:blipFill>
        <p:spPr>
          <a:xfrm>
            <a:off x="6690521" y="3067162"/>
            <a:ext cx="5592247" cy="39432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675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2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2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5" t="7196" b="59360"/>
          <a:stretch/>
        </p:blipFill>
        <p:spPr>
          <a:xfrm>
            <a:off x="1545862" y="250626"/>
            <a:ext cx="8241759" cy="417985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247650" y="449580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en-US" dirty="0">
              <a:latin typeface=".VnAvant" panose="020B7200000000000000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2119" y="4495800"/>
            <a:ext cx="11201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smtClean="0">
                <a:latin typeface=".VnAvant" panose="020B7200000000000000" pitchFamily="34" charset="0"/>
              </a:rPr>
              <a:t>    </a:t>
            </a:r>
            <a:r>
              <a:rPr lang="en-US" sz="4000" dirty="0" err="1" smtClean="0">
                <a:latin typeface=".VnAvant" panose="020B7200000000000000" pitchFamily="34" charset="0"/>
              </a:rPr>
              <a:t>H«m</a:t>
            </a:r>
            <a:r>
              <a:rPr lang="en-US" sz="4000" dirty="0" smtClean="0">
                <a:latin typeface=".VnAvant" panose="020B7200000000000000" pitchFamily="34" charset="0"/>
              </a:rPr>
              <a:t> qua, c« M¬ ë </a:t>
            </a:r>
            <a:r>
              <a:rPr lang="en-US" sz="4000" dirty="0" err="1" smtClean="0">
                <a:latin typeface=".VnAvant" panose="020B7200000000000000" pitchFamily="34" charset="0"/>
              </a:rPr>
              <a:t>xãm</a:t>
            </a:r>
            <a:r>
              <a:rPr lang="en-US" sz="4000" dirty="0" smtClean="0">
                <a:latin typeface=".VnAvant" panose="020B7200000000000000" pitchFamily="34" charset="0"/>
              </a:rPr>
              <a:t> H¹ ®</a:t>
            </a:r>
            <a:r>
              <a:rPr lang="en-US" sz="4000" dirty="0" err="1" smtClean="0">
                <a:latin typeface=".VnAvant" panose="020B7200000000000000" pitchFamily="34" charset="0"/>
              </a:rPr>
              <a:t>Õn</a:t>
            </a:r>
            <a:r>
              <a:rPr lang="en-US" sz="4000" dirty="0" smtClean="0">
                <a:latin typeface=".VnAvant" panose="020B7200000000000000" pitchFamily="34" charset="0"/>
              </a:rPr>
              <a:t> </a:t>
            </a:r>
            <a:r>
              <a:rPr lang="en-US" sz="4000" dirty="0" err="1" smtClean="0">
                <a:latin typeface=".VnAvant" panose="020B7200000000000000" pitchFamily="34" charset="0"/>
              </a:rPr>
              <a:t>th¨m</a:t>
            </a:r>
            <a:r>
              <a:rPr lang="en-US" sz="4000" dirty="0" smtClean="0">
                <a:latin typeface=".VnAvant" panose="020B7200000000000000" pitchFamily="34" charset="0"/>
              </a:rPr>
              <a:t> </a:t>
            </a:r>
            <a:r>
              <a:rPr lang="en-US" sz="4000" dirty="0" err="1" smtClean="0">
                <a:latin typeface=".VnAvant" panose="020B7200000000000000" pitchFamily="34" charset="0"/>
              </a:rPr>
              <a:t>nh</a:t>
            </a:r>
            <a:r>
              <a:rPr lang="en-US" sz="4000" dirty="0" smtClean="0">
                <a:latin typeface=".VnAvant" panose="020B7200000000000000" pitchFamily="34" charset="0"/>
              </a:rPr>
              <a:t>µ Hµ. C« </a:t>
            </a:r>
            <a:r>
              <a:rPr lang="en-US" sz="4000" dirty="0" err="1" smtClean="0">
                <a:latin typeface=".VnAvant" panose="020B7200000000000000" pitchFamily="34" charset="0"/>
              </a:rPr>
              <a:t>cho</a:t>
            </a:r>
            <a:r>
              <a:rPr lang="en-US" sz="4000" dirty="0" smtClean="0">
                <a:latin typeface=".VnAvant" panose="020B7200000000000000" pitchFamily="34" charset="0"/>
              </a:rPr>
              <a:t> Hµ </a:t>
            </a:r>
            <a:r>
              <a:rPr lang="en-US" sz="4000" dirty="0" err="1" smtClean="0">
                <a:latin typeface=".VnAvant" panose="020B7200000000000000" pitchFamily="34" charset="0"/>
              </a:rPr>
              <a:t>giá</a:t>
            </a:r>
            <a:r>
              <a:rPr lang="en-US" sz="4000" dirty="0" smtClean="0">
                <a:latin typeface=".VnAvant" panose="020B7200000000000000" pitchFamily="34" charset="0"/>
              </a:rPr>
              <a:t> cam. Hµ </a:t>
            </a:r>
            <a:r>
              <a:rPr lang="en-US" sz="4000" dirty="0" err="1" smtClean="0">
                <a:latin typeface=".VnAvant" panose="020B7200000000000000" pitchFamily="34" charset="0"/>
              </a:rPr>
              <a:t>chän</a:t>
            </a:r>
            <a:r>
              <a:rPr lang="en-US" sz="4000" dirty="0" smtClean="0">
                <a:latin typeface=".VnAvant" panose="020B7200000000000000" pitchFamily="34" charset="0"/>
              </a:rPr>
              <a:t> </a:t>
            </a:r>
            <a:r>
              <a:rPr lang="en-US" sz="4000" dirty="0" err="1" smtClean="0">
                <a:latin typeface=".VnAvant" panose="020B7200000000000000" pitchFamily="34" charset="0"/>
              </a:rPr>
              <a:t>qu</a:t>
            </a:r>
            <a:r>
              <a:rPr lang="en-US" sz="4000" dirty="0" smtClean="0">
                <a:latin typeface=".VnAvant" panose="020B7200000000000000" pitchFamily="34" charset="0"/>
              </a:rPr>
              <a:t>¶ cam to </a:t>
            </a:r>
            <a:r>
              <a:rPr lang="en-US" sz="4000" dirty="0" err="1" smtClean="0">
                <a:latin typeface=".VnAvant" panose="020B7200000000000000" pitchFamily="34" charset="0"/>
              </a:rPr>
              <a:t>phÇn</a:t>
            </a:r>
            <a:r>
              <a:rPr lang="en-US" sz="4000" dirty="0" smtClean="0">
                <a:latin typeface=".VnAvant" panose="020B7200000000000000" pitchFamily="34" charset="0"/>
              </a:rPr>
              <a:t> </a:t>
            </a:r>
            <a:r>
              <a:rPr lang="en-US" sz="4000" dirty="0" err="1" smtClean="0">
                <a:latin typeface=".VnAvant" panose="020B7200000000000000" pitchFamily="34" charset="0"/>
              </a:rPr>
              <a:t>bè</a:t>
            </a:r>
            <a:r>
              <a:rPr lang="en-US" sz="4000" dirty="0" smtClean="0">
                <a:latin typeface=".VnAvant" panose="020B7200000000000000" pitchFamily="34" charset="0"/>
              </a:rPr>
              <a:t>. MÑ </a:t>
            </a:r>
            <a:r>
              <a:rPr lang="en-US" sz="4000" dirty="0" err="1" smtClean="0">
                <a:latin typeface=".VnAvant" panose="020B7200000000000000" pitchFamily="34" charset="0"/>
              </a:rPr>
              <a:t>khen</a:t>
            </a:r>
            <a:r>
              <a:rPr lang="en-US" sz="4000" dirty="0" smtClean="0">
                <a:latin typeface=".VnAvant" panose="020B7200000000000000" pitchFamily="34" charset="0"/>
              </a:rPr>
              <a:t> vµ </a:t>
            </a:r>
            <a:r>
              <a:rPr lang="en-US" sz="4000" dirty="0" err="1" smtClean="0">
                <a:latin typeface=".VnAvant" panose="020B7200000000000000" pitchFamily="34" charset="0"/>
              </a:rPr>
              <a:t>th¬m</a:t>
            </a:r>
            <a:r>
              <a:rPr lang="en-US" sz="4000" dirty="0" smtClean="0">
                <a:latin typeface=".VnAvant" panose="020B7200000000000000" pitchFamily="34" charset="0"/>
              </a:rPr>
              <a:t> </a:t>
            </a:r>
            <a:r>
              <a:rPr lang="en-US" sz="4000" dirty="0" err="1" smtClean="0">
                <a:latin typeface=".VnAvant" panose="020B7200000000000000" pitchFamily="34" charset="0"/>
              </a:rPr>
              <a:t>lªn</a:t>
            </a:r>
            <a:r>
              <a:rPr lang="en-US" sz="4000" dirty="0" smtClean="0">
                <a:latin typeface=".VnAvant" panose="020B7200000000000000" pitchFamily="34" charset="0"/>
              </a:rPr>
              <a:t> m¸ Hµ.</a:t>
            </a:r>
            <a:endParaRPr lang="en-US" sz="4000" dirty="0">
              <a:latin typeface=".VnAvant" panose="020B7200000000000000" pitchFamily="34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H="1">
            <a:off x="1416824" y="5158372"/>
            <a:ext cx="129038" cy="556628"/>
          </a:xfrm>
          <a:prstGeom prst="line">
            <a:avLst/>
          </a:prstGeom>
          <a:ln w="508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6755038" y="5181600"/>
            <a:ext cx="129038" cy="556628"/>
          </a:xfrm>
          <a:prstGeom prst="line">
            <a:avLst/>
          </a:prstGeom>
          <a:ln w="508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3501800" y="5791200"/>
            <a:ext cx="129038" cy="556628"/>
          </a:xfrm>
          <a:prstGeom prst="line">
            <a:avLst/>
          </a:prstGeom>
          <a:ln w="508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10740660" y="5791200"/>
            <a:ext cx="129038" cy="556628"/>
          </a:xfrm>
          <a:prstGeom prst="line">
            <a:avLst/>
          </a:prstGeom>
          <a:ln w="508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13034519" y="8921048"/>
            <a:ext cx="129038" cy="556628"/>
          </a:xfrm>
          <a:prstGeom prst="line">
            <a:avLst/>
          </a:prstGeom>
          <a:ln w="508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20569128" y="8905849"/>
            <a:ext cx="129038" cy="556628"/>
          </a:xfrm>
          <a:prstGeom prst="line">
            <a:avLst/>
          </a:prstGeom>
          <a:ln w="508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22784157" y="11850186"/>
            <a:ext cx="129038" cy="556628"/>
          </a:xfrm>
          <a:prstGeom prst="line">
            <a:avLst/>
          </a:prstGeom>
          <a:ln w="508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017557" y="4501062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H«m</a:t>
            </a:r>
            <a:endParaRPr lang="en-US" sz="40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852319" y="4502082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xãm</a:t>
            </a:r>
            <a:endParaRPr lang="en-US" sz="40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551255" y="5715000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.VnAvant" panose="020B7200000000000000" pitchFamily="34" charset="0"/>
              </a:rPr>
              <a:t>t</a:t>
            </a:r>
            <a:r>
              <a:rPr lang="en-US" sz="40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h¬m</a:t>
            </a:r>
            <a:endParaRPr lang="en-US" sz="40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 flipH="1">
            <a:off x="10848191" y="5770884"/>
            <a:ext cx="129038" cy="556628"/>
          </a:xfrm>
          <a:prstGeom prst="line">
            <a:avLst/>
          </a:prstGeom>
          <a:ln w="508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37" grpId="0"/>
      <p:bldP spid="3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89934" l="2146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994" y="-996391"/>
            <a:ext cx="8918056" cy="86766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9971" y="3892333"/>
            <a:ext cx="12161838" cy="2981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025743" y="-189761"/>
            <a:ext cx="2648234" cy="163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187680" y="-170871"/>
            <a:ext cx="3289079" cy="20347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85120" y="2152479"/>
            <a:ext cx="5410200" cy="1649668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marL="0" marR="0" lvl="0" indent="0" algn="ctr" defTabSz="91428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5.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Nói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pic>
        <p:nvPicPr>
          <p:cNvPr id="8" name="Google Shape;111;p3"/>
          <p:cNvPicPr preferRelativeResize="0"/>
          <p:nvPr/>
        </p:nvPicPr>
        <p:blipFill rotWithShape="1">
          <a:blip r:embed="rId7">
            <a:alphaModFix/>
          </a:blip>
          <a:srcRect r="7135"/>
          <a:stretch/>
        </p:blipFill>
        <p:spPr>
          <a:xfrm flipH="1">
            <a:off x="7713598" y="2384222"/>
            <a:ext cx="4800271" cy="4510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718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7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3715209" y="914400"/>
            <a:ext cx="473142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 </a:t>
            </a:r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lỗi</a:t>
            </a:r>
            <a:endParaRPr 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2"/>
          <a:stretch/>
        </p:blipFill>
        <p:spPr>
          <a:xfrm>
            <a:off x="1488395" y="1753936"/>
            <a:ext cx="9220200" cy="499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691850" y="0"/>
            <a:ext cx="8792308" cy="4552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005" y="2364007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14" b="98857" l="12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04875" y="76200"/>
            <a:ext cx="1691806" cy="1184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4233"/>
            <a:ext cx="12161838" cy="397084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056EF3EA-71EE-49D9-9A5F-621FA1088AD8}"/>
              </a:ext>
            </a:extLst>
          </p:cNvPr>
          <p:cNvSpPr/>
          <p:nvPr/>
        </p:nvSpPr>
        <p:spPr>
          <a:xfrm>
            <a:off x="594519" y="511984"/>
            <a:ext cx="9067799" cy="49530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7200" kern="0" dirty="0">
              <a:solidFill>
                <a:srgbClr val="002060"/>
              </a:solidFill>
              <a:latin typeface="Arial 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B3423975-58CB-422A-AFBF-EE76BFB19921}"/>
              </a:ext>
            </a:extLst>
          </p:cNvPr>
          <p:cNvSpPr txBox="1"/>
          <p:nvPr/>
        </p:nvSpPr>
        <p:spPr>
          <a:xfrm>
            <a:off x="738809" y="1828800"/>
            <a:ext cx="10828510" cy="2862308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6000" b="1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</a:t>
            </a:r>
            <a:r>
              <a:rPr lang="en-US" sz="6000" b="1" dirty="0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¹n </a:t>
            </a:r>
            <a:r>
              <a:rPr lang="en-US" sz="6000" b="1" dirty="0" err="1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th©n</a:t>
            </a:r>
            <a:r>
              <a:rPr lang="en-US" sz="6000" b="1" dirty="0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6000" b="1" dirty="0" err="1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ngùa</a:t>
            </a:r>
            <a:r>
              <a:rPr lang="en-US" sz="6000" b="1" dirty="0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v»n</a:t>
            </a:r>
            <a:endParaRPr lang="vi-VN" sz="60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sz="6000" b="1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</a:t>
            </a:r>
            <a:r>
              <a:rPr lang="en-US" sz="6000" b="1" dirty="0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on </a:t>
            </a:r>
            <a:r>
              <a:rPr lang="en-US" sz="6000" b="1" dirty="0" err="1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giun</a:t>
            </a:r>
            <a:r>
              <a:rPr lang="en-US" sz="6000" b="1" dirty="0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    ®»m th¾m</a:t>
            </a:r>
            <a:endParaRPr lang="vi-VN" sz="60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2B98374-B04A-4EE1-99AC-116C1AF7C1D6}"/>
              </a:ext>
            </a:extLst>
          </p:cNvPr>
          <p:cNvSpPr txBox="1"/>
          <p:nvPr/>
        </p:nvSpPr>
        <p:spPr>
          <a:xfrm>
            <a:off x="1204119" y="607185"/>
            <a:ext cx="55746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dirty="0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sz="4000" dirty="0" err="1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h·y</a:t>
            </a:r>
            <a:r>
              <a:rPr lang="en-US" sz="4000" dirty="0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®</a:t>
            </a:r>
            <a:r>
              <a:rPr lang="en-US" sz="4000" dirty="0" err="1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äc</a:t>
            </a:r>
            <a:endParaRPr lang="en-US" sz="4000" dirty="0">
              <a:solidFill>
                <a:srgbClr val="00206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51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8902">
            <a:off x="10310836" y="85972"/>
            <a:ext cx="1738915" cy="1338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610" y="2629077"/>
            <a:ext cx="12161838" cy="397084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7DDF2C8E-A7BB-419C-B566-7A338A6B59D6}"/>
              </a:ext>
            </a:extLst>
          </p:cNvPr>
          <p:cNvSpPr/>
          <p:nvPr/>
        </p:nvSpPr>
        <p:spPr>
          <a:xfrm>
            <a:off x="594519" y="511984"/>
            <a:ext cx="9067799" cy="49530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7200" kern="0" dirty="0">
              <a:solidFill>
                <a:srgbClr val="002060"/>
              </a:solidFill>
              <a:latin typeface="Arial 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59EDB27-0493-4DE9-80BC-3393ED18934F}"/>
              </a:ext>
            </a:extLst>
          </p:cNvPr>
          <p:cNvSpPr txBox="1"/>
          <p:nvPr/>
        </p:nvSpPr>
        <p:spPr>
          <a:xfrm>
            <a:off x="738809" y="1563360"/>
            <a:ext cx="10828510" cy="3000807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6000" b="1" dirty="0" err="1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m</a:t>
            </a:r>
            <a:r>
              <a:rPr lang="en-US" sz="6000" b="1" dirty="0" err="1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µu</a:t>
            </a:r>
            <a:r>
              <a:rPr lang="en-US" sz="6000" b="1" dirty="0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s¬n</a:t>
            </a:r>
            <a:r>
              <a:rPr lang="en-US" sz="6000" b="1" dirty="0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      </a:t>
            </a:r>
            <a:r>
              <a:rPr lang="en-US" sz="6000" b="1" dirty="0" err="1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che</a:t>
            </a:r>
            <a:r>
              <a:rPr lang="en-US" sz="6000" b="1" dirty="0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ch¾n</a:t>
            </a:r>
            <a:endParaRPr lang="vi-VN" sz="60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sz="6000" b="1" dirty="0" err="1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n</a:t>
            </a:r>
            <a:r>
              <a:rPr lang="en-US" sz="6000" b="1" dirty="0" err="1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h¶m</a:t>
            </a:r>
            <a:r>
              <a:rPr lang="en-US" sz="6000" b="1" dirty="0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nhÝ</a:t>
            </a:r>
            <a:r>
              <a:rPr lang="en-US" sz="6000" b="1" dirty="0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      </a:t>
            </a:r>
            <a:r>
              <a:rPr lang="en-US" sz="6000" b="1" dirty="0" err="1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m­</a:t>
            </a:r>
            <a:r>
              <a:rPr lang="en-US" sz="6600" b="1" dirty="0" err="1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6000" b="1" dirty="0" err="1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a</a:t>
            </a:r>
            <a:r>
              <a:rPr lang="en-US" sz="6000" b="1" dirty="0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phïn</a:t>
            </a:r>
            <a:endParaRPr lang="vi-VN" sz="60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2B98374-B04A-4EE1-99AC-116C1AF7C1D6}"/>
              </a:ext>
            </a:extLst>
          </p:cNvPr>
          <p:cNvSpPr txBox="1"/>
          <p:nvPr/>
        </p:nvSpPr>
        <p:spPr>
          <a:xfrm>
            <a:off x="1204119" y="607185"/>
            <a:ext cx="55746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dirty="0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sz="4000" dirty="0" err="1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h·y</a:t>
            </a:r>
            <a:r>
              <a:rPr lang="en-US" sz="4000" dirty="0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®</a:t>
            </a:r>
            <a:r>
              <a:rPr lang="en-US" sz="4000" dirty="0" err="1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äc</a:t>
            </a:r>
            <a:endParaRPr lang="en-US" sz="4000" dirty="0">
              <a:solidFill>
                <a:srgbClr val="00206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384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9203" y="113919"/>
            <a:ext cx="1748973" cy="1769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4233"/>
            <a:ext cx="12161838" cy="39708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F1860CDF-8BD6-456F-B322-C3F6DCC06B06}"/>
              </a:ext>
            </a:extLst>
          </p:cNvPr>
          <p:cNvSpPr/>
          <p:nvPr/>
        </p:nvSpPr>
        <p:spPr>
          <a:xfrm>
            <a:off x="594519" y="511984"/>
            <a:ext cx="9067799" cy="49530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7200" kern="0" dirty="0">
              <a:solidFill>
                <a:srgbClr val="002060"/>
              </a:solidFill>
              <a:latin typeface="Arial 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6776844-058A-4623-9C83-795039B533AC}"/>
              </a:ext>
            </a:extLst>
          </p:cNvPr>
          <p:cNvSpPr txBox="1"/>
          <p:nvPr/>
        </p:nvSpPr>
        <p:spPr>
          <a:xfrm>
            <a:off x="823119" y="1647226"/>
            <a:ext cx="10828510" cy="2862308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6000" b="1" dirty="0" err="1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p</a:t>
            </a:r>
            <a:r>
              <a:rPr lang="en-US" sz="6000" b="1" dirty="0" err="1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h©n</a:t>
            </a:r>
            <a:r>
              <a:rPr lang="en-US" sz="6000" b="1" dirty="0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v©n</a:t>
            </a:r>
            <a:r>
              <a:rPr lang="en-US" sz="6000" b="1" dirty="0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6000" b="1" dirty="0" err="1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mµu</a:t>
            </a:r>
            <a:r>
              <a:rPr lang="en-US" sz="6000" b="1" dirty="0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s¬n</a:t>
            </a:r>
            <a:endParaRPr lang="vi-VN" sz="60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sz="6000" b="1" dirty="0" err="1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trßn</a:t>
            </a:r>
            <a:r>
              <a:rPr lang="en-US" sz="6000" b="1" dirty="0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trÞa</a:t>
            </a:r>
            <a:r>
              <a:rPr lang="en-US" sz="6000" b="1" dirty="0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        </a:t>
            </a:r>
            <a:r>
              <a:rPr lang="en-US" sz="6000" b="1" dirty="0" err="1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quÇn</a:t>
            </a:r>
            <a:r>
              <a:rPr lang="en-US" sz="6000" b="1" dirty="0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thun</a:t>
            </a:r>
            <a:endParaRPr lang="vi-VN" sz="60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2B98374-B04A-4EE1-99AC-116C1AF7C1D6}"/>
              </a:ext>
            </a:extLst>
          </p:cNvPr>
          <p:cNvSpPr txBox="1"/>
          <p:nvPr/>
        </p:nvSpPr>
        <p:spPr>
          <a:xfrm>
            <a:off x="1204119" y="607185"/>
            <a:ext cx="55746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dirty="0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sz="4000" dirty="0" err="1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h·y</a:t>
            </a:r>
            <a:r>
              <a:rPr lang="en-US" sz="4000" dirty="0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®</a:t>
            </a:r>
            <a:r>
              <a:rPr lang="en-US" sz="4000" dirty="0" err="1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äc</a:t>
            </a:r>
            <a:endParaRPr lang="en-US" sz="4000" dirty="0">
              <a:solidFill>
                <a:srgbClr val="00206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29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7562" y="91606"/>
            <a:ext cx="1612252" cy="1071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4233"/>
            <a:ext cx="12161838" cy="39708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C03E54DC-E2D1-4F89-869A-800901A13CDA}"/>
              </a:ext>
            </a:extLst>
          </p:cNvPr>
          <p:cNvSpPr/>
          <p:nvPr/>
        </p:nvSpPr>
        <p:spPr>
          <a:xfrm>
            <a:off x="594518" y="511984"/>
            <a:ext cx="9906001" cy="5507816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7200" kern="0" dirty="0">
              <a:solidFill>
                <a:srgbClr val="002060"/>
              </a:solidFill>
              <a:latin typeface="Arial 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628FE0F-D27C-416D-9861-547FB4C0A440}"/>
              </a:ext>
            </a:extLst>
          </p:cNvPr>
          <p:cNvSpPr txBox="1"/>
          <p:nvPr/>
        </p:nvSpPr>
        <p:spPr>
          <a:xfrm>
            <a:off x="746917" y="1564497"/>
            <a:ext cx="9620645" cy="2585309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5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</a:t>
            </a:r>
            <a:r>
              <a:rPr lang="en-US" sz="5400" b="1" dirty="0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MÑ </a:t>
            </a:r>
            <a:r>
              <a:rPr lang="en-US" sz="5400" b="1" dirty="0" err="1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mua</a:t>
            </a:r>
            <a:r>
              <a:rPr lang="en-US" sz="5400" b="1" dirty="0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tÊm</a:t>
            </a:r>
            <a:r>
              <a:rPr lang="en-US" sz="5400" b="1" dirty="0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th¶m</a:t>
            </a:r>
            <a:r>
              <a:rPr lang="en-US" sz="5400" b="1" dirty="0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míi</a:t>
            </a:r>
            <a:r>
              <a:rPr lang="en-US" sz="5400" b="1" dirty="0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5400" b="1" dirty="0" err="1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Th¶m</a:t>
            </a:r>
            <a:r>
              <a:rPr lang="en-US" sz="5400" b="1" dirty="0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mµu</a:t>
            </a:r>
            <a:r>
              <a:rPr lang="en-US" sz="5400" b="1" dirty="0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®á </a:t>
            </a:r>
            <a:r>
              <a:rPr lang="en-US" sz="5400" b="1" dirty="0" err="1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mËn</a:t>
            </a:r>
            <a:r>
              <a:rPr lang="en-US" sz="5400" b="1" dirty="0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.</a:t>
            </a:r>
            <a:endParaRPr lang="vi-VN" sz="54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2B98374-B04A-4EE1-99AC-116C1AF7C1D6}"/>
              </a:ext>
            </a:extLst>
          </p:cNvPr>
          <p:cNvSpPr txBox="1"/>
          <p:nvPr/>
        </p:nvSpPr>
        <p:spPr>
          <a:xfrm>
            <a:off x="1204119" y="607185"/>
            <a:ext cx="55746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dirty="0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sz="4000" dirty="0" err="1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h·y</a:t>
            </a:r>
            <a:r>
              <a:rPr lang="en-US" sz="4000" dirty="0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®</a:t>
            </a:r>
            <a:r>
              <a:rPr lang="en-US" sz="4000" dirty="0" err="1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äc</a:t>
            </a:r>
            <a:endParaRPr lang="en-US" sz="4000" dirty="0">
              <a:solidFill>
                <a:srgbClr val="00206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59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519" y="304800"/>
            <a:ext cx="4569634" cy="1520228"/>
          </a:xfrm>
          <a:prstGeom prst="rect">
            <a:avLst/>
          </a:prstGeom>
        </p:spPr>
      </p:pic>
      <p:pic>
        <p:nvPicPr>
          <p:cNvPr id="1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4233"/>
            <a:ext cx="12161838" cy="397084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0A77D1F8-1DFF-44E2-80B1-57C2C0256E48}"/>
              </a:ext>
            </a:extLst>
          </p:cNvPr>
          <p:cNvSpPr/>
          <p:nvPr/>
        </p:nvSpPr>
        <p:spPr>
          <a:xfrm>
            <a:off x="594519" y="511984"/>
            <a:ext cx="9067798" cy="49530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7200" kern="0" dirty="0">
              <a:solidFill>
                <a:srgbClr val="002060"/>
              </a:solidFill>
              <a:latin typeface="Arial 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190B4D2-EC23-475C-96FF-CE1EB96B9DB6}"/>
              </a:ext>
            </a:extLst>
          </p:cNvPr>
          <p:cNvSpPr txBox="1"/>
          <p:nvPr/>
        </p:nvSpPr>
        <p:spPr>
          <a:xfrm>
            <a:off x="746918" y="1825028"/>
            <a:ext cx="8762999" cy="2430972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vi-VN" sz="5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	</a:t>
            </a:r>
            <a:r>
              <a:rPr lang="en-US" sz="5400" b="1" dirty="0" err="1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Nh</a:t>
            </a:r>
            <a:r>
              <a:rPr lang="en-US" sz="5400" b="1" dirty="0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µ bµ </a:t>
            </a:r>
            <a:r>
              <a:rPr lang="en-US" sz="5400" b="1" dirty="0" err="1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cã</a:t>
            </a:r>
            <a:r>
              <a:rPr lang="en-US" sz="5400" b="1" dirty="0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bµn</a:t>
            </a:r>
            <a:r>
              <a:rPr lang="en-US" sz="5400" b="1" dirty="0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ghÕ</a:t>
            </a:r>
            <a:r>
              <a:rPr lang="en-US" sz="5400" b="1" dirty="0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gç</a:t>
            </a:r>
            <a:r>
              <a:rPr lang="en-US" sz="5400" b="1" dirty="0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mun</a:t>
            </a:r>
            <a:r>
              <a:rPr lang="en-US" sz="5400" b="1" dirty="0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cã</a:t>
            </a:r>
            <a:r>
              <a:rPr lang="en-US" sz="5400" b="1" dirty="0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c¶ </a:t>
            </a:r>
            <a:r>
              <a:rPr lang="en-US" sz="5400" b="1" dirty="0" err="1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cón</a:t>
            </a:r>
            <a:r>
              <a:rPr lang="en-US" sz="5400" b="1" dirty="0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con.</a:t>
            </a:r>
            <a:endParaRPr lang="vi-VN" sz="54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B2B98374-B04A-4EE1-99AC-116C1AF7C1D6}"/>
              </a:ext>
            </a:extLst>
          </p:cNvPr>
          <p:cNvSpPr txBox="1"/>
          <p:nvPr/>
        </p:nvSpPr>
        <p:spPr>
          <a:xfrm>
            <a:off x="1204119" y="607185"/>
            <a:ext cx="55746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dirty="0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sz="4000" dirty="0" err="1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h·y</a:t>
            </a:r>
            <a:r>
              <a:rPr lang="en-US" sz="4000" dirty="0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®</a:t>
            </a:r>
            <a:r>
              <a:rPr lang="en-US" sz="4000" dirty="0" err="1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äc</a:t>
            </a:r>
            <a:endParaRPr lang="en-US" sz="4000" dirty="0">
              <a:solidFill>
                <a:srgbClr val="00206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685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ownloads\2742630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45" b="7831"/>
          <a:stretch/>
        </p:blipFill>
        <p:spPr bwMode="auto">
          <a:xfrm>
            <a:off x="-14483" y="8483"/>
            <a:ext cx="12161838" cy="6964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550" y="4670946"/>
            <a:ext cx="2333999" cy="2408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358" y="4475275"/>
            <a:ext cx="2029507" cy="2698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286" y="4810620"/>
            <a:ext cx="1040345" cy="1370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615" y="4939306"/>
            <a:ext cx="1265729" cy="1667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270" y="4703311"/>
            <a:ext cx="1824812" cy="2403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756" y="4711949"/>
            <a:ext cx="1040345" cy="1370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063" y="4670946"/>
            <a:ext cx="1347205" cy="1774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510" y="4670946"/>
            <a:ext cx="1824812" cy="2403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0919" y="4765603"/>
            <a:ext cx="2333999" cy="2408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658" y="4423579"/>
            <a:ext cx="2029507" cy="2698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026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6280108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2841</TotalTime>
  <Words>306</Words>
  <Application>Microsoft Office PowerPoint</Application>
  <PresentationFormat>Custom</PresentationFormat>
  <Paragraphs>116</Paragraphs>
  <Slides>35</Slides>
  <Notes>17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35</vt:i4>
      </vt:variant>
    </vt:vector>
  </HeadingPairs>
  <TitlesOfParts>
    <vt:vector size="52" baseType="lpstr">
      <vt:lpstr>微软雅黑</vt:lpstr>
      <vt:lpstr>宋体</vt:lpstr>
      <vt:lpstr>.VnAvant</vt:lpstr>
      <vt:lpstr>Arial</vt:lpstr>
      <vt:lpstr>Arial </vt:lpstr>
      <vt:lpstr>Arial Rounded MT Bold</vt:lpstr>
      <vt:lpstr>Arial-Rounded</vt:lpstr>
      <vt:lpstr>Arrus-Black</vt:lpstr>
      <vt:lpstr>Calibri</vt:lpstr>
      <vt:lpstr>Calibri Light</vt:lpstr>
      <vt:lpstr>Times New Roman</vt:lpstr>
      <vt:lpstr>UTM Avo</vt:lpstr>
      <vt:lpstr>Office Theme</vt:lpstr>
      <vt:lpstr>1_Default Design</vt:lpstr>
      <vt:lpstr>1_Office Theme</vt:lpstr>
      <vt:lpstr>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hoa</cp:lastModifiedBy>
  <cp:revision>309</cp:revision>
  <dcterms:created xsi:type="dcterms:W3CDTF">2021-05-08T14:00:55Z</dcterms:created>
  <dcterms:modified xsi:type="dcterms:W3CDTF">2021-11-07T23:49:36Z</dcterms:modified>
</cp:coreProperties>
</file>