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6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LUYÖN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TËP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CHUNG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4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" t="15804" r="61239" b="73769"/>
          <a:stretch/>
        </p:blipFill>
        <p:spPr>
          <a:xfrm>
            <a:off x="0" y="0"/>
            <a:ext cx="3733800" cy="181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2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3" t="15484" r="3095" b="63441"/>
          <a:stretch/>
        </p:blipFill>
        <p:spPr>
          <a:xfrm>
            <a:off x="-228599" y="1905000"/>
            <a:ext cx="9677399" cy="329300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1</a:t>
            </a:r>
            <a:endParaRPr lang="vi-VN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52400"/>
            <a:ext cx="77929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</a:rPr>
              <a:t>Hàng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nào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có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nhiều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đồ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chơi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hơn</a:t>
            </a:r>
            <a:r>
              <a:rPr lang="en-US" sz="4400" b="1" dirty="0" smtClean="0">
                <a:solidFill>
                  <a:srgbClr val="0070C0"/>
                </a:solidFill>
              </a:rPr>
              <a:t>?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22860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852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2</a:t>
            </a:r>
            <a:endParaRPr lang="vi-VN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52400"/>
            <a:ext cx="53594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</a:rPr>
              <a:t>Chọn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câu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trả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lời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đúng</a:t>
            </a:r>
            <a:r>
              <a:rPr lang="en-US" sz="4400" b="1" dirty="0" smtClean="0">
                <a:solidFill>
                  <a:srgbClr val="0070C0"/>
                </a:solidFill>
              </a:rPr>
              <a:t>.</a:t>
            </a:r>
            <a:endParaRPr lang="vi-VN" sz="44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 t="42581" r="5565" b="17635"/>
          <a:stretch/>
        </p:blipFill>
        <p:spPr>
          <a:xfrm>
            <a:off x="381000" y="1066800"/>
            <a:ext cx="8106698" cy="39241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893" y="4953000"/>
            <a:ext cx="5026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A. </a:t>
            </a:r>
            <a:r>
              <a:rPr lang="en-US" sz="3200" b="1" dirty="0" err="1" smtClean="0">
                <a:solidFill>
                  <a:srgbClr val="0070C0"/>
                </a:solidFill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</a:rPr>
              <a:t> ô </a:t>
            </a:r>
            <a:r>
              <a:rPr lang="en-US" sz="3200" b="1" dirty="0" err="1" smtClean="0">
                <a:solidFill>
                  <a:srgbClr val="0070C0"/>
                </a:solidFill>
              </a:rPr>
              <a:t>tô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ít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hơn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máy</a:t>
            </a:r>
            <a:r>
              <a:rPr lang="en-US" sz="3200" b="1" dirty="0" smtClean="0">
                <a:solidFill>
                  <a:srgbClr val="0070C0"/>
                </a:solidFill>
              </a:rPr>
              <a:t> bay.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641" y="5517866"/>
            <a:ext cx="4805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B. </a:t>
            </a:r>
            <a:r>
              <a:rPr lang="en-US" sz="3200" b="1" dirty="0" err="1" smtClean="0">
                <a:solidFill>
                  <a:srgbClr val="0070C0"/>
                </a:solidFill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</a:rPr>
              <a:t> ô </a:t>
            </a:r>
            <a:r>
              <a:rPr lang="en-US" sz="3200" b="1" dirty="0" err="1" smtClean="0">
                <a:solidFill>
                  <a:srgbClr val="0070C0"/>
                </a:solidFill>
              </a:rPr>
              <a:t>tô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bằng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máy</a:t>
            </a:r>
            <a:r>
              <a:rPr lang="en-US" sz="3200" b="1" dirty="0" smtClean="0">
                <a:solidFill>
                  <a:srgbClr val="0070C0"/>
                </a:solidFill>
              </a:rPr>
              <a:t> bay.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641" y="6072411"/>
            <a:ext cx="5715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C. </a:t>
            </a:r>
            <a:r>
              <a:rPr lang="en-US" sz="3200" b="1" dirty="0" err="1" smtClean="0">
                <a:solidFill>
                  <a:srgbClr val="0070C0"/>
                </a:solidFill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</a:rPr>
              <a:t> ô </a:t>
            </a:r>
            <a:r>
              <a:rPr lang="en-US" sz="3200" b="1" dirty="0" err="1" smtClean="0">
                <a:solidFill>
                  <a:srgbClr val="0070C0"/>
                </a:solidFill>
              </a:rPr>
              <a:t>tô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nhiều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hơn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máy</a:t>
            </a:r>
            <a:r>
              <a:rPr lang="en-US" sz="3200" b="1" dirty="0" smtClean="0">
                <a:solidFill>
                  <a:srgbClr val="0070C0"/>
                </a:solidFill>
              </a:rPr>
              <a:t> bay.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53374" y="4908266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176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3</a:t>
            </a:r>
            <a:endParaRPr lang="vi-VN" sz="7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45580" y="267029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607580" y="140112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4" t="7652" r="7044" b="62150"/>
          <a:stretch/>
        </p:blipFill>
        <p:spPr>
          <a:xfrm>
            <a:off x="-260556" y="1371600"/>
            <a:ext cx="9353110" cy="47244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91000" y="1720644"/>
            <a:ext cx="762000" cy="756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ounded Rectangle 8"/>
          <p:cNvSpPr/>
          <p:nvPr/>
        </p:nvSpPr>
        <p:spPr>
          <a:xfrm>
            <a:off x="7651956" y="1720644"/>
            <a:ext cx="762000" cy="756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ounded Rectangle 9"/>
          <p:cNvSpPr/>
          <p:nvPr/>
        </p:nvSpPr>
        <p:spPr>
          <a:xfrm>
            <a:off x="4220496" y="4038600"/>
            <a:ext cx="762000" cy="756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ounded Rectangle 10"/>
          <p:cNvSpPr/>
          <p:nvPr/>
        </p:nvSpPr>
        <p:spPr>
          <a:xfrm>
            <a:off x="7681452" y="4038600"/>
            <a:ext cx="762000" cy="756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ounded Rectangle 11"/>
          <p:cNvSpPr/>
          <p:nvPr/>
        </p:nvSpPr>
        <p:spPr>
          <a:xfrm>
            <a:off x="796129" y="4038600"/>
            <a:ext cx="762000" cy="756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4194332" y="1707203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10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2400" y="16002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4</a:t>
            </a:r>
            <a:endParaRPr lang="vi-VN" sz="5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9267" y="395347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7</a:t>
            </a:r>
            <a:endParaRPr lang="vi-VN" sz="5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1076" y="392780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9</a:t>
            </a:r>
            <a:endParaRPr lang="vi-VN" sz="54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94590" y="395347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8</a:t>
            </a:r>
            <a:endParaRPr lang="vi-VN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8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4</a:t>
            </a:r>
            <a:endParaRPr lang="vi-VN" sz="7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45580" y="267029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607580" y="140112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 t="46882" r="5806" b="28817"/>
          <a:stretch/>
        </p:blipFill>
        <p:spPr>
          <a:xfrm>
            <a:off x="-715468" y="1981200"/>
            <a:ext cx="9935668" cy="4038600"/>
          </a:xfrm>
          <a:prstGeom prst="rect">
            <a:avLst/>
          </a:prstGeom>
        </p:spPr>
      </p:pic>
      <p:sp>
        <p:nvSpPr>
          <p:cNvPr id="8" name="Title 6"/>
          <p:cNvSpPr txBox="1">
            <a:spLocks/>
          </p:cNvSpPr>
          <p:nvPr/>
        </p:nvSpPr>
        <p:spPr>
          <a:xfrm>
            <a:off x="187919" y="1063442"/>
            <a:ext cx="726481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a)</a:t>
            </a:r>
            <a:endParaRPr lang="vi-VN" sz="54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0" y="3352800"/>
            <a:ext cx="304800" cy="494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8406581" y="4114800"/>
            <a:ext cx="304800" cy="494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8406581" y="4758933"/>
            <a:ext cx="304800" cy="494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8325103" y="325316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5</a:t>
            </a:r>
            <a:endParaRPr lang="vi-VN" sz="48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8092" y="392793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4</a:t>
            </a:r>
            <a:endParaRPr lang="vi-VN" sz="48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18092" y="4663969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3</a:t>
            </a:r>
            <a:endParaRPr lang="vi-VN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4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1" t="71398" r="5190" b="6021"/>
          <a:stretch/>
        </p:blipFill>
        <p:spPr>
          <a:xfrm>
            <a:off x="-76200" y="1639614"/>
            <a:ext cx="9372600" cy="37705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0" y="3071432"/>
            <a:ext cx="304800" cy="494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8406581" y="3833432"/>
            <a:ext cx="304800" cy="494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8406581" y="4477565"/>
            <a:ext cx="304800" cy="494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8325103" y="297180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8</a:t>
            </a:r>
            <a:endParaRPr lang="vi-VN" sz="4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8092" y="364656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7</a:t>
            </a:r>
            <a:endParaRPr lang="vi-VN" sz="4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8092" y="438260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6</a:t>
            </a:r>
            <a:endParaRPr lang="vi-VN" sz="4800" b="1" dirty="0">
              <a:solidFill>
                <a:srgbClr val="0070C0"/>
              </a:solidFill>
            </a:endParaRPr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171889" y="703094"/>
            <a:ext cx="758541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b)</a:t>
            </a:r>
            <a:endParaRPr lang="vi-VN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9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76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4</cp:revision>
  <dcterms:created xsi:type="dcterms:W3CDTF">2006-08-16T00:00:00Z</dcterms:created>
  <dcterms:modified xsi:type="dcterms:W3CDTF">2020-08-20T10:58:30Z</dcterms:modified>
</cp:coreProperties>
</file>