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3" r:id="rId2"/>
    <p:sldId id="267" r:id="rId3"/>
    <p:sldId id="268" r:id="rId4"/>
    <p:sldId id="269" r:id="rId5"/>
    <p:sldId id="270" r:id="rId6"/>
    <p:sldId id="271" r:id="rId7"/>
    <p:sldId id="272" r:id="rId8"/>
    <p:sldId id="262" r:id="rId9"/>
    <p:sldId id="256" r:id="rId10"/>
    <p:sldId id="257" r:id="rId11"/>
    <p:sldId id="265" r:id="rId12"/>
    <p:sldId id="266" r:id="rId13"/>
    <p:sldId id="258" r:id="rId14"/>
    <p:sldId id="259" r:id="rId15"/>
    <p:sldId id="260" r:id="rId16"/>
    <p:sldId id="261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24" autoAdjust="0"/>
  </p:normalViewPr>
  <p:slideViewPr>
    <p:cSldViewPr>
      <p:cViewPr>
        <p:scale>
          <a:sx n="82" d="100"/>
          <a:sy n="82" d="100"/>
        </p:scale>
        <p:origin x="276" y="-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01E9B-C684-49DF-AEF8-62F729FE5C4C}" type="datetimeFigureOut">
              <a:rPr lang="vi-VN" smtClean="0"/>
              <a:t>26/10/2021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DA083-AF0A-408C-B428-64D435CEF990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9D1C6-728C-4E3D-B426-3038FAB769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73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9D1C6-728C-4E3D-B426-3038FAB769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7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813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3" Type="http://schemas.microsoft.com/office/2007/relationships/media" Target="../media/media3.mp3"/><Relationship Id="rId21" Type="http://schemas.openxmlformats.org/officeDocument/2006/relationships/image" Target="../media/image19.png"/><Relationship Id="rId7" Type="http://schemas.microsoft.com/office/2007/relationships/media" Target="../media/media6.mp3"/><Relationship Id="rId12" Type="http://schemas.openxmlformats.org/officeDocument/2006/relationships/notesSlide" Target="../notesSlides/notesSlide2.xml"/><Relationship Id="rId17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20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17.png"/><Relationship Id="rId5" Type="http://schemas.microsoft.com/office/2007/relationships/media" Target="../media/media5.mp3"/><Relationship Id="rId15" Type="http://schemas.microsoft.com/office/2007/relationships/hdphoto" Target="../media/hdphoto1.wdp"/><Relationship Id="rId23" Type="http://schemas.openxmlformats.org/officeDocument/2006/relationships/image" Target="../media/image20.gif"/><Relationship Id="rId10" Type="http://schemas.openxmlformats.org/officeDocument/2006/relationships/audio" Target="../media/media7.mp3"/><Relationship Id="rId19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microsoft.com/office/2007/relationships/media" Target="../media/media7.mp3"/><Relationship Id="rId14" Type="http://schemas.openxmlformats.org/officeDocument/2006/relationships/image" Target="../media/image10.png"/><Relationship Id="rId22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microsoft.com/office/2007/relationships/media" Target="../media/media3.mp3"/><Relationship Id="rId21" Type="http://schemas.openxmlformats.org/officeDocument/2006/relationships/image" Target="../media/image20.gif"/><Relationship Id="rId7" Type="http://schemas.microsoft.com/office/2007/relationships/media" Target="../media/media6.mp3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17.png"/><Relationship Id="rId5" Type="http://schemas.microsoft.com/office/2007/relationships/media" Target="../media/media5.mp3"/><Relationship Id="rId15" Type="http://schemas.microsoft.com/office/2007/relationships/hdphoto" Target="../media/hdphoto1.wdp"/><Relationship Id="rId23" Type="http://schemas.openxmlformats.org/officeDocument/2006/relationships/image" Target="../media/image21.gif"/><Relationship Id="rId10" Type="http://schemas.openxmlformats.org/officeDocument/2006/relationships/audio" Target="../media/media8.mp3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microsoft.com/office/2007/relationships/media" Target="../media/media8.mp3"/><Relationship Id="rId14" Type="http://schemas.openxmlformats.org/officeDocument/2006/relationships/image" Target="../media/image10.png"/><Relationship Id="rId22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0.png"/><Relationship Id="rId18" Type="http://schemas.openxmlformats.org/officeDocument/2006/relationships/image" Target="../media/image19.png"/><Relationship Id="rId3" Type="http://schemas.microsoft.com/office/2007/relationships/media" Target="../media/media3.mp3"/><Relationship Id="rId21" Type="http://schemas.openxmlformats.org/officeDocument/2006/relationships/slide" Target="slide16.xml"/><Relationship Id="rId7" Type="http://schemas.microsoft.com/office/2007/relationships/media" Target="../media/media6.mp3"/><Relationship Id="rId12" Type="http://schemas.openxmlformats.org/officeDocument/2006/relationships/image" Target="../media/image9.png"/><Relationship Id="rId17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21.gif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.xml"/><Relationship Id="rId5" Type="http://schemas.microsoft.com/office/2007/relationships/media" Target="../media/media5.mp3"/><Relationship Id="rId15" Type="http://schemas.openxmlformats.org/officeDocument/2006/relationships/image" Target="../media/image14.png"/><Relationship Id="rId23" Type="http://schemas.openxmlformats.org/officeDocument/2006/relationships/image" Target="../media/image17.png"/><Relationship Id="rId10" Type="http://schemas.openxmlformats.org/officeDocument/2006/relationships/audio" Target="../media/media9.mp3"/><Relationship Id="rId19" Type="http://schemas.microsoft.com/office/2007/relationships/hdphoto" Target="../media/hdphoto6.wdp"/><Relationship Id="rId4" Type="http://schemas.openxmlformats.org/officeDocument/2006/relationships/audio" Target="../media/media3.mp3"/><Relationship Id="rId9" Type="http://schemas.microsoft.com/office/2007/relationships/media" Target="../media/media9.mp3"/><Relationship Id="rId14" Type="http://schemas.microsoft.com/office/2007/relationships/hdphoto" Target="../media/hdphoto1.wdp"/><Relationship Id="rId22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hdphoto" Target="../media/hdphoto1.wdp"/><Relationship Id="rId18" Type="http://schemas.microsoft.com/office/2007/relationships/hdphoto" Target="../media/hdphoto6.wdp"/><Relationship Id="rId3" Type="http://schemas.microsoft.com/office/2007/relationships/media" Target="../media/media3.mp3"/><Relationship Id="rId21" Type="http://schemas.openxmlformats.org/officeDocument/2006/relationships/image" Target="../media/image23.png"/><Relationship Id="rId7" Type="http://schemas.microsoft.com/office/2007/relationships/media" Target="../media/media6.mp3"/><Relationship Id="rId12" Type="http://schemas.openxmlformats.org/officeDocument/2006/relationships/image" Target="../media/image10.png"/><Relationship Id="rId17" Type="http://schemas.openxmlformats.org/officeDocument/2006/relationships/image" Target="../media/image19.png"/><Relationship Id="rId25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openxmlformats.org/officeDocument/2006/relationships/image" Target="../media/image22.gif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image" Target="../media/image9.png"/><Relationship Id="rId24" Type="http://schemas.openxmlformats.org/officeDocument/2006/relationships/image" Target="../media/image11.png"/><Relationship Id="rId5" Type="http://schemas.microsoft.com/office/2007/relationships/media" Target="../media/media5.mp3"/><Relationship Id="rId15" Type="http://schemas.openxmlformats.org/officeDocument/2006/relationships/image" Target="../media/image18.png"/><Relationship Id="rId23" Type="http://schemas.openxmlformats.org/officeDocument/2006/relationships/image" Target="../media/image24.gif"/><Relationship Id="rId10" Type="http://schemas.openxmlformats.org/officeDocument/2006/relationships/audio" Target="../media/audio1.wav"/><Relationship Id="rId19" Type="http://schemas.openxmlformats.org/officeDocument/2006/relationships/slide" Target="slide16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4.png"/><Relationship Id="rId22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518" y="373462"/>
            <a:ext cx="1127522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13" y="1680312"/>
            <a:ext cx="1419380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43" y="2913487"/>
            <a:ext cx="9144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1524000" y="0"/>
            <a:ext cx="9144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0408" y="4276684"/>
            <a:ext cx="4625593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24" y="4255974"/>
            <a:ext cx="4625593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01" y="318624"/>
            <a:ext cx="1391723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443" y="355755"/>
            <a:ext cx="1257566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783" y="3339019"/>
            <a:ext cx="667496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62" y="2956868"/>
            <a:ext cx="966515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524000" y="2514600"/>
            <a:ext cx="777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con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lang="en-US" sz="540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ài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1" y="1"/>
            <a:ext cx="7354327" cy="5287113"/>
          </a:xfrm>
          <a:prstGeom prst="rect">
            <a:avLst/>
          </a:prstGeom>
        </p:spPr>
      </p:pic>
      <p:pic>
        <p:nvPicPr>
          <p:cNvPr id="5" name="Picture 4" descr="Bài 2 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1" y="5067050"/>
            <a:ext cx="5268061" cy="1790950"/>
          </a:xfrm>
          <a:prstGeom prst="rect">
            <a:avLst/>
          </a:prstGeom>
        </p:spPr>
      </p:pic>
      <p:pic>
        <p:nvPicPr>
          <p:cNvPr id="6" name="Picture 5" descr="B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400" y="-1"/>
            <a:ext cx="3581400" cy="70715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657600" y="51816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518" y="373462"/>
            <a:ext cx="1127522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13" y="1680312"/>
            <a:ext cx="1419380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43" y="2913487"/>
            <a:ext cx="9144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1524000" y="0"/>
            <a:ext cx="9144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0408" y="4276684"/>
            <a:ext cx="4625593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24" y="4255974"/>
            <a:ext cx="4625593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01" y="318624"/>
            <a:ext cx="1391723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443" y="355755"/>
            <a:ext cx="1257566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783" y="3339019"/>
            <a:ext cx="667496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62" y="2956868"/>
            <a:ext cx="966515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524000" y="2514600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GIẢI LAO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506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hoai Tây Vlog] Vũ điệu Thông điệp 5K - Dance message 5k - Covid -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4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ài 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0046" y="1056944"/>
            <a:ext cx="9011908" cy="474411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040580" y="2133600"/>
            <a:ext cx="609600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10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123220" y="2133600"/>
            <a:ext cx="609600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978725" y="4191000"/>
            <a:ext cx="609600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61365" y="4184070"/>
            <a:ext cx="609600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130145" y="4191000"/>
            <a:ext cx="609600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ài 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99802"/>
            <a:ext cx="8001000" cy="6722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ài 4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9572" y="1628524"/>
            <a:ext cx="8992856" cy="360095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677400" y="2895600"/>
            <a:ext cx="533400" cy="533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77400" y="3525980"/>
            <a:ext cx="533400" cy="533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677400" y="4191000"/>
            <a:ext cx="533400" cy="533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ài 4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2441" y="1742840"/>
            <a:ext cx="8907119" cy="337232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677400" y="3020295"/>
            <a:ext cx="533400" cy="533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8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77400" y="3636820"/>
            <a:ext cx="533400" cy="533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7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677400" y="4246420"/>
            <a:ext cx="533400" cy="533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  <a:endParaRPr lang="vi-VN" sz="3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518" y="373462"/>
            <a:ext cx="1127522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13" y="1680312"/>
            <a:ext cx="1419380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43" y="2913487"/>
            <a:ext cx="9144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1567443" y="-10429"/>
            <a:ext cx="9144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0408" y="4276684"/>
            <a:ext cx="4625593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24" y="4255974"/>
            <a:ext cx="4625593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01" y="318624"/>
            <a:ext cx="1391723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443" y="355755"/>
            <a:ext cx="1257566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783" y="3339019"/>
            <a:ext cx="667496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62" y="2956868"/>
            <a:ext cx="966515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62200" y="2438400"/>
            <a:ext cx="701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Hẹn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gặp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lại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con ở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tiết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học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sau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524000" y="1143000"/>
            <a:ext cx="9144000" cy="6371180"/>
            <a:chOff x="99367" y="19707"/>
            <a:chExt cx="9090900" cy="7041110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21" b="14444"/>
            <a:stretch/>
          </p:blipFill>
          <p:spPr bwMode="auto">
            <a:xfrm flipH="1">
              <a:off x="99367" y="19707"/>
              <a:ext cx="9090900" cy="5509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730" b="10001"/>
            <a:stretch/>
          </p:blipFill>
          <p:spPr bwMode="auto">
            <a:xfrm>
              <a:off x="99367" y="5446312"/>
              <a:ext cx="9090900" cy="1614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985296"/>
            <a:ext cx="4528885" cy="452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5562600" y="1143000"/>
            <a:ext cx="3329108" cy="375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524000" y="-1"/>
            <a:ext cx="9144000" cy="14478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CHÈO THUYỀN CÙNG BÉ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905000" y="1674822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2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60455" y="-1"/>
            <a:ext cx="18188633" cy="7514181"/>
            <a:chOff x="-363546" y="-1"/>
            <a:chExt cx="18188633" cy="7514181"/>
          </a:xfrm>
        </p:grpSpPr>
        <p:grpSp>
          <p:nvGrpSpPr>
            <p:cNvPr id="11" name="Group 10"/>
            <p:cNvGrpSpPr/>
            <p:nvPr/>
          </p:nvGrpSpPr>
          <p:grpSpPr>
            <a:xfrm>
              <a:off x="-363546" y="-1"/>
              <a:ext cx="18188633" cy="7514181"/>
              <a:chOff x="99367" y="21737"/>
              <a:chExt cx="18188633" cy="751418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99367" y="21738"/>
                <a:ext cx="9090900" cy="7514180"/>
                <a:chOff x="99367" y="19707"/>
                <a:chExt cx="9090900" cy="7041110"/>
              </a:xfrm>
            </p:grpSpPr>
            <p:pic>
              <p:nvPicPr>
                <p:cNvPr id="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021" b="14444"/>
                <a:stretch/>
              </p:blipFill>
              <p:spPr bwMode="auto">
                <a:xfrm flipH="1">
                  <a:off x="99367" y="19707"/>
                  <a:ext cx="9090900" cy="5509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730" b="10001"/>
                <a:stretch/>
              </p:blipFill>
              <p:spPr bwMode="auto">
                <a:xfrm>
                  <a:off x="99367" y="5446312"/>
                  <a:ext cx="9057770" cy="16145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" name="Group 7"/>
              <p:cNvGrpSpPr/>
              <p:nvPr/>
            </p:nvGrpSpPr>
            <p:grpSpPr>
              <a:xfrm>
                <a:off x="9083564" y="21737"/>
                <a:ext cx="9204436" cy="7514180"/>
                <a:chOff x="-47298" y="27094"/>
                <a:chExt cx="9204436" cy="7041109"/>
              </a:xfrm>
            </p:grpSpPr>
            <p:pic>
              <p:nvPicPr>
                <p:cNvPr id="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021" b="14444"/>
                <a:stretch/>
              </p:blipFill>
              <p:spPr bwMode="auto">
                <a:xfrm>
                  <a:off x="13138" y="27094"/>
                  <a:ext cx="9144000" cy="5509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730" b="10001"/>
                <a:stretch/>
              </p:blipFill>
              <p:spPr bwMode="auto">
                <a:xfrm>
                  <a:off x="-47298" y="5536324"/>
                  <a:ext cx="9204435" cy="15318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687" l="287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1" r="4937"/>
            <a:stretch/>
          </p:blipFill>
          <p:spPr bwMode="auto">
            <a:xfrm>
              <a:off x="3192601" y="1143000"/>
              <a:ext cx="3329108" cy="3753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2519393"/>
            <a:ext cx="4528885" cy="452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2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00" l="856" r="100000">
                        <a14:foregroundMark x1="32705" y1="16000" x2="46747" y2="22167"/>
                        <a14:foregroundMark x1="42123" y1="13667" x2="43322" y2="18333"/>
                        <a14:foregroundMark x1="38870" y1="11833" x2="34247" y2="17833"/>
                        <a14:foregroundMark x1="32705" y1="17833" x2="36130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600" y="4419600"/>
            <a:ext cx="1809881" cy="185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pic>
        <p:nvPicPr>
          <p:cNvPr id="16" name="Picture 15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042" y="534933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nmai.0.b67ff1ece784e01bcc3d363f1dfc662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00" y="-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4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6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6061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23326E-7 L -0.95469 -0.03649 " pathEditMode="relative" rAng="0" ptsTypes="AA">
                                      <p:cBhvr>
                                        <p:cTn id="21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43" y="-182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89896 0.00903 " pathEditMode="relative" rAng="0" ptsTypes="AA">
                                      <p:cBhvr>
                                        <p:cTn id="23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4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47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066801" y="-43545"/>
            <a:ext cx="18188633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500" l="856" r="100000">
                        <a14:foregroundMark x1="32705" y1="16000" x2="46747" y2="22167"/>
                        <a14:foregroundMark x1="42123" y1="13667" x2="43322" y2="18333"/>
                        <a14:foregroundMark x1="38870" y1="11833" x2="34247" y2="17833"/>
                        <a14:foregroundMark x1="32705" y1="17833" x2="36130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485" y="3976365"/>
            <a:ext cx="1809881" cy="185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267201" y="457200"/>
            <a:ext cx="4922091" cy="2989784"/>
            <a:chOff x="2743200" y="457200"/>
            <a:chExt cx="4922091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88376" y="877959"/>
              <a:ext cx="37769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4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4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4800" b="1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4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69341" y="4479278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966775" y="4392719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81917" y="5579199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810854" y="5537453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43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97400" y="4502530"/>
            <a:ext cx="2286000" cy="2054512"/>
          </a:xfrm>
          <a:prstGeom prst="rect">
            <a:avLst/>
          </a:prstGeom>
        </p:spPr>
      </p:pic>
      <p:pic>
        <p:nvPicPr>
          <p:cNvPr id="14" name="Text to Speech - FPT.AI (10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8534400" y="-3505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4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6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3636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76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76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4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80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8375 -0.00417 " pathEditMode="relative" rAng="0" ptsTypes="AA">
                                      <p:cBhvr>
                                        <p:cTn id="82" dur="6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7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946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0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9091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6061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066801" y="-43545"/>
            <a:ext cx="18188633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267201" y="457200"/>
            <a:ext cx="4922091" cy="2989784"/>
            <a:chOff x="2743200" y="457200"/>
            <a:chExt cx="4922091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88376" y="877959"/>
              <a:ext cx="37769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Times New Roman" pitchFamily="18" charset="0"/>
                  <a:cs typeface="Times New Roman" pitchFamily="18" charset="0"/>
                </a:rPr>
                <a:t>Số nào là số lớn nhất?</a:t>
              </a:r>
              <a:endParaRPr lang="en-US" sz="4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69341" y="4479278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95409" y="5465936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46601" y="4335522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10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810854" y="5537453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43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7032" y="4140333"/>
            <a:ext cx="2286000" cy="2054512"/>
          </a:xfrm>
          <a:prstGeom prst="rect">
            <a:avLst/>
          </a:prstGeom>
        </p:spPr>
      </p:pic>
      <p:pic>
        <p:nvPicPr>
          <p:cNvPr id="37" name="Picture 5" descr="C:\Users\ADMIN\Desktop\Doreamon cau ca\source (1).gif">
            <a:hlinkClick r:id="rId22" action="ppaction://hlinksldjump"/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733" y="4479279"/>
            <a:ext cx="2677699" cy="240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ext to Speech - FPT.AI (11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365412" y="-297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1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6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9091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818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76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76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4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94271 -0.02894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35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946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8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9091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3636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066801" y="-43545"/>
            <a:ext cx="18188633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267201" y="457200"/>
            <a:ext cx="5322629" cy="2989784"/>
            <a:chOff x="2743200" y="457200"/>
            <a:chExt cx="5322629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288914" y="1482075"/>
              <a:ext cx="37769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 &lt; ….</a:t>
              </a:r>
              <a:endPara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77180" y="4523493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6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74614" y="4436934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8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339367" y="5502692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70476" y="5487442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7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37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699" y="4369037"/>
            <a:ext cx="2677699" cy="240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C:\Users\ADMIN\Desktop\Doreamon cau ca\animated-tropical-fish-5-2.gif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008600" y="5263587"/>
            <a:ext cx="1574800" cy="13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ext to Speech - FPT.AI (12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686800" y="-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3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6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4545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76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76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4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87778 -0.02222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89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946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0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3636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9091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5152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066801" y="-43545"/>
            <a:ext cx="18188633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267201" y="457200"/>
            <a:ext cx="4922091" cy="2989784"/>
            <a:chOff x="2743200" y="457200"/>
            <a:chExt cx="4922091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88376" y="877959"/>
              <a:ext cx="377691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Times New Roman" pitchFamily="18" charset="0"/>
                  <a:cs typeface="Times New Roman" pitchFamily="18" charset="0"/>
                </a:rPr>
                <a:t>Số liền sau</a:t>
              </a:r>
            </a:p>
            <a:p>
              <a:r>
                <a:rPr lang="en-US" sz="4800" b="1" dirty="0">
                  <a:latin typeface="Times New Roman" pitchFamily="18" charset="0"/>
                  <a:cs typeface="Times New Roman" pitchFamily="18" charset="0"/>
                </a:rPr>
                <a:t> số 9 là số nào?</a:t>
              </a:r>
              <a:endParaRPr lang="en-US" sz="4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419297" y="5569732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6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74614" y="4436934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8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12376" y="4404059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989756" y="5544054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9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38" name="Picture 7" descr="C:\Users\ADMIN\Desktop\Doreamon cau ca\animated-tropical-fish-5-2.gif">
            <a:hlinkClick r:id="rId19" action="ppaction://hlinksldjump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3522" y="4890794"/>
            <a:ext cx="1574800" cy="13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olf Red Transparent Image - Red Flag Clipart Png , Free Transparent  Clipart - ClipartKey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43" b="96571" l="8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68" r="24994"/>
          <a:stretch/>
        </p:blipFill>
        <p:spPr bwMode="auto">
          <a:xfrm>
            <a:off x="17326621" y="3452941"/>
            <a:ext cx="2750842" cy="436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73" y="127533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16207433" y="974170"/>
            <a:ext cx="3329108" cy="375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41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6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6061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76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76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-0.86181 -0.01273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90" y="-64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6.00462E-7 L -1.00434 -0.0157 " pathEditMode="relative" rAng="0" ptsTypes="AA">
                                      <p:cBhvr>
                                        <p:cTn id="78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6" y="-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957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606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9091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9091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Ề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0160" y="0"/>
            <a:ext cx="9277841" cy="6760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600200"/>
            <a:ext cx="7467600" cy="123825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CHỦ ĐỀ 1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TIẾT 4 – TRANG 44</a:t>
            </a:r>
            <a:endParaRPr lang="vi-VN" b="1" dirty="0">
              <a:solidFill>
                <a:srgbClr val="00206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14600" y="2667000"/>
            <a:ext cx="7467600" cy="1238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BÀI 6: LUYỆN TẬP CHUNG</a:t>
            </a:r>
            <a:endParaRPr lang="vi-VN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ài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667000"/>
            <a:ext cx="9144000" cy="341500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81200" y="36576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28601"/>
            <a:ext cx="3276601" cy="145645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103</Words>
  <Application>Microsoft Office PowerPoint</Application>
  <PresentationFormat>Widescreen</PresentationFormat>
  <Paragraphs>44</Paragraphs>
  <Slides>17</Slides>
  <Notes>5</Notes>
  <HiddenSlides>0</HiddenSlides>
  <MMClips>32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宋体</vt:lpstr>
      <vt:lpstr>Arial</vt:lpstr>
      <vt:lpstr>Calibri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6: LUYỆN TẬP CHUNG</dc:title>
  <dc:creator>ADMIN</dc:creator>
  <cp:lastModifiedBy>P010921</cp:lastModifiedBy>
  <cp:revision>8</cp:revision>
  <dcterms:created xsi:type="dcterms:W3CDTF">2006-08-16T00:00:00Z</dcterms:created>
  <dcterms:modified xsi:type="dcterms:W3CDTF">2021-10-26T10:22:19Z</dcterms:modified>
</cp:coreProperties>
</file>