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470" r:id="rId3"/>
    <p:sldId id="493" r:id="rId4"/>
    <p:sldId id="471" r:id="rId5"/>
    <p:sldId id="472" r:id="rId6"/>
    <p:sldId id="480" r:id="rId7"/>
    <p:sldId id="479" r:id="rId8"/>
    <p:sldId id="481" r:id="rId9"/>
    <p:sldId id="482" r:id="rId10"/>
    <p:sldId id="483" r:id="rId11"/>
    <p:sldId id="484" r:id="rId12"/>
    <p:sldId id="485" r:id="rId13"/>
    <p:sldId id="318" r:id="rId14"/>
    <p:sldId id="486" r:id="rId15"/>
    <p:sldId id="490" r:id="rId16"/>
    <p:sldId id="491" r:id="rId17"/>
    <p:sldId id="492" r:id="rId18"/>
    <p:sldId id="487" r:id="rId19"/>
    <p:sldId id="488" r:id="rId20"/>
    <p:sldId id="4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1028" y="2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pPr/>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pPr/>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pPr/>
              <a:t>2022/11/10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 xmlns:a16="http://schemas.microsoft.com/office/drawing/2014/main" id="{14C4B41C-54E9-47B1-B3D8-B813FD253140}"/>
              </a:ext>
            </a:extLst>
          </p:cNvPr>
          <p:cNvPicPr>
            <a:picLocks noChangeAspect="1"/>
          </p:cNvPicPr>
          <p:nvPr/>
        </p:nvPicPr>
        <p:blipFill>
          <a:blip r:embed="rId5"/>
          <a:stretch>
            <a:fillRect/>
          </a:stretch>
        </p:blipFill>
        <p:spPr>
          <a:xfrm>
            <a:off x="4509018" y="1308650"/>
            <a:ext cx="4224894" cy="859611"/>
          </a:xfrm>
          <a:prstGeom prst="rect">
            <a:avLst/>
          </a:prstGeom>
        </p:spPr>
      </p:pic>
      <p:pic>
        <p:nvPicPr>
          <p:cNvPr id="13" name="Picture 12">
            <a:extLst>
              <a:ext uri="{FF2B5EF4-FFF2-40B4-BE49-F238E27FC236}">
                <a16:creationId xmlns="" xmlns:a16="http://schemas.microsoft.com/office/drawing/2014/main" id="{E11EA9BE-B1E2-421E-8F74-ED66A22CD408}"/>
              </a:ext>
            </a:extLst>
          </p:cNvPr>
          <p:cNvPicPr>
            <a:picLocks noChangeAspect="1"/>
          </p:cNvPicPr>
          <p:nvPr/>
        </p:nvPicPr>
        <p:blipFill>
          <a:blip r:embed="rId6"/>
          <a:stretch>
            <a:fillRect/>
          </a:stretch>
        </p:blipFill>
        <p:spPr>
          <a:xfrm>
            <a:off x="3726698" y="2168261"/>
            <a:ext cx="7279255" cy="317019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cstate="print">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cstate="print">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cstate="print">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cstate="print">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cstate="print">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cstate="print">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cstate="print">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cstate="print">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cstate="print">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cstate="print">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 xmlns:a16="http://schemas.microsoft.com/office/drawing/2014/main" id="{9D4DDBF3-56D4-40D0-9A7A-27619A9C2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 xmlns:a16="http://schemas.microsoft.com/office/drawing/2014/main" id="{2CB76510-1F3F-4B90-ABF2-EF197FD62296}"/>
              </a:ext>
            </a:extLst>
          </p:cNvPr>
          <p:cNvSpPr txBox="1"/>
          <p:nvPr/>
        </p:nvSpPr>
        <p:spPr>
          <a:xfrm>
            <a:off x="1082774" y="1627986"/>
            <a:ext cx="9062720" cy="2308324"/>
          </a:xfrm>
          <a:prstGeom prst="rect">
            <a:avLst/>
          </a:prstGeom>
          <a:noFill/>
        </p:spPr>
        <p:txBody>
          <a:bodyPr wrap="square" rtlCol="0">
            <a:spAutoFit/>
          </a:bodyPr>
          <a:lstStyle/>
          <a:p>
            <a:pPr algn="ctr">
              <a:defRPr/>
            </a:pPr>
            <a:r>
              <a:rPr lang="en-US" sz="3600" u="sng" dirty="0">
                <a:solidFill>
                  <a:srgbClr val="FF0000"/>
                </a:solidFill>
                <a:latin typeface="UTMAVOBOLD" panose="02040603050506020204" pitchFamily="18" charset="0"/>
              </a:rPr>
              <a:t>V</a:t>
            </a:r>
            <a:r>
              <a:rPr lang="vi-VN" sz="3600" u="sng" dirty="0">
                <a:solidFill>
                  <a:srgbClr val="FF0000"/>
                </a:solidFill>
                <a:latin typeface="UTMAVOBOLD" panose="02040603050506020204" pitchFamily="18" charset="0"/>
              </a:rPr>
              <a:t>ề nhà</a:t>
            </a:r>
            <a:endParaRPr lang="en-US" sz="3600" u="sng" dirty="0">
              <a:solidFill>
                <a:srgbClr val="FF0000"/>
              </a:solidFill>
              <a:latin typeface="UTMAVOBOLD" panose="02040603050506020204" pitchFamily="18" charset="0"/>
            </a:endParaRPr>
          </a:p>
          <a:p>
            <a:pPr algn="ctr">
              <a:defRPr/>
            </a:pPr>
            <a:r>
              <a:rPr lang="en-US" sz="3600" dirty="0" err="1">
                <a:solidFill>
                  <a:srgbClr val="00B050"/>
                </a:solidFill>
                <a:latin typeface="UTMAVOBOLD" panose="02040603050506020204" pitchFamily="18" charset="0"/>
              </a:rPr>
              <a:t>Nói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với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bố</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mẹ</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yêu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việc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thực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hiện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khi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tìm</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hiểu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truyền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thống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nhà</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trường</a:t>
            </a:r>
            <a:r>
              <a:rPr lang="en-US" sz="3600" dirty="0">
                <a:solidFill>
                  <a:srgbClr val="00B050"/>
                </a:solidFill>
                <a:latin typeface="UTMAVOBOLD" panose="020406030505060202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28775" y="1200149"/>
            <a:ext cx="9402126" cy="1754326"/>
          </a:xfrm>
          <a:prstGeom prst="rect">
            <a:avLst/>
          </a:prstGeom>
          <a:noFill/>
        </p:spPr>
        <p:txBody>
          <a:bodyPr wrap="square" rtlCol="0">
            <a:spAutoFit/>
          </a:bodyPr>
          <a:lstStyle/>
          <a:p>
            <a:pPr algn="ctr"/>
            <a:r>
              <a:rPr lang="en-US" sz="5400" b="1" dirty="0" err="1" smtClean="0">
                <a:solidFill>
                  <a:srgbClr val="000099"/>
                </a:solidFill>
                <a:latin typeface="Times New Roman" pitchFamily="18" charset="0"/>
                <a:cs typeface="Times New Roman" pitchFamily="18" charset="0"/>
              </a:rPr>
              <a:t>Tự</a:t>
            </a:r>
            <a:r>
              <a:rPr lang="en-US" sz="5400" b="1" dirty="0" smtClean="0">
                <a:solidFill>
                  <a:srgbClr val="000099"/>
                </a:solidFill>
                <a:latin typeface="Times New Roman" pitchFamily="18" charset="0"/>
                <a:cs typeface="Times New Roman" pitchFamily="18" charset="0"/>
              </a:rPr>
              <a:t> </a:t>
            </a:r>
            <a:r>
              <a:rPr lang="en-US" sz="5400" b="1" dirty="0" err="1" smtClean="0">
                <a:solidFill>
                  <a:srgbClr val="000099"/>
                </a:solidFill>
                <a:latin typeface="Times New Roman" pitchFamily="18" charset="0"/>
                <a:cs typeface="Times New Roman" pitchFamily="18" charset="0"/>
              </a:rPr>
              <a:t>nhiên</a:t>
            </a:r>
            <a:r>
              <a:rPr lang="en-US" sz="5400" b="1" dirty="0" smtClean="0">
                <a:solidFill>
                  <a:srgbClr val="000099"/>
                </a:solidFill>
                <a:latin typeface="Times New Roman" pitchFamily="18" charset="0"/>
                <a:cs typeface="Times New Roman" pitchFamily="18" charset="0"/>
              </a:rPr>
              <a:t> </a:t>
            </a:r>
            <a:r>
              <a:rPr lang="en-US" sz="5400" b="1" dirty="0" err="1" smtClean="0">
                <a:solidFill>
                  <a:srgbClr val="000099"/>
                </a:solidFill>
                <a:latin typeface="Times New Roman" pitchFamily="18" charset="0"/>
                <a:cs typeface="Times New Roman" pitchFamily="18" charset="0"/>
              </a:rPr>
              <a:t>và</a:t>
            </a:r>
            <a:r>
              <a:rPr lang="en-US" sz="5400" b="1" dirty="0" smtClean="0">
                <a:solidFill>
                  <a:srgbClr val="000099"/>
                </a:solidFill>
                <a:latin typeface="Times New Roman" pitchFamily="18" charset="0"/>
                <a:cs typeface="Times New Roman" pitchFamily="18" charset="0"/>
              </a:rPr>
              <a:t> </a:t>
            </a:r>
            <a:r>
              <a:rPr lang="en-US" sz="5400" b="1" dirty="0" err="1" smtClean="0">
                <a:solidFill>
                  <a:srgbClr val="000099"/>
                </a:solidFill>
                <a:latin typeface="Times New Roman" pitchFamily="18" charset="0"/>
                <a:cs typeface="Times New Roman" pitchFamily="18" charset="0"/>
              </a:rPr>
              <a:t>Xã</a:t>
            </a:r>
            <a:r>
              <a:rPr lang="en-US" sz="5400" b="1" dirty="0" smtClean="0">
                <a:solidFill>
                  <a:srgbClr val="000099"/>
                </a:solidFill>
                <a:latin typeface="Times New Roman" pitchFamily="18" charset="0"/>
                <a:cs typeface="Times New Roman" pitchFamily="18" charset="0"/>
              </a:rPr>
              <a:t> </a:t>
            </a:r>
            <a:r>
              <a:rPr lang="en-US" sz="5400" b="1" dirty="0" err="1" smtClean="0">
                <a:solidFill>
                  <a:srgbClr val="000099"/>
                </a:solidFill>
                <a:latin typeface="Times New Roman" pitchFamily="18" charset="0"/>
                <a:cs typeface="Times New Roman" pitchFamily="18" charset="0"/>
              </a:rPr>
              <a:t>hội</a:t>
            </a:r>
            <a:endParaRPr lang="en-US" sz="5400" b="1" dirty="0" smtClean="0">
              <a:solidFill>
                <a:srgbClr val="000099"/>
              </a:solidFill>
              <a:latin typeface="Times New Roman" pitchFamily="18" charset="0"/>
              <a:cs typeface="Times New Roman" pitchFamily="18" charset="0"/>
            </a:endParaRPr>
          </a:p>
          <a:p>
            <a:pPr algn="ctr"/>
            <a:r>
              <a:rPr lang="en-US" sz="5400" b="1" dirty="0" err="1" smtClean="0">
                <a:solidFill>
                  <a:srgbClr val="000099"/>
                </a:solidFill>
                <a:latin typeface="Times New Roman" pitchFamily="18" charset="0"/>
                <a:cs typeface="Times New Roman" pitchFamily="18" charset="0"/>
              </a:rPr>
              <a:t>Bài</a:t>
            </a:r>
            <a:r>
              <a:rPr lang="en-US" sz="5400" b="1" dirty="0" smtClean="0">
                <a:solidFill>
                  <a:srgbClr val="000099"/>
                </a:solidFill>
                <a:latin typeface="Times New Roman" pitchFamily="18" charset="0"/>
                <a:cs typeface="Times New Roman" pitchFamily="18" charset="0"/>
              </a:rPr>
              <a:t> 6: </a:t>
            </a:r>
            <a:r>
              <a:rPr lang="en-US" sz="5400" b="1" dirty="0" err="1" smtClean="0">
                <a:solidFill>
                  <a:srgbClr val="000099"/>
                </a:solidFill>
                <a:latin typeface="Times New Roman" pitchFamily="18" charset="0"/>
                <a:cs typeface="Times New Roman" pitchFamily="18" charset="0"/>
              </a:rPr>
              <a:t>Truyền</a:t>
            </a:r>
            <a:r>
              <a:rPr lang="en-US" sz="5400" b="1" dirty="0" smtClean="0">
                <a:solidFill>
                  <a:srgbClr val="000099"/>
                </a:solidFill>
                <a:latin typeface="Times New Roman" pitchFamily="18" charset="0"/>
                <a:cs typeface="Times New Roman" pitchFamily="18" charset="0"/>
              </a:rPr>
              <a:t> </a:t>
            </a:r>
            <a:r>
              <a:rPr lang="en-US" sz="5400" b="1" dirty="0" err="1" smtClean="0">
                <a:solidFill>
                  <a:srgbClr val="000099"/>
                </a:solidFill>
                <a:latin typeface="Times New Roman" pitchFamily="18" charset="0"/>
                <a:cs typeface="Times New Roman" pitchFamily="18" charset="0"/>
              </a:rPr>
              <a:t>thống</a:t>
            </a:r>
            <a:r>
              <a:rPr lang="en-US" sz="5400" b="1" dirty="0" smtClean="0">
                <a:solidFill>
                  <a:srgbClr val="000099"/>
                </a:solidFill>
                <a:latin typeface="Times New Roman" pitchFamily="18" charset="0"/>
                <a:cs typeface="Times New Roman" pitchFamily="18" charset="0"/>
              </a:rPr>
              <a:t> </a:t>
            </a:r>
            <a:r>
              <a:rPr lang="en-US" sz="5400" b="1" dirty="0" err="1" smtClean="0">
                <a:solidFill>
                  <a:srgbClr val="000099"/>
                </a:solidFill>
                <a:latin typeface="Times New Roman" pitchFamily="18" charset="0"/>
                <a:cs typeface="Times New Roman" pitchFamily="18" charset="0"/>
              </a:rPr>
              <a:t>trường</a:t>
            </a:r>
            <a:r>
              <a:rPr lang="en-US" sz="5400" b="1" dirty="0" smtClean="0">
                <a:solidFill>
                  <a:srgbClr val="000099"/>
                </a:solidFill>
                <a:latin typeface="Times New Roman" pitchFamily="18" charset="0"/>
                <a:cs typeface="Times New Roman" pitchFamily="18" charset="0"/>
              </a:rPr>
              <a:t> </a:t>
            </a:r>
            <a:r>
              <a:rPr lang="en-US" sz="5400" b="1" dirty="0" err="1" smtClean="0">
                <a:solidFill>
                  <a:srgbClr val="000099"/>
                </a:solidFill>
                <a:latin typeface="Times New Roman" pitchFamily="18" charset="0"/>
                <a:cs typeface="Times New Roman" pitchFamily="18" charset="0"/>
              </a:rPr>
              <a:t>em</a:t>
            </a:r>
            <a:endParaRPr lang="en-US" sz="5400" b="1" dirty="0">
              <a:solidFill>
                <a:srgbClr val="000099"/>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 xmlns:a16="http://schemas.microsoft.com/office/drawing/2014/main" id="{9D4DDBF3-56D4-40D0-9A7A-27619A9C2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 xmlns:a16="http://schemas.microsoft.com/office/drawing/2014/main" val="3588875225"/>
                    </a:ext>
                  </a:extLst>
                </a:gridCol>
                <a:gridCol w="5334000">
                  <a:extLst>
                    <a:ext uri="{9D8B030D-6E8A-4147-A177-3AD203B41FA5}">
                      <a16:colId xmlns=""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438</Words>
  <Application>Microsoft Office PowerPoint</Application>
  <PresentationFormat>Custom</PresentationFormat>
  <Paragraphs>62</Paragraphs>
  <Slides>19</Slides>
  <Notes>18</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2022-07-17T23:20:10Z</dcterms:created>
  <dcterms:modified xsi:type="dcterms:W3CDTF">2022-11-10T10:07:08Z</dcterms:modified>
</cp:coreProperties>
</file>