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2"/>
  </p:notesMasterIdLst>
  <p:sldIdLst>
    <p:sldId id="257" r:id="rId3"/>
    <p:sldId id="290" r:id="rId4"/>
    <p:sldId id="282" r:id="rId5"/>
    <p:sldId id="281" r:id="rId6"/>
    <p:sldId id="283" r:id="rId7"/>
    <p:sldId id="285" r:id="rId8"/>
    <p:sldId id="258" r:id="rId9"/>
    <p:sldId id="264" r:id="rId10"/>
    <p:sldId id="256" r:id="rId11"/>
    <p:sldId id="286" r:id="rId12"/>
    <p:sldId id="265" r:id="rId13"/>
    <p:sldId id="266" r:id="rId14"/>
    <p:sldId id="287" r:id="rId15"/>
    <p:sldId id="288" r:id="rId16"/>
    <p:sldId id="289" r:id="rId17"/>
    <p:sldId id="259" r:id="rId18"/>
    <p:sldId id="260" r:id="rId19"/>
    <p:sldId id="261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88799" autoAdjust="0"/>
  </p:normalViewPr>
  <p:slideViewPr>
    <p:cSldViewPr snapToGrid="0">
      <p:cViewPr varScale="1">
        <p:scale>
          <a:sx n="64" d="100"/>
          <a:sy n="64" d="100"/>
        </p:scale>
        <p:origin x="-108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9060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8486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443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BED69F8-5F75-4F60-8FBE-E83E1F1580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66E2C5D-B43F-4D12-9787-4F5AF7ECD2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3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28.png"/><Relationship Id="rId21" Type="http://schemas.openxmlformats.org/officeDocument/2006/relationships/slide" Target="slide17.xml"/><Relationship Id="rId7" Type="http://schemas.openxmlformats.org/officeDocument/2006/relationships/image" Target="../media/image30.png"/><Relationship Id="rId12" Type="http://schemas.microsoft.com/office/2007/relationships/hdphoto" Target="../media/hdphoto7.wdp"/><Relationship Id="rId17" Type="http://schemas.openxmlformats.org/officeDocument/2006/relationships/image" Target="../media/image35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slide" Target="slide18.xml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24" Type="http://schemas.openxmlformats.org/officeDocument/2006/relationships/image" Target="../media/image37.gif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6.xml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microsoft.com/office/2007/relationships/hdphoto" Target="../media/hdphoto8.wdp"/><Relationship Id="rId22" Type="http://schemas.openxmlformats.org/officeDocument/2006/relationships/image" Target="../media/image36.png"/><Relationship Id="rId27" Type="http://schemas.openxmlformats.org/officeDocument/2006/relationships/image" Target="../media/image39.png"/><Relationship Id="rId30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slide" Target="slide15.xml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150" y="1757680"/>
            <a:ext cx="8358340" cy="1956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7659" y="1064290"/>
            <a:ext cx="5112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xmlns="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xmlns="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:a16="http://schemas.microsoft.com/office/drawing/2014/main" xmlns="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xmlns="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877C7A1-35E7-4CDE-BA23-B632523FD6E3}"/>
              </a:ext>
            </a:extLst>
          </p:cNvPr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3CAE986A-D948-432B-822D-09FAEFDA6DD2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xmlns="" id="{BC451795-EE16-49D6-B153-0F9324C7515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xmlns="" id="{55FCF208-10F4-44AC-ACAE-CA010637B741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xmlns="" id="{C972AF8A-B7CB-48F4-A8F4-7C4E1730E36C}"/>
                </a:ext>
              </a:extLst>
            </p:cNvPr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xmlns="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xmlns="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 xmlns="">
                  <a14:imgLayer r:embed="rId31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33EFB4F-F02A-4FC4-9A80-1996BDF2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06" y="657186"/>
            <a:ext cx="9998307" cy="381642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150" y="1757680"/>
            <a:ext cx="8358340" cy="1956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7659" y="1064290"/>
            <a:ext cx="5112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xmlns="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xmlns="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:a16="http://schemas.microsoft.com/office/drawing/2014/main" xmlns="" id="{0F7DBB3F-9335-4349-96EA-93A6D96298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xmlns="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xmlns="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xmlns="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xmlns="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xmlns="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xmlns="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xmlns="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xmlns="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xmlns="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5488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275</Words>
  <Application>Microsoft Office PowerPoint</Application>
  <PresentationFormat>Custom</PresentationFormat>
  <Paragraphs>37</Paragraphs>
  <Slides>19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主题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KHÁNH NGÂN 5A1</cp:lastModifiedBy>
  <cp:revision>23</cp:revision>
  <dcterms:created xsi:type="dcterms:W3CDTF">2022-07-18T23:35:33Z</dcterms:created>
  <dcterms:modified xsi:type="dcterms:W3CDTF">2022-11-03T07:40:23Z</dcterms:modified>
</cp:coreProperties>
</file>