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CEE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4" d="100"/>
          <a:sy n="64" d="100"/>
        </p:scale>
        <p:origin x="-108" y="-52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pPr/>
              <a:t>‹#›</a:t>
            </a:fld>
            <a:endParaRPr lang="en-US"/>
          </a:p>
        </p:txBody>
      </p:sp>
    </p:spTree>
    <p:extLst>
      <p:ext uri="{BB962C8B-B14F-4D97-AF65-F5344CB8AC3E}">
        <p14:creationId xmlns:p14="http://schemas.microsoft.com/office/powerpoint/2010/main" xmlns=""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xmlns=""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2FD284B-B6B1-48C0-8F32-41776A48D154}"/>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5" name="页脚占位符 4">
            <a:extLst>
              <a:ext uri="{FF2B5EF4-FFF2-40B4-BE49-F238E27FC236}">
                <a16:creationId xmlns:a16="http://schemas.microsoft.com/office/drawing/2014/main" xmlns=""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43110A-A836-4098-93F2-E5780AD269BB}"/>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pic>
        <p:nvPicPr>
          <p:cNvPr id="7" name="图片 6">
            <a:extLst>
              <a:ext uri="{FF2B5EF4-FFF2-40B4-BE49-F238E27FC236}">
                <a16:creationId xmlns:a16="http://schemas.microsoft.com/office/drawing/2014/main" xmlns="" id="{FE64915A-A193-411A-A123-3E4512421B62}"/>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E67B5ECA-415D-4C02-B62A-EEE0C0B32E66}"/>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6" name="页脚占位符 5">
            <a:extLst>
              <a:ext uri="{FF2B5EF4-FFF2-40B4-BE49-F238E27FC236}">
                <a16:creationId xmlns:a16="http://schemas.microsoft.com/office/drawing/2014/main" xmlns=""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86ECFD3-2BFB-4F9D-A971-22CBC6F39743}"/>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F8C2AF9-1C3B-4D55-97BD-2BB1383D6710}"/>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6" name="页脚占位符 5">
            <a:extLst>
              <a:ext uri="{FF2B5EF4-FFF2-40B4-BE49-F238E27FC236}">
                <a16:creationId xmlns:a16="http://schemas.microsoft.com/office/drawing/2014/main" xmlns=""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CE029D5-AEBD-4748-A5C9-0D123DDD842D}"/>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91E2DCD-6EF3-47CA-939F-0E285CE594CC}"/>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5" name="页脚占位符 4">
            <a:extLst>
              <a:ext uri="{FF2B5EF4-FFF2-40B4-BE49-F238E27FC236}">
                <a16:creationId xmlns:a16="http://schemas.microsoft.com/office/drawing/2014/main" xmlns=""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F0E4938-3DA9-4A01-BE41-ED1A6BC9EA19}"/>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4942A72-9BD4-4F4F-9B99-39C3A0CEEC6A}"/>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5" name="页脚占位符 4">
            <a:extLst>
              <a:ext uri="{FF2B5EF4-FFF2-40B4-BE49-F238E27FC236}">
                <a16:creationId xmlns:a16="http://schemas.microsoft.com/office/drawing/2014/main" xmlns=""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C027511-DB12-4B6E-A7F3-400C42BF840D}"/>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79077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898714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4080332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B2325A1-5419-4E2B-9422-B4F96BE32499}"/>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5" name="页脚占位符 4">
            <a:extLst>
              <a:ext uri="{FF2B5EF4-FFF2-40B4-BE49-F238E27FC236}">
                <a16:creationId xmlns:a16="http://schemas.microsoft.com/office/drawing/2014/main" xmlns=""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E3F195-0716-4886-9A07-BFC1B0CD194F}"/>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4EBFD6E4-B295-43C9-AC11-8D2495366D49}"/>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6" name="页脚占位符 5">
            <a:extLst>
              <a:ext uri="{FF2B5EF4-FFF2-40B4-BE49-F238E27FC236}">
                <a16:creationId xmlns:a16="http://schemas.microsoft.com/office/drawing/2014/main" xmlns=""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F5A523A-D7AA-4E6B-9B52-4758EF8D07EC}"/>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5287C14-A4B0-4F1B-8E5A-89FD29364D21}"/>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8" name="页脚占位符 7">
            <a:extLst>
              <a:ext uri="{FF2B5EF4-FFF2-40B4-BE49-F238E27FC236}">
                <a16:creationId xmlns:a16="http://schemas.microsoft.com/office/drawing/2014/main" xmlns=""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4F19327-B133-498A-A50A-1F9E489265B3}"/>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5276493-8949-47D2-A31E-3697CEF21ED1}"/>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4" name="页脚占位符 3">
            <a:extLst>
              <a:ext uri="{FF2B5EF4-FFF2-40B4-BE49-F238E27FC236}">
                <a16:creationId xmlns:a16="http://schemas.microsoft.com/office/drawing/2014/main" xmlns=""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972593E-3FD8-4528-9339-AF8B4BCDABEB}"/>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07E2CB0-1E5C-4D6D-8111-447F5484230F}"/>
              </a:ext>
            </a:extLst>
          </p:cNvPr>
          <p:cNvSpPr>
            <a:spLocks noGrp="1"/>
          </p:cNvSpPr>
          <p:nvPr>
            <p:ph type="dt" sz="half" idx="10"/>
          </p:nvPr>
        </p:nvSpPr>
        <p:spPr/>
        <p:txBody>
          <a:bodyPr/>
          <a:lstStyle/>
          <a:p>
            <a:fld id="{71105ECC-05DB-4A25-8E6A-E61FCA6F5619}" type="datetimeFigureOut">
              <a:rPr lang="zh-CN" altLang="en-US" smtClean="0"/>
              <a:pPr/>
              <a:t>2022/11/2</a:t>
            </a:fld>
            <a:endParaRPr lang="zh-CN" altLang="en-US"/>
          </a:p>
        </p:txBody>
      </p:sp>
      <p:sp>
        <p:nvSpPr>
          <p:cNvPr id="3" name="页脚占位符 2">
            <a:extLst>
              <a:ext uri="{FF2B5EF4-FFF2-40B4-BE49-F238E27FC236}">
                <a16:creationId xmlns:a16="http://schemas.microsoft.com/office/drawing/2014/main" xmlns=""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A83C7DF-BD4D-4BD1-A6E5-33605320F75C}"/>
              </a:ext>
            </a:extLst>
          </p:cNvPr>
          <p:cNvSpPr>
            <a:spLocks noGrp="1"/>
          </p:cNvSpPr>
          <p:nvPr>
            <p:ph type="sldNum" sz="quarter" idx="12"/>
          </p:nvPr>
        </p:nvSpPr>
        <p:spPr/>
        <p:txBody>
          <a:bodyPr/>
          <a:lstStyle/>
          <a:p>
            <a:fld id="{35A56C03-FDBE-437B-B3E2-8C9625E28270}" type="slidenum">
              <a:rPr lang="zh-CN" altLang="en-US" smtClean="0"/>
              <a:pPr/>
              <a:t>‹#›</a:t>
            </a:fld>
            <a:endParaRPr lang="zh-CN" altLang="en-US"/>
          </a:p>
        </p:txBody>
      </p:sp>
    </p:spTree>
    <p:extLst>
      <p:ext uri="{BB962C8B-B14F-4D97-AF65-F5344CB8AC3E}">
        <p14:creationId xmlns:p14="http://schemas.microsoft.com/office/powerpoint/2010/main" xmlns=""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pPr/>
              <a:t>2022/11/2</a:t>
            </a:fld>
            <a:endParaRPr lang="zh-CN" altLang="en-US"/>
          </a:p>
        </p:txBody>
      </p:sp>
      <p:sp>
        <p:nvSpPr>
          <p:cNvPr id="5" name="页脚占位符 4">
            <a:extLst>
              <a:ext uri="{FF2B5EF4-FFF2-40B4-BE49-F238E27FC236}">
                <a16:creationId xmlns:a16="http://schemas.microsoft.com/office/drawing/2014/main" xmlns=""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pPr/>
              <a:t>‹#›</a:t>
            </a:fld>
            <a:endParaRPr lang="zh-CN" altLang="en-US"/>
          </a:p>
        </p:txBody>
      </p:sp>
      <p:pic>
        <p:nvPicPr>
          <p:cNvPr id="7" name="图片 6">
            <a:extLst>
              <a:ext uri="{FF2B5EF4-FFF2-40B4-BE49-F238E27FC236}">
                <a16:creationId xmlns:a16="http://schemas.microsoft.com/office/drawing/2014/main" xmlns="" id="{886C911A-9196-4F09-87BE-8803B4E812A0}"/>
              </a:ext>
            </a:extLst>
          </p:cNvPr>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xmlns=""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xmlns="" id="{3A4F239F-98D2-41E5-8917-E3D64B75A30C}"/>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xmlns=""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xmlns=""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xmlns="" id="{F6CD0D13-2578-4710-968B-4699889382FB}"/>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xmlns="" val="45209382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xmlns="" id="{621E3F6A-218D-4081-9B14-2E9BE2D9D6E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xmlns="" id="{764A3D07-8E3C-471A-A5EF-BBF8855F9E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xmlns="" id="{D434B3B5-17B5-4353-A673-011CB60B679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xmlns="" id="{E8A9708B-A528-4C13-B0AC-137063288B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xmlns="" id="{B258E3A9-A054-47B0-A069-8D9AB318A4E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xmlns="" id="{21C0ACDC-4130-4B02-9F0A-62104DF1E0B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xmlns="" id="{AE40511A-B675-407A-81F9-EA57DB0BDD7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xmlns="" id="{4CDE8A00-3BEC-4FDB-BA27-7A6EF1BAB91A}"/>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xmlns=""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xmlns=""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xmlns=""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xmlns="" id="{9AEC5017-1288-4AE3-B6FE-A348E98638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xmlns="" id="{26F4B5C3-F791-4A77-AD7C-E1733B9D5E1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xmlns="" id="{05F06757-74F6-44C0-8EA4-BED6A66CE02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xmlns="" id="{5CA99A7A-FC22-4264-B01E-0790F823D17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xmlns="" id="{9BC0F19D-D48C-402C-A644-A9F4A738D5F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xmlns="" id="{26ECBD8C-C559-4EA5-B485-415F1A4AF37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xmlns=""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2C0CCA0D-192C-46EE-A451-06282BB8AF59}"/>
              </a:ext>
            </a:extLst>
          </p:cNvPr>
          <p:cNvSpPr txBox="1"/>
          <p:nvPr/>
        </p:nvSpPr>
        <p:spPr>
          <a:xfrm>
            <a:off x="1158240" y="1219200"/>
            <a:ext cx="1225196"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a:t>
            </a:r>
            <a:r>
              <a:rPr lang="en-US" sz="2000" b="1" dirty="0" smtClean="0">
                <a:solidFill>
                  <a:schemeClr val="bg1"/>
                </a:solidFill>
                <a:latin typeface="Arial" panose="020B0604020202020204" pitchFamily="34" charset="0"/>
                <a:cs typeface="Arial" panose="020B0604020202020204" pitchFamily="34" charset="0"/>
              </a:rPr>
              <a:t>dm</a:t>
            </a:r>
            <a:endParaRPr lang="en-US" sz="2000" b="1" dirty="0">
              <a:solidFill>
                <a:schemeClr val="bg1"/>
              </a:solidFill>
              <a:latin typeface="Arial" panose="020B0604020202020204" pitchFamily="34" charset="0"/>
              <a:cs typeface="Arial" panose="020B0604020202020204" pitchFamily="34" charset="0"/>
            </a:endParaRPr>
          </a:p>
        </p:txBody>
      </p:sp>
      <p:pic>
        <p:nvPicPr>
          <p:cNvPr id="31" name="图片 1">
            <a:extLst>
              <a:ext uri="{FF2B5EF4-FFF2-40B4-BE49-F238E27FC236}">
                <a16:creationId xmlns:a16="http://schemas.microsoft.com/office/drawing/2014/main" xmlns="" id="{AAEF03F4-52DE-4A27-B36A-9DE44134FF91}"/>
              </a:ext>
            </a:extLst>
          </p:cNvPr>
          <p:cNvPicPr>
            <a:picLocks noChangeAspect="1"/>
          </p:cNvPicPr>
          <p:nvPr/>
        </p:nvPicPr>
        <p:blipFill rotWithShape="1">
          <a:blip r:embed="rId8">
            <a:extLst>
              <a:ext uri="{28A0092B-C50C-407E-A947-70E740481C1C}">
                <a14:useLocalDpi xmlns:a14="http://schemas.microsoft.com/office/drawing/2010/main" xmlns=""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xmlns=""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xmlns="" id="{7DA1F074-EDB3-47E8-95F4-17FC9D1555CC}"/>
              </a:ext>
            </a:extLst>
          </p:cNvPr>
          <p:cNvPicPr>
            <a:picLocks noChangeAspect="1"/>
          </p:cNvPicPr>
          <p:nvPr/>
        </p:nvPicPr>
        <p:blipFill rotWithShape="1">
          <a:blip r:embed="rId8">
            <a:extLst>
              <a:ext uri="{28A0092B-C50C-407E-A947-70E740481C1C}">
                <a14:useLocalDpi xmlns:a14="http://schemas.microsoft.com/office/drawing/2010/main" xmlns=""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xmlns=""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xmlns=""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xmlns="" id="{7DFD6273-2745-4BD7-9D98-4EFD60EE4495}"/>
              </a:ext>
            </a:extLst>
          </p:cNvPr>
          <p:cNvPicPr>
            <a:picLocks noChangeAspect="1"/>
          </p:cNvPicPr>
          <p:nvPr/>
        </p:nvPicPr>
        <p:blipFill rotWithShape="1">
          <a:blip r:embed="rId8">
            <a:extLst>
              <a:ext uri="{28A0092B-C50C-407E-A947-70E740481C1C}">
                <a14:useLocalDpi xmlns:a14="http://schemas.microsoft.com/office/drawing/2010/main" xmlns=""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xmlns=""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xmlns=""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xmlns="" id="{72AE39AB-808F-42BC-A571-24BAF50B3CCF}"/>
              </a:ext>
            </a:extLst>
          </p:cNvPr>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xmlns="" val="192334369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xmlns="" id="{85667A25-1BC8-46C4-A228-31CEA82823B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xmlns=""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xmlns="" id="{93002874-37DC-4A16-BE64-CD8CD97DFF9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xmlns="" val="168902631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xmlns="" id="{877F39AE-30D2-448A-B2A0-57A6970AA36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xmlns="" id="{18E6C29C-56D5-4AE6-8D76-01639B43C64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xmlns=""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bg1"/>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b="1" dirty="0">
                <a:solidFill>
                  <a:srgbClr val="000099"/>
                </a:solidFill>
                <a:latin typeface="+mj-lt"/>
                <a:cs typeface="Calibri" panose="020F0502020204030204" pitchFamily="34" charset="0"/>
              </a:rPr>
              <a:t>Mình hôm nay được nghỉ hè nên vừa tập thể dục vừa đến thăm nhà bạn Ếch</a:t>
            </a:r>
            <a:r>
              <a:rPr lang="en-US" sz="3200" b="1" dirty="0">
                <a:solidFill>
                  <a:srgbClr val="000099"/>
                </a:solidFill>
                <a:latin typeface="+mj-lt"/>
                <a:cs typeface="Calibri" panose="020F0502020204030204" pitchFamily="34" charset="0"/>
              </a:rPr>
              <a:t>.</a:t>
            </a:r>
            <a:endParaRPr lang="vi-VN" sz="3200" b="1" dirty="0">
              <a:solidFill>
                <a:srgbClr val="000099"/>
              </a:solidFill>
              <a:latin typeface="+mj-lt"/>
              <a:cs typeface="Calibri" panose="020F0502020204030204" pitchFamily="34" charset="0"/>
            </a:endParaRPr>
          </a:p>
          <a:p>
            <a:pPr lvl="0" algn="just"/>
            <a:r>
              <a:rPr lang="vi-VN" sz="3200" b="1" dirty="0">
                <a:solidFill>
                  <a:srgbClr val="000099"/>
                </a:solidFill>
                <a:latin typeface="+mj-lt"/>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b="1" dirty="0">
                <a:solidFill>
                  <a:srgbClr val="000099"/>
                </a:solidFill>
                <a:latin typeface="+mj-lt"/>
                <a:cs typeface="Calibri" panose="020F0502020204030204" pitchFamily="34" charset="0"/>
              </a:rPr>
              <a:t>Vậy là nhà ếch dài 7</a:t>
            </a:r>
            <a:r>
              <a:rPr lang="en-US" sz="3200" b="1" dirty="0">
                <a:solidFill>
                  <a:srgbClr val="000099"/>
                </a:solidFill>
                <a:latin typeface="+mj-lt"/>
                <a:cs typeface="Calibri" panose="020F0502020204030204" pitchFamily="34" charset="0"/>
              </a:rPr>
              <a:t> </a:t>
            </a:r>
            <a:r>
              <a:rPr lang="vi-VN" sz="3200" b="1" dirty="0">
                <a:solidFill>
                  <a:srgbClr val="000099"/>
                </a:solidFill>
                <a:latin typeface="+mj-lt"/>
                <a:cs typeface="Calibri" panose="020F0502020204030204" pitchFamily="34" charset="0"/>
              </a:rPr>
              <a:t>dm và rộng 4 dm đấy</a:t>
            </a:r>
            <a:r>
              <a:rPr lang="en-US" sz="3200" b="1" dirty="0">
                <a:solidFill>
                  <a:srgbClr val="000099"/>
                </a:solidFill>
                <a:latin typeface="+mj-lt"/>
                <a:cs typeface="Calibri" panose="020F0502020204030204" pitchFamily="34" charset="0"/>
              </a:rPr>
              <a:t>.</a:t>
            </a:r>
            <a:r>
              <a:rPr lang="vi-VN" sz="3200" b="1" dirty="0">
                <a:solidFill>
                  <a:srgbClr val="000099"/>
                </a:solidFill>
                <a:latin typeface="+mj-lt"/>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xmlns="" id="{B4932D17-C5BD-4799-AECA-5BB4D3F8FB7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xmlns="" val="372317644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xmlns=""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xmlns="" id="{92BED32F-5A97-49A0-9D6C-4840D1411F98}"/>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xmlns="" val="291383234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551021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169707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xmlns="" id="{49CAC403-EF40-48D1-B463-509531323D0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xmlns="" id="{ACAB0CE1-3C8D-48E1-94AB-31947B454BE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xmlns=""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xmlns="" id="{5386E34E-E3C4-4D01-9F0F-66523AAAD621}"/>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xmlns=""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76168960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35E7235-5241-45D1-8D53-796DF6A1163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xmlns="" id="{9BD5647A-5B8F-4FDC-B7B7-BCAF31705142}"/>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795176" y="362858"/>
            <a:ext cx="847725" cy="829559"/>
          </a:xfrm>
          <a:prstGeom prst="rect">
            <a:avLst/>
          </a:prstGeom>
        </p:spPr>
      </p:pic>
      <p:pic>
        <p:nvPicPr>
          <p:cNvPr id="17" name="Picture 16">
            <a:extLst>
              <a:ext uri="{FF2B5EF4-FFF2-40B4-BE49-F238E27FC236}">
                <a16:creationId xmlns:a16="http://schemas.microsoft.com/office/drawing/2014/main" xmlns=""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xmlns=""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xmlns=""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xmlns="" val="272704946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xmlns=""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xmlns=""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xmlns=""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xmlns=""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xmlns=""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xmlns=""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xmlns=""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xmlns=""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xmlns=""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xmlns=""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xmlns=""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xmlns=""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xmlns=""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xmlns=""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xmlns=""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xmlns=""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xmlns=""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xmlns=""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xmlns=""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xmlns=""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xmlns=""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xmlns=""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xmlns=""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xmlns=""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xmlns=""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xmlns=""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xmlns=""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xmlns=""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xmlns=""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xmlns=""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xmlns=""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xmlns=""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xmlns=""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xmlns=""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xmlns="" val="370820315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xmlns=""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xmlns=""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xmlns=""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xmlns=""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xmlns=""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5251191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xmlns=""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xmlns=""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xmlns=""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xmlns=""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xmlns="" id="{FE9288A3-B51F-4160-BD4B-91B0E483664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xmlns=""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xmlns="" id="{7633B24F-BC6D-4A0E-8AA3-3FE5B03CDEE2}"/>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xmlns=""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xmlns=""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xmlns=""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xmlns=""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xmlns=""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xmlns=""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xmlns=""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xmlns=""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xmlns=""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xmlns=""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xmlns=""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xmlns="" val="57505673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xmlns=""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xmlns=""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xmlns=""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xmlns=""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xmlns="" val="374872717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460</Words>
  <Application>Microsoft Office PowerPoint</Application>
  <PresentationFormat>Custom</PresentationFormat>
  <Paragraphs>45</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KHÁNH NGÂN 5A1</cp:lastModifiedBy>
  <cp:revision>37</cp:revision>
  <dcterms:created xsi:type="dcterms:W3CDTF">2022-07-15T05:41:18Z</dcterms:created>
  <dcterms:modified xsi:type="dcterms:W3CDTF">2022-11-02T04:12:35Z</dcterms:modified>
</cp:coreProperties>
</file>