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40" r:id="rId5"/>
    <p:sldId id="441" r:id="rId6"/>
    <p:sldId id="442" r:id="rId7"/>
    <p:sldId id="434" r:id="rId8"/>
    <p:sldId id="443" r:id="rId9"/>
    <p:sldId id="445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1" d="100"/>
          <a:sy n="51" d="100"/>
        </p:scale>
        <p:origin x="-532" y="-84"/>
      </p:cViewPr>
      <p:guideLst>
        <p:guide orient="horz" pos="2928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Cau%20hoi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hyperlink" Target="Cau%20hoi/Cau%201.pptx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hyperlink" Target="Cau%20hoi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127919" y="3962400"/>
            <a:ext cx="14630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GIỮ AN TOÀN VÀ VỆ SINH Ở TRƯỜNG (T1) 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98" y="5867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84223"/>
            <a:ext cx="16276638" cy="54081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69" y="6288982"/>
            <a:ext cx="6362968" cy="2877951"/>
          </a:xfrm>
          <a:prstGeom prst="rect">
            <a:avLst/>
          </a:prstGeom>
        </p:spPr>
      </p:pic>
      <p:sp>
        <p:nvSpPr>
          <p:cNvPr id="5" name="Rectangle 41"/>
          <p:cNvSpPr/>
          <p:nvPr/>
        </p:nvSpPr>
        <p:spPr>
          <a:xfrm>
            <a:off x="0" y="-51531"/>
            <a:ext cx="16276638" cy="5323284"/>
          </a:xfrm>
          <a:custGeom>
            <a:avLst/>
            <a:gdLst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0 w 12192000"/>
              <a:gd name="connsiteY3" fmla="*/ 3732366 h 3732366"/>
              <a:gd name="connsiteX4" fmla="*/ 0 w 12192000"/>
              <a:gd name="connsiteY4" fmla="*/ 0 h 3732366"/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6014434 w 12192000"/>
              <a:gd name="connsiteY3" fmla="*/ 3284125 h 3732366"/>
              <a:gd name="connsiteX4" fmla="*/ 0 w 12192000"/>
              <a:gd name="connsiteY4" fmla="*/ 3732366 h 3732366"/>
              <a:gd name="connsiteX5" fmla="*/ 0 w 12192000"/>
              <a:gd name="connsiteY5" fmla="*/ 0 h 3732366"/>
              <a:gd name="connsiteX0" fmla="*/ 0 w 12192000"/>
              <a:gd name="connsiteY0" fmla="*/ 0 h 3992463"/>
              <a:gd name="connsiteX1" fmla="*/ 12192000 w 12192000"/>
              <a:gd name="connsiteY1" fmla="*/ 0 h 3992463"/>
              <a:gd name="connsiteX2" fmla="*/ 12192000 w 12192000"/>
              <a:gd name="connsiteY2" fmla="*/ 3732366 h 3992463"/>
              <a:gd name="connsiteX3" fmla="*/ 6014434 w 12192000"/>
              <a:gd name="connsiteY3" fmla="*/ 3284125 h 3992463"/>
              <a:gd name="connsiteX4" fmla="*/ 2936383 w 12192000"/>
              <a:gd name="connsiteY4" fmla="*/ 3992463 h 3992463"/>
              <a:gd name="connsiteX5" fmla="*/ 0 w 12192000"/>
              <a:gd name="connsiteY5" fmla="*/ 3732366 h 3992463"/>
              <a:gd name="connsiteX6" fmla="*/ 0 w 12192000"/>
              <a:gd name="connsiteY6" fmla="*/ 0 h 399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92463">
                <a:moveTo>
                  <a:pt x="0" y="0"/>
                </a:moveTo>
                <a:lnTo>
                  <a:pt x="12192000" y="0"/>
                </a:lnTo>
                <a:lnTo>
                  <a:pt x="12192000" y="3732366"/>
                </a:lnTo>
                <a:cubicBezTo>
                  <a:pt x="10107054" y="3728913"/>
                  <a:pt x="8099380" y="3287578"/>
                  <a:pt x="6014434" y="3284125"/>
                </a:cubicBezTo>
                <a:cubicBezTo>
                  <a:pt x="4954073" y="3361398"/>
                  <a:pt x="3996744" y="3915190"/>
                  <a:pt x="2936383" y="3992463"/>
                </a:cubicBezTo>
                <a:lnTo>
                  <a:pt x="0" y="3732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64" y="185250"/>
            <a:ext cx="5980707" cy="4849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01" y="3817098"/>
            <a:ext cx="1518355" cy="11709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10802" y="185250"/>
            <a:ext cx="9514982" cy="1046539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RỪNG XANH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174"/>
            <a:ext cx="2992376" cy="158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96" y="1756837"/>
            <a:ext cx="8138319" cy="406400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9" y="5776245"/>
            <a:ext cx="2235822" cy="1764059"/>
          </a:xfrm>
          <a:prstGeom prst="rect">
            <a:avLst/>
          </a:prstGeom>
        </p:spPr>
      </p:pic>
      <p:pic>
        <p:nvPicPr>
          <p:cNvPr id="13" name="Picture 12">
            <a:hlinkClick r:id="rId10" action="ppaction://hlinkpres?slideindex=1&amp;slidetitle=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52" y="1330017"/>
            <a:ext cx="3320706" cy="2454206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pres?slideindex=1&amp;slidetitle=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21" y="3784223"/>
            <a:ext cx="2468015" cy="2670293"/>
          </a:xfrm>
          <a:prstGeom prst="rect">
            <a:avLst/>
          </a:prstGeom>
        </p:spPr>
      </p:pic>
      <p:pic>
        <p:nvPicPr>
          <p:cNvPr id="15" name="Picture 14">
            <a:hlinkClick r:id="rId14" action="ppaction://hlinkpres?slideindex=1&amp;slidetitle=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8" y="5427574"/>
            <a:ext cx="3998917" cy="34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(T1)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30302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 hành: Sự an toàn và vệ sinh trong trường học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14061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1 cho em biết những vị trí nào không an toàn?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8" t="32632" r="53488" b="45438"/>
          <a:stretch/>
        </p:blipFill>
        <p:spPr bwMode="auto">
          <a:xfrm>
            <a:off x="3020451" y="3143315"/>
            <a:ext cx="10235735" cy="568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(T1)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30302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 hành: Sự an toàn và vệ sinh trong trường học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14061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 khảo sát về sự an toàn và vệ sinh trong khuôn viên trường học.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708" y="3429000"/>
            <a:ext cx="9018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 1: Phòng học, khu vực xung quanh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738" y="4343400"/>
            <a:ext cx="941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 2: Sân chơi, bãi tập, dụng cụ thể thao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7BBE437-BE0A-DEC8-98D1-EB3DDD7868C4}"/>
              </a:ext>
            </a:extLst>
          </p:cNvPr>
          <p:cNvSpPr/>
          <p:nvPr/>
        </p:nvSpPr>
        <p:spPr>
          <a:xfrm>
            <a:off x="518319" y="5297269"/>
            <a:ext cx="941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 3: Các khu vệ sinh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388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30302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 hành: Sự an toàn và vệ sinh trong trường học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14061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 khảo sát về sự an toàn và vệ sinh trong khuôn viên trường học.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F910322-0B99-669E-2ACF-981984744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3754373"/>
            <a:ext cx="13868400" cy="481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471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30302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 hành: Sự an toàn và vệ sinh trong trường học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14061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cùng nhau tham gia khảo sát.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D8BE70-08E0-60BB-530A-704F1CC3E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19" y="3352800"/>
            <a:ext cx="10058400" cy="52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276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(T1)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 khảo sát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51872" cy="3115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C8E139B-2316-8AC4-6814-30A883309FBB}"/>
              </a:ext>
            </a:extLst>
          </p:cNvPr>
          <p:cNvGrpSpPr/>
          <p:nvPr/>
        </p:nvGrpSpPr>
        <p:grpSpPr>
          <a:xfrm>
            <a:off x="1115338" y="3409265"/>
            <a:ext cx="12521962" cy="3392269"/>
            <a:chOff x="1115338" y="3409265"/>
            <a:chExt cx="12521962" cy="339226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F780F1D-CBFA-D901-573E-1CFEE736EA4B}"/>
                </a:ext>
              </a:extLst>
            </p:cNvPr>
            <p:cNvSpPr/>
            <p:nvPr/>
          </p:nvSpPr>
          <p:spPr>
            <a:xfrm>
              <a:off x="1115338" y="3409265"/>
              <a:ext cx="12521962" cy="33922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AABED4A-CCDB-19B4-B2F4-8D68D055B575}"/>
                </a:ext>
              </a:extLst>
            </p:cNvPr>
            <p:cNvGrpSpPr/>
            <p:nvPr/>
          </p:nvGrpSpPr>
          <p:grpSpPr>
            <a:xfrm>
              <a:off x="1115338" y="3985560"/>
              <a:ext cx="11899781" cy="2339040"/>
              <a:chOff x="1115338" y="3985560"/>
              <a:chExt cx="11899781" cy="233904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9B974A19-33F6-9B55-B8E6-15D1208DE778}"/>
                  </a:ext>
                </a:extLst>
              </p:cNvPr>
              <p:cNvSpPr/>
              <p:nvPr/>
            </p:nvSpPr>
            <p:spPr>
              <a:xfrm>
                <a:off x="1115338" y="3985560"/>
                <a:ext cx="6248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Khi khảo sát, em cần lưu ý: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AAEB269C-9EAC-0D85-A24C-576D5521ECD5}"/>
                  </a:ext>
                </a:extLst>
              </p:cNvPr>
              <p:cNvSpPr/>
              <p:nvPr/>
            </p:nvSpPr>
            <p:spPr>
              <a:xfrm>
                <a:off x="1115338" y="4782235"/>
                <a:ext cx="1168581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- Quan sát và trao đổi với bạn để xác định rõ hiện trạng.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CD15F718-2A29-0070-09EE-EB4DD53F9A81}"/>
                  </a:ext>
                </a:extLst>
              </p:cNvPr>
              <p:cNvSpPr/>
              <p:nvPr/>
            </p:nvSpPr>
            <p:spPr>
              <a:xfrm>
                <a:off x="1115338" y="5678269"/>
                <a:ext cx="118997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 Ghi chép đầy đủ những dấu hiệu không an toàn, vệ sinh.</a:t>
                </a:r>
                <a:endPara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8FE2779-3ED9-4C0D-1830-FA84B191A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89286" l="7143" r="92857">
                        <a14:backgroundMark x1="96429" y1="35714" x2="96429" y2="78571"/>
                        <a14:backgroundMark x1="96429" y1="78571" x2="85714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6" y="3009037"/>
            <a:ext cx="1190324" cy="119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 khảo sát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51872" cy="3115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B1267A-0144-1B3D-60B1-0E4C93449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2819399"/>
            <a:ext cx="6172200" cy="5227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EFAAC2-95D4-E529-014B-750E9735C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34" y="2721150"/>
            <a:ext cx="4323307" cy="550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F14260-CC5D-458B-8103-8DA77C05E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19" y="2727776"/>
            <a:ext cx="4648200" cy="53189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4CD0A04-4A2F-93FC-E33D-7DD40814E5CB}"/>
              </a:ext>
            </a:extLst>
          </p:cNvPr>
          <p:cNvSpPr/>
          <p:nvPr/>
        </p:nvSpPr>
        <p:spPr>
          <a:xfrm>
            <a:off x="3185319" y="2819399"/>
            <a:ext cx="34290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143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 khảo sát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51872" cy="3115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4CD0A04-4A2F-93FC-E33D-7DD40814E5CB}"/>
              </a:ext>
            </a:extLst>
          </p:cNvPr>
          <p:cNvSpPr/>
          <p:nvPr/>
        </p:nvSpPr>
        <p:spPr>
          <a:xfrm>
            <a:off x="3185319" y="2819399"/>
            <a:ext cx="34290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4B75B6-ECB5-6101-4983-A0C88A49F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2569415"/>
            <a:ext cx="13792200" cy="647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361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9731</TotalTime>
  <Words>458</Words>
  <Application>Microsoft Office PowerPoint</Application>
  <PresentationFormat>Custom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1098</cp:revision>
  <dcterms:created xsi:type="dcterms:W3CDTF">2008-09-09T22:52:10Z</dcterms:created>
  <dcterms:modified xsi:type="dcterms:W3CDTF">2022-11-10T10:12:33Z</dcterms:modified>
</cp:coreProperties>
</file>