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3"/>
  </p:notesMasterIdLst>
  <p:sldIdLst>
    <p:sldId id="470" r:id="rId11"/>
    <p:sldId id="500" r:id="rId12"/>
    <p:sldId id="473" r:id="rId13"/>
    <p:sldId id="493" r:id="rId14"/>
    <p:sldId id="472" r:id="rId15"/>
    <p:sldId id="475" r:id="rId16"/>
    <p:sldId id="495" r:id="rId17"/>
    <p:sldId id="497" r:id="rId18"/>
    <p:sldId id="504" r:id="rId19"/>
    <p:sldId id="502" r:id="rId20"/>
    <p:sldId id="498" r:id="rId21"/>
    <p:sldId id="503" r:id="rId22"/>
  </p:sldIdLst>
  <p:sldSz cx="12190413" cy="68595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20"/>
    <a:srgbClr val="6FAD32"/>
    <a:srgbClr val="699E56"/>
    <a:srgbClr val="ED6D4A"/>
    <a:srgbClr val="0C8983"/>
    <a:srgbClr val="DF5924"/>
    <a:srgbClr val="8D5153"/>
    <a:srgbClr val="3BB29C"/>
    <a:srgbClr val="ED8550"/>
    <a:srgbClr val="ED7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8" autoAdjust="0"/>
    <p:restoredTop sz="97778" autoAdjust="0"/>
  </p:normalViewPr>
  <p:slideViewPr>
    <p:cSldViewPr snapToGrid="0" showGuides="1">
      <p:cViewPr varScale="1">
        <p:scale>
          <a:sx n="110" d="100"/>
          <a:sy n="110" d="100"/>
        </p:scale>
        <p:origin x="720" y="13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22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988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83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14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7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8E53496-0384-4EE9-84E5-8FC6D9E34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535" y="4334021"/>
            <a:ext cx="1716405" cy="852762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46B767D6-8815-45A7-A77D-F87EA47E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15" y="3010582"/>
            <a:ext cx="125280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: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hành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biết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vẽ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ê –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ke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Tiết</a:t>
            </a:r>
            <a:r>
              <a:rPr lang="en-US" altLang="en-US" sz="4000" b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1)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8382861" y="1082900"/>
            <a:ext cx="2246007" cy="1600288"/>
            <a:chOff x="8205440" y="4412077"/>
            <a:chExt cx="2246007" cy="1600288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8518613" y="4757241"/>
              <a:ext cx="1451358" cy="936748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518612" y="5693989"/>
              <a:ext cx="1567923" cy="2100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205440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843454" y="4412077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58229" y="55847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sp>
        <p:nvSpPr>
          <p:cNvPr id="2" name="矩形 34">
            <a:extLst>
              <a:ext uri="{FF2B5EF4-FFF2-40B4-BE49-F238E27FC236}">
                <a16:creationId xmlns:a16="http://schemas.microsoft.com/office/drawing/2014/main" id="{305452E5-AC8E-428B-A675-B497AFA4D720}"/>
              </a:ext>
            </a:extLst>
          </p:cNvPr>
          <p:cNvSpPr/>
          <p:nvPr/>
        </p:nvSpPr>
        <p:spPr>
          <a:xfrm>
            <a:off x="529038" y="0"/>
            <a:ext cx="11815363" cy="10829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1.a)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Dùng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e –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ke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nhận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biết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góc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vuông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góc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không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vuông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vẽ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dưới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đây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87654" y="923267"/>
            <a:ext cx="1727223" cy="1740322"/>
            <a:chOff x="1543430" y="4272043"/>
            <a:chExt cx="1727223" cy="174032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880473" y="4495796"/>
              <a:ext cx="0" cy="1219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1880473" y="5714996"/>
              <a:ext cx="1123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543430" y="427204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3430" y="545929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7435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73957" y="1146083"/>
            <a:ext cx="2159371" cy="1551005"/>
            <a:chOff x="4347347" y="4467359"/>
            <a:chExt cx="2159371" cy="1551005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670474" y="4672153"/>
              <a:ext cx="384885" cy="102183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055359" y="5714996"/>
              <a:ext cx="1123480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788659" y="5618254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47347" y="4467359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3500" y="5589908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sp>
        <p:nvSpPr>
          <p:cNvPr id="15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30" y="2532220"/>
            <a:ext cx="2180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>
            <a:off x="5205961" y="1184185"/>
            <a:ext cx="1295400" cy="1219200"/>
            <a:chOff x="4800" y="1488"/>
            <a:chExt cx="816" cy="768"/>
          </a:xfrm>
        </p:grpSpPr>
        <p:sp>
          <p:nvSpPr>
            <p:cNvPr id="17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D27D523A-00C5-421A-BD3A-44D461EA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980" y="2577507"/>
            <a:ext cx="312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D27D523A-00C5-421A-BD3A-44D461EA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456" y="2563807"/>
            <a:ext cx="312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>
            <a:off x="8647175" y="1144069"/>
            <a:ext cx="1295400" cy="1219200"/>
            <a:chOff x="4800" y="1488"/>
            <a:chExt cx="816" cy="768"/>
          </a:xfrm>
        </p:grpSpPr>
        <p:sp>
          <p:nvSpPr>
            <p:cNvPr id="22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4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>
            <a:off x="2035173" y="1144069"/>
            <a:ext cx="1295400" cy="1219200"/>
            <a:chOff x="4800" y="1488"/>
            <a:chExt cx="816" cy="768"/>
          </a:xfrm>
        </p:grpSpPr>
        <p:sp>
          <p:nvSpPr>
            <p:cNvPr id="25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 rot="3568222">
            <a:off x="1268290" y="4019581"/>
            <a:ext cx="1703328" cy="1736876"/>
            <a:chOff x="1539984" y="4275489"/>
            <a:chExt cx="1730670" cy="1736876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1880473" y="4495796"/>
              <a:ext cx="0" cy="1219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880473" y="5714996"/>
              <a:ext cx="1123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 rot="17721127">
              <a:off x="1543430" y="427204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6200582">
              <a:off x="1543430" y="545929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8993439">
              <a:off x="2877436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39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 rot="3549022">
            <a:off x="1609593" y="4371964"/>
            <a:ext cx="1295400" cy="1219200"/>
            <a:chOff x="4800" y="1488"/>
            <a:chExt cx="816" cy="768"/>
          </a:xfrm>
        </p:grpSpPr>
        <p:sp>
          <p:nvSpPr>
            <p:cNvPr id="40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2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04" y="5742150"/>
            <a:ext cx="2180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 rot="3055179">
            <a:off x="4576148" y="4062163"/>
            <a:ext cx="2252899" cy="1596843"/>
            <a:chOff x="8201994" y="4412076"/>
            <a:chExt cx="2252899" cy="1596843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8518613" y="4757241"/>
              <a:ext cx="1451358" cy="936748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8518612" y="5693989"/>
              <a:ext cx="1567923" cy="2100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18544821">
              <a:off x="8205440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9594423">
              <a:off x="9843454" y="4412076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8544821">
              <a:off x="10058229" y="5584756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9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 rot="2992694">
            <a:off x="5052590" y="4060051"/>
            <a:ext cx="1295400" cy="1219200"/>
            <a:chOff x="4800" y="1488"/>
            <a:chExt cx="816" cy="768"/>
          </a:xfrm>
        </p:grpSpPr>
        <p:sp>
          <p:nvSpPr>
            <p:cNvPr id="50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2" name="Text Box 5">
            <a:extLst>
              <a:ext uri="{FF2B5EF4-FFF2-40B4-BE49-F238E27FC236}">
                <a16:creationId xmlns:a16="http://schemas.microsoft.com/office/drawing/2014/main" id="{D27D523A-00C5-421A-BD3A-44D461EA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532" y="5886690"/>
            <a:ext cx="312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 rot="7732050">
            <a:off x="8535960" y="3959587"/>
            <a:ext cx="2061054" cy="1942432"/>
            <a:chOff x="1540275" y="4272043"/>
            <a:chExt cx="2094139" cy="1942432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880473" y="4495796"/>
              <a:ext cx="0" cy="121920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3867950" flipV="1">
              <a:off x="2179978" y="5105436"/>
              <a:ext cx="988588" cy="1229489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 rot="13468600">
              <a:off x="1540275" y="4272043"/>
              <a:ext cx="399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3394293">
              <a:off x="1554077" y="5594398"/>
              <a:ext cx="399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1167297">
              <a:off x="3241196" y="5636277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60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 rot="7791427">
            <a:off x="9078989" y="4426172"/>
            <a:ext cx="1295400" cy="1219200"/>
            <a:chOff x="4800" y="1488"/>
            <a:chExt cx="816" cy="768"/>
          </a:xfrm>
        </p:grpSpPr>
        <p:sp>
          <p:nvSpPr>
            <p:cNvPr id="61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2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3" name="Text Box 5">
            <a:extLst>
              <a:ext uri="{FF2B5EF4-FFF2-40B4-BE49-F238E27FC236}">
                <a16:creationId xmlns:a16="http://schemas.microsoft.com/office/drawing/2014/main" id="{D27D523A-00C5-421A-BD3A-44D461EA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774" y="5521118"/>
            <a:ext cx="1955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89" y="2926820"/>
            <a:ext cx="37411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O,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OA, OB.</a:t>
            </a:r>
          </a:p>
        </p:txBody>
      </p:sp>
      <p:sp>
        <p:nvSpPr>
          <p:cNvPr id="65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3" y="6192609"/>
            <a:ext cx="37411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D,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DC, DE.</a:t>
            </a:r>
          </a:p>
        </p:txBody>
      </p:sp>
      <p:sp>
        <p:nvSpPr>
          <p:cNvPr id="66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509" y="6040171"/>
            <a:ext cx="37411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S,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SQ, SH.</a:t>
            </a:r>
          </a:p>
        </p:txBody>
      </p:sp>
      <p:sp>
        <p:nvSpPr>
          <p:cNvPr id="67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804" y="2956307"/>
            <a:ext cx="37411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chemeClr val="accent4"/>
                </a:solidFill>
                <a:latin typeface="Times New Roman" panose="02020603050405020304" pitchFamily="18" charset="0"/>
              </a:rPr>
              <a:t> M, </a:t>
            </a:r>
            <a:r>
              <a:rPr lang="en-US" altLang="en-US" sz="2800" b="1" i="1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chemeClr val="accent4"/>
                </a:solidFill>
                <a:latin typeface="Times New Roman" panose="02020603050405020304" pitchFamily="18" charset="0"/>
              </a:rPr>
              <a:t> MN, MP.</a:t>
            </a:r>
          </a:p>
        </p:txBody>
      </p:sp>
      <p:sp>
        <p:nvSpPr>
          <p:cNvPr id="69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456" y="2917091"/>
            <a:ext cx="37411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chemeClr val="accent4"/>
                </a:solidFill>
                <a:latin typeface="Times New Roman" panose="02020603050405020304" pitchFamily="18" charset="0"/>
              </a:rPr>
              <a:t> X, </a:t>
            </a:r>
            <a:r>
              <a:rPr lang="en-US" altLang="en-US" sz="2800" b="1" i="1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chemeClr val="accent4"/>
                </a:solidFill>
                <a:latin typeface="Times New Roman" panose="02020603050405020304" pitchFamily="18" charset="0"/>
              </a:rPr>
              <a:t> XY, XQ.</a:t>
            </a:r>
          </a:p>
        </p:txBody>
      </p:sp>
      <p:sp>
        <p:nvSpPr>
          <p:cNvPr id="70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066" y="6267886"/>
            <a:ext cx="37411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chemeClr val="accent4"/>
                </a:solidFill>
                <a:latin typeface="Times New Roman" panose="02020603050405020304" pitchFamily="18" charset="0"/>
              </a:rPr>
              <a:t> K, </a:t>
            </a:r>
            <a:r>
              <a:rPr lang="en-US" altLang="en-US" sz="2800" b="1" i="1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chemeClr val="accent4"/>
                </a:solidFill>
                <a:latin typeface="Times New Roman" panose="02020603050405020304" pitchFamily="18" charset="0"/>
              </a:rPr>
              <a:t> KG, KT.</a:t>
            </a:r>
          </a:p>
        </p:txBody>
      </p:sp>
    </p:spTree>
    <p:extLst>
      <p:ext uri="{BB962C8B-B14F-4D97-AF65-F5344CB8AC3E}">
        <p14:creationId xmlns:p14="http://schemas.microsoft.com/office/powerpoint/2010/main" val="8508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9" grpId="0"/>
      <p:bldP spid="20" grpId="0"/>
      <p:bldP spid="42" grpId="0"/>
      <p:bldP spid="52" grpId="0"/>
      <p:bldP spid="63" grpId="0"/>
      <p:bldP spid="64" grpId="0"/>
      <p:bldP spid="65" grpId="0"/>
      <p:bldP spid="66" grpId="0"/>
      <p:bldP spid="67" grpId="0"/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id="{00005846-E895-4E84-A094-57BB415A8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191" y="219248"/>
            <a:ext cx="98345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tứ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MNPQ,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42C34A-3443-4744-837F-06BD406013DB}"/>
              </a:ext>
            </a:extLst>
          </p:cNvPr>
          <p:cNvCxnSpPr>
            <a:cxnSpLocks/>
          </p:cNvCxnSpPr>
          <p:nvPr/>
        </p:nvCxnSpPr>
        <p:spPr>
          <a:xfrm>
            <a:off x="5528603" y="2403230"/>
            <a:ext cx="0" cy="18733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C7DD4B-3572-4C3F-BAC2-87C5639AADF8}"/>
              </a:ext>
            </a:extLst>
          </p:cNvPr>
          <p:cNvCxnSpPr>
            <a:cxnSpLocks/>
          </p:cNvCxnSpPr>
          <p:nvPr/>
        </p:nvCxnSpPr>
        <p:spPr>
          <a:xfrm flipH="1">
            <a:off x="5528604" y="4276578"/>
            <a:ext cx="465640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C0119D-B4E9-4A67-ACEF-8204E623D019}"/>
              </a:ext>
            </a:extLst>
          </p:cNvPr>
          <p:cNvCxnSpPr>
            <a:cxnSpLocks/>
          </p:cNvCxnSpPr>
          <p:nvPr/>
        </p:nvCxnSpPr>
        <p:spPr>
          <a:xfrm flipH="1">
            <a:off x="5518042" y="2401804"/>
            <a:ext cx="24477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A23CF2-6967-4192-86B9-CCAB39426AF2}"/>
              </a:ext>
            </a:extLst>
          </p:cNvPr>
          <p:cNvCxnSpPr>
            <a:cxnSpLocks/>
          </p:cNvCxnSpPr>
          <p:nvPr/>
        </p:nvCxnSpPr>
        <p:spPr>
          <a:xfrm flipH="1" flipV="1">
            <a:off x="7976382" y="2403230"/>
            <a:ext cx="2208627" cy="18733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 Box 12">
            <a:extLst>
              <a:ext uri="{FF2B5EF4-FFF2-40B4-BE49-F238E27FC236}">
                <a16:creationId xmlns:a16="http://schemas.microsoft.com/office/drawing/2014/main" id="{4332E315-303B-4324-ABAE-80494AF07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715" y="2006355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M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6D31E018-ED6D-48B8-92C3-D26A77404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585" y="1888487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81EF9D9E-F003-4459-9EB5-C5FC194FC6E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905523" y="4086033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9BECEA0A-593F-41EE-9F8C-141432067F1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108228" y="4238433"/>
            <a:ext cx="38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3" name="Text Box 53">
            <a:extLst>
              <a:ext uri="{FF2B5EF4-FFF2-40B4-BE49-F238E27FC236}">
                <a16:creationId xmlns:a16="http://schemas.microsoft.com/office/drawing/2014/main" id="{525B9168-6D5E-4857-A65F-171698057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9" y="1962564"/>
            <a:ext cx="5021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M ;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MN, MQ</a:t>
            </a:r>
          </a:p>
        </p:txBody>
      </p:sp>
      <p:sp>
        <p:nvSpPr>
          <p:cNvPr id="24" name="Text Box 53">
            <a:extLst>
              <a:ext uri="{FF2B5EF4-FFF2-40B4-BE49-F238E27FC236}">
                <a16:creationId xmlns:a16="http://schemas.microsoft.com/office/drawing/2014/main" id="{C8E192F7-1E8F-42F5-8A67-353123AA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8" y="2441376"/>
            <a:ext cx="5021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Q ;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QP, QM</a:t>
            </a:r>
          </a:p>
        </p:txBody>
      </p:sp>
      <p:sp>
        <p:nvSpPr>
          <p:cNvPr id="25" name="Text Box 53">
            <a:extLst>
              <a:ext uri="{FF2B5EF4-FFF2-40B4-BE49-F238E27FC236}">
                <a16:creationId xmlns:a16="http://schemas.microsoft.com/office/drawing/2014/main" id="{75AED55A-F7FE-4E27-A55D-8D690BF4A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4" y="1521897"/>
            <a:ext cx="5021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Góc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53">
            <a:extLst>
              <a:ext uri="{FF2B5EF4-FFF2-40B4-BE49-F238E27FC236}">
                <a16:creationId xmlns:a16="http://schemas.microsoft.com/office/drawing/2014/main" id="{D97E48F6-3D0F-4DAA-8AEC-D4AFC7202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90" y="2884118"/>
            <a:ext cx="5021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góc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53">
            <a:extLst>
              <a:ext uri="{FF2B5EF4-FFF2-40B4-BE49-F238E27FC236}">
                <a16:creationId xmlns:a16="http://schemas.microsoft.com/office/drawing/2014/main" id="{417E857F-1FBD-4D70-A17A-FC7B67DC1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355" y="3329344"/>
            <a:ext cx="57010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N;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NM, NP</a:t>
            </a:r>
          </a:p>
        </p:txBody>
      </p:sp>
      <p:sp>
        <p:nvSpPr>
          <p:cNvPr id="28" name="Text Box 53">
            <a:extLst>
              <a:ext uri="{FF2B5EF4-FFF2-40B4-BE49-F238E27FC236}">
                <a16:creationId xmlns:a16="http://schemas.microsoft.com/office/drawing/2014/main" id="{8D7B3F62-C946-4F4B-8A86-C1C309DC5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4" y="3820223"/>
            <a:ext cx="50218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P ;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PQ, PN</a:t>
            </a:r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735EBF40-BAFA-44CC-991B-662E27F63BFC}"/>
              </a:ext>
            </a:extLst>
          </p:cNvPr>
          <p:cNvGrpSpPr>
            <a:grpSpLocks/>
          </p:cNvGrpSpPr>
          <p:nvPr/>
        </p:nvGrpSpPr>
        <p:grpSpPr bwMode="auto">
          <a:xfrm>
            <a:off x="5518042" y="4117103"/>
            <a:ext cx="152400" cy="152400"/>
            <a:chOff x="2688" y="3456"/>
            <a:chExt cx="96" cy="96"/>
          </a:xfrm>
        </p:grpSpPr>
        <p:sp>
          <p:nvSpPr>
            <p:cNvPr id="33" name="Line 20">
              <a:extLst>
                <a:ext uri="{FF2B5EF4-FFF2-40B4-BE49-F238E27FC236}">
                  <a16:creationId xmlns:a16="http://schemas.microsoft.com/office/drawing/2014/main" id="{016DE0E4-33AE-47D3-B4A2-EF93B0A06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3456"/>
              <a:ext cx="9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4" name="Line 21">
              <a:extLst>
                <a:ext uri="{FF2B5EF4-FFF2-40B4-BE49-F238E27FC236}">
                  <a16:creationId xmlns:a16="http://schemas.microsoft.com/office/drawing/2014/main" id="{46F4020D-4877-4DEB-9677-7485C7DF4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456"/>
              <a:ext cx="0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38" name="Group 26">
            <a:extLst>
              <a:ext uri="{FF2B5EF4-FFF2-40B4-BE49-F238E27FC236}">
                <a16:creationId xmlns:a16="http://schemas.microsoft.com/office/drawing/2014/main" id="{B2F782C2-DFAE-435A-B640-4931EB84A052}"/>
              </a:ext>
            </a:extLst>
          </p:cNvPr>
          <p:cNvGrpSpPr>
            <a:grpSpLocks/>
          </p:cNvGrpSpPr>
          <p:nvPr/>
        </p:nvGrpSpPr>
        <p:grpSpPr bwMode="auto">
          <a:xfrm>
            <a:off x="5528313" y="2441376"/>
            <a:ext cx="152400" cy="152400"/>
            <a:chOff x="528" y="3504"/>
            <a:chExt cx="96" cy="96"/>
          </a:xfrm>
        </p:grpSpPr>
        <p:sp>
          <p:nvSpPr>
            <p:cNvPr id="39" name="Line 27">
              <a:extLst>
                <a:ext uri="{FF2B5EF4-FFF2-40B4-BE49-F238E27FC236}">
                  <a16:creationId xmlns:a16="http://schemas.microsoft.com/office/drawing/2014/main" id="{94702733-1FF8-4D51-BB33-D00AA4F1A1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600"/>
              <a:ext cx="9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0" name="Line 28">
              <a:extLst>
                <a:ext uri="{FF2B5EF4-FFF2-40B4-BE49-F238E27FC236}">
                  <a16:creationId xmlns:a16="http://schemas.microsoft.com/office/drawing/2014/main" id="{3BF90881-0DD2-4732-823A-D6FC63CA1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504"/>
              <a:ext cx="0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59">
            <a:extLst>
              <a:ext uri="{FF2B5EF4-FFF2-40B4-BE49-F238E27FC236}">
                <a16:creationId xmlns:a16="http://schemas.microsoft.com/office/drawing/2014/main" id="{35D542E1-8DC9-4BE8-A28D-7DA3F88C307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756913" y="2181078"/>
            <a:ext cx="609600" cy="1066800"/>
            <a:chOff x="2400" y="3168"/>
            <a:chExt cx="384" cy="672"/>
          </a:xfrm>
        </p:grpSpPr>
        <p:sp>
          <p:nvSpPr>
            <p:cNvPr id="30" name="AutoShape 60">
              <a:extLst>
                <a:ext uri="{FF2B5EF4-FFF2-40B4-BE49-F238E27FC236}">
                  <a16:creationId xmlns:a16="http://schemas.microsoft.com/office/drawing/2014/main" id="{0F55CB60-15F0-481A-9637-C89B41DF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168"/>
              <a:ext cx="384" cy="67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AutoShape 61">
              <a:extLst>
                <a:ext uri="{FF2B5EF4-FFF2-40B4-BE49-F238E27FC236}">
                  <a16:creationId xmlns:a16="http://schemas.microsoft.com/office/drawing/2014/main" id="{1011474B-4B92-45D4-96EC-332208210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504"/>
              <a:ext cx="96" cy="240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1" name="Group 59">
            <a:extLst>
              <a:ext uri="{FF2B5EF4-FFF2-40B4-BE49-F238E27FC236}">
                <a16:creationId xmlns:a16="http://schemas.microsoft.com/office/drawing/2014/main" id="{35D542E1-8DC9-4BE8-A28D-7DA3F88C307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340993" y="2401804"/>
            <a:ext cx="609600" cy="1066800"/>
            <a:chOff x="2400" y="3168"/>
            <a:chExt cx="384" cy="672"/>
          </a:xfrm>
        </p:grpSpPr>
        <p:sp>
          <p:nvSpPr>
            <p:cNvPr id="42" name="AutoShape 60">
              <a:extLst>
                <a:ext uri="{FF2B5EF4-FFF2-40B4-BE49-F238E27FC236}">
                  <a16:creationId xmlns:a16="http://schemas.microsoft.com/office/drawing/2014/main" id="{0F55CB60-15F0-481A-9637-C89B41DF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168"/>
              <a:ext cx="384" cy="67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" name="AutoShape 61">
              <a:extLst>
                <a:ext uri="{FF2B5EF4-FFF2-40B4-BE49-F238E27FC236}">
                  <a16:creationId xmlns:a16="http://schemas.microsoft.com/office/drawing/2014/main" id="{1011474B-4B92-45D4-96EC-332208210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504"/>
              <a:ext cx="96" cy="240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2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extLst>
              <a:ext uri="{FF2B5EF4-FFF2-40B4-BE49-F238E27FC236}">
                <a16:creationId xmlns:a16="http://schemas.microsoft.com/office/drawing/2014/main" id="{4C6251A3-EAE6-4DA6-8BD0-597CB10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237" y="770566"/>
            <a:ext cx="10085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e –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ke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70793" y="3016155"/>
            <a:ext cx="1977876" cy="68239"/>
            <a:chOff x="1761611" y="5281683"/>
            <a:chExt cx="1977876" cy="68239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829849" y="5281684"/>
              <a:ext cx="1909638" cy="272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1761611" y="5281683"/>
              <a:ext cx="68238" cy="682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95971" y="3016154"/>
            <a:ext cx="2395758" cy="400110"/>
            <a:chOff x="1557398" y="5272125"/>
            <a:chExt cx="2395758" cy="400110"/>
          </a:xfrm>
        </p:grpSpPr>
        <p:sp>
          <p:nvSpPr>
            <p:cNvPr id="7" name="TextBox 6"/>
            <p:cNvSpPr txBox="1"/>
            <p:nvPr/>
          </p:nvSpPr>
          <p:spPr>
            <a:xfrm>
              <a:off x="155739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5993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 rot="18653949">
            <a:off x="5783664" y="1979739"/>
            <a:ext cx="2395758" cy="400110"/>
            <a:chOff x="1557398" y="5272125"/>
            <a:chExt cx="2395758" cy="400110"/>
          </a:xfrm>
        </p:grpSpPr>
        <p:sp>
          <p:nvSpPr>
            <p:cNvPr id="10" name="TextBox 9"/>
            <p:cNvSpPr txBox="1"/>
            <p:nvPr/>
          </p:nvSpPr>
          <p:spPr>
            <a:xfrm>
              <a:off x="155739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5993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 rot="18841407">
            <a:off x="6198325" y="2247222"/>
            <a:ext cx="1977876" cy="68239"/>
            <a:chOff x="1761611" y="5281683"/>
            <a:chExt cx="1977876" cy="68239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1829849" y="5281684"/>
              <a:ext cx="1909638" cy="272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761611" y="5281683"/>
              <a:ext cx="68238" cy="682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19">
            <a:extLst>
              <a:ext uri="{FF2B5EF4-FFF2-40B4-BE49-F238E27FC236}">
                <a16:creationId xmlns:a16="http://schemas.microsoft.com/office/drawing/2014/main" id="{4C6251A3-EAE6-4DA6-8BD0-597CB10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228" y="47292"/>
            <a:ext cx="4885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HOẠT ĐỘNG ỨNG DỤNG</a:t>
            </a:r>
          </a:p>
        </p:txBody>
      </p:sp>
    </p:spTree>
    <p:extLst>
      <p:ext uri="{BB962C8B-B14F-4D97-AF65-F5344CB8AC3E}">
        <p14:creationId xmlns:p14="http://schemas.microsoft.com/office/powerpoint/2010/main" val="25092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4">
            <a:extLst>
              <a:ext uri="{FF2B5EF4-FFF2-40B4-BE49-F238E27FC236}">
                <a16:creationId xmlns:a16="http://schemas.microsoft.com/office/drawing/2014/main" id="{88C6FD97-6140-4001-ABEE-2C623F78F108}"/>
              </a:ext>
            </a:extLst>
          </p:cNvPr>
          <p:cNvSpPr/>
          <p:nvPr/>
        </p:nvSpPr>
        <p:spPr>
          <a:xfrm>
            <a:off x="1100743" y="57233"/>
            <a:ext cx="4789748" cy="4575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*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Làm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quen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với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góc</a:t>
            </a:r>
            <a:endParaRPr kumimoji="1" lang="en-US" altLang="zh-CN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24090722-8CB7-440E-94E8-B5B74B5D9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056" y="3121262"/>
            <a:ext cx="5774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286" t="73018" r="9309" b="10070"/>
          <a:stretch/>
        </p:blipFill>
        <p:spPr>
          <a:xfrm rot="5400000">
            <a:off x="1242709" y="1126725"/>
            <a:ext cx="1777978" cy="2080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690" t="42452" r="8239" b="39296"/>
          <a:stretch/>
        </p:blipFill>
        <p:spPr>
          <a:xfrm rot="5400000">
            <a:off x="5001501" y="1261129"/>
            <a:ext cx="1777979" cy="1866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690" t="7177" r="7965" b="72110"/>
          <a:stretch/>
        </p:blipFill>
        <p:spPr>
          <a:xfrm rot="5400000">
            <a:off x="9101893" y="1153279"/>
            <a:ext cx="1777978" cy="20896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31698" y="648823"/>
            <a:ext cx="1465254" cy="1464015"/>
            <a:chOff x="1511828" y="3608633"/>
            <a:chExt cx="1752600" cy="1600200"/>
          </a:xfrm>
        </p:grpSpPr>
        <p:sp>
          <p:nvSpPr>
            <p:cNvPr id="24" name="Line 24">
              <a:extLst>
                <a:ext uri="{FF2B5EF4-FFF2-40B4-BE49-F238E27FC236}">
                  <a16:creationId xmlns:a16="http://schemas.microsoft.com/office/drawing/2014/main" id="{D07D70F4-1347-45FF-98C8-ADE7E3140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1828" y="3608633"/>
              <a:ext cx="0" cy="16002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EEB494ED-8FE4-4096-A4F1-49A05C299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1828" y="5208833"/>
              <a:ext cx="17526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42933" y="1077149"/>
            <a:ext cx="1794704" cy="1087291"/>
            <a:chOff x="6239901" y="1269241"/>
            <a:chExt cx="1514034" cy="792370"/>
          </a:xfrm>
        </p:grpSpPr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9A2887A6-28B5-478B-BFDF-C22AB2E5E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39901" y="2061611"/>
              <a:ext cx="151403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ABDBDD7C-71B8-4DE4-A2CD-14F1B17DDC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9901" y="1269241"/>
              <a:ext cx="881868" cy="79236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76600" y="677241"/>
            <a:ext cx="2249602" cy="1464015"/>
            <a:chOff x="8639211" y="1147243"/>
            <a:chExt cx="1582962" cy="891352"/>
          </a:xfrm>
        </p:grpSpPr>
        <p:sp>
          <p:nvSpPr>
            <p:cNvPr id="22" name="Line 27">
              <a:extLst>
                <a:ext uri="{FF2B5EF4-FFF2-40B4-BE49-F238E27FC236}">
                  <a16:creationId xmlns:a16="http://schemas.microsoft.com/office/drawing/2014/main" id="{50F6A8C7-84A6-49EB-BDC7-87C23F700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9211" y="1147243"/>
              <a:ext cx="740899" cy="8913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8">
              <a:extLst>
                <a:ext uri="{FF2B5EF4-FFF2-40B4-BE49-F238E27FC236}">
                  <a16:creationId xmlns:a16="http://schemas.microsoft.com/office/drawing/2014/main" id="{A5ADF482-3EAC-4395-A739-66C4111193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80111" y="2038594"/>
              <a:ext cx="84206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2" name="矩形 34">
            <a:extLst>
              <a:ext uri="{FF2B5EF4-FFF2-40B4-BE49-F238E27FC236}">
                <a16:creationId xmlns:a16="http://schemas.microsoft.com/office/drawing/2014/main" id="{88C6FD97-6140-4001-ABEE-2C623F78F108}"/>
              </a:ext>
            </a:extLst>
          </p:cNvPr>
          <p:cNvSpPr/>
          <p:nvPr/>
        </p:nvSpPr>
        <p:spPr>
          <a:xfrm>
            <a:off x="1100743" y="643993"/>
            <a:ext cx="10324003" cy="4575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1. a)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Quan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sát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hình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vẽ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hai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kim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đồng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hồ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trong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các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hình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 </a:t>
            </a:r>
            <a:r>
              <a:rPr kumimoji="1" lang="en-US" altLang="zh-CN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sau</a:t>
            </a:r>
            <a:r>
              <a:rPr kumimoji="1" lang="en-US" altLang="zh-C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华康标题宋W9(P)" panose="02020900000000000000" pitchFamily="18" charset="-12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360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7729E-6 -2.28188E-6 L -0.00052 0.53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6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1972E-6 2.10368E-6 L -0.00469 0.51793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58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1869E-6 2.01574E-6 L -0.01263 0.5269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26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59" y="2796110"/>
            <a:ext cx="2180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04A468DF-EC61-4B18-9FC6-E30E93A03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3393" y="2951163"/>
            <a:ext cx="30108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D27D523A-00C5-421A-BD3A-44D461EA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393" y="2828044"/>
            <a:ext cx="312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65319" y="1283544"/>
            <a:ext cx="1752600" cy="1219200"/>
            <a:chOff x="4765319" y="1283544"/>
            <a:chExt cx="1752600" cy="1219200"/>
          </a:xfrm>
        </p:grpSpPr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35243765-7886-4B90-A8F6-C9462D76F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5319" y="2502744"/>
              <a:ext cx="17526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051CCC8B-2BB9-463C-B45F-6132F311DB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5319" y="1283544"/>
              <a:ext cx="1143000" cy="1219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98517" y="978744"/>
            <a:ext cx="2576602" cy="1818620"/>
            <a:chOff x="4398517" y="978744"/>
            <a:chExt cx="2576602" cy="1818620"/>
          </a:xfrm>
        </p:grpSpPr>
        <p:sp>
          <p:nvSpPr>
            <p:cNvPr id="25" name="Text Box 9">
              <a:extLst>
                <a:ext uri="{FF2B5EF4-FFF2-40B4-BE49-F238E27FC236}">
                  <a16:creationId xmlns:a16="http://schemas.microsoft.com/office/drawing/2014/main" id="{2309D202-F1D7-4DE0-91D5-C7286FB7C9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1119" y="978744"/>
              <a:ext cx="381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CF65251A-8642-4392-8ADA-B9AE3E792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8517" y="2210971"/>
              <a:ext cx="381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7" name="Text Box 11">
              <a:extLst>
                <a:ext uri="{FF2B5EF4-FFF2-40B4-BE49-F238E27FC236}">
                  <a16:creationId xmlns:a16="http://schemas.microsoft.com/office/drawing/2014/main" id="{5FF759D5-C252-48A8-98BB-71DD1777C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4119" y="2274144"/>
              <a:ext cx="381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41393" y="1150126"/>
            <a:ext cx="2971800" cy="1219200"/>
            <a:chOff x="7841393" y="1150126"/>
            <a:chExt cx="2971800" cy="1219200"/>
          </a:xfrm>
        </p:grpSpPr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346D9845-AA09-468F-95E1-0DE2D62ED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84393" y="2369326"/>
              <a:ext cx="18288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4">
              <a:extLst>
                <a:ext uri="{FF2B5EF4-FFF2-40B4-BE49-F238E27FC236}">
                  <a16:creationId xmlns:a16="http://schemas.microsoft.com/office/drawing/2014/main" id="{556FBB25-FFDB-47DF-A283-4214F4132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41393" y="1150126"/>
              <a:ext cx="1143000" cy="12192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36593" y="769126"/>
            <a:ext cx="3657600" cy="2031345"/>
            <a:chOff x="7536593" y="769126"/>
            <a:chExt cx="3657600" cy="2031345"/>
          </a:xfrm>
        </p:grpSpPr>
        <p:sp>
          <p:nvSpPr>
            <p:cNvPr id="31" name="Text Box 15">
              <a:extLst>
                <a:ext uri="{FF2B5EF4-FFF2-40B4-BE49-F238E27FC236}">
                  <a16:creationId xmlns:a16="http://schemas.microsoft.com/office/drawing/2014/main" id="{691E5FE9-83E2-4515-BCF1-F2047D315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3393" y="2277251"/>
              <a:ext cx="381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A09EF444-E51A-4709-9B9E-8EEB63A81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13193" y="2140726"/>
              <a:ext cx="381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3" name="Text Box 17">
              <a:extLst>
                <a:ext uri="{FF2B5EF4-FFF2-40B4-BE49-F238E27FC236}">
                  <a16:creationId xmlns:a16="http://schemas.microsoft.com/office/drawing/2014/main" id="{CA395B13-5163-4D85-B0C3-4168012F4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6593" y="769126"/>
              <a:ext cx="381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12266" y="1213485"/>
            <a:ext cx="1447800" cy="1295400"/>
            <a:chOff x="1812266" y="1213485"/>
            <a:chExt cx="1447800" cy="1295400"/>
          </a:xfrm>
        </p:grpSpPr>
        <p:sp>
          <p:nvSpPr>
            <p:cNvPr id="35" name="Line 19">
              <a:extLst>
                <a:ext uri="{FF2B5EF4-FFF2-40B4-BE49-F238E27FC236}">
                  <a16:creationId xmlns:a16="http://schemas.microsoft.com/office/drawing/2014/main" id="{0724EC51-BAA1-446D-A544-7295C4DD1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2266" y="1213485"/>
              <a:ext cx="0" cy="12954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0">
              <a:extLst>
                <a:ext uri="{FF2B5EF4-FFF2-40B4-BE49-F238E27FC236}">
                  <a16:creationId xmlns:a16="http://schemas.microsoft.com/office/drawing/2014/main" id="{9F993C58-CD2D-4142-B548-42FF78772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2266" y="2508885"/>
              <a:ext cx="14478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17068" y="984885"/>
            <a:ext cx="2209800" cy="1971675"/>
            <a:chOff x="1431266" y="984885"/>
            <a:chExt cx="2209800" cy="1971675"/>
          </a:xfrm>
        </p:grpSpPr>
        <p:sp>
          <p:nvSpPr>
            <p:cNvPr id="37" name="Text Box 21">
              <a:extLst>
                <a:ext uri="{FF2B5EF4-FFF2-40B4-BE49-F238E27FC236}">
                  <a16:creationId xmlns:a16="http://schemas.microsoft.com/office/drawing/2014/main" id="{4C1C3F7A-441D-4EBA-BEB0-2F9A042FB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1266" y="2356485"/>
              <a:ext cx="3810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CE9D055C-E983-4F53-8C7E-C7684BCF4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066" y="2432685"/>
              <a:ext cx="3810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9" name="Text Box 23">
              <a:extLst>
                <a:ext uri="{FF2B5EF4-FFF2-40B4-BE49-F238E27FC236}">
                  <a16:creationId xmlns:a16="http://schemas.microsoft.com/office/drawing/2014/main" id="{4CBB6D1E-CF78-47F2-B568-6AF15B2CC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1266" y="984885"/>
              <a:ext cx="38100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40" name="Text Box 52">
            <a:extLst>
              <a:ext uri="{FF2B5EF4-FFF2-40B4-BE49-F238E27FC236}">
                <a16:creationId xmlns:a16="http://schemas.microsoft.com/office/drawing/2014/main" id="{2BC2F347-3DCE-4E00-B098-479F005E8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609" y="3282627"/>
            <a:ext cx="70183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1" name="Text Box 53">
            <a:extLst>
              <a:ext uri="{FF2B5EF4-FFF2-40B4-BE49-F238E27FC236}">
                <a16:creationId xmlns:a16="http://schemas.microsoft.com/office/drawing/2014/main" id="{3C03338A-FF79-4BF2-BBC9-AB83BD21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368" y="3197216"/>
            <a:ext cx="3107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O ;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OA,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OB</a:t>
            </a:r>
          </a:p>
        </p:txBody>
      </p:sp>
      <p:sp>
        <p:nvSpPr>
          <p:cNvPr id="42" name="Text Box 54">
            <a:extLst>
              <a:ext uri="{FF2B5EF4-FFF2-40B4-BE49-F238E27FC236}">
                <a16:creationId xmlns:a16="http://schemas.microsoft.com/office/drawing/2014/main" id="{3625BEC5-0FDE-4F91-8D86-47ADD6709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823" y="3287972"/>
            <a:ext cx="32639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P ;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PM,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PN</a:t>
            </a:r>
          </a:p>
        </p:txBody>
      </p:sp>
      <p:sp>
        <p:nvSpPr>
          <p:cNvPr id="43" name="Text Box 55">
            <a:extLst>
              <a:ext uri="{FF2B5EF4-FFF2-40B4-BE49-F238E27FC236}">
                <a16:creationId xmlns:a16="http://schemas.microsoft.com/office/drawing/2014/main" id="{06846DF7-235A-43B5-9014-37D4D5693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2343" y="3456108"/>
            <a:ext cx="32239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E ;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EC,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ED</a:t>
            </a:r>
          </a:p>
        </p:txBody>
      </p:sp>
      <p:sp>
        <p:nvSpPr>
          <p:cNvPr id="44" name="矩形 34">
            <a:extLst>
              <a:ext uri="{FF2B5EF4-FFF2-40B4-BE49-F238E27FC236}">
                <a16:creationId xmlns:a16="http://schemas.microsoft.com/office/drawing/2014/main" id="{B07F5B8C-7762-4012-9026-3E5B0E8CFE3C}"/>
              </a:ext>
            </a:extLst>
          </p:cNvPr>
          <p:cNvSpPr/>
          <p:nvPr/>
        </p:nvSpPr>
        <p:spPr>
          <a:xfrm>
            <a:off x="1134631" y="36810"/>
            <a:ext cx="10059562" cy="61663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Quan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sát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vẽ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nghe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thầy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cô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hướng</a:t>
            </a:r>
            <a:r>
              <a:rPr kumimoji="1"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dẫn</a:t>
            </a:r>
            <a:endParaRPr kumimoji="1" lang="en-US" altLang="zh-C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3"/>
      <p:bldP spid="40" grpId="4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4">
            <a:extLst>
              <a:ext uri="{FF2B5EF4-FFF2-40B4-BE49-F238E27FC236}">
                <a16:creationId xmlns:a16="http://schemas.microsoft.com/office/drawing/2014/main" id="{305452E5-AC8E-428B-A675-B497AFA4D720}"/>
              </a:ext>
            </a:extLst>
          </p:cNvPr>
          <p:cNvSpPr/>
          <p:nvPr/>
        </p:nvSpPr>
        <p:spPr>
          <a:xfrm>
            <a:off x="1456383" y="-86599"/>
            <a:ext cx="8460962" cy="10829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Nhận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biết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vẽ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góc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vuông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bằng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eke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984711-0959-4C0D-8487-4DB17B78C4EA}"/>
              </a:ext>
            </a:extLst>
          </p:cNvPr>
          <p:cNvGrpSpPr>
            <a:grpSpLocks/>
          </p:cNvGrpSpPr>
          <p:nvPr/>
        </p:nvGrpSpPr>
        <p:grpSpPr bwMode="auto">
          <a:xfrm>
            <a:off x="6759945" y="1063457"/>
            <a:ext cx="838200" cy="1447800"/>
            <a:chOff x="4032" y="864"/>
            <a:chExt cx="528" cy="91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3B0557EC-B0B1-495B-A1AA-802F7BA7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864"/>
              <a:ext cx="528" cy="91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311417B5-1E78-4E83-B982-CBD9CAF60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240" cy="384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Line 6">
            <a:extLst>
              <a:ext uri="{FF2B5EF4-FFF2-40B4-BE49-F238E27FC236}">
                <a16:creationId xmlns:a16="http://schemas.microsoft.com/office/drawing/2014/main" id="{AA343424-1246-4D42-AD08-7A14FFE72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9509" y="853963"/>
            <a:ext cx="0" cy="1676400"/>
          </a:xfrm>
          <a:prstGeom prst="line">
            <a:avLst/>
          </a:prstGeom>
          <a:noFill/>
          <a:ln w="9525">
            <a:solidFill>
              <a:srgbClr val="6D9C2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4D4CB363-9E10-48B4-BEA4-E0921D0E17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9509" y="2530363"/>
            <a:ext cx="1752600" cy="0"/>
          </a:xfrm>
          <a:prstGeom prst="line">
            <a:avLst/>
          </a:prstGeom>
          <a:noFill/>
          <a:ln w="9525">
            <a:solidFill>
              <a:srgbClr val="6D9C2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1DB30A0-DD7A-4620-B478-DF224D896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64" y="2498188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000" b="1" i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2C73AD-12FD-4718-8F98-62B6DA5B6050}"/>
              </a:ext>
            </a:extLst>
          </p:cNvPr>
          <p:cNvGrpSpPr>
            <a:grpSpLocks/>
          </p:cNvGrpSpPr>
          <p:nvPr/>
        </p:nvGrpSpPr>
        <p:grpSpPr bwMode="auto">
          <a:xfrm>
            <a:off x="6296464" y="698388"/>
            <a:ext cx="2286000" cy="2444750"/>
            <a:chOff x="2976" y="1094"/>
            <a:chExt cx="1440" cy="1540"/>
          </a:xfrm>
        </p:grpSpPr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1B472832-48BB-4ADC-AD73-CD9F11710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246"/>
              <a:ext cx="24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CBA899-D470-4223-81A7-F2C8F0EB4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304"/>
              <a:ext cx="24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2D90A13E-5AEF-4F42-B311-B31160953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094"/>
              <a:ext cx="24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 dirty="0">
                  <a:latin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376959C3-FD59-4054-990C-10A8D0D80C03}"/>
              </a:ext>
            </a:extLst>
          </p:cNvPr>
          <p:cNvGrpSpPr>
            <a:grpSpLocks/>
          </p:cNvGrpSpPr>
          <p:nvPr/>
        </p:nvGrpSpPr>
        <p:grpSpPr bwMode="auto">
          <a:xfrm>
            <a:off x="1665892" y="1082563"/>
            <a:ext cx="1981200" cy="1676400"/>
            <a:chOff x="912" y="2688"/>
            <a:chExt cx="1248" cy="1056"/>
          </a:xfrm>
        </p:grpSpPr>
        <p:sp>
          <p:nvSpPr>
            <p:cNvPr id="15" name="AutoShape 26">
              <a:extLst>
                <a:ext uri="{FF2B5EF4-FFF2-40B4-BE49-F238E27FC236}">
                  <a16:creationId xmlns:a16="http://schemas.microsoft.com/office/drawing/2014/main" id="{22684AD0-0AFD-49E2-8D2E-C86DE4AF9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688"/>
              <a:ext cx="1248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27">
              <a:extLst>
                <a:ext uri="{FF2B5EF4-FFF2-40B4-BE49-F238E27FC236}">
                  <a16:creationId xmlns:a16="http://schemas.microsoft.com/office/drawing/2014/main" id="{EC5AD813-ED89-461E-894B-90FA6BC38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" y="3072"/>
              <a:ext cx="643" cy="528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 Box 29">
            <a:extLst>
              <a:ext uri="{FF2B5EF4-FFF2-40B4-BE49-F238E27FC236}">
                <a16:creationId xmlns:a16="http://schemas.microsoft.com/office/drawing/2014/main" id="{A4B7E542-881D-4198-8470-CEB47F1AF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0530" y="2838324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Êke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BF3CFD6C-B445-4386-AAED-7ABEEC854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9047" y="3027937"/>
            <a:ext cx="52719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êke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" name="AutoShape 31">
            <a:extLst>
              <a:ext uri="{FF2B5EF4-FFF2-40B4-BE49-F238E27FC236}">
                <a16:creationId xmlns:a16="http://schemas.microsoft.com/office/drawing/2014/main" id="{245E852A-EAF7-4EC3-8CDB-744462F0A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330" y="1099544"/>
            <a:ext cx="2723592" cy="762000"/>
          </a:xfrm>
          <a:prstGeom prst="wedgeEllipseCallout">
            <a:avLst>
              <a:gd name="adj1" fmla="val -45116"/>
              <a:gd name="adj2" fmla="val 62083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1" name="AutoShape 24">
            <a:extLst>
              <a:ext uri="{FF2B5EF4-FFF2-40B4-BE49-F238E27FC236}">
                <a16:creationId xmlns:a16="http://schemas.microsoft.com/office/drawing/2014/main" id="{407EA5A5-CF52-475F-A4BB-138CF90AF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45" y="5944707"/>
            <a:ext cx="976313" cy="170241"/>
          </a:xfrm>
          <a:prstGeom prst="rightArrow">
            <a:avLst>
              <a:gd name="adj1" fmla="val 50000"/>
              <a:gd name="adj2" fmla="val 80078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98F43C-7079-4678-8A8C-16683FE800FF}"/>
              </a:ext>
            </a:extLst>
          </p:cNvPr>
          <p:cNvGrpSpPr/>
          <p:nvPr/>
        </p:nvGrpSpPr>
        <p:grpSpPr>
          <a:xfrm rot="16200000" flipV="1">
            <a:off x="1635701" y="3352723"/>
            <a:ext cx="2789912" cy="3125339"/>
            <a:chOff x="4285398" y="1362097"/>
            <a:chExt cx="4967785" cy="2593075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B2F0EFE4-C65C-4356-BA7D-A4778952F737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54BB1B99-7F05-4788-91A8-5F052D43A3BA}"/>
                </a:ext>
              </a:extLst>
            </p:cNvPr>
            <p:cNvSpPr/>
            <p:nvPr/>
          </p:nvSpPr>
          <p:spPr>
            <a:xfrm>
              <a:off x="4766766" y="2154807"/>
              <a:ext cx="2891049" cy="1389797"/>
            </a:xfrm>
            <a:prstGeom prst="rtTriangl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06D580-B725-4095-8937-1551115CFC6A}"/>
              </a:ext>
            </a:extLst>
          </p:cNvPr>
          <p:cNvSpPr txBox="1"/>
          <p:nvPr/>
        </p:nvSpPr>
        <p:spPr>
          <a:xfrm>
            <a:off x="1575812" y="6329063"/>
            <a:ext cx="323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Noi micro">
            <a:extLst>
              <a:ext uri="{FF2B5EF4-FFF2-40B4-BE49-F238E27FC236}">
                <a16:creationId xmlns:a16="http://schemas.microsoft.com/office/drawing/2014/main" id="{6B0344A4-87EE-4323-9421-9ABF39E682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05" y="5155284"/>
            <a:ext cx="1295400" cy="7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8">
            <a:extLst>
              <a:ext uri="{FF2B5EF4-FFF2-40B4-BE49-F238E27FC236}">
                <a16:creationId xmlns:a16="http://schemas.microsoft.com/office/drawing/2014/main" id="{6DB58639-9DEB-46E6-B0B4-D20C20FFF7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4337" y="5944707"/>
            <a:ext cx="6351" cy="3749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0A712D77-67B6-4EAF-B3C5-9066796859B8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1725887" y="6068853"/>
            <a:ext cx="7731" cy="5108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AF9BD9D-7182-47DE-B8A6-F706D3BC4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8503">
            <a:off x="1815610" y="5580640"/>
            <a:ext cx="319840" cy="70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7">
            <a:extLst>
              <a:ext uri="{FF2B5EF4-FFF2-40B4-BE49-F238E27FC236}">
                <a16:creationId xmlns:a16="http://schemas.microsoft.com/office/drawing/2014/main" id="{BFF7C231-9AA2-4681-9E87-D6699DCB7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782" y="3874320"/>
            <a:ext cx="3494687" cy="1191684"/>
          </a:xfrm>
          <a:prstGeom prst="cloudCallout">
            <a:avLst>
              <a:gd name="adj1" fmla="val -52306"/>
              <a:gd name="adj2" fmla="val 5921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Ê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8">
            <a:extLst>
              <a:ext uri="{FF2B5EF4-FFF2-40B4-BE49-F238E27FC236}">
                <a16:creationId xmlns:a16="http://schemas.microsoft.com/office/drawing/2014/main" id="{C9414C61-15BE-4044-B785-FEEABEA0D917}"/>
              </a:ext>
            </a:extLst>
          </p:cNvPr>
          <p:cNvGrpSpPr>
            <a:grpSpLocks/>
          </p:cNvGrpSpPr>
          <p:nvPr/>
        </p:nvGrpSpPr>
        <p:grpSpPr bwMode="auto">
          <a:xfrm>
            <a:off x="10948721" y="3460902"/>
            <a:ext cx="1600200" cy="1752600"/>
            <a:chOff x="4032" y="864"/>
            <a:chExt cx="528" cy="912"/>
          </a:xfrm>
        </p:grpSpPr>
        <p:sp>
          <p:nvSpPr>
            <p:cNvPr id="31" name="AutoShape 29">
              <a:extLst>
                <a:ext uri="{FF2B5EF4-FFF2-40B4-BE49-F238E27FC236}">
                  <a16:creationId xmlns:a16="http://schemas.microsoft.com/office/drawing/2014/main" id="{5A1AA85A-88F3-4712-BECA-E3104509F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864"/>
              <a:ext cx="528" cy="91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30">
              <a:extLst>
                <a:ext uri="{FF2B5EF4-FFF2-40B4-BE49-F238E27FC236}">
                  <a16:creationId xmlns:a16="http://schemas.microsoft.com/office/drawing/2014/main" id="{2EA22EA3-7C31-448F-BF9D-9E4F680E6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240" cy="384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3" name="Group 31">
            <a:extLst>
              <a:ext uri="{FF2B5EF4-FFF2-40B4-BE49-F238E27FC236}">
                <a16:creationId xmlns:a16="http://schemas.microsoft.com/office/drawing/2014/main" id="{9F0BB590-A901-4BE0-AFBD-1A074E3994D7}"/>
              </a:ext>
            </a:extLst>
          </p:cNvPr>
          <p:cNvGrpSpPr>
            <a:grpSpLocks/>
          </p:cNvGrpSpPr>
          <p:nvPr/>
        </p:nvGrpSpPr>
        <p:grpSpPr bwMode="auto">
          <a:xfrm>
            <a:off x="5986051" y="3905619"/>
            <a:ext cx="3200400" cy="2590800"/>
            <a:chOff x="1296" y="2496"/>
            <a:chExt cx="2016" cy="1632"/>
          </a:xfrm>
        </p:grpSpPr>
        <p:sp>
          <p:nvSpPr>
            <p:cNvPr id="34" name="Text Box 32">
              <a:extLst>
                <a:ext uri="{FF2B5EF4-FFF2-40B4-BE49-F238E27FC236}">
                  <a16:creationId xmlns:a16="http://schemas.microsoft.com/office/drawing/2014/main" id="{5E09F1A0-FB90-45EE-91C6-0B9969ECD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3792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.VnArialH" panose="020B7200000000000000" pitchFamily="34" charset="0"/>
                </a:rPr>
                <a:t>I</a:t>
              </a:r>
            </a:p>
          </p:txBody>
        </p:sp>
        <p:sp>
          <p:nvSpPr>
            <p:cNvPr id="35" name="Text Box 33">
              <a:extLst>
                <a:ext uri="{FF2B5EF4-FFF2-40B4-BE49-F238E27FC236}">
                  <a16:creationId xmlns:a16="http://schemas.microsoft.com/office/drawing/2014/main" id="{BD6E61C9-76FB-467E-95AA-C8CEC47C64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878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.VnArialH" panose="020B7200000000000000" pitchFamily="34" charset="0"/>
                </a:rPr>
                <a:t>K</a:t>
              </a:r>
            </a:p>
          </p:txBody>
        </p:sp>
        <p:sp>
          <p:nvSpPr>
            <p:cNvPr id="36" name="Text Box 34">
              <a:extLst>
                <a:ext uri="{FF2B5EF4-FFF2-40B4-BE49-F238E27FC236}">
                  <a16:creationId xmlns:a16="http://schemas.microsoft.com/office/drawing/2014/main" id="{81A02EDD-85A4-40A8-BFD4-B0A47B1DA4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249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.VnArialH" panose="020B7200000000000000" pitchFamily="34" charset="0"/>
                </a:rPr>
                <a:t>H</a:t>
              </a:r>
            </a:p>
          </p:txBody>
        </p:sp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7C1B8237-7C55-4E9F-AB2D-C0997F97A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2592"/>
              <a:ext cx="1632" cy="1248"/>
              <a:chOff x="1584" y="2592"/>
              <a:chExt cx="1632" cy="1248"/>
            </a:xfrm>
          </p:grpSpPr>
          <p:sp>
            <p:nvSpPr>
              <p:cNvPr id="38" name="Line 36">
                <a:extLst>
                  <a:ext uri="{FF2B5EF4-FFF2-40B4-BE49-F238E27FC236}">
                    <a16:creationId xmlns:a16="http://schemas.microsoft.com/office/drawing/2014/main" id="{12471DC9-9D14-446C-AB19-B674683FD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592"/>
                <a:ext cx="0" cy="124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Line 37">
                <a:extLst>
                  <a:ext uri="{FF2B5EF4-FFF2-40B4-BE49-F238E27FC236}">
                    <a16:creationId xmlns:a16="http://schemas.microsoft.com/office/drawing/2014/main" id="{167EB2CC-511C-4658-9838-2A08FEB18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3840"/>
                <a:ext cx="1632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0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9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214E-6 -2.24022E-6 L 0.5084 0.0444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2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4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4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4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4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53 0.07198 L -0.36555 0.11919 " pathEditMode="relative" rAng="0" ptsTypes="AA">
                                      <p:cBhvr>
                                        <p:cTn id="12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4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 animBg="1"/>
      <p:bldP spid="19" grpId="1" animBg="1"/>
      <p:bldP spid="21" grpId="0" animBg="1"/>
      <p:bldP spid="21" grpId="1" animBg="1"/>
      <p:bldP spid="25" grpId="0"/>
      <p:bldP spid="27" grpId="0" animBg="1"/>
      <p:bldP spid="2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>
            <a:extLst>
              <a:ext uri="{FF2B5EF4-FFF2-40B4-BE49-F238E27FC236}">
                <a16:creationId xmlns:a16="http://schemas.microsoft.com/office/drawing/2014/main" id="{F3211D63-F43C-4708-AD9E-A7D0AB8D601C}"/>
              </a:ext>
            </a:extLst>
          </p:cNvPr>
          <p:cNvGrpSpPr>
            <a:grpSpLocks/>
          </p:cNvGrpSpPr>
          <p:nvPr/>
        </p:nvGrpSpPr>
        <p:grpSpPr bwMode="auto">
          <a:xfrm>
            <a:off x="6399804" y="425973"/>
            <a:ext cx="838200" cy="1447800"/>
            <a:chOff x="4032" y="864"/>
            <a:chExt cx="528" cy="912"/>
          </a:xfrm>
        </p:grpSpPr>
        <p:sp>
          <p:nvSpPr>
            <p:cNvPr id="14" name="AutoShape 4">
              <a:extLst>
                <a:ext uri="{FF2B5EF4-FFF2-40B4-BE49-F238E27FC236}">
                  <a16:creationId xmlns:a16="http://schemas.microsoft.com/office/drawing/2014/main" id="{F658641A-4C89-4358-AC3A-5C1E3F5B3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864"/>
              <a:ext cx="528" cy="91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E8DD9419-0A9F-4987-8250-71B4D7B81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240" cy="384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86654" y="223030"/>
            <a:ext cx="1752600" cy="1676400"/>
            <a:chOff x="6976403" y="1356519"/>
            <a:chExt cx="1752600" cy="1676400"/>
          </a:xfrm>
        </p:grpSpPr>
        <p:sp>
          <p:nvSpPr>
            <p:cNvPr id="16" name="Line 6">
              <a:extLst>
                <a:ext uri="{FF2B5EF4-FFF2-40B4-BE49-F238E27FC236}">
                  <a16:creationId xmlns:a16="http://schemas.microsoft.com/office/drawing/2014/main" id="{7162A722-5FC6-4744-8F77-172A89432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6403" y="1356519"/>
              <a:ext cx="0" cy="16764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050840E1-8EF2-463F-963A-8E046D9F0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6403" y="3032919"/>
              <a:ext cx="17526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18" name="Text Box 8">
            <a:extLst>
              <a:ext uri="{FF2B5EF4-FFF2-40B4-BE49-F238E27FC236}">
                <a16:creationId xmlns:a16="http://schemas.microsoft.com/office/drawing/2014/main" id="{6285F01A-7D59-4E41-B6C1-4BB16D767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203" y="1127919"/>
            <a:ext cx="30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600" i="1">
              <a:solidFill>
                <a:srgbClr val="002060"/>
              </a:solidFill>
              <a:latin typeface=".VnCommercial Script" panose="020B7200000000000000" pitchFamily="34" charset="0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C5C352D7-C9E4-4BAB-A0FA-D042A788A52D}"/>
              </a:ext>
            </a:extLst>
          </p:cNvPr>
          <p:cNvGrpSpPr>
            <a:grpSpLocks/>
          </p:cNvGrpSpPr>
          <p:nvPr/>
        </p:nvGrpSpPr>
        <p:grpSpPr bwMode="auto">
          <a:xfrm>
            <a:off x="6062003" y="-49971"/>
            <a:ext cx="2286000" cy="2160552"/>
            <a:chOff x="2976" y="1094"/>
            <a:chExt cx="1440" cy="1460"/>
          </a:xfrm>
        </p:grpSpPr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F3136D85-3A84-4B24-AB27-1CE245452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24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.VnArialH" panose="020B7200000000000000" pitchFamily="34" charset="0"/>
                </a:rPr>
                <a:t>I</a:t>
              </a: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B03B6F4E-C8A2-456C-9596-4D6C0C77F9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304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.VnArialH" panose="020B7200000000000000" pitchFamily="34" charset="0"/>
                </a:rPr>
                <a:t>K</a:t>
              </a: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35EC503D-70BD-43D4-9DFF-124659B29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094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.VnArialH" panose="020B7200000000000000" pitchFamily="34" charset="0"/>
                </a:rPr>
                <a:t>H</a:t>
              </a:r>
            </a:p>
          </p:txBody>
        </p:sp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0B4AC9FA-685A-4167-9EF2-611FA720170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967003" y="3794919"/>
            <a:ext cx="838200" cy="1447800"/>
            <a:chOff x="4032" y="864"/>
            <a:chExt cx="528" cy="912"/>
          </a:xfrm>
        </p:grpSpPr>
        <p:sp>
          <p:nvSpPr>
            <p:cNvPr id="24" name="AutoShape 26">
              <a:extLst>
                <a:ext uri="{FF2B5EF4-FFF2-40B4-BE49-F238E27FC236}">
                  <a16:creationId xmlns:a16="http://schemas.microsoft.com/office/drawing/2014/main" id="{4F4FC5DC-6C87-43A7-A0E5-E109758D2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864"/>
              <a:ext cx="528" cy="91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AutoShape 27">
              <a:extLst>
                <a:ext uri="{FF2B5EF4-FFF2-40B4-BE49-F238E27FC236}">
                  <a16:creationId xmlns:a16="http://schemas.microsoft.com/office/drawing/2014/main" id="{3A974600-FB69-4C2B-9FFD-91BC6CCB2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240" cy="384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" name="Group 28">
            <a:extLst>
              <a:ext uri="{FF2B5EF4-FFF2-40B4-BE49-F238E27FC236}">
                <a16:creationId xmlns:a16="http://schemas.microsoft.com/office/drawing/2014/main" id="{813D3731-9F17-4021-B065-2880030C080F}"/>
              </a:ext>
            </a:extLst>
          </p:cNvPr>
          <p:cNvGrpSpPr>
            <a:grpSpLocks/>
          </p:cNvGrpSpPr>
          <p:nvPr/>
        </p:nvGrpSpPr>
        <p:grpSpPr bwMode="auto">
          <a:xfrm rot="-8999724">
            <a:off x="4004603" y="3794919"/>
            <a:ext cx="838200" cy="1447800"/>
            <a:chOff x="4032" y="864"/>
            <a:chExt cx="528" cy="912"/>
          </a:xfrm>
        </p:grpSpPr>
        <p:sp>
          <p:nvSpPr>
            <p:cNvPr id="27" name="AutoShape 29">
              <a:extLst>
                <a:ext uri="{FF2B5EF4-FFF2-40B4-BE49-F238E27FC236}">
                  <a16:creationId xmlns:a16="http://schemas.microsoft.com/office/drawing/2014/main" id="{E94F4D2E-3303-43DB-BD38-E868BDBC3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864"/>
              <a:ext cx="528" cy="91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AutoShape 30">
              <a:extLst>
                <a:ext uri="{FF2B5EF4-FFF2-40B4-BE49-F238E27FC236}">
                  <a16:creationId xmlns:a16="http://schemas.microsoft.com/office/drawing/2014/main" id="{74348F2A-07AF-4D3C-897D-810BCC430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240" cy="384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" name="Group 31">
            <a:extLst>
              <a:ext uri="{FF2B5EF4-FFF2-40B4-BE49-F238E27FC236}">
                <a16:creationId xmlns:a16="http://schemas.microsoft.com/office/drawing/2014/main" id="{0077EB58-9E56-43E6-BF55-4B9CBD8B657A}"/>
              </a:ext>
            </a:extLst>
          </p:cNvPr>
          <p:cNvGrpSpPr>
            <a:grpSpLocks/>
          </p:cNvGrpSpPr>
          <p:nvPr/>
        </p:nvGrpSpPr>
        <p:grpSpPr bwMode="auto">
          <a:xfrm>
            <a:off x="1614405" y="3718719"/>
            <a:ext cx="1981200" cy="1600200"/>
            <a:chOff x="1008" y="2736"/>
            <a:chExt cx="1248" cy="1008"/>
          </a:xfrm>
        </p:grpSpPr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FB9665EE-B79F-4AE6-8564-2D8201318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36"/>
              <a:ext cx="0" cy="100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045F0732-F099-4AE9-B37F-FC39D6117F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744"/>
              <a:ext cx="124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34">
            <a:extLst>
              <a:ext uri="{FF2B5EF4-FFF2-40B4-BE49-F238E27FC236}">
                <a16:creationId xmlns:a16="http://schemas.microsoft.com/office/drawing/2014/main" id="{DB2CF069-8DE1-47E9-9827-5CAD7D9C24A3}"/>
              </a:ext>
            </a:extLst>
          </p:cNvPr>
          <p:cNvGrpSpPr>
            <a:grpSpLocks/>
          </p:cNvGrpSpPr>
          <p:nvPr/>
        </p:nvGrpSpPr>
        <p:grpSpPr bwMode="auto">
          <a:xfrm>
            <a:off x="9872003" y="2651919"/>
            <a:ext cx="838200" cy="1447800"/>
            <a:chOff x="4032" y="864"/>
            <a:chExt cx="528" cy="912"/>
          </a:xfrm>
        </p:grpSpPr>
        <p:sp>
          <p:nvSpPr>
            <p:cNvPr id="33" name="AutoShape 35">
              <a:extLst>
                <a:ext uri="{FF2B5EF4-FFF2-40B4-BE49-F238E27FC236}">
                  <a16:creationId xmlns:a16="http://schemas.microsoft.com/office/drawing/2014/main" id="{7DD9F231-0374-4BA0-AA22-C78952FF6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864"/>
              <a:ext cx="528" cy="91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AutoShape 36">
              <a:extLst>
                <a:ext uri="{FF2B5EF4-FFF2-40B4-BE49-F238E27FC236}">
                  <a16:creationId xmlns:a16="http://schemas.microsoft.com/office/drawing/2014/main" id="{40657E22-50B5-4047-B56A-9412B41D6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240" cy="384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5" name="Group 38">
            <a:extLst>
              <a:ext uri="{FF2B5EF4-FFF2-40B4-BE49-F238E27FC236}">
                <a16:creationId xmlns:a16="http://schemas.microsoft.com/office/drawing/2014/main" id="{E2499C53-07F2-4836-801C-26685754FB38}"/>
              </a:ext>
            </a:extLst>
          </p:cNvPr>
          <p:cNvGrpSpPr>
            <a:grpSpLocks/>
          </p:cNvGrpSpPr>
          <p:nvPr/>
        </p:nvGrpSpPr>
        <p:grpSpPr bwMode="auto">
          <a:xfrm>
            <a:off x="4405454" y="3794919"/>
            <a:ext cx="1981200" cy="1600200"/>
            <a:chOff x="1008" y="2736"/>
            <a:chExt cx="1248" cy="1008"/>
          </a:xfrm>
        </p:grpSpPr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A3171CB6-3CAF-4D0C-A33C-31088A7FB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36"/>
              <a:ext cx="0" cy="100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id="{DE039F42-89F5-434D-A911-AEA8C3DC15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744"/>
              <a:ext cx="124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38" name="Group 41">
            <a:extLst>
              <a:ext uri="{FF2B5EF4-FFF2-40B4-BE49-F238E27FC236}">
                <a16:creationId xmlns:a16="http://schemas.microsoft.com/office/drawing/2014/main" id="{4E6E1626-A5F6-4A6E-8745-E3789D19F44B}"/>
              </a:ext>
            </a:extLst>
          </p:cNvPr>
          <p:cNvGrpSpPr>
            <a:grpSpLocks/>
          </p:cNvGrpSpPr>
          <p:nvPr/>
        </p:nvGrpSpPr>
        <p:grpSpPr bwMode="auto">
          <a:xfrm>
            <a:off x="8005103" y="3779045"/>
            <a:ext cx="1981200" cy="1600200"/>
            <a:chOff x="1008" y="2736"/>
            <a:chExt cx="1248" cy="1008"/>
          </a:xfrm>
        </p:grpSpPr>
        <p:sp>
          <p:nvSpPr>
            <p:cNvPr id="39" name="Line 42">
              <a:extLst>
                <a:ext uri="{FF2B5EF4-FFF2-40B4-BE49-F238E27FC236}">
                  <a16:creationId xmlns:a16="http://schemas.microsoft.com/office/drawing/2014/main" id="{C7BC604A-9D17-4AA6-8473-6EEF8EEBA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36"/>
              <a:ext cx="0" cy="100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0" name="Line 43">
              <a:extLst>
                <a:ext uri="{FF2B5EF4-FFF2-40B4-BE49-F238E27FC236}">
                  <a16:creationId xmlns:a16="http://schemas.microsoft.com/office/drawing/2014/main" id="{02D27A69-8B05-4068-BFB5-CB1586B51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744"/>
              <a:ext cx="124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41" name="Text Box 46">
            <a:extLst>
              <a:ext uri="{FF2B5EF4-FFF2-40B4-BE49-F238E27FC236}">
                <a16:creationId xmlns:a16="http://schemas.microsoft.com/office/drawing/2014/main" id="{ED0629B2-B2B4-4C15-B792-9DC6FAC4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603" y="5551264"/>
            <a:ext cx="396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êke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7">
            <a:extLst>
              <a:ext uri="{FF2B5EF4-FFF2-40B4-BE49-F238E27FC236}">
                <a16:creationId xmlns:a16="http://schemas.microsoft.com/office/drawing/2014/main" id="{DF90F222-9113-4442-87B6-D9DF85656F88}"/>
              </a:ext>
            </a:extLst>
          </p:cNvPr>
          <p:cNvGrpSpPr>
            <a:grpSpLocks/>
          </p:cNvGrpSpPr>
          <p:nvPr/>
        </p:nvGrpSpPr>
        <p:grpSpPr bwMode="auto">
          <a:xfrm>
            <a:off x="2120197" y="325637"/>
            <a:ext cx="1981200" cy="1676400"/>
            <a:chOff x="912" y="2688"/>
            <a:chExt cx="1248" cy="1056"/>
          </a:xfrm>
        </p:grpSpPr>
        <p:sp>
          <p:nvSpPr>
            <p:cNvPr id="43" name="AutoShape 48">
              <a:extLst>
                <a:ext uri="{FF2B5EF4-FFF2-40B4-BE49-F238E27FC236}">
                  <a16:creationId xmlns:a16="http://schemas.microsoft.com/office/drawing/2014/main" id="{293A0FA6-CFBE-49AF-B508-7CA630ECA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688"/>
              <a:ext cx="1248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4" name="AutoShape 49">
              <a:extLst>
                <a:ext uri="{FF2B5EF4-FFF2-40B4-BE49-F238E27FC236}">
                  <a16:creationId xmlns:a16="http://schemas.microsoft.com/office/drawing/2014/main" id="{3417A05B-DAE5-4944-A693-6AB0C467B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" y="3072"/>
              <a:ext cx="643" cy="528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5" name="Text Box 63">
            <a:extLst>
              <a:ext uri="{FF2B5EF4-FFF2-40B4-BE49-F238E27FC236}">
                <a16:creationId xmlns:a16="http://schemas.microsoft.com/office/drawing/2014/main" id="{42A4A1B8-1381-475C-A065-28E9040D6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997" y="2110581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Êke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Text Box 64">
            <a:extLst>
              <a:ext uri="{FF2B5EF4-FFF2-40B4-BE49-F238E27FC236}">
                <a16:creationId xmlns:a16="http://schemas.microsoft.com/office/drawing/2014/main" id="{7E5466F5-DA32-404B-8CEC-1767E5C20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602" y="2032580"/>
            <a:ext cx="54714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êke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05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0.00556 L -0.22917 1.11022E-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.01111 L -0.26667 0.0722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1.42857E-6 L -0.15416 0.183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9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>
            <a:extLst>
              <a:ext uri="{FF2B5EF4-FFF2-40B4-BE49-F238E27FC236}">
                <a16:creationId xmlns:a16="http://schemas.microsoft.com/office/drawing/2014/main" id="{D0F08C88-DB66-49C6-AABF-C276AAA59DAE}"/>
              </a:ext>
            </a:extLst>
          </p:cNvPr>
          <p:cNvGrpSpPr>
            <a:grpSpLocks/>
          </p:cNvGrpSpPr>
          <p:nvPr/>
        </p:nvGrpSpPr>
        <p:grpSpPr bwMode="auto">
          <a:xfrm>
            <a:off x="2513806" y="578644"/>
            <a:ext cx="838200" cy="1447800"/>
            <a:chOff x="4032" y="864"/>
            <a:chExt cx="528" cy="912"/>
          </a:xfrm>
        </p:grpSpPr>
        <p:sp>
          <p:nvSpPr>
            <p:cNvPr id="51" name="AutoShape 5">
              <a:extLst>
                <a:ext uri="{FF2B5EF4-FFF2-40B4-BE49-F238E27FC236}">
                  <a16:creationId xmlns:a16="http://schemas.microsoft.com/office/drawing/2014/main" id="{2993F1C3-D735-49E1-9645-FF4618579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864"/>
              <a:ext cx="528" cy="91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2" name="AutoShape 6">
              <a:extLst>
                <a:ext uri="{FF2B5EF4-FFF2-40B4-BE49-F238E27FC236}">
                  <a16:creationId xmlns:a16="http://schemas.microsoft.com/office/drawing/2014/main" id="{967C4414-8DFD-4DBA-AC2E-83CF51CB9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248"/>
              <a:ext cx="240" cy="384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13806" y="372269"/>
            <a:ext cx="1752600" cy="1676400"/>
            <a:chOff x="4190206" y="1356519"/>
            <a:chExt cx="1752600" cy="1676400"/>
          </a:xfrm>
        </p:grpSpPr>
        <p:sp>
          <p:nvSpPr>
            <p:cNvPr id="53" name="Line 7">
              <a:extLst>
                <a:ext uri="{FF2B5EF4-FFF2-40B4-BE49-F238E27FC236}">
                  <a16:creationId xmlns:a16="http://schemas.microsoft.com/office/drawing/2014/main" id="{1DF1E781-7384-43D6-82AF-D6CA4A15F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0206" y="1356519"/>
              <a:ext cx="0" cy="167640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4" name="Line 8">
              <a:extLst>
                <a:ext uri="{FF2B5EF4-FFF2-40B4-BE49-F238E27FC236}">
                  <a16:creationId xmlns:a16="http://schemas.microsoft.com/office/drawing/2014/main" id="{A9B51871-F092-4DBE-B570-06080CBC4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0206" y="3032919"/>
              <a:ext cx="17526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55" name="Group 9">
            <a:extLst>
              <a:ext uri="{FF2B5EF4-FFF2-40B4-BE49-F238E27FC236}">
                <a16:creationId xmlns:a16="http://schemas.microsoft.com/office/drawing/2014/main" id="{3ED2BFAC-B94A-498A-BF02-DC0069D95793}"/>
              </a:ext>
            </a:extLst>
          </p:cNvPr>
          <p:cNvGrpSpPr>
            <a:grpSpLocks/>
          </p:cNvGrpSpPr>
          <p:nvPr/>
        </p:nvGrpSpPr>
        <p:grpSpPr bwMode="auto">
          <a:xfrm>
            <a:off x="2132806" y="105569"/>
            <a:ext cx="2286000" cy="2317750"/>
            <a:chOff x="2976" y="1094"/>
            <a:chExt cx="1440" cy="1460"/>
          </a:xfrm>
        </p:grpSpPr>
        <p:sp>
          <p:nvSpPr>
            <p:cNvPr id="56" name="Text Box 10">
              <a:extLst>
                <a:ext uri="{FF2B5EF4-FFF2-40B4-BE49-F238E27FC236}">
                  <a16:creationId xmlns:a16="http://schemas.microsoft.com/office/drawing/2014/main" id="{A6EBBD1C-07A9-4F57-952B-01B0A4C6D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24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5D3F1594-4C6F-4A45-8C16-643B166A7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304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2060"/>
                  </a:solidFill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58" name="Text Box 12">
              <a:extLst>
                <a:ext uri="{FF2B5EF4-FFF2-40B4-BE49-F238E27FC236}">
                  <a16:creationId xmlns:a16="http://schemas.microsoft.com/office/drawing/2014/main" id="{5653AD79-5A20-4E9D-AE8A-936835212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094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59" name="Group 13">
            <a:extLst>
              <a:ext uri="{FF2B5EF4-FFF2-40B4-BE49-F238E27FC236}">
                <a16:creationId xmlns:a16="http://schemas.microsoft.com/office/drawing/2014/main" id="{38D26C09-85C0-4A0E-84FB-36D30B3CD6CF}"/>
              </a:ext>
            </a:extLst>
          </p:cNvPr>
          <p:cNvGrpSpPr>
            <a:grpSpLocks/>
          </p:cNvGrpSpPr>
          <p:nvPr/>
        </p:nvGrpSpPr>
        <p:grpSpPr bwMode="auto">
          <a:xfrm>
            <a:off x="761206" y="2421731"/>
            <a:ext cx="5257800" cy="549275"/>
            <a:chOff x="96" y="2400"/>
            <a:chExt cx="3312" cy="346"/>
          </a:xfrm>
        </p:grpSpPr>
        <p:grpSp>
          <p:nvGrpSpPr>
            <p:cNvPr id="60" name="Group 14">
              <a:extLst>
                <a:ext uri="{FF2B5EF4-FFF2-40B4-BE49-F238E27FC236}">
                  <a16:creationId xmlns:a16="http://schemas.microsoft.com/office/drawing/2014/main" id="{F10DC236-5CC9-4632-BA84-214350AC19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2448"/>
              <a:ext cx="288" cy="298"/>
              <a:chOff x="2400" y="2544"/>
              <a:chExt cx="288" cy="298"/>
            </a:xfrm>
          </p:grpSpPr>
          <p:sp>
            <p:nvSpPr>
              <p:cNvPr id="62" name="Oval 15">
                <a:extLst>
                  <a:ext uri="{FF2B5EF4-FFF2-40B4-BE49-F238E27FC236}">
                    <a16:creationId xmlns:a16="http://schemas.microsoft.com/office/drawing/2014/main" id="{A8F3C8D3-AC7E-4C1B-B479-2AC066E77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2544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3" name="Text Box 16">
                <a:extLst>
                  <a:ext uri="{FF2B5EF4-FFF2-40B4-BE49-F238E27FC236}">
                    <a16:creationId xmlns:a16="http://schemas.microsoft.com/office/drawing/2014/main" id="{5F9EEBC7-3D5D-4CE6-A087-97FE01FB73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8" y="2592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i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61" name="Text Box 17">
              <a:extLst>
                <a:ext uri="{FF2B5EF4-FFF2-40B4-BE49-F238E27FC236}">
                  <a16:creationId xmlns:a16="http://schemas.microsoft.com/office/drawing/2014/main" id="{6E596A09-B441-4C8F-A16E-44E485C02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400"/>
              <a:ext cx="30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a) </a:t>
              </a:r>
              <a:r>
                <a:rPr lang="en-US" altLang="en-US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Dùng</a:t>
              </a:r>
              <a:r>
                <a:rPr lang="en-US" alt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êke</a:t>
              </a:r>
              <a:r>
                <a:rPr lang="en-US" alt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kiểm</a:t>
              </a:r>
              <a:r>
                <a:rPr lang="en-US" alt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tra</a:t>
              </a:r>
              <a:r>
                <a:rPr lang="en-US" alt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góc</a:t>
              </a:r>
              <a:r>
                <a:rPr lang="en-US" altLang="en-US" sz="2000" b="1" i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000" b="1" i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vuông</a:t>
              </a:r>
              <a:endPara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4" name="Rectangle 18">
            <a:extLst>
              <a:ext uri="{FF2B5EF4-FFF2-40B4-BE49-F238E27FC236}">
                <a16:creationId xmlns:a16="http://schemas.microsoft.com/office/drawing/2014/main" id="{90B419DD-9D02-46A1-827C-9B613D92F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606" y="2962228"/>
            <a:ext cx="2438400" cy="1447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5" name="Group 19">
            <a:extLst>
              <a:ext uri="{FF2B5EF4-FFF2-40B4-BE49-F238E27FC236}">
                <a16:creationId xmlns:a16="http://schemas.microsoft.com/office/drawing/2014/main" id="{735EBF40-BAFA-44CC-991B-662E27F63BFC}"/>
              </a:ext>
            </a:extLst>
          </p:cNvPr>
          <p:cNvGrpSpPr>
            <a:grpSpLocks/>
          </p:cNvGrpSpPr>
          <p:nvPr/>
        </p:nvGrpSpPr>
        <p:grpSpPr bwMode="auto">
          <a:xfrm>
            <a:off x="3588910" y="4239526"/>
            <a:ext cx="152400" cy="152400"/>
            <a:chOff x="2688" y="3456"/>
            <a:chExt cx="96" cy="96"/>
          </a:xfrm>
        </p:grpSpPr>
        <p:sp>
          <p:nvSpPr>
            <p:cNvPr id="66" name="Line 20">
              <a:extLst>
                <a:ext uri="{FF2B5EF4-FFF2-40B4-BE49-F238E27FC236}">
                  <a16:creationId xmlns:a16="http://schemas.microsoft.com/office/drawing/2014/main" id="{016DE0E4-33AE-47D3-B4A2-EF93B0A06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3456"/>
              <a:ext cx="9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7" name="Line 21">
              <a:extLst>
                <a:ext uri="{FF2B5EF4-FFF2-40B4-BE49-F238E27FC236}">
                  <a16:creationId xmlns:a16="http://schemas.microsoft.com/office/drawing/2014/main" id="{46F4020D-4877-4DEB-9677-7485C7DF4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456"/>
              <a:ext cx="0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68" name="Line 22">
            <a:extLst>
              <a:ext uri="{FF2B5EF4-FFF2-40B4-BE49-F238E27FC236}">
                <a16:creationId xmlns:a16="http://schemas.microsoft.com/office/drawing/2014/main" id="{E44C9255-C778-4C54-9BE8-E3C6AE9A7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0606" y="522684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69" name="Group 26">
            <a:extLst>
              <a:ext uri="{FF2B5EF4-FFF2-40B4-BE49-F238E27FC236}">
                <a16:creationId xmlns:a16="http://schemas.microsoft.com/office/drawing/2014/main" id="{B2F782C2-DFAE-435A-B640-4931EB84A052}"/>
              </a:ext>
            </a:extLst>
          </p:cNvPr>
          <p:cNvGrpSpPr>
            <a:grpSpLocks/>
          </p:cNvGrpSpPr>
          <p:nvPr/>
        </p:nvGrpSpPr>
        <p:grpSpPr bwMode="auto">
          <a:xfrm>
            <a:off x="3588910" y="2972807"/>
            <a:ext cx="152400" cy="152400"/>
            <a:chOff x="528" y="3504"/>
            <a:chExt cx="96" cy="96"/>
          </a:xfrm>
        </p:grpSpPr>
        <p:sp>
          <p:nvSpPr>
            <p:cNvPr id="70" name="Line 27">
              <a:extLst>
                <a:ext uri="{FF2B5EF4-FFF2-40B4-BE49-F238E27FC236}">
                  <a16:creationId xmlns:a16="http://schemas.microsoft.com/office/drawing/2014/main" id="{94702733-1FF8-4D51-BB33-D00AA4F1A1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600"/>
              <a:ext cx="9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1" name="Line 28">
              <a:extLst>
                <a:ext uri="{FF2B5EF4-FFF2-40B4-BE49-F238E27FC236}">
                  <a16:creationId xmlns:a16="http://schemas.microsoft.com/office/drawing/2014/main" id="{3BF90881-0DD2-4732-823A-D6FC63CA1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504"/>
              <a:ext cx="0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72" name="Group 29">
            <a:extLst>
              <a:ext uri="{FF2B5EF4-FFF2-40B4-BE49-F238E27FC236}">
                <a16:creationId xmlns:a16="http://schemas.microsoft.com/office/drawing/2014/main" id="{1728281E-99A9-4AAB-B663-FC9816DD2131}"/>
              </a:ext>
            </a:extLst>
          </p:cNvPr>
          <p:cNvGrpSpPr>
            <a:grpSpLocks/>
          </p:cNvGrpSpPr>
          <p:nvPr/>
        </p:nvGrpSpPr>
        <p:grpSpPr bwMode="auto">
          <a:xfrm>
            <a:off x="5866606" y="2972807"/>
            <a:ext cx="152400" cy="152400"/>
            <a:chOff x="720" y="3744"/>
            <a:chExt cx="96" cy="96"/>
          </a:xfrm>
        </p:grpSpPr>
        <p:sp>
          <p:nvSpPr>
            <p:cNvPr id="73" name="Line 30">
              <a:extLst>
                <a:ext uri="{FF2B5EF4-FFF2-40B4-BE49-F238E27FC236}">
                  <a16:creationId xmlns:a16="http://schemas.microsoft.com/office/drawing/2014/main" id="{5F9E5A6E-2BB3-4EB0-B88C-B4ADC95FC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744"/>
              <a:ext cx="0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4" name="Line 31">
              <a:extLst>
                <a:ext uri="{FF2B5EF4-FFF2-40B4-BE49-F238E27FC236}">
                  <a16:creationId xmlns:a16="http://schemas.microsoft.com/office/drawing/2014/main" id="{C5B3C83B-3747-4F24-85E5-5BF4721E0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840"/>
              <a:ext cx="9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75" name="AutoShape 44">
            <a:extLst>
              <a:ext uri="{FF2B5EF4-FFF2-40B4-BE49-F238E27FC236}">
                <a16:creationId xmlns:a16="http://schemas.microsoft.com/office/drawing/2014/main" id="{3206E750-8E00-44D5-97CE-A404E0332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006" y="1096169"/>
            <a:ext cx="914400" cy="2286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" name="Text Box 45">
            <a:extLst>
              <a:ext uri="{FF2B5EF4-FFF2-40B4-BE49-F238E27FC236}">
                <a16:creationId xmlns:a16="http://schemas.microsoft.com/office/drawing/2014/main" id="{76A14E9A-ADC4-4F77-A683-9DD9A3629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006" y="989806"/>
            <a:ext cx="34923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êke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7" name="Group 59">
            <a:extLst>
              <a:ext uri="{FF2B5EF4-FFF2-40B4-BE49-F238E27FC236}">
                <a16:creationId xmlns:a16="http://schemas.microsoft.com/office/drawing/2014/main" id="{35D542E1-8DC9-4BE8-A28D-7DA3F88C307E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5180806" y="3571829"/>
            <a:ext cx="609600" cy="1066800"/>
            <a:chOff x="2400" y="3168"/>
            <a:chExt cx="384" cy="672"/>
          </a:xfrm>
        </p:grpSpPr>
        <p:sp>
          <p:nvSpPr>
            <p:cNvPr id="78" name="AutoShape 60">
              <a:extLst>
                <a:ext uri="{FF2B5EF4-FFF2-40B4-BE49-F238E27FC236}">
                  <a16:creationId xmlns:a16="http://schemas.microsoft.com/office/drawing/2014/main" id="{0F55CB60-15F0-481A-9637-C89B41DF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168"/>
              <a:ext cx="384" cy="67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AutoShape 61">
              <a:extLst>
                <a:ext uri="{FF2B5EF4-FFF2-40B4-BE49-F238E27FC236}">
                  <a16:creationId xmlns:a16="http://schemas.microsoft.com/office/drawing/2014/main" id="{1011474B-4B92-45D4-96EC-332208210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504"/>
              <a:ext cx="96" cy="240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7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0">
            <a:extLst>
              <a:ext uri="{FF2B5EF4-FFF2-40B4-BE49-F238E27FC236}">
                <a16:creationId xmlns:a16="http://schemas.microsoft.com/office/drawing/2014/main" id="{3E7C590D-AB9C-42E3-9EC2-E968B42D3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91" y="1073834"/>
            <a:ext cx="4426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O;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OA, OB</a:t>
            </a:r>
          </a:p>
        </p:txBody>
      </p:sp>
      <p:grpSp>
        <p:nvGrpSpPr>
          <p:cNvPr id="9" name="Group 62">
            <a:extLst>
              <a:ext uri="{FF2B5EF4-FFF2-40B4-BE49-F238E27FC236}">
                <a16:creationId xmlns:a16="http://schemas.microsoft.com/office/drawing/2014/main" id="{5410B77A-366E-4EAD-AA18-0B0EB8083768}"/>
              </a:ext>
            </a:extLst>
          </p:cNvPr>
          <p:cNvGrpSpPr>
            <a:grpSpLocks/>
          </p:cNvGrpSpPr>
          <p:nvPr/>
        </p:nvGrpSpPr>
        <p:grpSpPr bwMode="auto">
          <a:xfrm>
            <a:off x="5671021" y="1856386"/>
            <a:ext cx="1295400" cy="1219200"/>
            <a:chOff x="4800" y="1488"/>
            <a:chExt cx="816" cy="768"/>
          </a:xfrm>
        </p:grpSpPr>
        <p:sp>
          <p:nvSpPr>
            <p:cNvPr id="10" name="AutoShape 63">
              <a:extLst>
                <a:ext uri="{FF2B5EF4-FFF2-40B4-BE49-F238E27FC236}">
                  <a16:creationId xmlns:a16="http://schemas.microsoft.com/office/drawing/2014/main" id="{611C6610-1BA5-4F45-B6FA-296DE9032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AutoShape 64">
              <a:extLst>
                <a:ext uri="{FF2B5EF4-FFF2-40B4-BE49-F238E27FC236}">
                  <a16:creationId xmlns:a16="http://schemas.microsoft.com/office/drawing/2014/main" id="{616DEBB5-E785-4160-BC73-48CC4DA7A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>
            <a:off x="1896002" y="4461373"/>
            <a:ext cx="1295400" cy="1219200"/>
            <a:chOff x="4800" y="1488"/>
            <a:chExt cx="816" cy="768"/>
          </a:xfrm>
        </p:grpSpPr>
        <p:sp>
          <p:nvSpPr>
            <p:cNvPr id="13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91" y="1862836"/>
            <a:ext cx="1909916" cy="1219200"/>
            <a:chOff x="3314227" y="1832617"/>
            <a:chExt cx="1909916" cy="1219200"/>
          </a:xfrm>
        </p:grpSpPr>
        <p:sp>
          <p:nvSpPr>
            <p:cNvPr id="16" name="AutoShape 69">
              <a:extLst>
                <a:ext uri="{FF2B5EF4-FFF2-40B4-BE49-F238E27FC236}">
                  <a16:creationId xmlns:a16="http://schemas.microsoft.com/office/drawing/2014/main" id="{AFD7B8BA-CB0B-43AA-AECE-70DFD1FB4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4227" y="1832617"/>
              <a:ext cx="1909916" cy="1219200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70">
              <a:extLst>
                <a:ext uri="{FF2B5EF4-FFF2-40B4-BE49-F238E27FC236}">
                  <a16:creationId xmlns:a16="http://schemas.microsoft.com/office/drawing/2014/main" id="{C676CB17-D55D-499D-B1D5-4072E9FFA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812" y="2299125"/>
              <a:ext cx="786436" cy="533400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矩形 34">
            <a:extLst>
              <a:ext uri="{FF2B5EF4-FFF2-40B4-BE49-F238E27FC236}">
                <a16:creationId xmlns:a16="http://schemas.microsoft.com/office/drawing/2014/main" id="{305452E5-AC8E-428B-A675-B497AFA4D720}"/>
              </a:ext>
            </a:extLst>
          </p:cNvPr>
          <p:cNvSpPr/>
          <p:nvPr/>
        </p:nvSpPr>
        <p:spPr>
          <a:xfrm>
            <a:off x="1246411" y="-69391"/>
            <a:ext cx="10135822" cy="10829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3.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Quan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sát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mẫu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rồi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thảo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luận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cách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dùng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ê –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ke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để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vẽ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góc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vuông</a:t>
            </a:r>
            <a:endParaRPr kumimoji="1" lang="en-US" altLang="zh-CN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985330" y="1888336"/>
            <a:ext cx="0" cy="1219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016417" y="3117515"/>
            <a:ext cx="11234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69948" y="1688281"/>
            <a:ext cx="39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9948" y="2875531"/>
            <a:ext cx="39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03953" y="3028493"/>
            <a:ext cx="39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639570" y="1856386"/>
            <a:ext cx="0" cy="12192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46352" y="1628134"/>
            <a:ext cx="39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46352" y="2819881"/>
            <a:ext cx="39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5" name="Oval 34"/>
          <p:cNvSpPr/>
          <p:nvPr/>
        </p:nvSpPr>
        <p:spPr>
          <a:xfrm>
            <a:off x="5625253" y="3079210"/>
            <a:ext cx="68239" cy="4571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70698" y="3102247"/>
            <a:ext cx="45719" cy="575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693492" y="3096593"/>
            <a:ext cx="112348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8" name="矩形 34">
            <a:extLst>
              <a:ext uri="{FF2B5EF4-FFF2-40B4-BE49-F238E27FC236}">
                <a16:creationId xmlns:a16="http://schemas.microsoft.com/office/drawing/2014/main" id="{305452E5-AC8E-428B-A675-B497AFA4D720}"/>
              </a:ext>
            </a:extLst>
          </p:cNvPr>
          <p:cNvSpPr/>
          <p:nvPr/>
        </p:nvSpPr>
        <p:spPr>
          <a:xfrm>
            <a:off x="402428" y="3321276"/>
            <a:ext cx="11815363" cy="10829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4.a)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Quan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sát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vẽ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bên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rồi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chỉ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cho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góc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vuông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góc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không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vuông</a:t>
            </a:r>
            <a:r>
              <a:rPr kumimoji="1"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561044" y="4244543"/>
            <a:ext cx="1727223" cy="1740322"/>
            <a:chOff x="1543430" y="4272043"/>
            <a:chExt cx="1727223" cy="1740322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880473" y="4495796"/>
              <a:ext cx="0" cy="1219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880473" y="5714996"/>
              <a:ext cx="1123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543430" y="427204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43430" y="545929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77435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347347" y="4467359"/>
            <a:ext cx="2159371" cy="1551005"/>
            <a:chOff x="4347347" y="4467359"/>
            <a:chExt cx="2159371" cy="1551005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4670474" y="4672153"/>
              <a:ext cx="384885" cy="102183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5055359" y="5714996"/>
              <a:ext cx="1123480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788659" y="5618254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347347" y="4467359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113500" y="5589908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205440" y="4412077"/>
            <a:ext cx="2246007" cy="1600288"/>
            <a:chOff x="8205440" y="4412077"/>
            <a:chExt cx="2246007" cy="1600288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8518613" y="4757241"/>
              <a:ext cx="1451358" cy="936748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8518612" y="5693989"/>
              <a:ext cx="1567923" cy="2100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8205440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843454" y="4412077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058229" y="55847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sp>
        <p:nvSpPr>
          <p:cNvPr id="47" name="Text Box 3">
            <a:extLst>
              <a:ext uri="{FF2B5EF4-FFF2-40B4-BE49-F238E27FC236}">
                <a16:creationId xmlns:a16="http://schemas.microsoft.com/office/drawing/2014/main" id="{5761C9C9-0995-41A5-8235-DFD417CC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620" y="5853496"/>
            <a:ext cx="2180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52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>
            <a:off x="5079351" y="4505461"/>
            <a:ext cx="1295400" cy="1219200"/>
            <a:chOff x="4800" y="1488"/>
            <a:chExt cx="816" cy="768"/>
          </a:xfrm>
        </p:grpSpPr>
        <p:sp>
          <p:nvSpPr>
            <p:cNvPr id="58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0" name="Text Box 5">
            <a:extLst>
              <a:ext uri="{FF2B5EF4-FFF2-40B4-BE49-F238E27FC236}">
                <a16:creationId xmlns:a16="http://schemas.microsoft.com/office/drawing/2014/main" id="{D27D523A-00C5-421A-BD3A-44D461EA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70" y="5898783"/>
            <a:ext cx="312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Text Box 5">
            <a:extLst>
              <a:ext uri="{FF2B5EF4-FFF2-40B4-BE49-F238E27FC236}">
                <a16:creationId xmlns:a16="http://schemas.microsoft.com/office/drawing/2014/main" id="{D27D523A-00C5-421A-BD3A-44D461EA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846" y="5885083"/>
            <a:ext cx="312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vuông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3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>
            <a:off x="8520565" y="4465345"/>
            <a:ext cx="1295400" cy="1219200"/>
            <a:chOff x="4800" y="1488"/>
            <a:chExt cx="816" cy="768"/>
          </a:xfrm>
        </p:grpSpPr>
        <p:sp>
          <p:nvSpPr>
            <p:cNvPr id="64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Xem ảnh gố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2"/>
          <a:stretch/>
        </p:blipFill>
        <p:spPr bwMode="auto">
          <a:xfrm>
            <a:off x="1993485" y="2507746"/>
            <a:ext cx="757193" cy="6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41711E-6 4.03147E-6 L 0.09246 0.003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" y="18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10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0" decel="10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3" grpId="0"/>
      <p:bldP spid="34" grpId="0"/>
      <p:bldP spid="35" grpId="0" animBg="1"/>
      <p:bldP spid="36" grpId="0" animBg="1"/>
      <p:bldP spid="38" grpId="0"/>
      <p:bldP spid="47" grpId="0"/>
      <p:bldP spid="60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id="{4C6251A3-EAE6-4DA6-8BD0-597CB10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152" y="-11760"/>
            <a:ext cx="10085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92806" y="721446"/>
            <a:ext cx="1727223" cy="1740322"/>
            <a:chOff x="1543430" y="4272043"/>
            <a:chExt cx="1727223" cy="174032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880473" y="4495796"/>
              <a:ext cx="0" cy="1219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880473" y="5714996"/>
              <a:ext cx="11234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543430" y="427204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43430" y="5459293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77435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70678" y="710708"/>
            <a:ext cx="2159371" cy="1551005"/>
            <a:chOff x="4347347" y="4467359"/>
            <a:chExt cx="2159371" cy="155100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4670474" y="4672153"/>
              <a:ext cx="384885" cy="1021836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055359" y="5714996"/>
              <a:ext cx="1123480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788659" y="5618254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47347" y="4467359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13500" y="5589908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288190" y="661425"/>
            <a:ext cx="2246007" cy="1600288"/>
            <a:chOff x="8205440" y="4412077"/>
            <a:chExt cx="2246007" cy="1600288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8518613" y="4757241"/>
              <a:ext cx="1451358" cy="936748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8518612" y="5693989"/>
              <a:ext cx="1567923" cy="2100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205440" y="56122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843454" y="4412077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58229" y="558475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sp>
        <p:nvSpPr>
          <p:cNvPr id="36" name="Text Box 19">
            <a:extLst>
              <a:ext uri="{FF2B5EF4-FFF2-40B4-BE49-F238E27FC236}">
                <a16:creationId xmlns:a16="http://schemas.microsoft.com/office/drawing/2014/main" id="{4C6251A3-EAE6-4DA6-8BD0-597CB10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78" y="2386801"/>
            <a:ext cx="51609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A: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OA, OB</a:t>
            </a:r>
          </a:p>
        </p:txBody>
      </p:sp>
      <p:sp>
        <p:nvSpPr>
          <p:cNvPr id="38" name="Text Box 19">
            <a:extLst>
              <a:ext uri="{FF2B5EF4-FFF2-40B4-BE49-F238E27FC236}">
                <a16:creationId xmlns:a16="http://schemas.microsoft.com/office/drawing/2014/main" id="{4C6251A3-EAE6-4DA6-8BD0-597CB10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02" y="2967979"/>
            <a:ext cx="10085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e –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ke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61611" y="5281683"/>
            <a:ext cx="1977876" cy="68239"/>
            <a:chOff x="1761611" y="5281683"/>
            <a:chExt cx="1977876" cy="6823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829849" y="5281684"/>
              <a:ext cx="1909638" cy="272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1761611" y="5281683"/>
              <a:ext cx="68238" cy="682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65">
            <a:extLst>
              <a:ext uri="{FF2B5EF4-FFF2-40B4-BE49-F238E27FC236}">
                <a16:creationId xmlns:a16="http://schemas.microsoft.com/office/drawing/2014/main" id="{A077E3A8-9745-49CA-B0CE-7EED97819015}"/>
              </a:ext>
            </a:extLst>
          </p:cNvPr>
          <p:cNvGrpSpPr>
            <a:grpSpLocks/>
          </p:cNvGrpSpPr>
          <p:nvPr/>
        </p:nvGrpSpPr>
        <p:grpSpPr bwMode="auto">
          <a:xfrm>
            <a:off x="1812789" y="4080025"/>
            <a:ext cx="1295400" cy="1219200"/>
            <a:chOff x="4800" y="1488"/>
            <a:chExt cx="816" cy="768"/>
          </a:xfrm>
        </p:grpSpPr>
        <p:sp>
          <p:nvSpPr>
            <p:cNvPr id="44" name="AutoShape 66">
              <a:extLst>
                <a:ext uri="{FF2B5EF4-FFF2-40B4-BE49-F238E27FC236}">
                  <a16:creationId xmlns:a16="http://schemas.microsoft.com/office/drawing/2014/main" id="{85556780-4E58-4316-A936-89D81BD38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488"/>
              <a:ext cx="816" cy="768"/>
            </a:xfrm>
            <a:prstGeom prst="rtTriangl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AutoShape 67">
              <a:extLst>
                <a:ext uri="{FF2B5EF4-FFF2-40B4-BE49-F238E27FC236}">
                  <a16:creationId xmlns:a16="http://schemas.microsoft.com/office/drawing/2014/main" id="{AE62875A-8545-4A36-A4CF-841264C08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76"/>
              <a:ext cx="336" cy="336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/>
          <p:cNvCxnSpPr>
            <a:stCxn id="44" idx="0"/>
            <a:endCxn id="11" idx="0"/>
          </p:cNvCxnSpPr>
          <p:nvPr/>
        </p:nvCxnSpPr>
        <p:spPr>
          <a:xfrm flipH="1">
            <a:off x="1795730" y="4080025"/>
            <a:ext cx="17059" cy="12016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" name="Picture 4" descr="Xem ảnh gố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2"/>
          <a:stretch/>
        </p:blipFill>
        <p:spPr bwMode="auto">
          <a:xfrm>
            <a:off x="1812789" y="3534452"/>
            <a:ext cx="757193" cy="6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557398" y="5272125"/>
            <a:ext cx="2395758" cy="400110"/>
            <a:chOff x="1557398" y="5272125"/>
            <a:chExt cx="2395758" cy="400110"/>
          </a:xfrm>
        </p:grpSpPr>
        <p:sp>
          <p:nvSpPr>
            <p:cNvPr id="58" name="TextBox 57"/>
            <p:cNvSpPr txBox="1"/>
            <p:nvPr/>
          </p:nvSpPr>
          <p:spPr>
            <a:xfrm>
              <a:off x="155739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5993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 rot="18841407">
            <a:off x="6980672" y="4547082"/>
            <a:ext cx="1977876" cy="68239"/>
            <a:chOff x="1761611" y="5281683"/>
            <a:chExt cx="1977876" cy="68239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1829849" y="5281684"/>
              <a:ext cx="1909638" cy="2729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1761611" y="5281683"/>
              <a:ext cx="68238" cy="682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 rot="18653949">
            <a:off x="6924885" y="4440486"/>
            <a:ext cx="2395758" cy="400110"/>
            <a:chOff x="1557398" y="5272125"/>
            <a:chExt cx="2395758" cy="400110"/>
          </a:xfrm>
        </p:grpSpPr>
        <p:sp>
          <p:nvSpPr>
            <p:cNvPr id="64" name="TextBox 63"/>
            <p:cNvSpPr txBox="1"/>
            <p:nvPr/>
          </p:nvSpPr>
          <p:spPr>
            <a:xfrm>
              <a:off x="155739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559938" y="5272125"/>
              <a:ext cx="393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cxnSp>
        <p:nvCxnSpPr>
          <p:cNvPr id="17" name="Straight Connector 16"/>
          <p:cNvCxnSpPr>
            <a:stCxn id="71" idx="0"/>
            <a:endCxn id="67" idx="2"/>
          </p:cNvCxnSpPr>
          <p:nvPr/>
        </p:nvCxnSpPr>
        <p:spPr>
          <a:xfrm>
            <a:off x="6077610" y="4090363"/>
            <a:ext cx="1249964" cy="11571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0" name="Group 47">
            <a:extLst>
              <a:ext uri="{FF2B5EF4-FFF2-40B4-BE49-F238E27FC236}">
                <a16:creationId xmlns:a16="http://schemas.microsoft.com/office/drawing/2014/main" id="{DF90F222-9113-4442-87B6-D9DF85656F88}"/>
              </a:ext>
            </a:extLst>
          </p:cNvPr>
          <p:cNvGrpSpPr>
            <a:grpSpLocks/>
          </p:cNvGrpSpPr>
          <p:nvPr/>
        </p:nvGrpSpPr>
        <p:grpSpPr bwMode="auto">
          <a:xfrm rot="18749041">
            <a:off x="6374190" y="3087737"/>
            <a:ext cx="1981200" cy="1676400"/>
            <a:chOff x="912" y="2688"/>
            <a:chExt cx="1248" cy="1056"/>
          </a:xfrm>
        </p:grpSpPr>
        <p:sp>
          <p:nvSpPr>
            <p:cNvPr id="71" name="AutoShape 48">
              <a:extLst>
                <a:ext uri="{FF2B5EF4-FFF2-40B4-BE49-F238E27FC236}">
                  <a16:creationId xmlns:a16="http://schemas.microsoft.com/office/drawing/2014/main" id="{293A0FA6-CFBE-49AF-B508-7CA630ECA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688"/>
              <a:ext cx="1248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" name="AutoShape 49">
              <a:extLst>
                <a:ext uri="{FF2B5EF4-FFF2-40B4-BE49-F238E27FC236}">
                  <a16:creationId xmlns:a16="http://schemas.microsoft.com/office/drawing/2014/main" id="{3417A05B-DAE5-4944-A693-6AB0C467B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" y="3072"/>
              <a:ext cx="643" cy="528"/>
            </a:xfrm>
            <a:prstGeom prst="rtTriangle">
              <a:avLst/>
            </a:prstGeom>
            <a:solidFill>
              <a:srgbClr val="00484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69" name="Picture 4" descr="Xem ảnh gố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2"/>
          <a:stretch/>
        </p:blipFill>
        <p:spPr bwMode="auto">
          <a:xfrm>
            <a:off x="6069863" y="3491199"/>
            <a:ext cx="757193" cy="6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9857E-7 1.60148E-6 L 0.00391 0.2034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1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5 0.04374 L 0.10053 0.1622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4" y="592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8E53496-0384-4EE9-84E5-8FC6D9E34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535" y="4334021"/>
            <a:ext cx="1716405" cy="852762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5EF73875-9EDA-4CAE-B28B-6F9643C8A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97" y="878960"/>
            <a:ext cx="92428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Thứ</a:t>
            </a:r>
            <a:r>
              <a:rPr lang="en-US" altLang="en-US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36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tư</a:t>
            </a:r>
            <a:r>
              <a:rPr lang="en-US" altLang="en-US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altLang="en-US" sz="36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ngày</a:t>
            </a:r>
            <a:r>
              <a:rPr lang="en-US" altLang="en-US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03    </a:t>
            </a:r>
            <a:r>
              <a:rPr lang="en-US" altLang="en-US" sz="36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tháng</a:t>
            </a:r>
            <a:r>
              <a:rPr lang="en-US" altLang="en-US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11    </a:t>
            </a:r>
            <a:r>
              <a:rPr lang="en-US" altLang="en-US" sz="36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altLang="en-US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2021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u="sng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Toán</a:t>
            </a:r>
            <a:endParaRPr lang="en-US" altLang="en-US" sz="3600" b="1" u="sng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6B767D6-8815-45A7-A77D-F87EA47E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15" y="3010582"/>
            <a:ext cx="125280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: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hành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biết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vẽ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vuông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ê –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ke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(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467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6850</TotalTime>
  <Words>579</Words>
  <Application>Microsoft Office PowerPoint</Application>
  <PresentationFormat>Custom</PresentationFormat>
  <Paragraphs>142</Paragraphs>
  <Slides>12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等线</vt:lpstr>
      <vt:lpstr>等线 Light</vt:lpstr>
      <vt:lpstr>.VnArialH</vt:lpstr>
      <vt:lpstr>.VnCommercial Script</vt:lpstr>
      <vt:lpstr>Arial</vt:lpstr>
      <vt:lpstr>Calibri</vt:lpstr>
      <vt:lpstr>HP001 4 hàng</vt:lpstr>
      <vt:lpstr>Impact</vt:lpstr>
      <vt:lpstr>ITC Avant Garde Std Bk</vt:lpstr>
      <vt:lpstr>LiHei Pro</vt:lpstr>
      <vt:lpstr>Signika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儿童暑期户外旅行夏令营出游计划PPT模板</dc:title>
  <dc:creator>lzj</dc:creator>
  <cp:lastModifiedBy>Doan</cp:lastModifiedBy>
  <cp:revision>3522</cp:revision>
  <dcterms:created xsi:type="dcterms:W3CDTF">2015-12-01T09:06:39Z</dcterms:created>
  <dcterms:modified xsi:type="dcterms:W3CDTF">2021-10-31T15:55:46Z</dcterms:modified>
</cp:coreProperties>
</file>