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72" r:id="rId2"/>
  </p:sldMasterIdLst>
  <p:notesMasterIdLst>
    <p:notesMasterId r:id="rId27"/>
  </p:notesMasterIdLst>
  <p:sldIdLst>
    <p:sldId id="257" r:id="rId3"/>
    <p:sldId id="551" r:id="rId4"/>
    <p:sldId id="552" r:id="rId5"/>
    <p:sldId id="261" r:id="rId6"/>
    <p:sldId id="549" r:id="rId7"/>
    <p:sldId id="535" r:id="rId8"/>
    <p:sldId id="265" r:id="rId9"/>
    <p:sldId id="277" r:id="rId10"/>
    <p:sldId id="278" r:id="rId11"/>
    <p:sldId id="279" r:id="rId12"/>
    <p:sldId id="280" r:id="rId13"/>
    <p:sldId id="281" r:id="rId14"/>
    <p:sldId id="283" r:id="rId15"/>
    <p:sldId id="284" r:id="rId16"/>
    <p:sldId id="286" r:id="rId17"/>
    <p:sldId id="287" r:id="rId18"/>
    <p:sldId id="536" r:id="rId19"/>
    <p:sldId id="290" r:id="rId20"/>
    <p:sldId id="272" r:id="rId21"/>
    <p:sldId id="316" r:id="rId22"/>
    <p:sldId id="543" r:id="rId23"/>
    <p:sldId id="293" r:id="rId24"/>
    <p:sldId id="546" r:id="rId25"/>
    <p:sldId id="307"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362" autoAdjust="0"/>
  </p:normalViewPr>
  <p:slideViewPr>
    <p:cSldViewPr>
      <p:cViewPr varScale="1">
        <p:scale>
          <a:sx n="69" d="100"/>
          <a:sy n="69" d="100"/>
        </p:scale>
        <p:origin x="122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2268-FEAA-4FA6-91C0-24294653E0BF}" type="datetimeFigureOut">
              <a:rPr lang="vi-VN" smtClean="0"/>
              <a:t>10/05/2022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9785E-1488-4F2C-8F7F-AA6E82E0B074}" type="slidenum">
              <a:rPr lang="vi-VN" smtClean="0"/>
              <a:t>‹#›</a:t>
            </a:fld>
            <a:endParaRPr lang="vi-VN"/>
          </a:p>
        </p:txBody>
      </p:sp>
    </p:spTree>
    <p:extLst>
      <p:ext uri="{BB962C8B-B14F-4D97-AF65-F5344CB8AC3E}">
        <p14:creationId xmlns:p14="http://schemas.microsoft.com/office/powerpoint/2010/main" val="360813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E915868-3ED2-421F-906E-23290B1DD0D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268A80F1-8788-41DC-9E20-83DDA9D6F5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8D1DF22F-A58C-4293-A858-C98601EDAA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FED7E7-3454-4926-B7C4-330FBBCFC1A9}" type="slidenum">
              <a:rPr lang="en-US" altLang="en-US" smtClean="0"/>
              <a:pPr/>
              <a:t>6</a:t>
            </a:fld>
            <a:endParaRPr lang="en-US" altLang="en-US"/>
          </a:p>
        </p:txBody>
      </p:sp>
    </p:spTree>
    <p:extLst>
      <p:ext uri="{BB962C8B-B14F-4D97-AF65-F5344CB8AC3E}">
        <p14:creationId xmlns:p14="http://schemas.microsoft.com/office/powerpoint/2010/main" val="278863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5540b6adc3_2_9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79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7475" y="2967667"/>
            <a:ext cx="6256800" cy="25192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10" name="Google Shape;10;p2"/>
          <p:cNvSpPr txBox="1">
            <a:spLocks noGrp="1"/>
          </p:cNvSpPr>
          <p:nvPr>
            <p:ph type="subTitle" idx="1"/>
          </p:nvPr>
        </p:nvSpPr>
        <p:spPr>
          <a:xfrm>
            <a:off x="717475" y="5588067"/>
            <a:ext cx="4914600" cy="54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grpSp>
        <p:nvGrpSpPr>
          <p:cNvPr id="11" name="Google Shape;11;p2"/>
          <p:cNvGrpSpPr/>
          <p:nvPr/>
        </p:nvGrpSpPr>
        <p:grpSpPr>
          <a:xfrm>
            <a:off x="4021395" y="322028"/>
            <a:ext cx="305392" cy="401897"/>
            <a:chOff x="3979525" y="2715050"/>
            <a:chExt cx="185750" cy="183325"/>
          </a:xfrm>
        </p:grpSpPr>
        <p:sp>
          <p:nvSpPr>
            <p:cNvPr id="12" name="Google Shape;12;p2"/>
            <p:cNvSpPr/>
            <p:nvPr/>
          </p:nvSpPr>
          <p:spPr>
            <a:xfrm>
              <a:off x="3979525" y="2715050"/>
              <a:ext cx="76050" cy="66050"/>
            </a:xfrm>
            <a:custGeom>
              <a:avLst/>
              <a:gdLst/>
              <a:ahLst/>
              <a:cxnLst/>
              <a:rect l="l" t="t" r="r" b="b"/>
              <a:pathLst>
                <a:path w="3042" h="2642" extrusionOk="0">
                  <a:moveTo>
                    <a:pt x="2196" y="1"/>
                  </a:moveTo>
                  <a:cubicBezTo>
                    <a:pt x="2087" y="1"/>
                    <a:pt x="1970" y="21"/>
                    <a:pt x="1853" y="65"/>
                  </a:cubicBezTo>
                  <a:cubicBezTo>
                    <a:pt x="1289" y="287"/>
                    <a:pt x="685" y="891"/>
                    <a:pt x="363" y="1353"/>
                  </a:cubicBezTo>
                  <a:cubicBezTo>
                    <a:pt x="162" y="1656"/>
                    <a:pt x="1" y="2059"/>
                    <a:pt x="181" y="2360"/>
                  </a:cubicBezTo>
                  <a:cubicBezTo>
                    <a:pt x="302" y="2561"/>
                    <a:pt x="564" y="2642"/>
                    <a:pt x="785" y="2642"/>
                  </a:cubicBezTo>
                  <a:cubicBezTo>
                    <a:pt x="1026" y="2642"/>
                    <a:pt x="1249" y="2542"/>
                    <a:pt x="1450" y="2421"/>
                  </a:cubicBezTo>
                  <a:cubicBezTo>
                    <a:pt x="2014" y="2099"/>
                    <a:pt x="2497" y="1576"/>
                    <a:pt x="2778" y="972"/>
                  </a:cubicBezTo>
                  <a:cubicBezTo>
                    <a:pt x="3042" y="412"/>
                    <a:pt x="2686" y="1"/>
                    <a:pt x="2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4089225" y="2735700"/>
              <a:ext cx="76050" cy="66050"/>
            </a:xfrm>
            <a:custGeom>
              <a:avLst/>
              <a:gdLst/>
              <a:ahLst/>
              <a:cxnLst/>
              <a:rect l="l" t="t" r="r" b="b"/>
              <a:pathLst>
                <a:path w="3042" h="2642" extrusionOk="0">
                  <a:moveTo>
                    <a:pt x="2204" y="0"/>
                  </a:moveTo>
                  <a:cubicBezTo>
                    <a:pt x="2093" y="0"/>
                    <a:pt x="1974" y="21"/>
                    <a:pt x="1853" y="65"/>
                  </a:cubicBezTo>
                  <a:cubicBezTo>
                    <a:pt x="1289" y="286"/>
                    <a:pt x="704" y="890"/>
                    <a:pt x="363" y="1354"/>
                  </a:cubicBezTo>
                  <a:cubicBezTo>
                    <a:pt x="162" y="1655"/>
                    <a:pt x="1" y="2057"/>
                    <a:pt x="202" y="2360"/>
                  </a:cubicBezTo>
                  <a:cubicBezTo>
                    <a:pt x="323" y="2561"/>
                    <a:pt x="564" y="2642"/>
                    <a:pt x="806" y="2642"/>
                  </a:cubicBezTo>
                  <a:cubicBezTo>
                    <a:pt x="1027" y="2642"/>
                    <a:pt x="1249" y="2540"/>
                    <a:pt x="1450" y="2420"/>
                  </a:cubicBezTo>
                  <a:cubicBezTo>
                    <a:pt x="2033" y="2097"/>
                    <a:pt x="2497" y="1574"/>
                    <a:pt x="2778" y="970"/>
                  </a:cubicBezTo>
                  <a:cubicBezTo>
                    <a:pt x="3042" y="411"/>
                    <a:pt x="2700" y="0"/>
                    <a:pt x="2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3983025" y="2832125"/>
              <a:ext cx="75625" cy="66250"/>
            </a:xfrm>
            <a:custGeom>
              <a:avLst/>
              <a:gdLst/>
              <a:ahLst/>
              <a:cxnLst/>
              <a:rect l="l" t="t" r="r" b="b"/>
              <a:pathLst>
                <a:path w="3025" h="2650" extrusionOk="0">
                  <a:moveTo>
                    <a:pt x="2196" y="0"/>
                  </a:moveTo>
                  <a:cubicBezTo>
                    <a:pt x="2081" y="0"/>
                    <a:pt x="1959" y="23"/>
                    <a:pt x="1833" y="73"/>
                  </a:cubicBezTo>
                  <a:cubicBezTo>
                    <a:pt x="1289" y="294"/>
                    <a:pt x="685" y="878"/>
                    <a:pt x="363" y="1361"/>
                  </a:cubicBezTo>
                  <a:cubicBezTo>
                    <a:pt x="162" y="1643"/>
                    <a:pt x="1" y="2046"/>
                    <a:pt x="183" y="2347"/>
                  </a:cubicBezTo>
                  <a:cubicBezTo>
                    <a:pt x="304" y="2548"/>
                    <a:pt x="564" y="2649"/>
                    <a:pt x="787" y="2649"/>
                  </a:cubicBezTo>
                  <a:cubicBezTo>
                    <a:pt x="1028" y="2629"/>
                    <a:pt x="1249" y="2529"/>
                    <a:pt x="1450" y="2427"/>
                  </a:cubicBezTo>
                  <a:cubicBezTo>
                    <a:pt x="2014" y="2086"/>
                    <a:pt x="2497" y="1582"/>
                    <a:pt x="2779" y="978"/>
                  </a:cubicBezTo>
                  <a:cubicBezTo>
                    <a:pt x="3024" y="423"/>
                    <a:pt x="2686"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 name="Google Shape;15;p2"/>
          <p:cNvGrpSpPr/>
          <p:nvPr/>
        </p:nvGrpSpPr>
        <p:grpSpPr>
          <a:xfrm>
            <a:off x="8240795" y="267028"/>
            <a:ext cx="305392" cy="401897"/>
            <a:chOff x="3979525" y="2715050"/>
            <a:chExt cx="185750" cy="183325"/>
          </a:xfrm>
        </p:grpSpPr>
        <p:sp>
          <p:nvSpPr>
            <p:cNvPr id="16" name="Google Shape;16;p2"/>
            <p:cNvSpPr/>
            <p:nvPr/>
          </p:nvSpPr>
          <p:spPr>
            <a:xfrm>
              <a:off x="3979525" y="2715050"/>
              <a:ext cx="76050" cy="66050"/>
            </a:xfrm>
            <a:custGeom>
              <a:avLst/>
              <a:gdLst/>
              <a:ahLst/>
              <a:cxnLst/>
              <a:rect l="l" t="t" r="r" b="b"/>
              <a:pathLst>
                <a:path w="3042" h="2642" extrusionOk="0">
                  <a:moveTo>
                    <a:pt x="2196" y="1"/>
                  </a:moveTo>
                  <a:cubicBezTo>
                    <a:pt x="2087" y="1"/>
                    <a:pt x="1970" y="21"/>
                    <a:pt x="1853" y="65"/>
                  </a:cubicBezTo>
                  <a:cubicBezTo>
                    <a:pt x="1289" y="287"/>
                    <a:pt x="685" y="891"/>
                    <a:pt x="363" y="1353"/>
                  </a:cubicBezTo>
                  <a:cubicBezTo>
                    <a:pt x="162" y="1656"/>
                    <a:pt x="1" y="2059"/>
                    <a:pt x="181" y="2360"/>
                  </a:cubicBezTo>
                  <a:cubicBezTo>
                    <a:pt x="302" y="2561"/>
                    <a:pt x="564" y="2642"/>
                    <a:pt x="785" y="2642"/>
                  </a:cubicBezTo>
                  <a:cubicBezTo>
                    <a:pt x="1026" y="2642"/>
                    <a:pt x="1249" y="2542"/>
                    <a:pt x="1450" y="2421"/>
                  </a:cubicBezTo>
                  <a:cubicBezTo>
                    <a:pt x="2014" y="2099"/>
                    <a:pt x="2497" y="1576"/>
                    <a:pt x="2778" y="972"/>
                  </a:cubicBezTo>
                  <a:cubicBezTo>
                    <a:pt x="3042" y="412"/>
                    <a:pt x="2686" y="1"/>
                    <a:pt x="2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089225" y="2735700"/>
              <a:ext cx="76050" cy="66050"/>
            </a:xfrm>
            <a:custGeom>
              <a:avLst/>
              <a:gdLst/>
              <a:ahLst/>
              <a:cxnLst/>
              <a:rect l="l" t="t" r="r" b="b"/>
              <a:pathLst>
                <a:path w="3042" h="2642" extrusionOk="0">
                  <a:moveTo>
                    <a:pt x="2204" y="0"/>
                  </a:moveTo>
                  <a:cubicBezTo>
                    <a:pt x="2093" y="0"/>
                    <a:pt x="1974" y="21"/>
                    <a:pt x="1853" y="65"/>
                  </a:cubicBezTo>
                  <a:cubicBezTo>
                    <a:pt x="1289" y="286"/>
                    <a:pt x="704" y="890"/>
                    <a:pt x="363" y="1354"/>
                  </a:cubicBezTo>
                  <a:cubicBezTo>
                    <a:pt x="162" y="1655"/>
                    <a:pt x="1" y="2057"/>
                    <a:pt x="202" y="2360"/>
                  </a:cubicBezTo>
                  <a:cubicBezTo>
                    <a:pt x="323" y="2561"/>
                    <a:pt x="564" y="2642"/>
                    <a:pt x="806" y="2642"/>
                  </a:cubicBezTo>
                  <a:cubicBezTo>
                    <a:pt x="1027" y="2642"/>
                    <a:pt x="1249" y="2540"/>
                    <a:pt x="1450" y="2420"/>
                  </a:cubicBezTo>
                  <a:cubicBezTo>
                    <a:pt x="2033" y="2097"/>
                    <a:pt x="2497" y="1574"/>
                    <a:pt x="2778" y="970"/>
                  </a:cubicBezTo>
                  <a:cubicBezTo>
                    <a:pt x="3042" y="411"/>
                    <a:pt x="2700" y="0"/>
                    <a:pt x="2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3983025" y="2832125"/>
              <a:ext cx="75625" cy="66250"/>
            </a:xfrm>
            <a:custGeom>
              <a:avLst/>
              <a:gdLst/>
              <a:ahLst/>
              <a:cxnLst/>
              <a:rect l="l" t="t" r="r" b="b"/>
              <a:pathLst>
                <a:path w="3025" h="2650" extrusionOk="0">
                  <a:moveTo>
                    <a:pt x="2196" y="0"/>
                  </a:moveTo>
                  <a:cubicBezTo>
                    <a:pt x="2081" y="0"/>
                    <a:pt x="1959" y="23"/>
                    <a:pt x="1833" y="73"/>
                  </a:cubicBezTo>
                  <a:cubicBezTo>
                    <a:pt x="1289" y="294"/>
                    <a:pt x="685" y="878"/>
                    <a:pt x="363" y="1361"/>
                  </a:cubicBezTo>
                  <a:cubicBezTo>
                    <a:pt x="162" y="1643"/>
                    <a:pt x="1" y="2046"/>
                    <a:pt x="183" y="2347"/>
                  </a:cubicBezTo>
                  <a:cubicBezTo>
                    <a:pt x="304" y="2548"/>
                    <a:pt x="564" y="2649"/>
                    <a:pt x="787" y="2649"/>
                  </a:cubicBezTo>
                  <a:cubicBezTo>
                    <a:pt x="1028" y="2629"/>
                    <a:pt x="1249" y="2529"/>
                    <a:pt x="1450" y="2427"/>
                  </a:cubicBezTo>
                  <a:cubicBezTo>
                    <a:pt x="2014" y="2086"/>
                    <a:pt x="2497" y="1582"/>
                    <a:pt x="2779" y="978"/>
                  </a:cubicBezTo>
                  <a:cubicBezTo>
                    <a:pt x="3024" y="423"/>
                    <a:pt x="2686" y="0"/>
                    <a:pt x="2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 name="Google Shape;19;p2"/>
          <p:cNvGrpSpPr/>
          <p:nvPr/>
        </p:nvGrpSpPr>
        <p:grpSpPr>
          <a:xfrm>
            <a:off x="327945" y="6134061"/>
            <a:ext cx="305392" cy="401897"/>
            <a:chOff x="3979525" y="2715050"/>
            <a:chExt cx="185750" cy="183325"/>
          </a:xfrm>
        </p:grpSpPr>
        <p:sp>
          <p:nvSpPr>
            <p:cNvPr id="20" name="Google Shape;20;p2"/>
            <p:cNvSpPr/>
            <p:nvPr/>
          </p:nvSpPr>
          <p:spPr>
            <a:xfrm>
              <a:off x="3979525" y="2715050"/>
              <a:ext cx="76050" cy="66050"/>
            </a:xfrm>
            <a:custGeom>
              <a:avLst/>
              <a:gdLst/>
              <a:ahLst/>
              <a:cxnLst/>
              <a:rect l="l" t="t" r="r" b="b"/>
              <a:pathLst>
                <a:path w="3042" h="2642" extrusionOk="0">
                  <a:moveTo>
                    <a:pt x="2196" y="1"/>
                  </a:moveTo>
                  <a:cubicBezTo>
                    <a:pt x="2087" y="1"/>
                    <a:pt x="1970" y="21"/>
                    <a:pt x="1853" y="65"/>
                  </a:cubicBezTo>
                  <a:cubicBezTo>
                    <a:pt x="1289" y="287"/>
                    <a:pt x="685" y="891"/>
                    <a:pt x="363" y="1353"/>
                  </a:cubicBezTo>
                  <a:cubicBezTo>
                    <a:pt x="162" y="1656"/>
                    <a:pt x="1" y="2059"/>
                    <a:pt x="181" y="2360"/>
                  </a:cubicBezTo>
                  <a:cubicBezTo>
                    <a:pt x="302" y="2561"/>
                    <a:pt x="564" y="2642"/>
                    <a:pt x="785" y="2642"/>
                  </a:cubicBezTo>
                  <a:cubicBezTo>
                    <a:pt x="1026" y="2642"/>
                    <a:pt x="1249" y="2542"/>
                    <a:pt x="1450" y="2421"/>
                  </a:cubicBezTo>
                  <a:cubicBezTo>
                    <a:pt x="2014" y="2099"/>
                    <a:pt x="2497" y="1576"/>
                    <a:pt x="2778" y="972"/>
                  </a:cubicBezTo>
                  <a:cubicBezTo>
                    <a:pt x="3042" y="412"/>
                    <a:pt x="268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4089225" y="2735700"/>
              <a:ext cx="76050" cy="66050"/>
            </a:xfrm>
            <a:custGeom>
              <a:avLst/>
              <a:gdLst/>
              <a:ahLst/>
              <a:cxnLst/>
              <a:rect l="l" t="t" r="r" b="b"/>
              <a:pathLst>
                <a:path w="3042" h="2642" extrusionOk="0">
                  <a:moveTo>
                    <a:pt x="2204" y="0"/>
                  </a:moveTo>
                  <a:cubicBezTo>
                    <a:pt x="2093" y="0"/>
                    <a:pt x="1974" y="21"/>
                    <a:pt x="1853" y="65"/>
                  </a:cubicBezTo>
                  <a:cubicBezTo>
                    <a:pt x="1289" y="286"/>
                    <a:pt x="704" y="890"/>
                    <a:pt x="363" y="1354"/>
                  </a:cubicBezTo>
                  <a:cubicBezTo>
                    <a:pt x="162" y="1655"/>
                    <a:pt x="1" y="2057"/>
                    <a:pt x="202" y="2360"/>
                  </a:cubicBezTo>
                  <a:cubicBezTo>
                    <a:pt x="323" y="2561"/>
                    <a:pt x="564" y="2642"/>
                    <a:pt x="806" y="2642"/>
                  </a:cubicBezTo>
                  <a:cubicBezTo>
                    <a:pt x="1027" y="2642"/>
                    <a:pt x="1249" y="2540"/>
                    <a:pt x="1450" y="2420"/>
                  </a:cubicBezTo>
                  <a:cubicBezTo>
                    <a:pt x="2033" y="2097"/>
                    <a:pt x="2497" y="1574"/>
                    <a:pt x="2778" y="970"/>
                  </a:cubicBezTo>
                  <a:cubicBezTo>
                    <a:pt x="3042" y="411"/>
                    <a:pt x="2700" y="0"/>
                    <a:pt x="2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3983025" y="2832125"/>
              <a:ext cx="75625" cy="66250"/>
            </a:xfrm>
            <a:custGeom>
              <a:avLst/>
              <a:gdLst/>
              <a:ahLst/>
              <a:cxnLst/>
              <a:rect l="l" t="t" r="r" b="b"/>
              <a:pathLst>
                <a:path w="3025" h="2650" extrusionOk="0">
                  <a:moveTo>
                    <a:pt x="2196" y="0"/>
                  </a:moveTo>
                  <a:cubicBezTo>
                    <a:pt x="2081" y="0"/>
                    <a:pt x="1959" y="23"/>
                    <a:pt x="1833" y="73"/>
                  </a:cubicBezTo>
                  <a:cubicBezTo>
                    <a:pt x="1289" y="294"/>
                    <a:pt x="685" y="878"/>
                    <a:pt x="363" y="1361"/>
                  </a:cubicBezTo>
                  <a:cubicBezTo>
                    <a:pt x="162" y="1643"/>
                    <a:pt x="1" y="2046"/>
                    <a:pt x="183" y="2347"/>
                  </a:cubicBezTo>
                  <a:cubicBezTo>
                    <a:pt x="304" y="2548"/>
                    <a:pt x="564" y="2649"/>
                    <a:pt x="787" y="2649"/>
                  </a:cubicBezTo>
                  <a:cubicBezTo>
                    <a:pt x="1028" y="2629"/>
                    <a:pt x="1249" y="2529"/>
                    <a:pt x="1450" y="2427"/>
                  </a:cubicBezTo>
                  <a:cubicBezTo>
                    <a:pt x="2014" y="2086"/>
                    <a:pt x="2497" y="1582"/>
                    <a:pt x="2779" y="978"/>
                  </a:cubicBezTo>
                  <a:cubicBezTo>
                    <a:pt x="3024" y="423"/>
                    <a:pt x="2686" y="0"/>
                    <a:pt x="2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 name="Google Shape;23;p2"/>
          <p:cNvGrpSpPr/>
          <p:nvPr/>
        </p:nvGrpSpPr>
        <p:grpSpPr>
          <a:xfrm rot="-9575916">
            <a:off x="-151869" y="264300"/>
            <a:ext cx="4388531" cy="1973693"/>
            <a:chOff x="3630200" y="3841700"/>
            <a:chExt cx="1794300" cy="605225"/>
          </a:xfrm>
        </p:grpSpPr>
        <p:sp>
          <p:nvSpPr>
            <p:cNvPr id="24" name="Google Shape;24;p2"/>
            <p:cNvSpPr/>
            <p:nvPr/>
          </p:nvSpPr>
          <p:spPr>
            <a:xfrm>
              <a:off x="4318500" y="4004450"/>
              <a:ext cx="1106000" cy="279800"/>
            </a:xfrm>
            <a:custGeom>
              <a:avLst/>
              <a:gdLst/>
              <a:ahLst/>
              <a:cxnLst/>
              <a:rect l="l" t="t" r="r" b="b"/>
              <a:pathLst>
                <a:path w="44240" h="11192" extrusionOk="0">
                  <a:moveTo>
                    <a:pt x="777" y="1"/>
                  </a:moveTo>
                  <a:cubicBezTo>
                    <a:pt x="493" y="1"/>
                    <a:pt x="234" y="180"/>
                    <a:pt x="125" y="454"/>
                  </a:cubicBezTo>
                  <a:cubicBezTo>
                    <a:pt x="0" y="824"/>
                    <a:pt x="195" y="1213"/>
                    <a:pt x="548" y="1354"/>
                  </a:cubicBezTo>
                  <a:cubicBezTo>
                    <a:pt x="4418" y="2752"/>
                    <a:pt x="8470" y="3459"/>
                    <a:pt x="12577" y="3459"/>
                  </a:cubicBezTo>
                  <a:cubicBezTo>
                    <a:pt x="12723" y="3459"/>
                    <a:pt x="12870" y="3458"/>
                    <a:pt x="13017" y="3456"/>
                  </a:cubicBezTo>
                  <a:cubicBezTo>
                    <a:pt x="13493" y="3456"/>
                    <a:pt x="13970" y="3438"/>
                    <a:pt x="14465" y="3438"/>
                  </a:cubicBezTo>
                  <a:cubicBezTo>
                    <a:pt x="15047" y="3402"/>
                    <a:pt x="15647" y="3385"/>
                    <a:pt x="16231" y="3385"/>
                  </a:cubicBezTo>
                  <a:cubicBezTo>
                    <a:pt x="17785" y="3402"/>
                    <a:pt x="19391" y="3544"/>
                    <a:pt x="20928" y="3668"/>
                  </a:cubicBezTo>
                  <a:cubicBezTo>
                    <a:pt x="22510" y="3811"/>
                    <a:pt x="24150" y="3956"/>
                    <a:pt x="25782" y="3956"/>
                  </a:cubicBezTo>
                  <a:cubicBezTo>
                    <a:pt x="25954" y="3956"/>
                    <a:pt x="26126" y="3954"/>
                    <a:pt x="26297" y="3951"/>
                  </a:cubicBezTo>
                  <a:cubicBezTo>
                    <a:pt x="27074" y="3951"/>
                    <a:pt x="27851" y="3897"/>
                    <a:pt x="28610" y="3845"/>
                  </a:cubicBezTo>
                  <a:cubicBezTo>
                    <a:pt x="29446" y="3787"/>
                    <a:pt x="30306" y="3729"/>
                    <a:pt x="31151" y="3729"/>
                  </a:cubicBezTo>
                  <a:cubicBezTo>
                    <a:pt x="31341" y="3729"/>
                    <a:pt x="31530" y="3732"/>
                    <a:pt x="31718" y="3739"/>
                  </a:cubicBezTo>
                  <a:cubicBezTo>
                    <a:pt x="33714" y="3774"/>
                    <a:pt x="35339" y="4215"/>
                    <a:pt x="36540" y="5010"/>
                  </a:cubicBezTo>
                  <a:cubicBezTo>
                    <a:pt x="37440" y="5611"/>
                    <a:pt x="38146" y="6458"/>
                    <a:pt x="38923" y="7341"/>
                  </a:cubicBezTo>
                  <a:cubicBezTo>
                    <a:pt x="39224" y="7695"/>
                    <a:pt x="39542" y="8065"/>
                    <a:pt x="39877" y="8418"/>
                  </a:cubicBezTo>
                  <a:cubicBezTo>
                    <a:pt x="40831" y="9442"/>
                    <a:pt x="41909" y="10325"/>
                    <a:pt x="43074" y="11085"/>
                  </a:cubicBezTo>
                  <a:cubicBezTo>
                    <a:pt x="43180" y="11156"/>
                    <a:pt x="43303" y="11191"/>
                    <a:pt x="43444" y="11191"/>
                  </a:cubicBezTo>
                  <a:cubicBezTo>
                    <a:pt x="43675" y="11191"/>
                    <a:pt x="43887" y="11085"/>
                    <a:pt x="44028" y="10873"/>
                  </a:cubicBezTo>
                  <a:cubicBezTo>
                    <a:pt x="44240" y="10555"/>
                    <a:pt x="44151" y="10113"/>
                    <a:pt x="43816" y="9920"/>
                  </a:cubicBezTo>
                  <a:cubicBezTo>
                    <a:pt x="42756" y="9230"/>
                    <a:pt x="41767" y="8401"/>
                    <a:pt x="40884" y="7464"/>
                  </a:cubicBezTo>
                  <a:cubicBezTo>
                    <a:pt x="40583" y="7146"/>
                    <a:pt x="40265" y="6776"/>
                    <a:pt x="39966" y="6423"/>
                  </a:cubicBezTo>
                  <a:cubicBezTo>
                    <a:pt x="39189" y="5522"/>
                    <a:pt x="38358" y="4568"/>
                    <a:pt x="37317" y="3862"/>
                  </a:cubicBezTo>
                  <a:cubicBezTo>
                    <a:pt x="35886" y="2908"/>
                    <a:pt x="34014" y="2396"/>
                    <a:pt x="31753" y="2343"/>
                  </a:cubicBezTo>
                  <a:cubicBezTo>
                    <a:pt x="31552" y="2336"/>
                    <a:pt x="31352" y="2333"/>
                    <a:pt x="31152" y="2333"/>
                  </a:cubicBezTo>
                  <a:cubicBezTo>
                    <a:pt x="30264" y="2333"/>
                    <a:pt x="29387" y="2391"/>
                    <a:pt x="28522" y="2449"/>
                  </a:cubicBezTo>
                  <a:cubicBezTo>
                    <a:pt x="27780" y="2502"/>
                    <a:pt x="27020" y="2555"/>
                    <a:pt x="26262" y="2573"/>
                  </a:cubicBezTo>
                  <a:cubicBezTo>
                    <a:pt x="26097" y="2576"/>
                    <a:pt x="25932" y="2578"/>
                    <a:pt x="25767" y="2578"/>
                  </a:cubicBezTo>
                  <a:cubicBezTo>
                    <a:pt x="24195" y="2578"/>
                    <a:pt x="22602" y="2434"/>
                    <a:pt x="21051" y="2291"/>
                  </a:cubicBezTo>
                  <a:cubicBezTo>
                    <a:pt x="19480" y="2149"/>
                    <a:pt x="17855" y="2008"/>
                    <a:pt x="16231" y="2008"/>
                  </a:cubicBezTo>
                  <a:cubicBezTo>
                    <a:pt x="15630" y="2008"/>
                    <a:pt x="15011" y="2025"/>
                    <a:pt x="14411" y="2043"/>
                  </a:cubicBezTo>
                  <a:cubicBezTo>
                    <a:pt x="13952" y="2060"/>
                    <a:pt x="13476" y="2060"/>
                    <a:pt x="12998" y="2079"/>
                  </a:cubicBezTo>
                  <a:cubicBezTo>
                    <a:pt x="12896" y="2079"/>
                    <a:pt x="12793" y="2080"/>
                    <a:pt x="12691" y="2080"/>
                  </a:cubicBezTo>
                  <a:cubicBezTo>
                    <a:pt x="8700" y="2080"/>
                    <a:pt x="4778" y="1408"/>
                    <a:pt x="1025" y="47"/>
                  </a:cubicBezTo>
                  <a:cubicBezTo>
                    <a:pt x="942" y="15"/>
                    <a:pt x="858" y="1"/>
                    <a:pt x="77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3931325" y="4012225"/>
              <a:ext cx="441525" cy="119175"/>
            </a:xfrm>
            <a:custGeom>
              <a:avLst/>
              <a:gdLst/>
              <a:ahLst/>
              <a:cxnLst/>
              <a:rect l="l" t="t" r="r" b="b"/>
              <a:pathLst>
                <a:path w="17661" h="4767" extrusionOk="0">
                  <a:moveTo>
                    <a:pt x="16952" y="1"/>
                  </a:moveTo>
                  <a:cubicBezTo>
                    <a:pt x="16941" y="1"/>
                    <a:pt x="16930" y="1"/>
                    <a:pt x="16918" y="2"/>
                  </a:cubicBezTo>
                  <a:cubicBezTo>
                    <a:pt x="15470" y="54"/>
                    <a:pt x="13933" y="108"/>
                    <a:pt x="12450" y="548"/>
                  </a:cubicBezTo>
                  <a:cubicBezTo>
                    <a:pt x="11691" y="760"/>
                    <a:pt x="10949" y="1097"/>
                    <a:pt x="10314" y="1520"/>
                  </a:cubicBezTo>
                  <a:cubicBezTo>
                    <a:pt x="9695" y="1944"/>
                    <a:pt x="9148" y="2333"/>
                    <a:pt x="8548" y="2474"/>
                  </a:cubicBezTo>
                  <a:cubicBezTo>
                    <a:pt x="8196" y="2564"/>
                    <a:pt x="7823" y="2593"/>
                    <a:pt x="7434" y="2593"/>
                  </a:cubicBezTo>
                  <a:cubicBezTo>
                    <a:pt x="6741" y="2593"/>
                    <a:pt x="5997" y="2502"/>
                    <a:pt x="5232" y="2502"/>
                  </a:cubicBezTo>
                  <a:cubicBezTo>
                    <a:pt x="4915" y="2502"/>
                    <a:pt x="4595" y="2517"/>
                    <a:pt x="4274" y="2562"/>
                  </a:cubicBezTo>
                  <a:cubicBezTo>
                    <a:pt x="2755" y="2738"/>
                    <a:pt x="1307" y="3357"/>
                    <a:pt x="141" y="4311"/>
                  </a:cubicBezTo>
                  <a:cubicBezTo>
                    <a:pt x="35" y="4398"/>
                    <a:pt x="0" y="4540"/>
                    <a:pt x="88" y="4664"/>
                  </a:cubicBezTo>
                  <a:cubicBezTo>
                    <a:pt x="142" y="4728"/>
                    <a:pt x="222" y="4767"/>
                    <a:pt x="300" y="4767"/>
                  </a:cubicBezTo>
                  <a:cubicBezTo>
                    <a:pt x="350" y="4767"/>
                    <a:pt x="399" y="4751"/>
                    <a:pt x="441" y="4716"/>
                  </a:cubicBezTo>
                  <a:cubicBezTo>
                    <a:pt x="1589" y="3887"/>
                    <a:pt x="2949" y="3392"/>
                    <a:pt x="4344" y="3303"/>
                  </a:cubicBezTo>
                  <a:cubicBezTo>
                    <a:pt x="4519" y="3285"/>
                    <a:pt x="4692" y="3278"/>
                    <a:pt x="4866" y="3278"/>
                  </a:cubicBezTo>
                  <a:cubicBezTo>
                    <a:pt x="5378" y="3278"/>
                    <a:pt x="5892" y="3344"/>
                    <a:pt x="6445" y="3409"/>
                  </a:cubicBezTo>
                  <a:cubicBezTo>
                    <a:pt x="6871" y="3451"/>
                    <a:pt x="7315" y="3499"/>
                    <a:pt x="7774" y="3499"/>
                  </a:cubicBezTo>
                  <a:cubicBezTo>
                    <a:pt x="8096" y="3499"/>
                    <a:pt x="8425" y="3475"/>
                    <a:pt x="8759" y="3409"/>
                  </a:cubicBezTo>
                  <a:cubicBezTo>
                    <a:pt x="9165" y="3322"/>
                    <a:pt x="9553" y="3180"/>
                    <a:pt x="9907" y="2985"/>
                  </a:cubicBezTo>
                  <a:cubicBezTo>
                    <a:pt x="10260" y="2809"/>
                    <a:pt x="10578" y="2615"/>
                    <a:pt x="10879" y="2439"/>
                  </a:cubicBezTo>
                  <a:cubicBezTo>
                    <a:pt x="11479" y="2085"/>
                    <a:pt x="12080" y="1838"/>
                    <a:pt x="12751" y="1697"/>
                  </a:cubicBezTo>
                  <a:cubicBezTo>
                    <a:pt x="13826" y="1439"/>
                    <a:pt x="14960" y="1390"/>
                    <a:pt x="16124" y="1390"/>
                  </a:cubicBezTo>
                  <a:cubicBezTo>
                    <a:pt x="16393" y="1390"/>
                    <a:pt x="16664" y="1393"/>
                    <a:pt x="16935" y="1396"/>
                  </a:cubicBezTo>
                  <a:lnTo>
                    <a:pt x="16971" y="1396"/>
                  </a:lnTo>
                  <a:cubicBezTo>
                    <a:pt x="17359" y="1379"/>
                    <a:pt x="17660" y="1061"/>
                    <a:pt x="17642" y="673"/>
                  </a:cubicBezTo>
                  <a:cubicBezTo>
                    <a:pt x="17625" y="295"/>
                    <a:pt x="17325" y="1"/>
                    <a:pt x="1695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4358675" y="3894175"/>
              <a:ext cx="106450" cy="147850"/>
            </a:xfrm>
            <a:custGeom>
              <a:avLst/>
              <a:gdLst/>
              <a:ahLst/>
              <a:cxnLst/>
              <a:rect l="l" t="t" r="r" b="b"/>
              <a:pathLst>
                <a:path w="4258" h="5914" extrusionOk="0">
                  <a:moveTo>
                    <a:pt x="669" y="1"/>
                  </a:moveTo>
                  <a:cubicBezTo>
                    <a:pt x="548" y="1"/>
                    <a:pt x="440" y="97"/>
                    <a:pt x="425" y="220"/>
                  </a:cubicBezTo>
                  <a:cubicBezTo>
                    <a:pt x="1" y="4473"/>
                    <a:pt x="3935" y="5914"/>
                    <a:pt x="4238" y="5914"/>
                  </a:cubicBezTo>
                  <a:cubicBezTo>
                    <a:pt x="4251" y="5914"/>
                    <a:pt x="4257" y="5911"/>
                    <a:pt x="4256" y="5906"/>
                  </a:cubicBezTo>
                  <a:cubicBezTo>
                    <a:pt x="3356" y="1015"/>
                    <a:pt x="1431" y="149"/>
                    <a:pt x="724" y="8"/>
                  </a:cubicBezTo>
                  <a:cubicBezTo>
                    <a:pt x="706" y="3"/>
                    <a:pt x="687" y="1"/>
                    <a:pt x="66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4371925" y="3894350"/>
              <a:ext cx="94050" cy="148375"/>
            </a:xfrm>
            <a:custGeom>
              <a:avLst/>
              <a:gdLst/>
              <a:ahLst/>
              <a:cxnLst/>
              <a:rect l="l" t="t" r="r" b="b"/>
              <a:pathLst>
                <a:path w="3762" h="5935" extrusionOk="0">
                  <a:moveTo>
                    <a:pt x="18" y="1"/>
                  </a:moveTo>
                  <a:cubicBezTo>
                    <a:pt x="1" y="19"/>
                    <a:pt x="1" y="36"/>
                    <a:pt x="18" y="54"/>
                  </a:cubicBezTo>
                  <a:cubicBezTo>
                    <a:pt x="36" y="90"/>
                    <a:pt x="1943" y="3745"/>
                    <a:pt x="3710" y="5934"/>
                  </a:cubicBezTo>
                  <a:lnTo>
                    <a:pt x="3745" y="5934"/>
                  </a:lnTo>
                  <a:cubicBezTo>
                    <a:pt x="3762" y="5917"/>
                    <a:pt x="3762" y="5899"/>
                    <a:pt x="3762" y="5882"/>
                  </a:cubicBezTo>
                  <a:cubicBezTo>
                    <a:pt x="1996" y="3692"/>
                    <a:pt x="88" y="54"/>
                    <a:pt x="72" y="19"/>
                  </a:cubicBezTo>
                  <a:cubicBezTo>
                    <a:pt x="72" y="1"/>
                    <a:pt x="36" y="1"/>
                    <a:pt x="18"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4055825" y="3931650"/>
              <a:ext cx="119650" cy="150725"/>
            </a:xfrm>
            <a:custGeom>
              <a:avLst/>
              <a:gdLst/>
              <a:ahLst/>
              <a:cxnLst/>
              <a:rect l="l" t="t" r="r" b="b"/>
              <a:pathLst>
                <a:path w="4786" h="6029" extrusionOk="0">
                  <a:moveTo>
                    <a:pt x="123" y="1"/>
                  </a:moveTo>
                  <a:cubicBezTo>
                    <a:pt x="97" y="1"/>
                    <a:pt x="70" y="10"/>
                    <a:pt x="52" y="27"/>
                  </a:cubicBezTo>
                  <a:cubicBezTo>
                    <a:pt x="0" y="63"/>
                    <a:pt x="0" y="133"/>
                    <a:pt x="36" y="169"/>
                  </a:cubicBezTo>
                  <a:lnTo>
                    <a:pt x="1272" y="1494"/>
                  </a:lnTo>
                  <a:lnTo>
                    <a:pt x="1907" y="2147"/>
                  </a:lnTo>
                  <a:cubicBezTo>
                    <a:pt x="2101" y="2377"/>
                    <a:pt x="2313" y="2589"/>
                    <a:pt x="2490" y="2818"/>
                  </a:cubicBezTo>
                  <a:cubicBezTo>
                    <a:pt x="2666" y="3048"/>
                    <a:pt x="2772" y="3260"/>
                    <a:pt x="2861" y="3542"/>
                  </a:cubicBezTo>
                  <a:cubicBezTo>
                    <a:pt x="2932" y="3825"/>
                    <a:pt x="3002" y="4143"/>
                    <a:pt x="3125" y="4442"/>
                  </a:cubicBezTo>
                  <a:cubicBezTo>
                    <a:pt x="3373" y="5026"/>
                    <a:pt x="3779" y="5556"/>
                    <a:pt x="4291" y="5961"/>
                  </a:cubicBezTo>
                  <a:lnTo>
                    <a:pt x="4309" y="5980"/>
                  </a:lnTo>
                  <a:cubicBezTo>
                    <a:pt x="4356" y="6013"/>
                    <a:pt x="4409" y="6028"/>
                    <a:pt x="4463" y="6028"/>
                  </a:cubicBezTo>
                  <a:cubicBezTo>
                    <a:pt x="4553" y="6028"/>
                    <a:pt x="4642" y="5986"/>
                    <a:pt x="4698" y="5909"/>
                  </a:cubicBezTo>
                  <a:cubicBezTo>
                    <a:pt x="4785" y="5785"/>
                    <a:pt x="4768" y="5591"/>
                    <a:pt x="4627" y="5502"/>
                  </a:cubicBezTo>
                  <a:cubicBezTo>
                    <a:pt x="4185" y="5184"/>
                    <a:pt x="3815" y="4743"/>
                    <a:pt x="3568" y="4231"/>
                  </a:cubicBezTo>
                  <a:cubicBezTo>
                    <a:pt x="3443" y="3983"/>
                    <a:pt x="3373" y="3719"/>
                    <a:pt x="3267" y="3418"/>
                  </a:cubicBezTo>
                  <a:cubicBezTo>
                    <a:pt x="3179" y="3119"/>
                    <a:pt x="3002" y="2801"/>
                    <a:pt x="2790" y="2570"/>
                  </a:cubicBezTo>
                  <a:cubicBezTo>
                    <a:pt x="2579" y="2323"/>
                    <a:pt x="2367" y="2111"/>
                    <a:pt x="2136" y="1918"/>
                  </a:cubicBezTo>
                  <a:lnTo>
                    <a:pt x="1501" y="1282"/>
                  </a:lnTo>
                  <a:lnTo>
                    <a:pt x="194" y="27"/>
                  </a:lnTo>
                  <a:cubicBezTo>
                    <a:pt x="176" y="10"/>
                    <a:pt x="150" y="1"/>
                    <a:pt x="12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3967525" y="3841700"/>
              <a:ext cx="97575" cy="98100"/>
            </a:xfrm>
            <a:custGeom>
              <a:avLst/>
              <a:gdLst/>
              <a:ahLst/>
              <a:cxnLst/>
              <a:rect l="l" t="t" r="r" b="b"/>
              <a:pathLst>
                <a:path w="3903" h="3924" extrusionOk="0">
                  <a:moveTo>
                    <a:pt x="1186" y="0"/>
                  </a:moveTo>
                  <a:cubicBezTo>
                    <a:pt x="883" y="0"/>
                    <a:pt x="575" y="137"/>
                    <a:pt x="353" y="359"/>
                  </a:cubicBezTo>
                  <a:cubicBezTo>
                    <a:pt x="123" y="623"/>
                    <a:pt x="0" y="976"/>
                    <a:pt x="17" y="1313"/>
                  </a:cubicBezTo>
                  <a:cubicBezTo>
                    <a:pt x="35" y="1612"/>
                    <a:pt x="158" y="1895"/>
                    <a:pt x="318" y="2160"/>
                  </a:cubicBezTo>
                  <a:cubicBezTo>
                    <a:pt x="653" y="2725"/>
                    <a:pt x="1130" y="3220"/>
                    <a:pt x="1696" y="3555"/>
                  </a:cubicBezTo>
                  <a:cubicBezTo>
                    <a:pt x="1995" y="3731"/>
                    <a:pt x="2296" y="3873"/>
                    <a:pt x="2631" y="3908"/>
                  </a:cubicBezTo>
                  <a:cubicBezTo>
                    <a:pt x="2703" y="3918"/>
                    <a:pt x="2782" y="3924"/>
                    <a:pt x="2864" y="3924"/>
                  </a:cubicBezTo>
                  <a:cubicBezTo>
                    <a:pt x="3222" y="3924"/>
                    <a:pt x="3632" y="3815"/>
                    <a:pt x="3761" y="3484"/>
                  </a:cubicBezTo>
                  <a:cubicBezTo>
                    <a:pt x="3902" y="3079"/>
                    <a:pt x="3815" y="2619"/>
                    <a:pt x="3673" y="2248"/>
                  </a:cubicBezTo>
                  <a:cubicBezTo>
                    <a:pt x="3373" y="1489"/>
                    <a:pt x="2861" y="835"/>
                    <a:pt x="2190" y="359"/>
                  </a:cubicBezTo>
                  <a:cubicBezTo>
                    <a:pt x="1924" y="182"/>
                    <a:pt x="1625" y="23"/>
                    <a:pt x="1289" y="6"/>
                  </a:cubicBezTo>
                  <a:cubicBezTo>
                    <a:pt x="1254" y="2"/>
                    <a:pt x="1220" y="0"/>
                    <a:pt x="1186"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a:off x="3970600" y="3877500"/>
              <a:ext cx="87000" cy="15100"/>
            </a:xfrm>
            <a:custGeom>
              <a:avLst/>
              <a:gdLst/>
              <a:ahLst/>
              <a:cxnLst/>
              <a:rect l="l" t="t" r="r" b="b"/>
              <a:pathLst>
                <a:path w="3480" h="604" extrusionOk="0">
                  <a:moveTo>
                    <a:pt x="1375" y="1"/>
                  </a:moveTo>
                  <a:cubicBezTo>
                    <a:pt x="481" y="1"/>
                    <a:pt x="12" y="357"/>
                    <a:pt x="0" y="357"/>
                  </a:cubicBezTo>
                  <a:lnTo>
                    <a:pt x="0" y="392"/>
                  </a:lnTo>
                  <a:cubicBezTo>
                    <a:pt x="9" y="401"/>
                    <a:pt x="18" y="406"/>
                    <a:pt x="25" y="406"/>
                  </a:cubicBezTo>
                  <a:cubicBezTo>
                    <a:pt x="31" y="406"/>
                    <a:pt x="35" y="401"/>
                    <a:pt x="35" y="392"/>
                  </a:cubicBezTo>
                  <a:cubicBezTo>
                    <a:pt x="47" y="392"/>
                    <a:pt x="502" y="56"/>
                    <a:pt x="1368" y="56"/>
                  </a:cubicBezTo>
                  <a:cubicBezTo>
                    <a:pt x="1904" y="56"/>
                    <a:pt x="2599" y="185"/>
                    <a:pt x="3445" y="604"/>
                  </a:cubicBezTo>
                  <a:cubicBezTo>
                    <a:pt x="3461" y="604"/>
                    <a:pt x="3461" y="587"/>
                    <a:pt x="3480" y="587"/>
                  </a:cubicBezTo>
                  <a:cubicBezTo>
                    <a:pt x="3480" y="569"/>
                    <a:pt x="3480" y="552"/>
                    <a:pt x="3461" y="552"/>
                  </a:cubicBezTo>
                  <a:cubicBezTo>
                    <a:pt x="2615" y="132"/>
                    <a:pt x="1917" y="1"/>
                    <a:pt x="13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4001950" y="3843825"/>
              <a:ext cx="7975" cy="35550"/>
            </a:xfrm>
            <a:custGeom>
              <a:avLst/>
              <a:gdLst/>
              <a:ahLst/>
              <a:cxnLst/>
              <a:rect l="l" t="t" r="r" b="b"/>
              <a:pathLst>
                <a:path w="319" h="1422" extrusionOk="0">
                  <a:moveTo>
                    <a:pt x="283" y="1"/>
                  </a:moveTo>
                  <a:cubicBezTo>
                    <a:pt x="273" y="1"/>
                    <a:pt x="265" y="8"/>
                    <a:pt x="265" y="8"/>
                  </a:cubicBezTo>
                  <a:cubicBezTo>
                    <a:pt x="1" y="663"/>
                    <a:pt x="248" y="1386"/>
                    <a:pt x="248" y="1404"/>
                  </a:cubicBezTo>
                  <a:cubicBezTo>
                    <a:pt x="248" y="1404"/>
                    <a:pt x="265" y="1421"/>
                    <a:pt x="283" y="1421"/>
                  </a:cubicBezTo>
                  <a:cubicBezTo>
                    <a:pt x="300" y="1404"/>
                    <a:pt x="300" y="1386"/>
                    <a:pt x="300" y="1386"/>
                  </a:cubicBezTo>
                  <a:cubicBezTo>
                    <a:pt x="300" y="1369"/>
                    <a:pt x="71" y="663"/>
                    <a:pt x="319" y="27"/>
                  </a:cubicBezTo>
                  <a:cubicBezTo>
                    <a:pt x="319" y="27"/>
                    <a:pt x="319" y="8"/>
                    <a:pt x="300" y="8"/>
                  </a:cubicBezTo>
                  <a:cubicBezTo>
                    <a:pt x="295" y="3"/>
                    <a:pt x="289" y="1"/>
                    <a:pt x="28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3971050" y="3848100"/>
              <a:ext cx="37100" cy="36150"/>
            </a:xfrm>
            <a:custGeom>
              <a:avLst/>
              <a:gdLst/>
              <a:ahLst/>
              <a:cxnLst/>
              <a:rect l="l" t="t" r="r" b="b"/>
              <a:pathLst>
                <a:path w="1484" h="1446" extrusionOk="0">
                  <a:moveTo>
                    <a:pt x="1200" y="1"/>
                  </a:moveTo>
                  <a:cubicBezTo>
                    <a:pt x="1169" y="1"/>
                    <a:pt x="1139" y="5"/>
                    <a:pt x="1112" y="14"/>
                  </a:cubicBezTo>
                  <a:cubicBezTo>
                    <a:pt x="1042" y="49"/>
                    <a:pt x="989" y="103"/>
                    <a:pt x="954" y="174"/>
                  </a:cubicBezTo>
                  <a:cubicBezTo>
                    <a:pt x="936" y="209"/>
                    <a:pt x="936" y="244"/>
                    <a:pt x="936" y="280"/>
                  </a:cubicBezTo>
                  <a:cubicBezTo>
                    <a:pt x="865" y="244"/>
                    <a:pt x="777" y="226"/>
                    <a:pt x="724" y="209"/>
                  </a:cubicBezTo>
                  <a:lnTo>
                    <a:pt x="707" y="209"/>
                  </a:lnTo>
                  <a:cubicBezTo>
                    <a:pt x="601" y="209"/>
                    <a:pt x="495" y="261"/>
                    <a:pt x="460" y="350"/>
                  </a:cubicBezTo>
                  <a:cubicBezTo>
                    <a:pt x="406" y="421"/>
                    <a:pt x="406" y="527"/>
                    <a:pt x="441" y="614"/>
                  </a:cubicBezTo>
                  <a:lnTo>
                    <a:pt x="547" y="774"/>
                  </a:lnTo>
                  <a:cubicBezTo>
                    <a:pt x="516" y="770"/>
                    <a:pt x="485" y="768"/>
                    <a:pt x="453" y="768"/>
                  </a:cubicBezTo>
                  <a:cubicBezTo>
                    <a:pt x="340" y="768"/>
                    <a:pt x="225" y="797"/>
                    <a:pt x="142" y="880"/>
                  </a:cubicBezTo>
                  <a:cubicBezTo>
                    <a:pt x="0" y="1021"/>
                    <a:pt x="36" y="1269"/>
                    <a:pt x="159" y="1427"/>
                  </a:cubicBezTo>
                  <a:lnTo>
                    <a:pt x="177" y="1445"/>
                  </a:lnTo>
                  <a:cubicBezTo>
                    <a:pt x="194" y="1445"/>
                    <a:pt x="194" y="1445"/>
                    <a:pt x="194" y="1427"/>
                  </a:cubicBezTo>
                  <a:cubicBezTo>
                    <a:pt x="212" y="1427"/>
                    <a:pt x="212" y="1410"/>
                    <a:pt x="194" y="1391"/>
                  </a:cubicBezTo>
                  <a:cubicBezTo>
                    <a:pt x="88" y="1250"/>
                    <a:pt x="53" y="1038"/>
                    <a:pt x="177" y="915"/>
                  </a:cubicBezTo>
                  <a:cubicBezTo>
                    <a:pt x="253" y="840"/>
                    <a:pt x="364" y="818"/>
                    <a:pt x="474" y="818"/>
                  </a:cubicBezTo>
                  <a:cubicBezTo>
                    <a:pt x="517" y="818"/>
                    <a:pt x="561" y="822"/>
                    <a:pt x="601" y="826"/>
                  </a:cubicBezTo>
                  <a:cubicBezTo>
                    <a:pt x="618" y="826"/>
                    <a:pt x="636" y="826"/>
                    <a:pt x="636" y="809"/>
                  </a:cubicBezTo>
                  <a:lnTo>
                    <a:pt x="636" y="791"/>
                  </a:lnTo>
                  <a:cubicBezTo>
                    <a:pt x="583" y="720"/>
                    <a:pt x="530" y="668"/>
                    <a:pt x="495" y="597"/>
                  </a:cubicBezTo>
                  <a:cubicBezTo>
                    <a:pt x="460" y="508"/>
                    <a:pt x="460" y="438"/>
                    <a:pt x="495" y="386"/>
                  </a:cubicBezTo>
                  <a:cubicBezTo>
                    <a:pt x="530" y="315"/>
                    <a:pt x="618" y="261"/>
                    <a:pt x="707" y="261"/>
                  </a:cubicBezTo>
                  <a:cubicBezTo>
                    <a:pt x="794" y="280"/>
                    <a:pt x="865" y="297"/>
                    <a:pt x="954" y="367"/>
                  </a:cubicBezTo>
                  <a:lnTo>
                    <a:pt x="989" y="367"/>
                  </a:lnTo>
                  <a:cubicBezTo>
                    <a:pt x="1006" y="350"/>
                    <a:pt x="1006" y="332"/>
                    <a:pt x="1006" y="332"/>
                  </a:cubicBezTo>
                  <a:cubicBezTo>
                    <a:pt x="989" y="280"/>
                    <a:pt x="989" y="244"/>
                    <a:pt x="1006" y="191"/>
                  </a:cubicBezTo>
                  <a:cubicBezTo>
                    <a:pt x="1025" y="138"/>
                    <a:pt x="1077" y="85"/>
                    <a:pt x="1131" y="68"/>
                  </a:cubicBezTo>
                  <a:cubicBezTo>
                    <a:pt x="1153" y="59"/>
                    <a:pt x="1178" y="54"/>
                    <a:pt x="1205" y="54"/>
                  </a:cubicBezTo>
                  <a:cubicBezTo>
                    <a:pt x="1280" y="54"/>
                    <a:pt x="1365" y="90"/>
                    <a:pt x="1430" y="155"/>
                  </a:cubicBezTo>
                  <a:cubicBezTo>
                    <a:pt x="1430" y="155"/>
                    <a:pt x="1438" y="163"/>
                    <a:pt x="1449" y="163"/>
                  </a:cubicBezTo>
                  <a:cubicBezTo>
                    <a:pt x="1454" y="163"/>
                    <a:pt x="1460" y="161"/>
                    <a:pt x="1466" y="155"/>
                  </a:cubicBezTo>
                  <a:cubicBezTo>
                    <a:pt x="1484" y="138"/>
                    <a:pt x="1484" y="120"/>
                    <a:pt x="1466" y="120"/>
                  </a:cubicBezTo>
                  <a:cubicBezTo>
                    <a:pt x="1400" y="40"/>
                    <a:pt x="1294" y="1"/>
                    <a:pt x="120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3630200" y="4051475"/>
              <a:ext cx="312650" cy="113700"/>
            </a:xfrm>
            <a:custGeom>
              <a:avLst/>
              <a:gdLst/>
              <a:ahLst/>
              <a:cxnLst/>
              <a:rect l="l" t="t" r="r" b="b"/>
              <a:pathLst>
                <a:path w="12506" h="4548" extrusionOk="0">
                  <a:moveTo>
                    <a:pt x="3675" y="0"/>
                  </a:moveTo>
                  <a:cubicBezTo>
                    <a:pt x="1790" y="0"/>
                    <a:pt x="725" y="610"/>
                    <a:pt x="230" y="1010"/>
                  </a:cubicBezTo>
                  <a:cubicBezTo>
                    <a:pt x="18" y="1168"/>
                    <a:pt x="1" y="1469"/>
                    <a:pt x="177" y="1663"/>
                  </a:cubicBezTo>
                  <a:cubicBezTo>
                    <a:pt x="2371" y="3870"/>
                    <a:pt x="4743" y="4547"/>
                    <a:pt x="6808" y="4547"/>
                  </a:cubicBezTo>
                  <a:cubicBezTo>
                    <a:pt x="10030" y="4547"/>
                    <a:pt x="12506" y="2900"/>
                    <a:pt x="12398" y="2847"/>
                  </a:cubicBezTo>
                  <a:cubicBezTo>
                    <a:pt x="8435" y="649"/>
                    <a:pt x="5618" y="0"/>
                    <a:pt x="367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3631100" y="4081550"/>
              <a:ext cx="310825" cy="42400"/>
            </a:xfrm>
            <a:custGeom>
              <a:avLst/>
              <a:gdLst/>
              <a:ahLst/>
              <a:cxnLst/>
              <a:rect l="l" t="t" r="r" b="b"/>
              <a:pathLst>
                <a:path w="12433" h="1696" extrusionOk="0">
                  <a:moveTo>
                    <a:pt x="88" y="1"/>
                  </a:moveTo>
                  <a:cubicBezTo>
                    <a:pt x="52" y="1"/>
                    <a:pt x="17" y="19"/>
                    <a:pt x="17" y="54"/>
                  </a:cubicBezTo>
                  <a:cubicBezTo>
                    <a:pt x="0" y="90"/>
                    <a:pt x="17" y="125"/>
                    <a:pt x="52" y="125"/>
                  </a:cubicBezTo>
                  <a:cubicBezTo>
                    <a:pt x="141" y="142"/>
                    <a:pt x="7347" y="1644"/>
                    <a:pt x="12362" y="1696"/>
                  </a:cubicBezTo>
                  <a:cubicBezTo>
                    <a:pt x="12398" y="1696"/>
                    <a:pt x="12433" y="1679"/>
                    <a:pt x="12433" y="1644"/>
                  </a:cubicBezTo>
                  <a:cubicBezTo>
                    <a:pt x="12433" y="1608"/>
                    <a:pt x="12398" y="1573"/>
                    <a:pt x="12362" y="1573"/>
                  </a:cubicBezTo>
                  <a:cubicBezTo>
                    <a:pt x="7364" y="1519"/>
                    <a:pt x="158" y="19"/>
                    <a:pt x="88"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3783400" y="4127425"/>
              <a:ext cx="217875" cy="287025"/>
            </a:xfrm>
            <a:custGeom>
              <a:avLst/>
              <a:gdLst/>
              <a:ahLst/>
              <a:cxnLst/>
              <a:rect l="l" t="t" r="r" b="b"/>
              <a:pathLst>
                <a:path w="8715" h="11481" extrusionOk="0">
                  <a:moveTo>
                    <a:pt x="6292" y="0"/>
                  </a:moveTo>
                  <a:cubicBezTo>
                    <a:pt x="6290" y="0"/>
                    <a:pt x="6288" y="1"/>
                    <a:pt x="6287" y="2"/>
                  </a:cubicBezTo>
                  <a:cubicBezTo>
                    <a:pt x="0" y="6308"/>
                    <a:pt x="671" y="10016"/>
                    <a:pt x="1184" y="11199"/>
                  </a:cubicBezTo>
                  <a:cubicBezTo>
                    <a:pt x="1247" y="11376"/>
                    <a:pt x="1419" y="11480"/>
                    <a:pt x="1596" y="11480"/>
                  </a:cubicBezTo>
                  <a:cubicBezTo>
                    <a:pt x="1666" y="11480"/>
                    <a:pt x="1737" y="11464"/>
                    <a:pt x="1801" y="11429"/>
                  </a:cubicBezTo>
                  <a:cubicBezTo>
                    <a:pt x="8715" y="7614"/>
                    <a:pt x="6470" y="0"/>
                    <a:pt x="6292"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3816525" y="4125600"/>
              <a:ext cx="125825" cy="287975"/>
            </a:xfrm>
            <a:custGeom>
              <a:avLst/>
              <a:gdLst/>
              <a:ahLst/>
              <a:cxnLst/>
              <a:rect l="l" t="t" r="r" b="b"/>
              <a:pathLst>
                <a:path w="5033" h="11519" extrusionOk="0">
                  <a:moveTo>
                    <a:pt x="4962" y="0"/>
                  </a:moveTo>
                  <a:cubicBezTo>
                    <a:pt x="4933" y="0"/>
                    <a:pt x="4907" y="29"/>
                    <a:pt x="4892" y="58"/>
                  </a:cubicBezTo>
                  <a:cubicBezTo>
                    <a:pt x="3479" y="4862"/>
                    <a:pt x="53" y="11361"/>
                    <a:pt x="17" y="11431"/>
                  </a:cubicBezTo>
                  <a:cubicBezTo>
                    <a:pt x="0" y="11467"/>
                    <a:pt x="17" y="11502"/>
                    <a:pt x="53" y="11519"/>
                  </a:cubicBezTo>
                  <a:lnTo>
                    <a:pt x="71" y="11519"/>
                  </a:lnTo>
                  <a:cubicBezTo>
                    <a:pt x="106" y="11519"/>
                    <a:pt x="123" y="11519"/>
                    <a:pt x="142" y="11484"/>
                  </a:cubicBezTo>
                  <a:cubicBezTo>
                    <a:pt x="177" y="11431"/>
                    <a:pt x="3603" y="4914"/>
                    <a:pt x="5033" y="94"/>
                  </a:cubicBezTo>
                  <a:cubicBezTo>
                    <a:pt x="5033" y="58"/>
                    <a:pt x="5016" y="23"/>
                    <a:pt x="4981" y="5"/>
                  </a:cubicBezTo>
                  <a:cubicBezTo>
                    <a:pt x="4974" y="2"/>
                    <a:pt x="4968" y="0"/>
                    <a:pt x="4962" y="0"/>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4378550" y="4064650"/>
              <a:ext cx="266675" cy="278575"/>
            </a:xfrm>
            <a:custGeom>
              <a:avLst/>
              <a:gdLst/>
              <a:ahLst/>
              <a:cxnLst/>
              <a:rect l="l" t="t" r="r" b="b"/>
              <a:pathLst>
                <a:path w="10667" h="11143" extrusionOk="0">
                  <a:moveTo>
                    <a:pt x="10196" y="1"/>
                  </a:moveTo>
                  <a:cubicBezTo>
                    <a:pt x="10177" y="1"/>
                    <a:pt x="10157" y="2"/>
                    <a:pt x="10137" y="5"/>
                  </a:cubicBezTo>
                  <a:cubicBezTo>
                    <a:pt x="7453" y="377"/>
                    <a:pt x="5086" y="2195"/>
                    <a:pt x="4062" y="4651"/>
                  </a:cubicBezTo>
                  <a:cubicBezTo>
                    <a:pt x="3815" y="5251"/>
                    <a:pt x="3621" y="5833"/>
                    <a:pt x="3233" y="6240"/>
                  </a:cubicBezTo>
                  <a:cubicBezTo>
                    <a:pt x="2844" y="6664"/>
                    <a:pt x="2296" y="6999"/>
                    <a:pt x="1820" y="7476"/>
                  </a:cubicBezTo>
                  <a:cubicBezTo>
                    <a:pt x="1342" y="7952"/>
                    <a:pt x="989" y="8518"/>
                    <a:pt x="706" y="9118"/>
                  </a:cubicBezTo>
                  <a:cubicBezTo>
                    <a:pt x="442" y="9702"/>
                    <a:pt x="230" y="10302"/>
                    <a:pt x="35" y="10902"/>
                  </a:cubicBezTo>
                  <a:cubicBezTo>
                    <a:pt x="0" y="11008"/>
                    <a:pt x="54" y="11096"/>
                    <a:pt x="141" y="11131"/>
                  </a:cubicBezTo>
                  <a:cubicBezTo>
                    <a:pt x="160" y="11139"/>
                    <a:pt x="180" y="11142"/>
                    <a:pt x="200" y="11142"/>
                  </a:cubicBezTo>
                  <a:cubicBezTo>
                    <a:pt x="273" y="11142"/>
                    <a:pt x="344" y="11095"/>
                    <a:pt x="372" y="11025"/>
                  </a:cubicBezTo>
                  <a:cubicBezTo>
                    <a:pt x="795" y="9843"/>
                    <a:pt x="1272" y="8642"/>
                    <a:pt x="2155" y="7830"/>
                  </a:cubicBezTo>
                  <a:cubicBezTo>
                    <a:pt x="2597" y="7423"/>
                    <a:pt x="3144" y="7105"/>
                    <a:pt x="3638" y="6629"/>
                  </a:cubicBezTo>
                  <a:cubicBezTo>
                    <a:pt x="3885" y="6381"/>
                    <a:pt x="4080" y="6081"/>
                    <a:pt x="4222" y="5781"/>
                  </a:cubicBezTo>
                  <a:cubicBezTo>
                    <a:pt x="4380" y="5480"/>
                    <a:pt x="4504" y="5181"/>
                    <a:pt x="4627" y="4898"/>
                  </a:cubicBezTo>
                  <a:cubicBezTo>
                    <a:pt x="5634" y="2690"/>
                    <a:pt x="7877" y="1119"/>
                    <a:pt x="10243" y="888"/>
                  </a:cubicBezTo>
                  <a:lnTo>
                    <a:pt x="10261" y="888"/>
                  </a:lnTo>
                  <a:cubicBezTo>
                    <a:pt x="10490" y="853"/>
                    <a:pt x="10667" y="624"/>
                    <a:pt x="10631" y="377"/>
                  </a:cubicBezTo>
                  <a:cubicBezTo>
                    <a:pt x="10599" y="167"/>
                    <a:pt x="10405" y="1"/>
                    <a:pt x="1019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4332625" y="4332925"/>
              <a:ext cx="75075" cy="114000"/>
            </a:xfrm>
            <a:custGeom>
              <a:avLst/>
              <a:gdLst/>
              <a:ahLst/>
              <a:cxnLst/>
              <a:rect l="l" t="t" r="r" b="b"/>
              <a:pathLst>
                <a:path w="3003" h="4560" extrusionOk="0">
                  <a:moveTo>
                    <a:pt x="1965" y="1"/>
                  </a:moveTo>
                  <a:cubicBezTo>
                    <a:pt x="1929" y="1"/>
                    <a:pt x="1893" y="4"/>
                    <a:pt x="1855" y="12"/>
                  </a:cubicBezTo>
                  <a:cubicBezTo>
                    <a:pt x="1449" y="82"/>
                    <a:pt x="1095" y="400"/>
                    <a:pt x="848" y="737"/>
                  </a:cubicBezTo>
                  <a:cubicBezTo>
                    <a:pt x="372" y="1372"/>
                    <a:pt x="71" y="2166"/>
                    <a:pt x="19" y="2962"/>
                  </a:cubicBezTo>
                  <a:cubicBezTo>
                    <a:pt x="0" y="3297"/>
                    <a:pt x="36" y="3633"/>
                    <a:pt x="177" y="3932"/>
                  </a:cubicBezTo>
                  <a:cubicBezTo>
                    <a:pt x="337" y="4233"/>
                    <a:pt x="636" y="4462"/>
                    <a:pt x="989" y="4533"/>
                  </a:cubicBezTo>
                  <a:cubicBezTo>
                    <a:pt x="1073" y="4550"/>
                    <a:pt x="1160" y="4559"/>
                    <a:pt x="1246" y="4559"/>
                  </a:cubicBezTo>
                  <a:cubicBezTo>
                    <a:pt x="1505" y="4559"/>
                    <a:pt x="1766" y="4480"/>
                    <a:pt x="1978" y="4321"/>
                  </a:cubicBezTo>
                  <a:cubicBezTo>
                    <a:pt x="2209" y="4163"/>
                    <a:pt x="2385" y="3897"/>
                    <a:pt x="2527" y="3633"/>
                  </a:cubicBezTo>
                  <a:cubicBezTo>
                    <a:pt x="2844" y="3049"/>
                    <a:pt x="3003" y="2397"/>
                    <a:pt x="3003" y="1726"/>
                  </a:cubicBezTo>
                  <a:cubicBezTo>
                    <a:pt x="3003" y="1389"/>
                    <a:pt x="2950" y="1054"/>
                    <a:pt x="2809" y="737"/>
                  </a:cubicBezTo>
                  <a:cubicBezTo>
                    <a:pt x="2663" y="413"/>
                    <a:pt x="2354" y="1"/>
                    <a:pt x="196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4349400" y="4355750"/>
              <a:ext cx="41975" cy="76850"/>
            </a:xfrm>
            <a:custGeom>
              <a:avLst/>
              <a:gdLst/>
              <a:ahLst/>
              <a:cxnLst/>
              <a:rect l="l" t="t" r="r" b="b"/>
              <a:pathLst>
                <a:path w="1679" h="3074" extrusionOk="0">
                  <a:moveTo>
                    <a:pt x="36" y="0"/>
                  </a:moveTo>
                  <a:cubicBezTo>
                    <a:pt x="19" y="0"/>
                    <a:pt x="0" y="17"/>
                    <a:pt x="0" y="17"/>
                  </a:cubicBezTo>
                  <a:cubicBezTo>
                    <a:pt x="231" y="2508"/>
                    <a:pt x="1625" y="3055"/>
                    <a:pt x="1644" y="3073"/>
                  </a:cubicBezTo>
                  <a:lnTo>
                    <a:pt x="1661" y="3073"/>
                  </a:lnTo>
                  <a:cubicBezTo>
                    <a:pt x="1661" y="3073"/>
                    <a:pt x="1679" y="3073"/>
                    <a:pt x="1679" y="3055"/>
                  </a:cubicBezTo>
                  <a:cubicBezTo>
                    <a:pt x="1679" y="3038"/>
                    <a:pt x="1679" y="3019"/>
                    <a:pt x="1661" y="3019"/>
                  </a:cubicBezTo>
                  <a:cubicBezTo>
                    <a:pt x="1644" y="3019"/>
                    <a:pt x="266" y="2473"/>
                    <a:pt x="54" y="17"/>
                  </a:cubicBezTo>
                  <a:cubicBezTo>
                    <a:pt x="54" y="0"/>
                    <a:pt x="36" y="0"/>
                    <a:pt x="3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4333975" y="4403525"/>
              <a:ext cx="30450" cy="18900"/>
            </a:xfrm>
            <a:custGeom>
              <a:avLst/>
              <a:gdLst/>
              <a:ahLst/>
              <a:cxnLst/>
              <a:rect l="l" t="t" r="r" b="b"/>
              <a:pathLst>
                <a:path w="1218" h="756" extrusionOk="0">
                  <a:moveTo>
                    <a:pt x="1194" y="1"/>
                  </a:moveTo>
                  <a:cubicBezTo>
                    <a:pt x="1187" y="1"/>
                    <a:pt x="1183" y="5"/>
                    <a:pt x="1183" y="13"/>
                  </a:cubicBezTo>
                  <a:cubicBezTo>
                    <a:pt x="1166" y="13"/>
                    <a:pt x="688" y="579"/>
                    <a:pt x="17" y="703"/>
                  </a:cubicBezTo>
                  <a:cubicBezTo>
                    <a:pt x="0" y="703"/>
                    <a:pt x="0" y="720"/>
                    <a:pt x="0" y="738"/>
                  </a:cubicBezTo>
                  <a:cubicBezTo>
                    <a:pt x="0" y="738"/>
                    <a:pt x="17" y="755"/>
                    <a:pt x="35" y="755"/>
                  </a:cubicBezTo>
                  <a:cubicBezTo>
                    <a:pt x="723" y="632"/>
                    <a:pt x="1218" y="49"/>
                    <a:pt x="1218" y="49"/>
                  </a:cubicBezTo>
                  <a:lnTo>
                    <a:pt x="1218" y="13"/>
                  </a:lnTo>
                  <a:cubicBezTo>
                    <a:pt x="1209" y="5"/>
                    <a:pt x="1201" y="1"/>
                    <a:pt x="1194"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4340150" y="4418850"/>
              <a:ext cx="45925" cy="19275"/>
            </a:xfrm>
            <a:custGeom>
              <a:avLst/>
              <a:gdLst/>
              <a:ahLst/>
              <a:cxnLst/>
              <a:rect l="l" t="t" r="r" b="b"/>
              <a:pathLst>
                <a:path w="1837" h="771" extrusionOk="0">
                  <a:moveTo>
                    <a:pt x="71" y="1"/>
                  </a:moveTo>
                  <a:cubicBezTo>
                    <a:pt x="53" y="1"/>
                    <a:pt x="36" y="19"/>
                    <a:pt x="36" y="19"/>
                  </a:cubicBezTo>
                  <a:cubicBezTo>
                    <a:pt x="0" y="161"/>
                    <a:pt x="36" y="302"/>
                    <a:pt x="142" y="389"/>
                  </a:cubicBezTo>
                  <a:cubicBezTo>
                    <a:pt x="194" y="425"/>
                    <a:pt x="265" y="443"/>
                    <a:pt x="354" y="443"/>
                  </a:cubicBezTo>
                  <a:lnTo>
                    <a:pt x="460" y="389"/>
                  </a:lnTo>
                  <a:cubicBezTo>
                    <a:pt x="460" y="478"/>
                    <a:pt x="476" y="549"/>
                    <a:pt x="512" y="620"/>
                  </a:cubicBezTo>
                  <a:cubicBezTo>
                    <a:pt x="565" y="707"/>
                    <a:pt x="653" y="761"/>
                    <a:pt x="759" y="761"/>
                  </a:cubicBezTo>
                  <a:cubicBezTo>
                    <a:pt x="848" y="761"/>
                    <a:pt x="936" y="707"/>
                    <a:pt x="989" y="637"/>
                  </a:cubicBezTo>
                  <a:cubicBezTo>
                    <a:pt x="1025" y="584"/>
                    <a:pt x="1060" y="531"/>
                    <a:pt x="1077" y="460"/>
                  </a:cubicBezTo>
                  <a:cubicBezTo>
                    <a:pt x="1148" y="601"/>
                    <a:pt x="1237" y="726"/>
                    <a:pt x="1378" y="761"/>
                  </a:cubicBezTo>
                  <a:cubicBezTo>
                    <a:pt x="1401" y="767"/>
                    <a:pt x="1425" y="770"/>
                    <a:pt x="1448" y="770"/>
                  </a:cubicBezTo>
                  <a:cubicBezTo>
                    <a:pt x="1617" y="770"/>
                    <a:pt x="1775" y="615"/>
                    <a:pt x="1837" y="460"/>
                  </a:cubicBezTo>
                  <a:cubicBezTo>
                    <a:pt x="1837" y="443"/>
                    <a:pt x="1837" y="425"/>
                    <a:pt x="1819" y="425"/>
                  </a:cubicBezTo>
                  <a:cubicBezTo>
                    <a:pt x="1802" y="425"/>
                    <a:pt x="1783" y="425"/>
                    <a:pt x="1783" y="443"/>
                  </a:cubicBezTo>
                  <a:cubicBezTo>
                    <a:pt x="1737" y="585"/>
                    <a:pt x="1590" y="713"/>
                    <a:pt x="1445" y="713"/>
                  </a:cubicBezTo>
                  <a:cubicBezTo>
                    <a:pt x="1428" y="713"/>
                    <a:pt x="1412" y="711"/>
                    <a:pt x="1395" y="707"/>
                  </a:cubicBezTo>
                  <a:cubicBezTo>
                    <a:pt x="1254" y="672"/>
                    <a:pt x="1166" y="531"/>
                    <a:pt x="1095" y="389"/>
                  </a:cubicBezTo>
                  <a:cubicBezTo>
                    <a:pt x="1095" y="372"/>
                    <a:pt x="1077" y="372"/>
                    <a:pt x="1060" y="372"/>
                  </a:cubicBezTo>
                  <a:cubicBezTo>
                    <a:pt x="1060" y="372"/>
                    <a:pt x="1042" y="372"/>
                    <a:pt x="1042" y="389"/>
                  </a:cubicBezTo>
                  <a:cubicBezTo>
                    <a:pt x="1025" y="460"/>
                    <a:pt x="989" y="549"/>
                    <a:pt x="954" y="601"/>
                  </a:cubicBezTo>
                  <a:cubicBezTo>
                    <a:pt x="900" y="672"/>
                    <a:pt x="830" y="707"/>
                    <a:pt x="759" y="707"/>
                  </a:cubicBezTo>
                  <a:cubicBezTo>
                    <a:pt x="671" y="707"/>
                    <a:pt x="601" y="672"/>
                    <a:pt x="565" y="584"/>
                  </a:cubicBezTo>
                  <a:cubicBezTo>
                    <a:pt x="512" y="514"/>
                    <a:pt x="495" y="443"/>
                    <a:pt x="512" y="337"/>
                  </a:cubicBezTo>
                  <a:cubicBezTo>
                    <a:pt x="512" y="319"/>
                    <a:pt x="495" y="302"/>
                    <a:pt x="495" y="302"/>
                  </a:cubicBezTo>
                  <a:cubicBezTo>
                    <a:pt x="476" y="302"/>
                    <a:pt x="460" y="302"/>
                    <a:pt x="460" y="319"/>
                  </a:cubicBezTo>
                  <a:cubicBezTo>
                    <a:pt x="441" y="354"/>
                    <a:pt x="389" y="372"/>
                    <a:pt x="335" y="389"/>
                  </a:cubicBezTo>
                  <a:cubicBezTo>
                    <a:pt x="283" y="389"/>
                    <a:pt x="212" y="372"/>
                    <a:pt x="177" y="337"/>
                  </a:cubicBezTo>
                  <a:cubicBezTo>
                    <a:pt x="88" y="283"/>
                    <a:pt x="53" y="161"/>
                    <a:pt x="88" y="36"/>
                  </a:cubicBezTo>
                  <a:cubicBezTo>
                    <a:pt x="88" y="19"/>
                    <a:pt x="88" y="19"/>
                    <a:pt x="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4831975" y="4105825"/>
              <a:ext cx="117075" cy="143475"/>
            </a:xfrm>
            <a:custGeom>
              <a:avLst/>
              <a:gdLst/>
              <a:ahLst/>
              <a:cxnLst/>
              <a:rect l="l" t="t" r="r" b="b"/>
              <a:pathLst>
                <a:path w="4683" h="5739" extrusionOk="0">
                  <a:moveTo>
                    <a:pt x="4241" y="1"/>
                  </a:moveTo>
                  <a:cubicBezTo>
                    <a:pt x="4241" y="1"/>
                    <a:pt x="4240" y="1"/>
                    <a:pt x="4239" y="2"/>
                  </a:cubicBezTo>
                  <a:cubicBezTo>
                    <a:pt x="53" y="2721"/>
                    <a:pt x="1" y="4822"/>
                    <a:pt x="142" y="5528"/>
                  </a:cubicBezTo>
                  <a:cubicBezTo>
                    <a:pt x="170" y="5657"/>
                    <a:pt x="267" y="5739"/>
                    <a:pt x="378" y="5739"/>
                  </a:cubicBezTo>
                  <a:cubicBezTo>
                    <a:pt x="404" y="5739"/>
                    <a:pt x="432" y="5734"/>
                    <a:pt x="460" y="5723"/>
                  </a:cubicBezTo>
                  <a:cubicBezTo>
                    <a:pt x="4682" y="4444"/>
                    <a:pt x="4333" y="1"/>
                    <a:pt x="424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4837275" y="4104775"/>
              <a:ext cx="101575" cy="143700"/>
            </a:xfrm>
            <a:custGeom>
              <a:avLst/>
              <a:gdLst/>
              <a:ahLst/>
              <a:cxnLst/>
              <a:rect l="l" t="t" r="r" b="b"/>
              <a:pathLst>
                <a:path w="4063" h="5748" extrusionOk="0">
                  <a:moveTo>
                    <a:pt x="4026" y="1"/>
                  </a:moveTo>
                  <a:cubicBezTo>
                    <a:pt x="4009" y="1"/>
                    <a:pt x="3992" y="13"/>
                    <a:pt x="3992" y="25"/>
                  </a:cubicBezTo>
                  <a:cubicBezTo>
                    <a:pt x="2650" y="2481"/>
                    <a:pt x="36" y="5641"/>
                    <a:pt x="1" y="5676"/>
                  </a:cubicBezTo>
                  <a:cubicBezTo>
                    <a:pt x="1" y="5695"/>
                    <a:pt x="1" y="5712"/>
                    <a:pt x="18" y="5730"/>
                  </a:cubicBezTo>
                  <a:cubicBezTo>
                    <a:pt x="18" y="5730"/>
                    <a:pt x="18" y="5747"/>
                    <a:pt x="36" y="5747"/>
                  </a:cubicBezTo>
                  <a:cubicBezTo>
                    <a:pt x="36" y="5747"/>
                    <a:pt x="53" y="5730"/>
                    <a:pt x="71" y="5730"/>
                  </a:cubicBezTo>
                  <a:cubicBezTo>
                    <a:pt x="88" y="5695"/>
                    <a:pt x="2720" y="2533"/>
                    <a:pt x="4044" y="60"/>
                  </a:cubicBezTo>
                  <a:cubicBezTo>
                    <a:pt x="4063" y="44"/>
                    <a:pt x="4063" y="8"/>
                    <a:pt x="4044" y="8"/>
                  </a:cubicBezTo>
                  <a:cubicBezTo>
                    <a:pt x="4039" y="3"/>
                    <a:pt x="4033" y="1"/>
                    <a:pt x="4026"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4512750" y="4145425"/>
              <a:ext cx="133400" cy="183125"/>
            </a:xfrm>
            <a:custGeom>
              <a:avLst/>
              <a:gdLst/>
              <a:ahLst/>
              <a:cxnLst/>
              <a:rect l="l" t="t" r="r" b="b"/>
              <a:pathLst>
                <a:path w="5336" h="7325" extrusionOk="0">
                  <a:moveTo>
                    <a:pt x="18" y="0"/>
                  </a:moveTo>
                  <a:cubicBezTo>
                    <a:pt x="6" y="0"/>
                    <a:pt x="0" y="3"/>
                    <a:pt x="1" y="7"/>
                  </a:cubicBezTo>
                  <a:cubicBezTo>
                    <a:pt x="1220" y="6099"/>
                    <a:pt x="3622" y="7142"/>
                    <a:pt x="4505" y="7318"/>
                  </a:cubicBezTo>
                  <a:cubicBezTo>
                    <a:pt x="4525" y="7322"/>
                    <a:pt x="4545" y="7324"/>
                    <a:pt x="4565" y="7324"/>
                  </a:cubicBezTo>
                  <a:cubicBezTo>
                    <a:pt x="4716" y="7324"/>
                    <a:pt x="4842" y="7209"/>
                    <a:pt x="4858" y="7053"/>
                  </a:cubicBezTo>
                  <a:cubicBezTo>
                    <a:pt x="5335" y="1716"/>
                    <a:pt x="347" y="0"/>
                    <a:pt x="1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4511875" y="4144500"/>
              <a:ext cx="119225" cy="183900"/>
            </a:xfrm>
            <a:custGeom>
              <a:avLst/>
              <a:gdLst/>
              <a:ahLst/>
              <a:cxnLst/>
              <a:rect l="l" t="t" r="r" b="b"/>
              <a:pathLst>
                <a:path w="4769" h="7356" extrusionOk="0">
                  <a:moveTo>
                    <a:pt x="37" y="1"/>
                  </a:moveTo>
                  <a:cubicBezTo>
                    <a:pt x="30" y="1"/>
                    <a:pt x="24" y="3"/>
                    <a:pt x="19" y="9"/>
                  </a:cubicBezTo>
                  <a:cubicBezTo>
                    <a:pt x="0" y="26"/>
                    <a:pt x="0" y="61"/>
                    <a:pt x="0" y="79"/>
                  </a:cubicBezTo>
                  <a:cubicBezTo>
                    <a:pt x="2226" y="2764"/>
                    <a:pt x="4663" y="7285"/>
                    <a:pt x="4681" y="7320"/>
                  </a:cubicBezTo>
                  <a:lnTo>
                    <a:pt x="4716" y="7355"/>
                  </a:lnTo>
                  <a:cubicBezTo>
                    <a:pt x="4733" y="7355"/>
                    <a:pt x="4733" y="7337"/>
                    <a:pt x="4752" y="7337"/>
                  </a:cubicBezTo>
                  <a:cubicBezTo>
                    <a:pt x="4769" y="7337"/>
                    <a:pt x="4769" y="7302"/>
                    <a:pt x="4769" y="7285"/>
                  </a:cubicBezTo>
                  <a:cubicBezTo>
                    <a:pt x="4733" y="7231"/>
                    <a:pt x="2315" y="2728"/>
                    <a:pt x="71" y="26"/>
                  </a:cubicBezTo>
                  <a:cubicBezTo>
                    <a:pt x="71" y="14"/>
                    <a:pt x="54" y="1"/>
                    <a:pt x="37"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0990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0"/>
        <p:cNvGrpSpPr/>
        <p:nvPr/>
      </p:nvGrpSpPr>
      <p:grpSpPr>
        <a:xfrm>
          <a:off x="0" y="0"/>
          <a:ext cx="0" cy="0"/>
          <a:chOff x="0" y="0"/>
          <a:chExt cx="0" cy="0"/>
        </a:xfrm>
      </p:grpSpPr>
      <p:sp>
        <p:nvSpPr>
          <p:cNvPr id="521" name="Google Shape;521;p11"/>
          <p:cNvSpPr txBox="1">
            <a:spLocks noGrp="1"/>
          </p:cNvSpPr>
          <p:nvPr>
            <p:ph type="title" hasCustomPrompt="1"/>
          </p:nvPr>
        </p:nvSpPr>
        <p:spPr>
          <a:xfrm>
            <a:off x="717475" y="2128167"/>
            <a:ext cx="5547600" cy="20148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22" name="Google Shape;522;p11"/>
          <p:cNvSpPr txBox="1">
            <a:spLocks noGrp="1"/>
          </p:cNvSpPr>
          <p:nvPr>
            <p:ph type="subTitle" idx="1"/>
          </p:nvPr>
        </p:nvSpPr>
        <p:spPr>
          <a:xfrm>
            <a:off x="717475" y="4143033"/>
            <a:ext cx="5547600" cy="5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Tree>
    <p:extLst>
      <p:ext uri="{BB962C8B-B14F-4D97-AF65-F5344CB8AC3E}">
        <p14:creationId xmlns:p14="http://schemas.microsoft.com/office/powerpoint/2010/main" val="133104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3"/>
        <p:cNvGrpSpPr/>
        <p:nvPr/>
      </p:nvGrpSpPr>
      <p:grpSpPr>
        <a:xfrm>
          <a:off x="0" y="0"/>
          <a:ext cx="0" cy="0"/>
          <a:chOff x="0" y="0"/>
          <a:chExt cx="0" cy="0"/>
        </a:xfrm>
      </p:grpSpPr>
    </p:spTree>
    <p:extLst>
      <p:ext uri="{BB962C8B-B14F-4D97-AF65-F5344CB8AC3E}">
        <p14:creationId xmlns:p14="http://schemas.microsoft.com/office/powerpoint/2010/main" val="17678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4"/>
        <p:cNvGrpSpPr/>
        <p:nvPr/>
      </p:nvGrpSpPr>
      <p:grpSpPr>
        <a:xfrm>
          <a:off x="0" y="0"/>
          <a:ext cx="0" cy="0"/>
          <a:chOff x="0" y="0"/>
          <a:chExt cx="0" cy="0"/>
        </a:xfrm>
      </p:grpSpPr>
      <p:sp>
        <p:nvSpPr>
          <p:cNvPr id="525" name="Google Shape;525;p13"/>
          <p:cNvSpPr txBox="1">
            <a:spLocks noGrp="1"/>
          </p:cNvSpPr>
          <p:nvPr>
            <p:ph type="title"/>
          </p:nvPr>
        </p:nvSpPr>
        <p:spPr>
          <a:xfrm>
            <a:off x="1915888" y="2414633"/>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526" name="Google Shape;526;p13"/>
          <p:cNvSpPr txBox="1">
            <a:spLocks noGrp="1"/>
          </p:cNvSpPr>
          <p:nvPr>
            <p:ph type="title" idx="2" hasCustomPrompt="1"/>
          </p:nvPr>
        </p:nvSpPr>
        <p:spPr>
          <a:xfrm>
            <a:off x="989738" y="2705833"/>
            <a:ext cx="8241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7" name="Google Shape;527;p13"/>
          <p:cNvSpPr txBox="1">
            <a:spLocks noGrp="1"/>
          </p:cNvSpPr>
          <p:nvPr>
            <p:ph type="subTitle" idx="1"/>
          </p:nvPr>
        </p:nvSpPr>
        <p:spPr>
          <a:xfrm>
            <a:off x="1915888" y="2877067"/>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
        <p:nvSpPr>
          <p:cNvPr id="528" name="Google Shape;528;p13"/>
          <p:cNvSpPr txBox="1">
            <a:spLocks noGrp="1"/>
          </p:cNvSpPr>
          <p:nvPr>
            <p:ph type="title" idx="3"/>
          </p:nvPr>
        </p:nvSpPr>
        <p:spPr>
          <a:xfrm>
            <a:off x="5808950" y="2414633"/>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529" name="Google Shape;529;p13"/>
          <p:cNvSpPr txBox="1">
            <a:spLocks noGrp="1"/>
          </p:cNvSpPr>
          <p:nvPr>
            <p:ph type="title" idx="4" hasCustomPrompt="1"/>
          </p:nvPr>
        </p:nvSpPr>
        <p:spPr>
          <a:xfrm>
            <a:off x="4876525" y="2705833"/>
            <a:ext cx="8241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0" name="Google Shape;530;p13"/>
          <p:cNvSpPr txBox="1">
            <a:spLocks noGrp="1"/>
          </p:cNvSpPr>
          <p:nvPr>
            <p:ph type="subTitle" idx="5"/>
          </p:nvPr>
        </p:nvSpPr>
        <p:spPr>
          <a:xfrm>
            <a:off x="5808950" y="2877067"/>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
        <p:nvSpPr>
          <p:cNvPr id="531" name="Google Shape;531;p13"/>
          <p:cNvSpPr txBox="1">
            <a:spLocks noGrp="1"/>
          </p:cNvSpPr>
          <p:nvPr>
            <p:ph type="title" idx="6"/>
          </p:nvPr>
        </p:nvSpPr>
        <p:spPr>
          <a:xfrm>
            <a:off x="1915888" y="4511367"/>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532" name="Google Shape;532;p13"/>
          <p:cNvSpPr txBox="1">
            <a:spLocks noGrp="1"/>
          </p:cNvSpPr>
          <p:nvPr>
            <p:ph type="title" idx="7" hasCustomPrompt="1"/>
          </p:nvPr>
        </p:nvSpPr>
        <p:spPr>
          <a:xfrm>
            <a:off x="989738" y="4802700"/>
            <a:ext cx="8241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3" name="Google Shape;533;p13"/>
          <p:cNvSpPr txBox="1">
            <a:spLocks noGrp="1"/>
          </p:cNvSpPr>
          <p:nvPr>
            <p:ph type="subTitle" idx="8"/>
          </p:nvPr>
        </p:nvSpPr>
        <p:spPr>
          <a:xfrm>
            <a:off x="1915888" y="4973933"/>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
        <p:nvSpPr>
          <p:cNvPr id="534" name="Google Shape;534;p13"/>
          <p:cNvSpPr txBox="1">
            <a:spLocks noGrp="1"/>
          </p:cNvSpPr>
          <p:nvPr>
            <p:ph type="title" idx="9"/>
          </p:nvPr>
        </p:nvSpPr>
        <p:spPr>
          <a:xfrm>
            <a:off x="5808950" y="4511367"/>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535" name="Google Shape;535;p13"/>
          <p:cNvSpPr txBox="1">
            <a:spLocks noGrp="1"/>
          </p:cNvSpPr>
          <p:nvPr>
            <p:ph type="title" idx="13" hasCustomPrompt="1"/>
          </p:nvPr>
        </p:nvSpPr>
        <p:spPr>
          <a:xfrm>
            <a:off x="4876376" y="4802700"/>
            <a:ext cx="8241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6" name="Google Shape;536;p13"/>
          <p:cNvSpPr txBox="1">
            <a:spLocks noGrp="1"/>
          </p:cNvSpPr>
          <p:nvPr>
            <p:ph type="subTitle" idx="14"/>
          </p:nvPr>
        </p:nvSpPr>
        <p:spPr>
          <a:xfrm>
            <a:off x="5808950" y="4973933"/>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smtClean="0"/>
              <a:t>Click to edit Master subtitle style</a:t>
            </a:r>
            <a:endParaRPr/>
          </a:p>
        </p:txBody>
      </p:sp>
      <p:sp>
        <p:nvSpPr>
          <p:cNvPr id="537" name="Google Shape;537;p13"/>
          <p:cNvSpPr txBox="1">
            <a:spLocks noGrp="1"/>
          </p:cNvSpPr>
          <p:nvPr>
            <p:ph type="title" idx="15"/>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grpSp>
        <p:nvGrpSpPr>
          <p:cNvPr id="538" name="Google Shape;538;p13"/>
          <p:cNvGrpSpPr/>
          <p:nvPr/>
        </p:nvGrpSpPr>
        <p:grpSpPr>
          <a:xfrm rot="-6595700">
            <a:off x="5354055" y="303534"/>
            <a:ext cx="4602524" cy="3322394"/>
            <a:chOff x="754250" y="3789250"/>
            <a:chExt cx="1457400" cy="1402725"/>
          </a:xfrm>
        </p:grpSpPr>
        <p:sp>
          <p:nvSpPr>
            <p:cNvPr id="539" name="Google Shape;539;p13"/>
            <p:cNvSpPr/>
            <p:nvPr/>
          </p:nvSpPr>
          <p:spPr>
            <a:xfrm>
              <a:off x="1688475" y="4682375"/>
              <a:ext cx="249025" cy="87750"/>
            </a:xfrm>
            <a:custGeom>
              <a:avLst/>
              <a:gdLst/>
              <a:ahLst/>
              <a:cxnLst/>
              <a:rect l="l" t="t" r="r" b="b"/>
              <a:pathLst>
                <a:path w="9961" h="3510" extrusionOk="0">
                  <a:moveTo>
                    <a:pt x="8625" y="1"/>
                  </a:moveTo>
                  <a:cubicBezTo>
                    <a:pt x="8043" y="1"/>
                    <a:pt x="7273" y="86"/>
                    <a:pt x="6304" y="357"/>
                  </a:cubicBezTo>
                  <a:cubicBezTo>
                    <a:pt x="4150" y="974"/>
                    <a:pt x="1060" y="2405"/>
                    <a:pt x="106" y="2865"/>
                  </a:cubicBezTo>
                  <a:cubicBezTo>
                    <a:pt x="0" y="2917"/>
                    <a:pt x="17" y="3077"/>
                    <a:pt x="123" y="3112"/>
                  </a:cubicBezTo>
                  <a:cubicBezTo>
                    <a:pt x="601" y="3264"/>
                    <a:pt x="1581" y="3510"/>
                    <a:pt x="2781" y="3510"/>
                  </a:cubicBezTo>
                  <a:cubicBezTo>
                    <a:pt x="3668" y="3510"/>
                    <a:pt x="4674" y="3376"/>
                    <a:pt x="5687" y="2971"/>
                  </a:cubicBezTo>
                  <a:cubicBezTo>
                    <a:pt x="8106" y="2017"/>
                    <a:pt x="9466" y="816"/>
                    <a:pt x="9890" y="392"/>
                  </a:cubicBezTo>
                  <a:cubicBezTo>
                    <a:pt x="9961" y="322"/>
                    <a:pt x="9925" y="180"/>
                    <a:pt x="9836" y="162"/>
                  </a:cubicBezTo>
                  <a:cubicBezTo>
                    <a:pt x="9622" y="90"/>
                    <a:pt x="9222" y="1"/>
                    <a:pt x="86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13"/>
            <p:cNvSpPr/>
            <p:nvPr/>
          </p:nvSpPr>
          <p:spPr>
            <a:xfrm>
              <a:off x="1689350" y="4692175"/>
              <a:ext cx="246400" cy="64025"/>
            </a:xfrm>
            <a:custGeom>
              <a:avLst/>
              <a:gdLst/>
              <a:ahLst/>
              <a:cxnLst/>
              <a:rect l="l" t="t" r="r" b="b"/>
              <a:pathLst>
                <a:path w="9856" h="2561" extrusionOk="0">
                  <a:moveTo>
                    <a:pt x="18" y="2560"/>
                  </a:moveTo>
                  <a:lnTo>
                    <a:pt x="1" y="2560"/>
                  </a:lnTo>
                  <a:lnTo>
                    <a:pt x="18" y="2560"/>
                  </a:lnTo>
                  <a:cubicBezTo>
                    <a:pt x="36" y="2560"/>
                    <a:pt x="2031" y="2207"/>
                    <a:pt x="4239" y="1712"/>
                  </a:cubicBezTo>
                  <a:cubicBezTo>
                    <a:pt x="5546" y="1430"/>
                    <a:pt x="6641" y="1147"/>
                    <a:pt x="7541" y="883"/>
                  </a:cubicBezTo>
                  <a:cubicBezTo>
                    <a:pt x="8654" y="565"/>
                    <a:pt x="9431" y="264"/>
                    <a:pt x="9855" y="0"/>
                  </a:cubicBezTo>
                  <a:lnTo>
                    <a:pt x="9855" y="0"/>
                  </a:lnTo>
                  <a:lnTo>
                    <a:pt x="9855" y="0"/>
                  </a:lnTo>
                  <a:cubicBezTo>
                    <a:pt x="9431" y="264"/>
                    <a:pt x="8654" y="565"/>
                    <a:pt x="7541" y="883"/>
                  </a:cubicBezTo>
                  <a:cubicBezTo>
                    <a:pt x="6641" y="1147"/>
                    <a:pt x="5546" y="1430"/>
                    <a:pt x="4239" y="1712"/>
                  </a:cubicBezTo>
                  <a:cubicBezTo>
                    <a:pt x="2031" y="2207"/>
                    <a:pt x="36" y="2560"/>
                    <a:pt x="18" y="256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13"/>
            <p:cNvSpPr/>
            <p:nvPr/>
          </p:nvSpPr>
          <p:spPr>
            <a:xfrm>
              <a:off x="754250" y="3888500"/>
              <a:ext cx="1419025" cy="1303475"/>
            </a:xfrm>
            <a:custGeom>
              <a:avLst/>
              <a:gdLst/>
              <a:ahLst/>
              <a:cxnLst/>
              <a:rect l="l" t="t" r="r" b="b"/>
              <a:pathLst>
                <a:path w="56761" h="52139" extrusionOk="0">
                  <a:moveTo>
                    <a:pt x="56127" y="0"/>
                  </a:moveTo>
                  <a:cubicBezTo>
                    <a:pt x="55885" y="0"/>
                    <a:pt x="55667" y="164"/>
                    <a:pt x="55595" y="411"/>
                  </a:cubicBezTo>
                  <a:cubicBezTo>
                    <a:pt x="55188" y="1895"/>
                    <a:pt x="54429" y="3378"/>
                    <a:pt x="53280" y="4915"/>
                  </a:cubicBezTo>
                  <a:cubicBezTo>
                    <a:pt x="52239" y="6310"/>
                    <a:pt x="50985" y="7652"/>
                    <a:pt x="49748" y="8942"/>
                  </a:cubicBezTo>
                  <a:cubicBezTo>
                    <a:pt x="48672" y="10089"/>
                    <a:pt x="47559" y="11273"/>
                    <a:pt x="46570" y="12526"/>
                  </a:cubicBezTo>
                  <a:cubicBezTo>
                    <a:pt x="44080" y="15670"/>
                    <a:pt x="42350" y="19414"/>
                    <a:pt x="41537" y="23352"/>
                  </a:cubicBezTo>
                  <a:cubicBezTo>
                    <a:pt x="41413" y="23988"/>
                    <a:pt x="41307" y="24624"/>
                    <a:pt x="41201" y="25241"/>
                  </a:cubicBezTo>
                  <a:cubicBezTo>
                    <a:pt x="40989" y="26531"/>
                    <a:pt x="40777" y="27732"/>
                    <a:pt x="40389" y="28915"/>
                  </a:cubicBezTo>
                  <a:cubicBezTo>
                    <a:pt x="39595" y="31299"/>
                    <a:pt x="38040" y="33419"/>
                    <a:pt x="35974" y="34867"/>
                  </a:cubicBezTo>
                  <a:cubicBezTo>
                    <a:pt x="35003" y="35555"/>
                    <a:pt x="33873" y="36120"/>
                    <a:pt x="32795" y="36668"/>
                  </a:cubicBezTo>
                  <a:cubicBezTo>
                    <a:pt x="31789" y="37163"/>
                    <a:pt x="30764" y="37674"/>
                    <a:pt x="29792" y="38310"/>
                  </a:cubicBezTo>
                  <a:cubicBezTo>
                    <a:pt x="29352" y="38611"/>
                    <a:pt x="28909" y="38929"/>
                    <a:pt x="28486" y="39247"/>
                  </a:cubicBezTo>
                  <a:cubicBezTo>
                    <a:pt x="27762" y="39793"/>
                    <a:pt x="27056" y="40306"/>
                    <a:pt x="26296" y="40695"/>
                  </a:cubicBezTo>
                  <a:cubicBezTo>
                    <a:pt x="24689" y="41507"/>
                    <a:pt x="22799" y="41736"/>
                    <a:pt x="20962" y="41948"/>
                  </a:cubicBezTo>
                  <a:cubicBezTo>
                    <a:pt x="16795" y="42425"/>
                    <a:pt x="13069" y="42920"/>
                    <a:pt x="9519" y="44208"/>
                  </a:cubicBezTo>
                  <a:cubicBezTo>
                    <a:pt x="7559" y="44915"/>
                    <a:pt x="5775" y="45851"/>
                    <a:pt x="4239" y="46963"/>
                  </a:cubicBezTo>
                  <a:cubicBezTo>
                    <a:pt x="2544" y="48200"/>
                    <a:pt x="1166" y="49648"/>
                    <a:pt x="159" y="51272"/>
                  </a:cubicBezTo>
                  <a:cubicBezTo>
                    <a:pt x="0" y="51538"/>
                    <a:pt x="71" y="51873"/>
                    <a:pt x="335" y="52049"/>
                  </a:cubicBezTo>
                  <a:cubicBezTo>
                    <a:pt x="424" y="52103"/>
                    <a:pt x="530" y="52138"/>
                    <a:pt x="636" y="52138"/>
                  </a:cubicBezTo>
                  <a:cubicBezTo>
                    <a:pt x="830" y="52138"/>
                    <a:pt x="1006" y="52032"/>
                    <a:pt x="1112" y="51856"/>
                  </a:cubicBezTo>
                  <a:cubicBezTo>
                    <a:pt x="2049" y="50372"/>
                    <a:pt x="3321" y="49030"/>
                    <a:pt x="4910" y="47882"/>
                  </a:cubicBezTo>
                  <a:cubicBezTo>
                    <a:pt x="6358" y="46822"/>
                    <a:pt x="8035" y="45957"/>
                    <a:pt x="9907" y="45268"/>
                  </a:cubicBezTo>
                  <a:cubicBezTo>
                    <a:pt x="13333" y="44032"/>
                    <a:pt x="17006" y="43537"/>
                    <a:pt x="21087" y="43061"/>
                  </a:cubicBezTo>
                  <a:cubicBezTo>
                    <a:pt x="23011" y="42849"/>
                    <a:pt x="25007" y="42619"/>
                    <a:pt x="26809" y="41701"/>
                  </a:cubicBezTo>
                  <a:cubicBezTo>
                    <a:pt x="27656" y="41277"/>
                    <a:pt x="28433" y="40695"/>
                    <a:pt x="29175" y="40146"/>
                  </a:cubicBezTo>
                  <a:cubicBezTo>
                    <a:pt x="29581" y="39847"/>
                    <a:pt x="30004" y="39529"/>
                    <a:pt x="30428" y="39247"/>
                  </a:cubicBezTo>
                  <a:cubicBezTo>
                    <a:pt x="31330" y="38663"/>
                    <a:pt x="32319" y="38152"/>
                    <a:pt x="33289" y="37674"/>
                  </a:cubicBezTo>
                  <a:cubicBezTo>
                    <a:pt x="34419" y="37109"/>
                    <a:pt x="35568" y="36527"/>
                    <a:pt x="36628" y="35785"/>
                  </a:cubicBezTo>
                  <a:cubicBezTo>
                    <a:pt x="38888" y="34196"/>
                    <a:pt x="40600" y="31882"/>
                    <a:pt x="41467" y="29268"/>
                  </a:cubicBezTo>
                  <a:cubicBezTo>
                    <a:pt x="41890" y="28015"/>
                    <a:pt x="42102" y="26689"/>
                    <a:pt x="42314" y="25418"/>
                  </a:cubicBezTo>
                  <a:cubicBezTo>
                    <a:pt x="42420" y="24818"/>
                    <a:pt x="42526" y="24182"/>
                    <a:pt x="42649" y="23581"/>
                  </a:cubicBezTo>
                  <a:cubicBezTo>
                    <a:pt x="43409" y="19820"/>
                    <a:pt x="45086" y="16235"/>
                    <a:pt x="47453" y="13216"/>
                  </a:cubicBezTo>
                  <a:cubicBezTo>
                    <a:pt x="48406" y="12015"/>
                    <a:pt x="49520" y="10849"/>
                    <a:pt x="50579" y="9719"/>
                  </a:cubicBezTo>
                  <a:cubicBezTo>
                    <a:pt x="53087" y="7070"/>
                    <a:pt x="55701" y="4315"/>
                    <a:pt x="56690" y="712"/>
                  </a:cubicBezTo>
                  <a:cubicBezTo>
                    <a:pt x="56760" y="411"/>
                    <a:pt x="56584" y="93"/>
                    <a:pt x="56283" y="23"/>
                  </a:cubicBezTo>
                  <a:cubicBezTo>
                    <a:pt x="56231" y="7"/>
                    <a:pt x="56179" y="0"/>
                    <a:pt x="561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13"/>
            <p:cNvSpPr/>
            <p:nvPr/>
          </p:nvSpPr>
          <p:spPr>
            <a:xfrm>
              <a:off x="1735275" y="4126425"/>
              <a:ext cx="88625" cy="246375"/>
            </a:xfrm>
            <a:custGeom>
              <a:avLst/>
              <a:gdLst/>
              <a:ahLst/>
              <a:cxnLst/>
              <a:rect l="l" t="t" r="r" b="b"/>
              <a:pathLst>
                <a:path w="3545" h="9855" extrusionOk="0">
                  <a:moveTo>
                    <a:pt x="576" y="0"/>
                  </a:moveTo>
                  <a:cubicBezTo>
                    <a:pt x="514" y="0"/>
                    <a:pt x="448" y="40"/>
                    <a:pt x="424" y="113"/>
                  </a:cubicBezTo>
                  <a:cubicBezTo>
                    <a:pt x="300" y="696"/>
                    <a:pt x="0" y="2479"/>
                    <a:pt x="476" y="5041"/>
                  </a:cubicBezTo>
                  <a:cubicBezTo>
                    <a:pt x="936" y="7565"/>
                    <a:pt x="2649" y="9261"/>
                    <a:pt x="3320" y="9826"/>
                  </a:cubicBezTo>
                  <a:cubicBezTo>
                    <a:pt x="3345" y="9846"/>
                    <a:pt x="3374" y="9854"/>
                    <a:pt x="3402" y="9854"/>
                  </a:cubicBezTo>
                  <a:cubicBezTo>
                    <a:pt x="3475" y="9854"/>
                    <a:pt x="3545" y="9796"/>
                    <a:pt x="3532" y="9720"/>
                  </a:cubicBezTo>
                  <a:cubicBezTo>
                    <a:pt x="3408" y="8660"/>
                    <a:pt x="2984" y="5270"/>
                    <a:pt x="2348" y="3133"/>
                  </a:cubicBezTo>
                  <a:cubicBezTo>
                    <a:pt x="1783" y="1172"/>
                    <a:pt x="989" y="325"/>
                    <a:pt x="653" y="25"/>
                  </a:cubicBezTo>
                  <a:cubicBezTo>
                    <a:pt x="631" y="8"/>
                    <a:pt x="604" y="0"/>
                    <a:pt x="57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13"/>
            <p:cNvSpPr/>
            <p:nvPr/>
          </p:nvSpPr>
          <p:spPr>
            <a:xfrm>
              <a:off x="1745875" y="4128800"/>
              <a:ext cx="76850" cy="242850"/>
            </a:xfrm>
            <a:custGeom>
              <a:avLst/>
              <a:gdLst/>
              <a:ahLst/>
              <a:cxnLst/>
              <a:rect l="l" t="t" r="r" b="b"/>
              <a:pathLst>
                <a:path w="3074" h="9714" extrusionOk="0">
                  <a:moveTo>
                    <a:pt x="0" y="1"/>
                  </a:moveTo>
                  <a:lnTo>
                    <a:pt x="0" y="18"/>
                  </a:lnTo>
                  <a:cubicBezTo>
                    <a:pt x="0" y="512"/>
                    <a:pt x="158" y="1325"/>
                    <a:pt x="476" y="2438"/>
                  </a:cubicBezTo>
                  <a:cubicBezTo>
                    <a:pt x="158" y="1325"/>
                    <a:pt x="0" y="512"/>
                    <a:pt x="17" y="18"/>
                  </a:cubicBezTo>
                  <a:lnTo>
                    <a:pt x="0" y="1"/>
                  </a:lnTo>
                  <a:close/>
                  <a:moveTo>
                    <a:pt x="476" y="2438"/>
                  </a:moveTo>
                  <a:cubicBezTo>
                    <a:pt x="724" y="3338"/>
                    <a:pt x="1077" y="4433"/>
                    <a:pt x="1536" y="5669"/>
                  </a:cubicBezTo>
                  <a:cubicBezTo>
                    <a:pt x="1095" y="4433"/>
                    <a:pt x="742" y="3338"/>
                    <a:pt x="476" y="2438"/>
                  </a:cubicBezTo>
                  <a:close/>
                  <a:moveTo>
                    <a:pt x="1536" y="5669"/>
                  </a:moveTo>
                  <a:lnTo>
                    <a:pt x="1536" y="5669"/>
                  </a:lnTo>
                  <a:cubicBezTo>
                    <a:pt x="2278" y="7807"/>
                    <a:pt x="3055" y="9696"/>
                    <a:pt x="3055" y="9714"/>
                  </a:cubicBezTo>
                  <a:lnTo>
                    <a:pt x="3073" y="9714"/>
                  </a:lnTo>
                  <a:cubicBezTo>
                    <a:pt x="3055" y="9696"/>
                    <a:pt x="2296" y="7807"/>
                    <a:pt x="1536" y="5669"/>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13"/>
            <p:cNvSpPr/>
            <p:nvPr/>
          </p:nvSpPr>
          <p:spPr>
            <a:xfrm>
              <a:off x="1903050" y="4128800"/>
              <a:ext cx="212825" cy="151025"/>
            </a:xfrm>
            <a:custGeom>
              <a:avLst/>
              <a:gdLst/>
              <a:ahLst/>
              <a:cxnLst/>
              <a:rect l="l" t="t" r="r" b="b"/>
              <a:pathLst>
                <a:path w="8513" h="6041" extrusionOk="0">
                  <a:moveTo>
                    <a:pt x="8353" y="1"/>
                  </a:moveTo>
                  <a:cubicBezTo>
                    <a:pt x="7912" y="18"/>
                    <a:pt x="6763" y="194"/>
                    <a:pt x="5103" y="1378"/>
                  </a:cubicBezTo>
                  <a:cubicBezTo>
                    <a:pt x="3267" y="2667"/>
                    <a:pt x="848" y="5052"/>
                    <a:pt x="88" y="5810"/>
                  </a:cubicBezTo>
                  <a:cubicBezTo>
                    <a:pt x="0" y="5881"/>
                    <a:pt x="71" y="6041"/>
                    <a:pt x="194" y="6041"/>
                  </a:cubicBezTo>
                  <a:cubicBezTo>
                    <a:pt x="1060" y="5987"/>
                    <a:pt x="3462" y="5723"/>
                    <a:pt x="5386" y="4044"/>
                  </a:cubicBezTo>
                  <a:cubicBezTo>
                    <a:pt x="7347" y="2332"/>
                    <a:pt x="8211" y="724"/>
                    <a:pt x="8477" y="194"/>
                  </a:cubicBezTo>
                  <a:cubicBezTo>
                    <a:pt x="8512" y="107"/>
                    <a:pt x="8442" y="1"/>
                    <a:pt x="835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13"/>
            <p:cNvSpPr/>
            <p:nvPr/>
          </p:nvSpPr>
          <p:spPr>
            <a:xfrm>
              <a:off x="1904800" y="4133900"/>
              <a:ext cx="210000" cy="142825"/>
            </a:xfrm>
            <a:custGeom>
              <a:avLst/>
              <a:gdLst/>
              <a:ahLst/>
              <a:cxnLst/>
              <a:rect l="l" t="t" r="r" b="b"/>
              <a:pathLst>
                <a:path w="8400" h="5713" extrusionOk="0">
                  <a:moveTo>
                    <a:pt x="8399" y="0"/>
                  </a:moveTo>
                  <a:cubicBezTo>
                    <a:pt x="8095" y="388"/>
                    <a:pt x="7462" y="933"/>
                    <a:pt x="6535" y="1598"/>
                  </a:cubicBezTo>
                  <a:cubicBezTo>
                    <a:pt x="5775" y="2145"/>
                    <a:pt x="4821" y="2781"/>
                    <a:pt x="3691" y="3487"/>
                  </a:cubicBezTo>
                  <a:cubicBezTo>
                    <a:pt x="1784" y="4688"/>
                    <a:pt x="18" y="5695"/>
                    <a:pt x="1" y="5712"/>
                  </a:cubicBezTo>
                  <a:cubicBezTo>
                    <a:pt x="18" y="5695"/>
                    <a:pt x="1784" y="4688"/>
                    <a:pt x="3709" y="3487"/>
                  </a:cubicBezTo>
                  <a:cubicBezTo>
                    <a:pt x="4821" y="2781"/>
                    <a:pt x="5775" y="2145"/>
                    <a:pt x="6535" y="1615"/>
                  </a:cubicBezTo>
                  <a:cubicBezTo>
                    <a:pt x="7462" y="933"/>
                    <a:pt x="8095" y="388"/>
                    <a:pt x="839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13"/>
            <p:cNvSpPr/>
            <p:nvPr/>
          </p:nvSpPr>
          <p:spPr>
            <a:xfrm>
              <a:off x="1361750" y="4893025"/>
              <a:ext cx="596075" cy="77000"/>
            </a:xfrm>
            <a:custGeom>
              <a:avLst/>
              <a:gdLst/>
              <a:ahLst/>
              <a:cxnLst/>
              <a:rect l="l" t="t" r="r" b="b"/>
              <a:pathLst>
                <a:path w="23843" h="3080" extrusionOk="0">
                  <a:moveTo>
                    <a:pt x="23647" y="1"/>
                  </a:moveTo>
                  <a:cubicBezTo>
                    <a:pt x="21669" y="36"/>
                    <a:pt x="19691" y="55"/>
                    <a:pt x="17713" y="319"/>
                  </a:cubicBezTo>
                  <a:cubicBezTo>
                    <a:pt x="16724" y="443"/>
                    <a:pt x="15754" y="637"/>
                    <a:pt x="14782" y="902"/>
                  </a:cubicBezTo>
                  <a:cubicBezTo>
                    <a:pt x="14306" y="1043"/>
                    <a:pt x="13828" y="1202"/>
                    <a:pt x="13369" y="1397"/>
                  </a:cubicBezTo>
                  <a:cubicBezTo>
                    <a:pt x="12893" y="1573"/>
                    <a:pt x="12451" y="1767"/>
                    <a:pt x="11991" y="1943"/>
                  </a:cubicBezTo>
                  <a:cubicBezTo>
                    <a:pt x="11551" y="2103"/>
                    <a:pt x="11091" y="2244"/>
                    <a:pt x="10632" y="2332"/>
                  </a:cubicBezTo>
                  <a:cubicBezTo>
                    <a:pt x="10325" y="2379"/>
                    <a:pt x="10017" y="2403"/>
                    <a:pt x="9710" y="2403"/>
                  </a:cubicBezTo>
                  <a:cubicBezTo>
                    <a:pt x="9558" y="2403"/>
                    <a:pt x="9406" y="2397"/>
                    <a:pt x="9255" y="2386"/>
                  </a:cubicBezTo>
                  <a:cubicBezTo>
                    <a:pt x="8301" y="2315"/>
                    <a:pt x="7364" y="2068"/>
                    <a:pt x="6411" y="1837"/>
                  </a:cubicBezTo>
                  <a:cubicBezTo>
                    <a:pt x="5457" y="1590"/>
                    <a:pt x="4451" y="1378"/>
                    <a:pt x="3444" y="1308"/>
                  </a:cubicBezTo>
                  <a:cubicBezTo>
                    <a:pt x="3109" y="1284"/>
                    <a:pt x="2771" y="1272"/>
                    <a:pt x="2433" y="1272"/>
                  </a:cubicBezTo>
                  <a:cubicBezTo>
                    <a:pt x="1757" y="1272"/>
                    <a:pt x="1078" y="1319"/>
                    <a:pt x="406" y="1414"/>
                  </a:cubicBezTo>
                  <a:lnTo>
                    <a:pt x="389" y="1414"/>
                  </a:lnTo>
                  <a:cubicBezTo>
                    <a:pt x="159" y="1449"/>
                    <a:pt x="1" y="1661"/>
                    <a:pt x="36" y="1908"/>
                  </a:cubicBezTo>
                  <a:cubicBezTo>
                    <a:pt x="68" y="2117"/>
                    <a:pt x="259" y="2266"/>
                    <a:pt x="466" y="2266"/>
                  </a:cubicBezTo>
                  <a:cubicBezTo>
                    <a:pt x="487" y="2266"/>
                    <a:pt x="509" y="2265"/>
                    <a:pt x="531" y="2261"/>
                  </a:cubicBezTo>
                  <a:cubicBezTo>
                    <a:pt x="1231" y="2143"/>
                    <a:pt x="1953" y="2083"/>
                    <a:pt x="2671" y="2083"/>
                  </a:cubicBezTo>
                  <a:cubicBezTo>
                    <a:pt x="2912" y="2083"/>
                    <a:pt x="3152" y="2090"/>
                    <a:pt x="3392" y="2103"/>
                  </a:cubicBezTo>
                  <a:cubicBezTo>
                    <a:pt x="4345" y="2155"/>
                    <a:pt x="5281" y="2332"/>
                    <a:pt x="6234" y="2544"/>
                  </a:cubicBezTo>
                  <a:cubicBezTo>
                    <a:pt x="7188" y="2774"/>
                    <a:pt x="8177" y="3021"/>
                    <a:pt x="9201" y="3074"/>
                  </a:cubicBezTo>
                  <a:cubicBezTo>
                    <a:pt x="9313" y="3078"/>
                    <a:pt x="9425" y="3080"/>
                    <a:pt x="9537" y="3080"/>
                  </a:cubicBezTo>
                  <a:cubicBezTo>
                    <a:pt x="9943" y="3080"/>
                    <a:pt x="10355" y="3051"/>
                    <a:pt x="10755" y="2968"/>
                  </a:cubicBezTo>
                  <a:cubicBezTo>
                    <a:pt x="11268" y="2880"/>
                    <a:pt x="11763" y="2704"/>
                    <a:pt x="12222" y="2527"/>
                  </a:cubicBezTo>
                  <a:cubicBezTo>
                    <a:pt x="12681" y="2332"/>
                    <a:pt x="13140" y="2138"/>
                    <a:pt x="13581" y="1943"/>
                  </a:cubicBezTo>
                  <a:cubicBezTo>
                    <a:pt x="14040" y="1767"/>
                    <a:pt x="14482" y="1590"/>
                    <a:pt x="14941" y="1449"/>
                  </a:cubicBezTo>
                  <a:cubicBezTo>
                    <a:pt x="15877" y="1166"/>
                    <a:pt x="16830" y="973"/>
                    <a:pt x="17784" y="813"/>
                  </a:cubicBezTo>
                  <a:cubicBezTo>
                    <a:pt x="19727" y="531"/>
                    <a:pt x="21688" y="460"/>
                    <a:pt x="23647" y="408"/>
                  </a:cubicBezTo>
                  <a:cubicBezTo>
                    <a:pt x="23753" y="389"/>
                    <a:pt x="23842" y="302"/>
                    <a:pt x="23842" y="196"/>
                  </a:cubicBezTo>
                  <a:cubicBezTo>
                    <a:pt x="23842" y="90"/>
                    <a:pt x="23753" y="1"/>
                    <a:pt x="236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13"/>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13"/>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13"/>
            <p:cNvSpPr/>
            <p:nvPr/>
          </p:nvSpPr>
          <p:spPr>
            <a:xfrm>
              <a:off x="1937900" y="4810900"/>
              <a:ext cx="146600" cy="119275"/>
            </a:xfrm>
            <a:custGeom>
              <a:avLst/>
              <a:gdLst/>
              <a:ahLst/>
              <a:cxnLst/>
              <a:rect l="l" t="t" r="r" b="b"/>
              <a:pathLst>
                <a:path w="5864" h="4771" extrusionOk="0">
                  <a:moveTo>
                    <a:pt x="3445" y="1"/>
                  </a:moveTo>
                  <a:cubicBezTo>
                    <a:pt x="3439" y="1"/>
                    <a:pt x="3433" y="1"/>
                    <a:pt x="3427" y="1"/>
                  </a:cubicBezTo>
                  <a:cubicBezTo>
                    <a:pt x="3321" y="1"/>
                    <a:pt x="3233" y="55"/>
                    <a:pt x="3144" y="90"/>
                  </a:cubicBezTo>
                  <a:cubicBezTo>
                    <a:pt x="2685" y="337"/>
                    <a:pt x="2244" y="585"/>
                    <a:pt x="1820" y="867"/>
                  </a:cubicBezTo>
                  <a:cubicBezTo>
                    <a:pt x="1343" y="1185"/>
                    <a:pt x="884" y="1538"/>
                    <a:pt x="584" y="2033"/>
                  </a:cubicBezTo>
                  <a:cubicBezTo>
                    <a:pt x="1" y="3003"/>
                    <a:pt x="530" y="4169"/>
                    <a:pt x="1590" y="4522"/>
                  </a:cubicBezTo>
                  <a:cubicBezTo>
                    <a:pt x="2032" y="4682"/>
                    <a:pt x="2508" y="4699"/>
                    <a:pt x="2986" y="4717"/>
                  </a:cubicBezTo>
                  <a:cubicBezTo>
                    <a:pt x="3480" y="4734"/>
                    <a:pt x="3975" y="4752"/>
                    <a:pt x="4451" y="4769"/>
                  </a:cubicBezTo>
                  <a:cubicBezTo>
                    <a:pt x="4528" y="4769"/>
                    <a:pt x="4606" y="4770"/>
                    <a:pt x="4683" y="4770"/>
                  </a:cubicBezTo>
                  <a:cubicBezTo>
                    <a:pt x="4904" y="4770"/>
                    <a:pt x="5120" y="4760"/>
                    <a:pt x="5317" y="4682"/>
                  </a:cubicBezTo>
                  <a:cubicBezTo>
                    <a:pt x="5581" y="4593"/>
                    <a:pt x="5829" y="4345"/>
                    <a:pt x="5847" y="4063"/>
                  </a:cubicBezTo>
                  <a:cubicBezTo>
                    <a:pt x="5864" y="3728"/>
                    <a:pt x="5581" y="3462"/>
                    <a:pt x="5282" y="3340"/>
                  </a:cubicBezTo>
                  <a:cubicBezTo>
                    <a:pt x="4981" y="3215"/>
                    <a:pt x="4646" y="3215"/>
                    <a:pt x="4310" y="3145"/>
                  </a:cubicBezTo>
                  <a:cubicBezTo>
                    <a:pt x="4486" y="2968"/>
                    <a:pt x="4717" y="2827"/>
                    <a:pt x="4910" y="2650"/>
                  </a:cubicBezTo>
                  <a:cubicBezTo>
                    <a:pt x="5105" y="2473"/>
                    <a:pt x="5263" y="2245"/>
                    <a:pt x="5228" y="1979"/>
                  </a:cubicBezTo>
                  <a:cubicBezTo>
                    <a:pt x="5193" y="1661"/>
                    <a:pt x="4858" y="1432"/>
                    <a:pt x="4540" y="1414"/>
                  </a:cubicBezTo>
                  <a:cubicBezTo>
                    <a:pt x="4520" y="1413"/>
                    <a:pt x="4500" y="1412"/>
                    <a:pt x="4480" y="1412"/>
                  </a:cubicBezTo>
                  <a:cubicBezTo>
                    <a:pt x="4182" y="1412"/>
                    <a:pt x="3885" y="1528"/>
                    <a:pt x="3603" y="1644"/>
                  </a:cubicBezTo>
                  <a:cubicBezTo>
                    <a:pt x="3603" y="1326"/>
                    <a:pt x="3798" y="1044"/>
                    <a:pt x="3851" y="726"/>
                  </a:cubicBezTo>
                  <a:cubicBezTo>
                    <a:pt x="3903" y="414"/>
                    <a:pt x="3751" y="1"/>
                    <a:pt x="344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13"/>
            <p:cNvSpPr/>
            <p:nvPr/>
          </p:nvSpPr>
          <p:spPr>
            <a:xfrm>
              <a:off x="1941050" y="4848000"/>
              <a:ext cx="25125" cy="52600"/>
            </a:xfrm>
            <a:custGeom>
              <a:avLst/>
              <a:gdLst/>
              <a:ahLst/>
              <a:cxnLst/>
              <a:rect l="l" t="t" r="r" b="b"/>
              <a:pathLst>
                <a:path w="1005" h="2104" extrusionOk="0">
                  <a:moveTo>
                    <a:pt x="828" y="0"/>
                  </a:moveTo>
                  <a:cubicBezTo>
                    <a:pt x="811" y="0"/>
                    <a:pt x="811" y="0"/>
                    <a:pt x="793" y="19"/>
                  </a:cubicBezTo>
                  <a:cubicBezTo>
                    <a:pt x="670" y="89"/>
                    <a:pt x="564" y="212"/>
                    <a:pt x="475" y="318"/>
                  </a:cubicBezTo>
                  <a:cubicBezTo>
                    <a:pt x="211" y="690"/>
                    <a:pt x="51" y="1149"/>
                    <a:pt x="34" y="1608"/>
                  </a:cubicBezTo>
                  <a:cubicBezTo>
                    <a:pt x="34" y="1781"/>
                    <a:pt x="1" y="2103"/>
                    <a:pt x="196" y="2103"/>
                  </a:cubicBezTo>
                  <a:cubicBezTo>
                    <a:pt x="201" y="2103"/>
                    <a:pt x="206" y="2103"/>
                    <a:pt x="211" y="2103"/>
                  </a:cubicBezTo>
                  <a:cubicBezTo>
                    <a:pt x="388" y="2084"/>
                    <a:pt x="564" y="1766"/>
                    <a:pt x="652" y="1644"/>
                  </a:cubicBezTo>
                  <a:cubicBezTo>
                    <a:pt x="793" y="1396"/>
                    <a:pt x="899" y="1131"/>
                    <a:pt x="953" y="867"/>
                  </a:cubicBezTo>
                  <a:cubicBezTo>
                    <a:pt x="1005" y="584"/>
                    <a:pt x="988" y="283"/>
                    <a:pt x="864" y="36"/>
                  </a:cubicBezTo>
                  <a:cubicBezTo>
                    <a:pt x="864" y="19"/>
                    <a:pt x="847" y="0"/>
                    <a:pt x="82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13"/>
            <p:cNvSpPr/>
            <p:nvPr/>
          </p:nvSpPr>
          <p:spPr>
            <a:xfrm>
              <a:off x="1941000" y="4898325"/>
              <a:ext cx="49025" cy="30550"/>
            </a:xfrm>
            <a:custGeom>
              <a:avLst/>
              <a:gdLst/>
              <a:ahLst/>
              <a:cxnLst/>
              <a:rect l="l" t="t" r="r" b="b"/>
              <a:pathLst>
                <a:path w="1961" h="1222" extrusionOk="0">
                  <a:moveTo>
                    <a:pt x="204" y="1"/>
                  </a:moveTo>
                  <a:cubicBezTo>
                    <a:pt x="105" y="1"/>
                    <a:pt x="27" y="34"/>
                    <a:pt x="18" y="142"/>
                  </a:cubicBezTo>
                  <a:cubicBezTo>
                    <a:pt x="1" y="302"/>
                    <a:pt x="284" y="549"/>
                    <a:pt x="390" y="655"/>
                  </a:cubicBezTo>
                  <a:cubicBezTo>
                    <a:pt x="601" y="831"/>
                    <a:pt x="830" y="1008"/>
                    <a:pt x="1078" y="1114"/>
                  </a:cubicBezTo>
                  <a:cubicBezTo>
                    <a:pt x="1249" y="1182"/>
                    <a:pt x="1435" y="1221"/>
                    <a:pt x="1616" y="1221"/>
                  </a:cubicBezTo>
                  <a:cubicBezTo>
                    <a:pt x="1716" y="1221"/>
                    <a:pt x="1814" y="1210"/>
                    <a:pt x="1908" y="1185"/>
                  </a:cubicBezTo>
                  <a:cubicBezTo>
                    <a:pt x="1925" y="1185"/>
                    <a:pt x="1944" y="1166"/>
                    <a:pt x="1961" y="1149"/>
                  </a:cubicBezTo>
                  <a:lnTo>
                    <a:pt x="1961" y="1114"/>
                  </a:lnTo>
                  <a:cubicBezTo>
                    <a:pt x="1908" y="973"/>
                    <a:pt x="1802" y="848"/>
                    <a:pt x="1713" y="742"/>
                  </a:cubicBezTo>
                  <a:cubicBezTo>
                    <a:pt x="1395" y="408"/>
                    <a:pt x="990" y="160"/>
                    <a:pt x="548" y="71"/>
                  </a:cubicBezTo>
                  <a:cubicBezTo>
                    <a:pt x="454" y="44"/>
                    <a:pt x="316" y="1"/>
                    <a:pt x="204"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13"/>
            <p:cNvSpPr/>
            <p:nvPr/>
          </p:nvSpPr>
          <p:spPr>
            <a:xfrm>
              <a:off x="1865950" y="3914575"/>
              <a:ext cx="113050" cy="366600"/>
            </a:xfrm>
            <a:custGeom>
              <a:avLst/>
              <a:gdLst/>
              <a:ahLst/>
              <a:cxnLst/>
              <a:rect l="l" t="t" r="r" b="b"/>
              <a:pathLst>
                <a:path w="4522" h="14664" extrusionOk="0">
                  <a:moveTo>
                    <a:pt x="4353" y="1"/>
                  </a:moveTo>
                  <a:cubicBezTo>
                    <a:pt x="4288" y="1"/>
                    <a:pt x="4221" y="48"/>
                    <a:pt x="4221" y="110"/>
                  </a:cubicBezTo>
                  <a:lnTo>
                    <a:pt x="3497" y="3748"/>
                  </a:lnTo>
                  <a:cubicBezTo>
                    <a:pt x="3267" y="4967"/>
                    <a:pt x="3055" y="6185"/>
                    <a:pt x="2490" y="7228"/>
                  </a:cubicBezTo>
                  <a:cubicBezTo>
                    <a:pt x="2208" y="7739"/>
                    <a:pt x="1819" y="8217"/>
                    <a:pt x="1466" y="8746"/>
                  </a:cubicBezTo>
                  <a:cubicBezTo>
                    <a:pt x="1096" y="9258"/>
                    <a:pt x="778" y="9841"/>
                    <a:pt x="566" y="10459"/>
                  </a:cubicBezTo>
                  <a:cubicBezTo>
                    <a:pt x="107" y="11678"/>
                    <a:pt x="1" y="13020"/>
                    <a:pt x="248" y="14327"/>
                  </a:cubicBezTo>
                  <a:cubicBezTo>
                    <a:pt x="248" y="14327"/>
                    <a:pt x="265" y="14327"/>
                    <a:pt x="265" y="14344"/>
                  </a:cubicBezTo>
                  <a:cubicBezTo>
                    <a:pt x="309" y="14534"/>
                    <a:pt x="473" y="14663"/>
                    <a:pt x="658" y="14663"/>
                  </a:cubicBezTo>
                  <a:cubicBezTo>
                    <a:pt x="697" y="14663"/>
                    <a:pt x="737" y="14657"/>
                    <a:pt x="778" y="14645"/>
                  </a:cubicBezTo>
                  <a:cubicBezTo>
                    <a:pt x="1007" y="14591"/>
                    <a:pt x="1148" y="14362"/>
                    <a:pt x="1096" y="14132"/>
                  </a:cubicBezTo>
                  <a:cubicBezTo>
                    <a:pt x="813" y="13020"/>
                    <a:pt x="865" y="11801"/>
                    <a:pt x="1237" y="10689"/>
                  </a:cubicBezTo>
                  <a:cubicBezTo>
                    <a:pt x="1414" y="10124"/>
                    <a:pt x="1678" y="9611"/>
                    <a:pt x="2014" y="9100"/>
                  </a:cubicBezTo>
                  <a:cubicBezTo>
                    <a:pt x="2332" y="8587"/>
                    <a:pt x="2702" y="8075"/>
                    <a:pt x="3003" y="7492"/>
                  </a:cubicBezTo>
                  <a:cubicBezTo>
                    <a:pt x="3585" y="6326"/>
                    <a:pt x="3726" y="5038"/>
                    <a:pt x="3938" y="3837"/>
                  </a:cubicBezTo>
                  <a:lnTo>
                    <a:pt x="4503" y="164"/>
                  </a:lnTo>
                  <a:cubicBezTo>
                    <a:pt x="4522" y="93"/>
                    <a:pt x="4468" y="4"/>
                    <a:pt x="4380" y="4"/>
                  </a:cubicBezTo>
                  <a:cubicBezTo>
                    <a:pt x="4371" y="2"/>
                    <a:pt x="4362" y="1"/>
                    <a:pt x="435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13"/>
            <p:cNvSpPr/>
            <p:nvPr/>
          </p:nvSpPr>
          <p:spPr>
            <a:xfrm>
              <a:off x="1954400" y="3838100"/>
              <a:ext cx="171125" cy="195925"/>
            </a:xfrm>
            <a:custGeom>
              <a:avLst/>
              <a:gdLst/>
              <a:ahLst/>
              <a:cxnLst/>
              <a:rect l="l" t="t" r="r" b="b"/>
              <a:pathLst>
                <a:path w="6845" h="7837" extrusionOk="0">
                  <a:moveTo>
                    <a:pt x="6699" y="1"/>
                  </a:moveTo>
                  <a:cubicBezTo>
                    <a:pt x="6684" y="1"/>
                    <a:pt x="6668" y="3"/>
                    <a:pt x="6652" y="9"/>
                  </a:cubicBezTo>
                  <a:cubicBezTo>
                    <a:pt x="6228" y="131"/>
                    <a:pt x="5169" y="574"/>
                    <a:pt x="3826" y="2128"/>
                  </a:cubicBezTo>
                  <a:cubicBezTo>
                    <a:pt x="2378" y="3823"/>
                    <a:pt x="595" y="6719"/>
                    <a:pt x="47" y="7638"/>
                  </a:cubicBezTo>
                  <a:cubicBezTo>
                    <a:pt x="0" y="7716"/>
                    <a:pt x="80" y="7837"/>
                    <a:pt x="173" y="7837"/>
                  </a:cubicBezTo>
                  <a:cubicBezTo>
                    <a:pt x="184" y="7837"/>
                    <a:pt x="195" y="7835"/>
                    <a:pt x="207" y="7831"/>
                  </a:cubicBezTo>
                  <a:cubicBezTo>
                    <a:pt x="1036" y="7584"/>
                    <a:pt x="3297" y="6755"/>
                    <a:pt x="4763" y="4635"/>
                  </a:cubicBezTo>
                  <a:cubicBezTo>
                    <a:pt x="6246" y="2498"/>
                    <a:pt x="6706" y="750"/>
                    <a:pt x="6829" y="167"/>
                  </a:cubicBezTo>
                  <a:cubicBezTo>
                    <a:pt x="6844" y="77"/>
                    <a:pt x="6783" y="1"/>
                    <a:pt x="669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13"/>
            <p:cNvSpPr/>
            <p:nvPr/>
          </p:nvSpPr>
          <p:spPr>
            <a:xfrm>
              <a:off x="1954675" y="3841200"/>
              <a:ext cx="171325" cy="191375"/>
            </a:xfrm>
            <a:custGeom>
              <a:avLst/>
              <a:gdLst/>
              <a:ahLst/>
              <a:cxnLst/>
              <a:rect l="l" t="t" r="r" b="b"/>
              <a:pathLst>
                <a:path w="6853" h="7655" extrusionOk="0">
                  <a:moveTo>
                    <a:pt x="6820" y="0"/>
                  </a:moveTo>
                  <a:cubicBezTo>
                    <a:pt x="6808" y="0"/>
                    <a:pt x="6795" y="13"/>
                    <a:pt x="6782" y="26"/>
                  </a:cubicBezTo>
                  <a:cubicBezTo>
                    <a:pt x="5918" y="1985"/>
                    <a:pt x="71" y="7531"/>
                    <a:pt x="19" y="7601"/>
                  </a:cubicBezTo>
                  <a:cubicBezTo>
                    <a:pt x="1" y="7601"/>
                    <a:pt x="1" y="7637"/>
                    <a:pt x="19" y="7655"/>
                  </a:cubicBezTo>
                  <a:lnTo>
                    <a:pt x="71" y="7655"/>
                  </a:lnTo>
                  <a:cubicBezTo>
                    <a:pt x="125" y="7584"/>
                    <a:pt x="5970" y="2021"/>
                    <a:pt x="6853" y="43"/>
                  </a:cubicBezTo>
                  <a:cubicBezTo>
                    <a:pt x="6853" y="26"/>
                    <a:pt x="6853" y="7"/>
                    <a:pt x="6836" y="7"/>
                  </a:cubicBezTo>
                  <a:cubicBezTo>
                    <a:pt x="6831" y="3"/>
                    <a:pt x="6825" y="0"/>
                    <a:pt x="682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13"/>
            <p:cNvSpPr/>
            <p:nvPr/>
          </p:nvSpPr>
          <p:spPr>
            <a:xfrm>
              <a:off x="1859775" y="3904075"/>
              <a:ext cx="79500" cy="215200"/>
            </a:xfrm>
            <a:custGeom>
              <a:avLst/>
              <a:gdLst/>
              <a:ahLst/>
              <a:cxnLst/>
              <a:rect l="l" t="t" r="r" b="b"/>
              <a:pathLst>
                <a:path w="3180" h="8608" extrusionOk="0">
                  <a:moveTo>
                    <a:pt x="163" y="1"/>
                  </a:moveTo>
                  <a:cubicBezTo>
                    <a:pt x="138" y="1"/>
                    <a:pt x="112" y="7"/>
                    <a:pt x="88" y="19"/>
                  </a:cubicBezTo>
                  <a:cubicBezTo>
                    <a:pt x="17" y="54"/>
                    <a:pt x="1" y="141"/>
                    <a:pt x="36" y="212"/>
                  </a:cubicBezTo>
                  <a:lnTo>
                    <a:pt x="1025" y="2208"/>
                  </a:lnTo>
                  <a:cubicBezTo>
                    <a:pt x="1343" y="2861"/>
                    <a:pt x="1678" y="3532"/>
                    <a:pt x="1995" y="4186"/>
                  </a:cubicBezTo>
                  <a:cubicBezTo>
                    <a:pt x="2296" y="4857"/>
                    <a:pt x="2561" y="5545"/>
                    <a:pt x="2666" y="6252"/>
                  </a:cubicBezTo>
                  <a:cubicBezTo>
                    <a:pt x="2755" y="6941"/>
                    <a:pt x="2685" y="7683"/>
                    <a:pt x="2384" y="8283"/>
                  </a:cubicBezTo>
                  <a:lnTo>
                    <a:pt x="2384" y="8300"/>
                  </a:lnTo>
                  <a:cubicBezTo>
                    <a:pt x="2332" y="8406"/>
                    <a:pt x="2367" y="8531"/>
                    <a:pt x="2473" y="8583"/>
                  </a:cubicBezTo>
                  <a:cubicBezTo>
                    <a:pt x="2511" y="8600"/>
                    <a:pt x="2550" y="8608"/>
                    <a:pt x="2586" y="8608"/>
                  </a:cubicBezTo>
                  <a:cubicBezTo>
                    <a:pt x="2666" y="8608"/>
                    <a:pt x="2736" y="8568"/>
                    <a:pt x="2772" y="8495"/>
                  </a:cubicBezTo>
                  <a:cubicBezTo>
                    <a:pt x="3126" y="7771"/>
                    <a:pt x="3179" y="6941"/>
                    <a:pt x="3055" y="6181"/>
                  </a:cubicBezTo>
                  <a:cubicBezTo>
                    <a:pt x="2949" y="5423"/>
                    <a:pt x="2650" y="4716"/>
                    <a:pt x="2332" y="4027"/>
                  </a:cubicBezTo>
                  <a:cubicBezTo>
                    <a:pt x="1995" y="3356"/>
                    <a:pt x="1642" y="2720"/>
                    <a:pt x="1307" y="2049"/>
                  </a:cubicBezTo>
                  <a:lnTo>
                    <a:pt x="283" y="71"/>
                  </a:lnTo>
                  <a:cubicBezTo>
                    <a:pt x="260" y="24"/>
                    <a:pt x="213" y="1"/>
                    <a:pt x="16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6" name="Google Shape;556;p13"/>
            <p:cNvSpPr/>
            <p:nvPr/>
          </p:nvSpPr>
          <p:spPr>
            <a:xfrm>
              <a:off x="1777725" y="3789250"/>
              <a:ext cx="120925" cy="140375"/>
            </a:xfrm>
            <a:custGeom>
              <a:avLst/>
              <a:gdLst/>
              <a:ahLst/>
              <a:cxnLst/>
              <a:rect l="l" t="t" r="r" b="b"/>
              <a:pathLst>
                <a:path w="4837" h="5615" extrusionOk="0">
                  <a:moveTo>
                    <a:pt x="3828" y="1"/>
                  </a:moveTo>
                  <a:cubicBezTo>
                    <a:pt x="3816" y="1"/>
                    <a:pt x="3805" y="1"/>
                    <a:pt x="3794" y="2"/>
                  </a:cubicBezTo>
                  <a:cubicBezTo>
                    <a:pt x="3476" y="20"/>
                    <a:pt x="3229" y="338"/>
                    <a:pt x="3141" y="656"/>
                  </a:cubicBezTo>
                  <a:cubicBezTo>
                    <a:pt x="3052" y="974"/>
                    <a:pt x="3088" y="1291"/>
                    <a:pt x="3071" y="1626"/>
                  </a:cubicBezTo>
                  <a:cubicBezTo>
                    <a:pt x="2859" y="1468"/>
                    <a:pt x="2699" y="1256"/>
                    <a:pt x="2505" y="1096"/>
                  </a:cubicBezTo>
                  <a:cubicBezTo>
                    <a:pt x="2346" y="952"/>
                    <a:pt x="2139" y="831"/>
                    <a:pt x="1934" y="831"/>
                  </a:cubicBezTo>
                  <a:cubicBezTo>
                    <a:pt x="1889" y="831"/>
                    <a:pt x="1844" y="836"/>
                    <a:pt x="1799" y="849"/>
                  </a:cubicBezTo>
                  <a:cubicBezTo>
                    <a:pt x="1481" y="920"/>
                    <a:pt x="1305" y="1273"/>
                    <a:pt x="1322" y="1591"/>
                  </a:cubicBezTo>
                  <a:cubicBezTo>
                    <a:pt x="1340" y="1927"/>
                    <a:pt x="1498" y="2210"/>
                    <a:pt x="1658" y="2492"/>
                  </a:cubicBezTo>
                  <a:cubicBezTo>
                    <a:pt x="1623" y="2496"/>
                    <a:pt x="1588" y="2498"/>
                    <a:pt x="1553" y="2498"/>
                  </a:cubicBezTo>
                  <a:cubicBezTo>
                    <a:pt x="1270" y="2498"/>
                    <a:pt x="987" y="2384"/>
                    <a:pt x="704" y="2368"/>
                  </a:cubicBezTo>
                  <a:cubicBezTo>
                    <a:pt x="682" y="2366"/>
                    <a:pt x="660" y="2364"/>
                    <a:pt x="638" y="2364"/>
                  </a:cubicBezTo>
                  <a:cubicBezTo>
                    <a:pt x="335" y="2364"/>
                    <a:pt x="0" y="2583"/>
                    <a:pt x="33" y="2862"/>
                  </a:cubicBezTo>
                  <a:cubicBezTo>
                    <a:pt x="50" y="2968"/>
                    <a:pt x="104" y="3057"/>
                    <a:pt x="156" y="3128"/>
                  </a:cubicBezTo>
                  <a:cubicBezTo>
                    <a:pt x="439" y="3552"/>
                    <a:pt x="756" y="3976"/>
                    <a:pt x="1093" y="4364"/>
                  </a:cubicBezTo>
                  <a:cubicBezTo>
                    <a:pt x="1446" y="4805"/>
                    <a:pt x="1851" y="5229"/>
                    <a:pt x="2364" y="5459"/>
                  </a:cubicBezTo>
                  <a:cubicBezTo>
                    <a:pt x="2601" y="5566"/>
                    <a:pt x="2839" y="5615"/>
                    <a:pt x="3068" y="5615"/>
                  </a:cubicBezTo>
                  <a:cubicBezTo>
                    <a:pt x="3863" y="5615"/>
                    <a:pt x="4552" y="5023"/>
                    <a:pt x="4731" y="4188"/>
                  </a:cubicBezTo>
                  <a:cubicBezTo>
                    <a:pt x="4837" y="3729"/>
                    <a:pt x="4801" y="3234"/>
                    <a:pt x="4766" y="2775"/>
                  </a:cubicBezTo>
                  <a:cubicBezTo>
                    <a:pt x="4731" y="2280"/>
                    <a:pt x="4695" y="1786"/>
                    <a:pt x="4660" y="1308"/>
                  </a:cubicBezTo>
                  <a:cubicBezTo>
                    <a:pt x="4642" y="1009"/>
                    <a:pt x="4606" y="708"/>
                    <a:pt x="4483" y="461"/>
                  </a:cubicBezTo>
                  <a:cubicBezTo>
                    <a:pt x="4347" y="206"/>
                    <a:pt x="4113" y="1"/>
                    <a:pt x="382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7" name="Google Shape;557;p13"/>
            <p:cNvSpPr/>
            <p:nvPr/>
          </p:nvSpPr>
          <p:spPr>
            <a:xfrm>
              <a:off x="1872550" y="3881100"/>
              <a:ext cx="28750" cy="51250"/>
            </a:xfrm>
            <a:custGeom>
              <a:avLst/>
              <a:gdLst/>
              <a:ahLst/>
              <a:cxnLst/>
              <a:rect l="l" t="t" r="r" b="b"/>
              <a:pathLst>
                <a:path w="1150" h="2050" extrusionOk="0">
                  <a:moveTo>
                    <a:pt x="1025" y="1"/>
                  </a:moveTo>
                  <a:cubicBezTo>
                    <a:pt x="1008" y="1"/>
                    <a:pt x="990" y="1"/>
                    <a:pt x="990" y="19"/>
                  </a:cubicBezTo>
                  <a:cubicBezTo>
                    <a:pt x="849" y="71"/>
                    <a:pt x="743" y="177"/>
                    <a:pt x="637" y="302"/>
                  </a:cubicBezTo>
                  <a:cubicBezTo>
                    <a:pt x="337" y="637"/>
                    <a:pt x="142" y="1079"/>
                    <a:pt x="90" y="1538"/>
                  </a:cubicBezTo>
                  <a:cubicBezTo>
                    <a:pt x="72" y="1715"/>
                    <a:pt x="1" y="2049"/>
                    <a:pt x="231" y="2049"/>
                  </a:cubicBezTo>
                  <a:cubicBezTo>
                    <a:pt x="389" y="2049"/>
                    <a:pt x="601" y="1732"/>
                    <a:pt x="690" y="1626"/>
                  </a:cubicBezTo>
                  <a:cubicBezTo>
                    <a:pt x="867" y="1397"/>
                    <a:pt x="990" y="1149"/>
                    <a:pt x="1079" y="867"/>
                  </a:cubicBezTo>
                  <a:cubicBezTo>
                    <a:pt x="1150" y="601"/>
                    <a:pt x="1150" y="302"/>
                    <a:pt x="1061" y="36"/>
                  </a:cubicBezTo>
                  <a:cubicBezTo>
                    <a:pt x="1044" y="19"/>
                    <a:pt x="1044" y="1"/>
                    <a:pt x="10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13"/>
            <p:cNvSpPr/>
            <p:nvPr/>
          </p:nvSpPr>
          <p:spPr>
            <a:xfrm>
              <a:off x="1918050" y="3801600"/>
              <a:ext cx="127175" cy="125250"/>
            </a:xfrm>
            <a:custGeom>
              <a:avLst/>
              <a:gdLst/>
              <a:ahLst/>
              <a:cxnLst/>
              <a:rect l="l" t="t" r="r" b="b"/>
              <a:pathLst>
                <a:path w="5087" h="5010" extrusionOk="0">
                  <a:moveTo>
                    <a:pt x="2408" y="1"/>
                  </a:moveTo>
                  <a:cubicBezTo>
                    <a:pt x="2148" y="1"/>
                    <a:pt x="1887" y="204"/>
                    <a:pt x="1767" y="444"/>
                  </a:cubicBezTo>
                  <a:cubicBezTo>
                    <a:pt x="1625" y="744"/>
                    <a:pt x="1625" y="1080"/>
                    <a:pt x="1625" y="1398"/>
                  </a:cubicBezTo>
                  <a:cubicBezTo>
                    <a:pt x="1324" y="1274"/>
                    <a:pt x="1131" y="991"/>
                    <a:pt x="865" y="814"/>
                  </a:cubicBezTo>
                  <a:cubicBezTo>
                    <a:pt x="743" y="738"/>
                    <a:pt x="590" y="694"/>
                    <a:pt x="449" y="694"/>
                  </a:cubicBezTo>
                  <a:cubicBezTo>
                    <a:pt x="263" y="694"/>
                    <a:pt x="96" y="768"/>
                    <a:pt x="36" y="939"/>
                  </a:cubicBezTo>
                  <a:cubicBezTo>
                    <a:pt x="1" y="1026"/>
                    <a:pt x="1" y="1115"/>
                    <a:pt x="1" y="1221"/>
                  </a:cubicBezTo>
                  <a:cubicBezTo>
                    <a:pt x="53" y="1733"/>
                    <a:pt x="107" y="2246"/>
                    <a:pt x="213" y="2757"/>
                  </a:cubicBezTo>
                  <a:cubicBezTo>
                    <a:pt x="319" y="3305"/>
                    <a:pt x="460" y="3870"/>
                    <a:pt x="795" y="4329"/>
                  </a:cubicBezTo>
                  <a:cubicBezTo>
                    <a:pt x="1139" y="4789"/>
                    <a:pt x="1630" y="5009"/>
                    <a:pt x="2126" y="5009"/>
                  </a:cubicBezTo>
                  <a:cubicBezTo>
                    <a:pt x="2623" y="5009"/>
                    <a:pt x="3127" y="4789"/>
                    <a:pt x="3497" y="4365"/>
                  </a:cubicBezTo>
                  <a:cubicBezTo>
                    <a:pt x="3797" y="4012"/>
                    <a:pt x="4009" y="3588"/>
                    <a:pt x="4204" y="3146"/>
                  </a:cubicBezTo>
                  <a:cubicBezTo>
                    <a:pt x="4416" y="2705"/>
                    <a:pt x="4609" y="2263"/>
                    <a:pt x="4821" y="1822"/>
                  </a:cubicBezTo>
                  <a:cubicBezTo>
                    <a:pt x="4945" y="1556"/>
                    <a:pt x="5068" y="1274"/>
                    <a:pt x="5087" y="991"/>
                  </a:cubicBezTo>
                  <a:cubicBezTo>
                    <a:pt x="5087" y="708"/>
                    <a:pt x="4962" y="391"/>
                    <a:pt x="4698" y="268"/>
                  </a:cubicBezTo>
                  <a:cubicBezTo>
                    <a:pt x="4621" y="229"/>
                    <a:pt x="4537" y="211"/>
                    <a:pt x="4451" y="211"/>
                  </a:cubicBezTo>
                  <a:cubicBezTo>
                    <a:pt x="4223" y="211"/>
                    <a:pt x="3982" y="335"/>
                    <a:pt x="3815" y="515"/>
                  </a:cubicBezTo>
                  <a:cubicBezTo>
                    <a:pt x="3585" y="744"/>
                    <a:pt x="3462" y="1045"/>
                    <a:pt x="3285" y="1327"/>
                  </a:cubicBezTo>
                  <a:cubicBezTo>
                    <a:pt x="3161" y="1080"/>
                    <a:pt x="3126" y="833"/>
                    <a:pt x="3055" y="586"/>
                  </a:cubicBezTo>
                  <a:cubicBezTo>
                    <a:pt x="2968" y="338"/>
                    <a:pt x="2808" y="91"/>
                    <a:pt x="2544" y="20"/>
                  </a:cubicBezTo>
                  <a:cubicBezTo>
                    <a:pt x="2499" y="7"/>
                    <a:pt x="2454" y="1"/>
                    <a:pt x="240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13"/>
            <p:cNvSpPr/>
            <p:nvPr/>
          </p:nvSpPr>
          <p:spPr>
            <a:xfrm>
              <a:off x="1929075" y="3895625"/>
              <a:ext cx="44175" cy="37475"/>
            </a:xfrm>
            <a:custGeom>
              <a:avLst/>
              <a:gdLst/>
              <a:ahLst/>
              <a:cxnLst/>
              <a:rect l="l" t="t" r="r" b="b"/>
              <a:pathLst>
                <a:path w="1767" h="1499" extrusionOk="0">
                  <a:moveTo>
                    <a:pt x="128" y="1"/>
                  </a:moveTo>
                  <a:cubicBezTo>
                    <a:pt x="103" y="1"/>
                    <a:pt x="79" y="2"/>
                    <a:pt x="54" y="3"/>
                  </a:cubicBezTo>
                  <a:cubicBezTo>
                    <a:pt x="36" y="3"/>
                    <a:pt x="19" y="3"/>
                    <a:pt x="0" y="20"/>
                  </a:cubicBezTo>
                  <a:lnTo>
                    <a:pt x="0" y="56"/>
                  </a:lnTo>
                  <a:cubicBezTo>
                    <a:pt x="19" y="215"/>
                    <a:pt x="89" y="338"/>
                    <a:pt x="160" y="479"/>
                  </a:cubicBezTo>
                  <a:cubicBezTo>
                    <a:pt x="407" y="868"/>
                    <a:pt x="761" y="1186"/>
                    <a:pt x="1184" y="1362"/>
                  </a:cubicBezTo>
                  <a:cubicBezTo>
                    <a:pt x="1287" y="1408"/>
                    <a:pt x="1450" y="1499"/>
                    <a:pt x="1571" y="1499"/>
                  </a:cubicBezTo>
                  <a:cubicBezTo>
                    <a:pt x="1636" y="1499"/>
                    <a:pt x="1689" y="1472"/>
                    <a:pt x="1714" y="1398"/>
                  </a:cubicBezTo>
                  <a:cubicBezTo>
                    <a:pt x="1766" y="1240"/>
                    <a:pt x="1538" y="939"/>
                    <a:pt x="1449" y="816"/>
                  </a:cubicBezTo>
                  <a:cubicBezTo>
                    <a:pt x="1272" y="604"/>
                    <a:pt x="1078" y="392"/>
                    <a:pt x="848" y="232"/>
                  </a:cubicBezTo>
                  <a:cubicBezTo>
                    <a:pt x="639" y="88"/>
                    <a:pt x="385" y="1"/>
                    <a:pt x="12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13"/>
            <p:cNvSpPr/>
            <p:nvPr/>
          </p:nvSpPr>
          <p:spPr>
            <a:xfrm>
              <a:off x="1786025" y="4306900"/>
              <a:ext cx="316150" cy="246075"/>
            </a:xfrm>
            <a:custGeom>
              <a:avLst/>
              <a:gdLst/>
              <a:ahLst/>
              <a:cxnLst/>
              <a:rect l="l" t="t" r="r" b="b"/>
              <a:pathLst>
                <a:path w="12646" h="9843" extrusionOk="0">
                  <a:moveTo>
                    <a:pt x="12403" y="1"/>
                  </a:moveTo>
                  <a:cubicBezTo>
                    <a:pt x="12378" y="1"/>
                    <a:pt x="12353" y="4"/>
                    <a:pt x="12327" y="12"/>
                  </a:cubicBezTo>
                  <a:cubicBezTo>
                    <a:pt x="11710" y="223"/>
                    <a:pt x="11110" y="452"/>
                    <a:pt x="10509" y="718"/>
                  </a:cubicBezTo>
                  <a:cubicBezTo>
                    <a:pt x="9926" y="982"/>
                    <a:pt x="9343" y="1265"/>
                    <a:pt x="8778" y="1618"/>
                  </a:cubicBezTo>
                  <a:cubicBezTo>
                    <a:pt x="8496" y="1795"/>
                    <a:pt x="8230" y="2006"/>
                    <a:pt x="7983" y="2237"/>
                  </a:cubicBezTo>
                  <a:cubicBezTo>
                    <a:pt x="7736" y="2466"/>
                    <a:pt x="7524" y="2713"/>
                    <a:pt x="7295" y="2943"/>
                  </a:cubicBezTo>
                  <a:cubicBezTo>
                    <a:pt x="6871" y="3419"/>
                    <a:pt x="6429" y="3808"/>
                    <a:pt x="5917" y="4161"/>
                  </a:cubicBezTo>
                  <a:cubicBezTo>
                    <a:pt x="4893" y="4886"/>
                    <a:pt x="3728" y="5433"/>
                    <a:pt x="2650" y="6174"/>
                  </a:cubicBezTo>
                  <a:cubicBezTo>
                    <a:pt x="2103" y="6546"/>
                    <a:pt x="1573" y="6987"/>
                    <a:pt x="1114" y="7481"/>
                  </a:cubicBezTo>
                  <a:cubicBezTo>
                    <a:pt x="672" y="7994"/>
                    <a:pt x="283" y="8594"/>
                    <a:pt x="71" y="9282"/>
                  </a:cubicBezTo>
                  <a:lnTo>
                    <a:pt x="54" y="9282"/>
                  </a:lnTo>
                  <a:cubicBezTo>
                    <a:pt x="1" y="9513"/>
                    <a:pt x="125" y="9760"/>
                    <a:pt x="354" y="9831"/>
                  </a:cubicBezTo>
                  <a:cubicBezTo>
                    <a:pt x="389" y="9839"/>
                    <a:pt x="425" y="9843"/>
                    <a:pt x="459" y="9843"/>
                  </a:cubicBezTo>
                  <a:cubicBezTo>
                    <a:pt x="651" y="9843"/>
                    <a:pt x="824" y="9725"/>
                    <a:pt x="884" y="9530"/>
                  </a:cubicBezTo>
                  <a:cubicBezTo>
                    <a:pt x="1043" y="8983"/>
                    <a:pt x="1343" y="8470"/>
                    <a:pt x="1731" y="8011"/>
                  </a:cubicBezTo>
                  <a:cubicBezTo>
                    <a:pt x="2120" y="7570"/>
                    <a:pt x="2579" y="7163"/>
                    <a:pt x="3073" y="6793"/>
                  </a:cubicBezTo>
                  <a:cubicBezTo>
                    <a:pt x="4081" y="6068"/>
                    <a:pt x="5246" y="5486"/>
                    <a:pt x="6288" y="4709"/>
                  </a:cubicBezTo>
                  <a:cubicBezTo>
                    <a:pt x="6817" y="4321"/>
                    <a:pt x="7330" y="3843"/>
                    <a:pt x="7754" y="3349"/>
                  </a:cubicBezTo>
                  <a:cubicBezTo>
                    <a:pt x="8178" y="2872"/>
                    <a:pt x="8566" y="2413"/>
                    <a:pt x="9078" y="2077"/>
                  </a:cubicBezTo>
                  <a:cubicBezTo>
                    <a:pt x="9591" y="1742"/>
                    <a:pt x="10156" y="1441"/>
                    <a:pt x="10721" y="1177"/>
                  </a:cubicBezTo>
                  <a:cubicBezTo>
                    <a:pt x="11303" y="895"/>
                    <a:pt x="11887" y="647"/>
                    <a:pt x="12469" y="435"/>
                  </a:cubicBezTo>
                  <a:cubicBezTo>
                    <a:pt x="12593" y="400"/>
                    <a:pt x="12645" y="276"/>
                    <a:pt x="12610" y="153"/>
                  </a:cubicBezTo>
                  <a:cubicBezTo>
                    <a:pt x="12582" y="54"/>
                    <a:pt x="12498" y="1"/>
                    <a:pt x="1240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13"/>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13"/>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13"/>
            <p:cNvSpPr/>
            <p:nvPr/>
          </p:nvSpPr>
          <p:spPr>
            <a:xfrm>
              <a:off x="2066575" y="4197850"/>
              <a:ext cx="145075" cy="123100"/>
            </a:xfrm>
            <a:custGeom>
              <a:avLst/>
              <a:gdLst/>
              <a:ahLst/>
              <a:cxnLst/>
              <a:rect l="l" t="t" r="r" b="b"/>
              <a:pathLst>
                <a:path w="5803" h="4924" extrusionOk="0">
                  <a:moveTo>
                    <a:pt x="1860" y="1"/>
                  </a:moveTo>
                  <a:cubicBezTo>
                    <a:pt x="1802" y="1"/>
                    <a:pt x="1745" y="15"/>
                    <a:pt x="1689" y="46"/>
                  </a:cubicBezTo>
                  <a:cubicBezTo>
                    <a:pt x="1600" y="81"/>
                    <a:pt x="1548" y="170"/>
                    <a:pt x="1494" y="241"/>
                  </a:cubicBezTo>
                  <a:cubicBezTo>
                    <a:pt x="1176" y="665"/>
                    <a:pt x="893" y="1089"/>
                    <a:pt x="646" y="1548"/>
                  </a:cubicBezTo>
                  <a:cubicBezTo>
                    <a:pt x="364" y="2042"/>
                    <a:pt x="116" y="2554"/>
                    <a:pt x="81" y="3119"/>
                  </a:cubicBezTo>
                  <a:cubicBezTo>
                    <a:pt x="1" y="4170"/>
                    <a:pt x="836" y="4923"/>
                    <a:pt x="1816" y="4923"/>
                  </a:cubicBezTo>
                  <a:cubicBezTo>
                    <a:pt x="1908" y="4923"/>
                    <a:pt x="2001" y="4917"/>
                    <a:pt x="2094" y="4903"/>
                  </a:cubicBezTo>
                  <a:cubicBezTo>
                    <a:pt x="2572" y="4833"/>
                    <a:pt x="2996" y="4638"/>
                    <a:pt x="3436" y="4444"/>
                  </a:cubicBezTo>
                  <a:cubicBezTo>
                    <a:pt x="3879" y="4232"/>
                    <a:pt x="4320" y="4020"/>
                    <a:pt x="4762" y="3825"/>
                  </a:cubicBezTo>
                  <a:cubicBezTo>
                    <a:pt x="5026" y="3702"/>
                    <a:pt x="5292" y="3578"/>
                    <a:pt x="5503" y="3366"/>
                  </a:cubicBezTo>
                  <a:cubicBezTo>
                    <a:pt x="5697" y="3154"/>
                    <a:pt x="5803" y="2819"/>
                    <a:pt x="5680" y="2572"/>
                  </a:cubicBezTo>
                  <a:cubicBezTo>
                    <a:pt x="5563" y="2289"/>
                    <a:pt x="5213" y="2164"/>
                    <a:pt x="4907" y="2164"/>
                  </a:cubicBezTo>
                  <a:cubicBezTo>
                    <a:pt x="4888" y="2164"/>
                    <a:pt x="4868" y="2164"/>
                    <a:pt x="4849" y="2165"/>
                  </a:cubicBezTo>
                  <a:cubicBezTo>
                    <a:pt x="4531" y="2201"/>
                    <a:pt x="4214" y="2342"/>
                    <a:pt x="3914" y="2448"/>
                  </a:cubicBezTo>
                  <a:cubicBezTo>
                    <a:pt x="3985" y="2201"/>
                    <a:pt x="4126" y="1972"/>
                    <a:pt x="4214" y="1725"/>
                  </a:cubicBezTo>
                  <a:cubicBezTo>
                    <a:pt x="4303" y="1494"/>
                    <a:pt x="4338" y="1195"/>
                    <a:pt x="4197" y="983"/>
                  </a:cubicBezTo>
                  <a:cubicBezTo>
                    <a:pt x="4080" y="807"/>
                    <a:pt x="3862" y="725"/>
                    <a:pt x="3646" y="725"/>
                  </a:cubicBezTo>
                  <a:cubicBezTo>
                    <a:pt x="3536" y="725"/>
                    <a:pt x="3426" y="746"/>
                    <a:pt x="3331" y="788"/>
                  </a:cubicBezTo>
                  <a:cubicBezTo>
                    <a:pt x="3031" y="929"/>
                    <a:pt x="2801" y="1176"/>
                    <a:pt x="2589" y="1424"/>
                  </a:cubicBezTo>
                  <a:cubicBezTo>
                    <a:pt x="2448" y="1141"/>
                    <a:pt x="2483" y="788"/>
                    <a:pt x="2395" y="488"/>
                  </a:cubicBezTo>
                  <a:cubicBezTo>
                    <a:pt x="2324" y="233"/>
                    <a:pt x="2094" y="1"/>
                    <a:pt x="1860"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4" name="Google Shape;564;p13"/>
            <p:cNvSpPr/>
            <p:nvPr/>
          </p:nvSpPr>
          <p:spPr>
            <a:xfrm>
              <a:off x="2064625" y="4259750"/>
              <a:ext cx="20775" cy="54575"/>
            </a:xfrm>
            <a:custGeom>
              <a:avLst/>
              <a:gdLst/>
              <a:ahLst/>
              <a:cxnLst/>
              <a:rect l="l" t="t" r="r" b="b"/>
              <a:pathLst>
                <a:path w="831" h="2183" extrusionOk="0">
                  <a:moveTo>
                    <a:pt x="245" y="0"/>
                  </a:moveTo>
                  <a:cubicBezTo>
                    <a:pt x="240" y="0"/>
                    <a:pt x="235" y="2"/>
                    <a:pt x="230" y="7"/>
                  </a:cubicBezTo>
                  <a:lnTo>
                    <a:pt x="213" y="26"/>
                  </a:lnTo>
                  <a:cubicBezTo>
                    <a:pt x="124" y="148"/>
                    <a:pt x="88" y="308"/>
                    <a:pt x="71" y="449"/>
                  </a:cubicBezTo>
                  <a:cubicBezTo>
                    <a:pt x="1" y="909"/>
                    <a:pt x="71" y="1385"/>
                    <a:pt x="265" y="1792"/>
                  </a:cubicBezTo>
                  <a:cubicBezTo>
                    <a:pt x="326" y="1928"/>
                    <a:pt x="427" y="2183"/>
                    <a:pt x="566" y="2183"/>
                  </a:cubicBezTo>
                  <a:cubicBezTo>
                    <a:pt x="589" y="2183"/>
                    <a:pt x="612" y="2176"/>
                    <a:pt x="637" y="2162"/>
                  </a:cubicBezTo>
                  <a:cubicBezTo>
                    <a:pt x="795" y="2074"/>
                    <a:pt x="813" y="1686"/>
                    <a:pt x="813" y="1544"/>
                  </a:cubicBezTo>
                  <a:cubicBezTo>
                    <a:pt x="830" y="1262"/>
                    <a:pt x="813" y="979"/>
                    <a:pt x="743" y="714"/>
                  </a:cubicBezTo>
                  <a:cubicBezTo>
                    <a:pt x="654" y="449"/>
                    <a:pt x="512" y="184"/>
                    <a:pt x="283" y="26"/>
                  </a:cubicBezTo>
                  <a:cubicBezTo>
                    <a:pt x="270" y="13"/>
                    <a:pt x="258" y="0"/>
                    <a:pt x="24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5" name="Google Shape;565;p13"/>
            <p:cNvSpPr/>
            <p:nvPr/>
          </p:nvSpPr>
          <p:spPr>
            <a:xfrm>
              <a:off x="2074775" y="4307700"/>
              <a:ext cx="56525" cy="19025"/>
            </a:xfrm>
            <a:custGeom>
              <a:avLst/>
              <a:gdLst/>
              <a:ahLst/>
              <a:cxnLst/>
              <a:rect l="l" t="t" r="r" b="b"/>
              <a:pathLst>
                <a:path w="2261" h="761" extrusionOk="0">
                  <a:moveTo>
                    <a:pt x="1075" y="1"/>
                  </a:moveTo>
                  <a:cubicBezTo>
                    <a:pt x="886" y="1"/>
                    <a:pt x="696" y="23"/>
                    <a:pt x="513" y="67"/>
                  </a:cubicBezTo>
                  <a:cubicBezTo>
                    <a:pt x="337" y="102"/>
                    <a:pt x="0" y="156"/>
                    <a:pt x="71" y="368"/>
                  </a:cubicBezTo>
                  <a:cubicBezTo>
                    <a:pt x="142" y="526"/>
                    <a:pt x="495" y="615"/>
                    <a:pt x="636" y="668"/>
                  </a:cubicBezTo>
                  <a:cubicBezTo>
                    <a:pt x="857" y="726"/>
                    <a:pt x="1091" y="761"/>
                    <a:pt x="1326" y="761"/>
                  </a:cubicBezTo>
                  <a:cubicBezTo>
                    <a:pt x="1373" y="761"/>
                    <a:pt x="1420" y="759"/>
                    <a:pt x="1467" y="757"/>
                  </a:cubicBezTo>
                  <a:cubicBezTo>
                    <a:pt x="1749" y="738"/>
                    <a:pt x="2032" y="632"/>
                    <a:pt x="2244" y="439"/>
                  </a:cubicBezTo>
                  <a:cubicBezTo>
                    <a:pt x="2261" y="439"/>
                    <a:pt x="2261" y="420"/>
                    <a:pt x="2261" y="403"/>
                  </a:cubicBezTo>
                  <a:cubicBezTo>
                    <a:pt x="2261" y="385"/>
                    <a:pt x="2261" y="385"/>
                    <a:pt x="2244" y="368"/>
                  </a:cubicBezTo>
                  <a:cubicBezTo>
                    <a:pt x="2138" y="262"/>
                    <a:pt x="1997" y="191"/>
                    <a:pt x="1855" y="138"/>
                  </a:cubicBezTo>
                  <a:cubicBezTo>
                    <a:pt x="1608" y="45"/>
                    <a:pt x="1341" y="1"/>
                    <a:pt x="10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6" name="Google Shape;566;p13"/>
          <p:cNvGrpSpPr/>
          <p:nvPr/>
        </p:nvGrpSpPr>
        <p:grpSpPr>
          <a:xfrm rot="-1792308">
            <a:off x="8088843" y="6155574"/>
            <a:ext cx="580126" cy="288257"/>
            <a:chOff x="1699175" y="4937600"/>
            <a:chExt cx="244925" cy="91275"/>
          </a:xfrm>
        </p:grpSpPr>
        <p:sp>
          <p:nvSpPr>
            <p:cNvPr id="567" name="Google Shape;567;p13"/>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8" name="Google Shape;568;p13"/>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9" name="Google Shape;569;p13"/>
          <p:cNvGrpSpPr/>
          <p:nvPr/>
        </p:nvGrpSpPr>
        <p:grpSpPr>
          <a:xfrm rot="2190336">
            <a:off x="8479273" y="4713165"/>
            <a:ext cx="580136" cy="288263"/>
            <a:chOff x="1699175" y="4937600"/>
            <a:chExt cx="244925" cy="91275"/>
          </a:xfrm>
        </p:grpSpPr>
        <p:sp>
          <p:nvSpPr>
            <p:cNvPr id="570" name="Google Shape;570;p13"/>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1" name="Google Shape;571;p13"/>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2" name="Google Shape;572;p13"/>
          <p:cNvGrpSpPr/>
          <p:nvPr/>
        </p:nvGrpSpPr>
        <p:grpSpPr>
          <a:xfrm rot="1492892" flipH="1">
            <a:off x="-434286" y="4237877"/>
            <a:ext cx="2910688" cy="3888707"/>
            <a:chOff x="754250" y="3789250"/>
            <a:chExt cx="1457400" cy="1402725"/>
          </a:xfrm>
        </p:grpSpPr>
        <p:sp>
          <p:nvSpPr>
            <p:cNvPr id="573" name="Google Shape;573;p13"/>
            <p:cNvSpPr/>
            <p:nvPr/>
          </p:nvSpPr>
          <p:spPr>
            <a:xfrm>
              <a:off x="1688475" y="4682375"/>
              <a:ext cx="249025" cy="87750"/>
            </a:xfrm>
            <a:custGeom>
              <a:avLst/>
              <a:gdLst/>
              <a:ahLst/>
              <a:cxnLst/>
              <a:rect l="l" t="t" r="r" b="b"/>
              <a:pathLst>
                <a:path w="9961" h="3510" extrusionOk="0">
                  <a:moveTo>
                    <a:pt x="8625" y="1"/>
                  </a:moveTo>
                  <a:cubicBezTo>
                    <a:pt x="8043" y="1"/>
                    <a:pt x="7273" y="86"/>
                    <a:pt x="6304" y="357"/>
                  </a:cubicBezTo>
                  <a:cubicBezTo>
                    <a:pt x="4150" y="974"/>
                    <a:pt x="1060" y="2405"/>
                    <a:pt x="106" y="2865"/>
                  </a:cubicBezTo>
                  <a:cubicBezTo>
                    <a:pt x="0" y="2917"/>
                    <a:pt x="17" y="3077"/>
                    <a:pt x="123" y="3112"/>
                  </a:cubicBezTo>
                  <a:cubicBezTo>
                    <a:pt x="601" y="3264"/>
                    <a:pt x="1581" y="3510"/>
                    <a:pt x="2781" y="3510"/>
                  </a:cubicBezTo>
                  <a:cubicBezTo>
                    <a:pt x="3668" y="3510"/>
                    <a:pt x="4674" y="3376"/>
                    <a:pt x="5687" y="2971"/>
                  </a:cubicBezTo>
                  <a:cubicBezTo>
                    <a:pt x="8106" y="2017"/>
                    <a:pt x="9466" y="816"/>
                    <a:pt x="9890" y="392"/>
                  </a:cubicBezTo>
                  <a:cubicBezTo>
                    <a:pt x="9961" y="322"/>
                    <a:pt x="9925" y="180"/>
                    <a:pt x="9836" y="162"/>
                  </a:cubicBezTo>
                  <a:cubicBezTo>
                    <a:pt x="9622" y="90"/>
                    <a:pt x="9222" y="1"/>
                    <a:pt x="86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4" name="Google Shape;574;p13"/>
            <p:cNvSpPr/>
            <p:nvPr/>
          </p:nvSpPr>
          <p:spPr>
            <a:xfrm>
              <a:off x="1689350" y="4692175"/>
              <a:ext cx="246400" cy="64025"/>
            </a:xfrm>
            <a:custGeom>
              <a:avLst/>
              <a:gdLst/>
              <a:ahLst/>
              <a:cxnLst/>
              <a:rect l="l" t="t" r="r" b="b"/>
              <a:pathLst>
                <a:path w="9856" h="2561" extrusionOk="0">
                  <a:moveTo>
                    <a:pt x="18" y="2560"/>
                  </a:moveTo>
                  <a:lnTo>
                    <a:pt x="1" y="2560"/>
                  </a:lnTo>
                  <a:lnTo>
                    <a:pt x="18" y="2560"/>
                  </a:lnTo>
                  <a:cubicBezTo>
                    <a:pt x="36" y="2560"/>
                    <a:pt x="2031" y="2207"/>
                    <a:pt x="4239" y="1712"/>
                  </a:cubicBezTo>
                  <a:cubicBezTo>
                    <a:pt x="5546" y="1430"/>
                    <a:pt x="6641" y="1147"/>
                    <a:pt x="7541" y="883"/>
                  </a:cubicBezTo>
                  <a:cubicBezTo>
                    <a:pt x="8654" y="565"/>
                    <a:pt x="9431" y="264"/>
                    <a:pt x="9855" y="0"/>
                  </a:cubicBezTo>
                  <a:lnTo>
                    <a:pt x="9855" y="0"/>
                  </a:lnTo>
                  <a:lnTo>
                    <a:pt x="9855" y="0"/>
                  </a:lnTo>
                  <a:cubicBezTo>
                    <a:pt x="9431" y="264"/>
                    <a:pt x="8654" y="565"/>
                    <a:pt x="7541" y="883"/>
                  </a:cubicBezTo>
                  <a:cubicBezTo>
                    <a:pt x="6641" y="1147"/>
                    <a:pt x="5546" y="1430"/>
                    <a:pt x="4239" y="1712"/>
                  </a:cubicBezTo>
                  <a:cubicBezTo>
                    <a:pt x="2031" y="2207"/>
                    <a:pt x="36" y="2560"/>
                    <a:pt x="18" y="256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5" name="Google Shape;575;p13"/>
            <p:cNvSpPr/>
            <p:nvPr/>
          </p:nvSpPr>
          <p:spPr>
            <a:xfrm>
              <a:off x="754250" y="3888500"/>
              <a:ext cx="1419025" cy="1303475"/>
            </a:xfrm>
            <a:custGeom>
              <a:avLst/>
              <a:gdLst/>
              <a:ahLst/>
              <a:cxnLst/>
              <a:rect l="l" t="t" r="r" b="b"/>
              <a:pathLst>
                <a:path w="56761" h="52139" extrusionOk="0">
                  <a:moveTo>
                    <a:pt x="56127" y="0"/>
                  </a:moveTo>
                  <a:cubicBezTo>
                    <a:pt x="55885" y="0"/>
                    <a:pt x="55667" y="164"/>
                    <a:pt x="55595" y="411"/>
                  </a:cubicBezTo>
                  <a:cubicBezTo>
                    <a:pt x="55188" y="1895"/>
                    <a:pt x="54429" y="3378"/>
                    <a:pt x="53280" y="4915"/>
                  </a:cubicBezTo>
                  <a:cubicBezTo>
                    <a:pt x="52239" y="6310"/>
                    <a:pt x="50985" y="7652"/>
                    <a:pt x="49748" y="8942"/>
                  </a:cubicBezTo>
                  <a:cubicBezTo>
                    <a:pt x="48672" y="10089"/>
                    <a:pt x="47559" y="11273"/>
                    <a:pt x="46570" y="12526"/>
                  </a:cubicBezTo>
                  <a:cubicBezTo>
                    <a:pt x="44080" y="15670"/>
                    <a:pt x="42350" y="19414"/>
                    <a:pt x="41537" y="23352"/>
                  </a:cubicBezTo>
                  <a:cubicBezTo>
                    <a:pt x="41413" y="23988"/>
                    <a:pt x="41307" y="24624"/>
                    <a:pt x="41201" y="25241"/>
                  </a:cubicBezTo>
                  <a:cubicBezTo>
                    <a:pt x="40989" y="26531"/>
                    <a:pt x="40777" y="27732"/>
                    <a:pt x="40389" y="28915"/>
                  </a:cubicBezTo>
                  <a:cubicBezTo>
                    <a:pt x="39595" y="31299"/>
                    <a:pt x="38040" y="33419"/>
                    <a:pt x="35974" y="34867"/>
                  </a:cubicBezTo>
                  <a:cubicBezTo>
                    <a:pt x="35003" y="35555"/>
                    <a:pt x="33873" y="36120"/>
                    <a:pt x="32795" y="36668"/>
                  </a:cubicBezTo>
                  <a:cubicBezTo>
                    <a:pt x="31789" y="37163"/>
                    <a:pt x="30764" y="37674"/>
                    <a:pt x="29792" y="38310"/>
                  </a:cubicBezTo>
                  <a:cubicBezTo>
                    <a:pt x="29352" y="38611"/>
                    <a:pt x="28909" y="38929"/>
                    <a:pt x="28486" y="39247"/>
                  </a:cubicBezTo>
                  <a:cubicBezTo>
                    <a:pt x="27762" y="39793"/>
                    <a:pt x="27056" y="40306"/>
                    <a:pt x="26296" y="40695"/>
                  </a:cubicBezTo>
                  <a:cubicBezTo>
                    <a:pt x="24689" y="41507"/>
                    <a:pt x="22799" y="41736"/>
                    <a:pt x="20962" y="41948"/>
                  </a:cubicBezTo>
                  <a:cubicBezTo>
                    <a:pt x="16795" y="42425"/>
                    <a:pt x="13069" y="42920"/>
                    <a:pt x="9519" y="44208"/>
                  </a:cubicBezTo>
                  <a:cubicBezTo>
                    <a:pt x="7559" y="44915"/>
                    <a:pt x="5775" y="45851"/>
                    <a:pt x="4239" y="46963"/>
                  </a:cubicBezTo>
                  <a:cubicBezTo>
                    <a:pt x="2544" y="48200"/>
                    <a:pt x="1166" y="49648"/>
                    <a:pt x="159" y="51272"/>
                  </a:cubicBezTo>
                  <a:cubicBezTo>
                    <a:pt x="0" y="51538"/>
                    <a:pt x="71" y="51873"/>
                    <a:pt x="335" y="52049"/>
                  </a:cubicBezTo>
                  <a:cubicBezTo>
                    <a:pt x="424" y="52103"/>
                    <a:pt x="530" y="52138"/>
                    <a:pt x="636" y="52138"/>
                  </a:cubicBezTo>
                  <a:cubicBezTo>
                    <a:pt x="830" y="52138"/>
                    <a:pt x="1006" y="52032"/>
                    <a:pt x="1112" y="51856"/>
                  </a:cubicBezTo>
                  <a:cubicBezTo>
                    <a:pt x="2049" y="50372"/>
                    <a:pt x="3321" y="49030"/>
                    <a:pt x="4910" y="47882"/>
                  </a:cubicBezTo>
                  <a:cubicBezTo>
                    <a:pt x="6358" y="46822"/>
                    <a:pt x="8035" y="45957"/>
                    <a:pt x="9907" y="45268"/>
                  </a:cubicBezTo>
                  <a:cubicBezTo>
                    <a:pt x="13333" y="44032"/>
                    <a:pt x="17006" y="43537"/>
                    <a:pt x="21087" y="43061"/>
                  </a:cubicBezTo>
                  <a:cubicBezTo>
                    <a:pt x="23011" y="42849"/>
                    <a:pt x="25007" y="42619"/>
                    <a:pt x="26809" y="41701"/>
                  </a:cubicBezTo>
                  <a:cubicBezTo>
                    <a:pt x="27656" y="41277"/>
                    <a:pt x="28433" y="40695"/>
                    <a:pt x="29175" y="40146"/>
                  </a:cubicBezTo>
                  <a:cubicBezTo>
                    <a:pt x="29581" y="39847"/>
                    <a:pt x="30004" y="39529"/>
                    <a:pt x="30428" y="39247"/>
                  </a:cubicBezTo>
                  <a:cubicBezTo>
                    <a:pt x="31330" y="38663"/>
                    <a:pt x="32319" y="38152"/>
                    <a:pt x="33289" y="37674"/>
                  </a:cubicBezTo>
                  <a:cubicBezTo>
                    <a:pt x="34419" y="37109"/>
                    <a:pt x="35568" y="36527"/>
                    <a:pt x="36628" y="35785"/>
                  </a:cubicBezTo>
                  <a:cubicBezTo>
                    <a:pt x="38888" y="34196"/>
                    <a:pt x="40600" y="31882"/>
                    <a:pt x="41467" y="29268"/>
                  </a:cubicBezTo>
                  <a:cubicBezTo>
                    <a:pt x="41890" y="28015"/>
                    <a:pt x="42102" y="26689"/>
                    <a:pt x="42314" y="25418"/>
                  </a:cubicBezTo>
                  <a:cubicBezTo>
                    <a:pt x="42420" y="24818"/>
                    <a:pt x="42526" y="24182"/>
                    <a:pt x="42649" y="23581"/>
                  </a:cubicBezTo>
                  <a:cubicBezTo>
                    <a:pt x="43409" y="19820"/>
                    <a:pt x="45086" y="16235"/>
                    <a:pt x="47453" y="13216"/>
                  </a:cubicBezTo>
                  <a:cubicBezTo>
                    <a:pt x="48406" y="12015"/>
                    <a:pt x="49520" y="10849"/>
                    <a:pt x="50579" y="9719"/>
                  </a:cubicBezTo>
                  <a:cubicBezTo>
                    <a:pt x="53087" y="7070"/>
                    <a:pt x="55701" y="4315"/>
                    <a:pt x="56690" y="712"/>
                  </a:cubicBezTo>
                  <a:cubicBezTo>
                    <a:pt x="56760" y="411"/>
                    <a:pt x="56584" y="93"/>
                    <a:pt x="56283" y="23"/>
                  </a:cubicBezTo>
                  <a:cubicBezTo>
                    <a:pt x="56231" y="7"/>
                    <a:pt x="56179" y="0"/>
                    <a:pt x="561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13"/>
            <p:cNvSpPr/>
            <p:nvPr/>
          </p:nvSpPr>
          <p:spPr>
            <a:xfrm>
              <a:off x="1735275" y="4126425"/>
              <a:ext cx="88625" cy="246375"/>
            </a:xfrm>
            <a:custGeom>
              <a:avLst/>
              <a:gdLst/>
              <a:ahLst/>
              <a:cxnLst/>
              <a:rect l="l" t="t" r="r" b="b"/>
              <a:pathLst>
                <a:path w="3545" h="9855" extrusionOk="0">
                  <a:moveTo>
                    <a:pt x="576" y="0"/>
                  </a:moveTo>
                  <a:cubicBezTo>
                    <a:pt x="514" y="0"/>
                    <a:pt x="448" y="40"/>
                    <a:pt x="424" y="113"/>
                  </a:cubicBezTo>
                  <a:cubicBezTo>
                    <a:pt x="300" y="696"/>
                    <a:pt x="0" y="2479"/>
                    <a:pt x="476" y="5041"/>
                  </a:cubicBezTo>
                  <a:cubicBezTo>
                    <a:pt x="936" y="7565"/>
                    <a:pt x="2649" y="9261"/>
                    <a:pt x="3320" y="9826"/>
                  </a:cubicBezTo>
                  <a:cubicBezTo>
                    <a:pt x="3345" y="9846"/>
                    <a:pt x="3374" y="9854"/>
                    <a:pt x="3402" y="9854"/>
                  </a:cubicBezTo>
                  <a:cubicBezTo>
                    <a:pt x="3475" y="9854"/>
                    <a:pt x="3545" y="9796"/>
                    <a:pt x="3532" y="9720"/>
                  </a:cubicBezTo>
                  <a:cubicBezTo>
                    <a:pt x="3408" y="8660"/>
                    <a:pt x="2984" y="5270"/>
                    <a:pt x="2348" y="3133"/>
                  </a:cubicBezTo>
                  <a:cubicBezTo>
                    <a:pt x="1783" y="1172"/>
                    <a:pt x="989" y="325"/>
                    <a:pt x="653" y="25"/>
                  </a:cubicBezTo>
                  <a:cubicBezTo>
                    <a:pt x="631" y="8"/>
                    <a:pt x="604" y="0"/>
                    <a:pt x="57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13"/>
            <p:cNvSpPr/>
            <p:nvPr/>
          </p:nvSpPr>
          <p:spPr>
            <a:xfrm>
              <a:off x="1745875" y="4128800"/>
              <a:ext cx="76850" cy="242850"/>
            </a:xfrm>
            <a:custGeom>
              <a:avLst/>
              <a:gdLst/>
              <a:ahLst/>
              <a:cxnLst/>
              <a:rect l="l" t="t" r="r" b="b"/>
              <a:pathLst>
                <a:path w="3074" h="9714" extrusionOk="0">
                  <a:moveTo>
                    <a:pt x="0" y="1"/>
                  </a:moveTo>
                  <a:lnTo>
                    <a:pt x="0" y="18"/>
                  </a:lnTo>
                  <a:cubicBezTo>
                    <a:pt x="0" y="512"/>
                    <a:pt x="158" y="1325"/>
                    <a:pt x="476" y="2438"/>
                  </a:cubicBezTo>
                  <a:cubicBezTo>
                    <a:pt x="158" y="1325"/>
                    <a:pt x="0" y="512"/>
                    <a:pt x="17" y="18"/>
                  </a:cubicBezTo>
                  <a:lnTo>
                    <a:pt x="0" y="1"/>
                  </a:lnTo>
                  <a:close/>
                  <a:moveTo>
                    <a:pt x="476" y="2438"/>
                  </a:moveTo>
                  <a:cubicBezTo>
                    <a:pt x="724" y="3338"/>
                    <a:pt x="1077" y="4433"/>
                    <a:pt x="1536" y="5669"/>
                  </a:cubicBezTo>
                  <a:cubicBezTo>
                    <a:pt x="1095" y="4433"/>
                    <a:pt x="742" y="3338"/>
                    <a:pt x="476" y="2438"/>
                  </a:cubicBezTo>
                  <a:close/>
                  <a:moveTo>
                    <a:pt x="1536" y="5669"/>
                  </a:moveTo>
                  <a:lnTo>
                    <a:pt x="1536" y="5669"/>
                  </a:lnTo>
                  <a:cubicBezTo>
                    <a:pt x="2278" y="7807"/>
                    <a:pt x="3055" y="9696"/>
                    <a:pt x="3055" y="9714"/>
                  </a:cubicBezTo>
                  <a:lnTo>
                    <a:pt x="3073" y="9714"/>
                  </a:lnTo>
                  <a:cubicBezTo>
                    <a:pt x="3055" y="9696"/>
                    <a:pt x="2296" y="7807"/>
                    <a:pt x="1536" y="5669"/>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8" name="Google Shape;578;p13"/>
            <p:cNvSpPr/>
            <p:nvPr/>
          </p:nvSpPr>
          <p:spPr>
            <a:xfrm>
              <a:off x="1903050" y="4128800"/>
              <a:ext cx="212825" cy="151025"/>
            </a:xfrm>
            <a:custGeom>
              <a:avLst/>
              <a:gdLst/>
              <a:ahLst/>
              <a:cxnLst/>
              <a:rect l="l" t="t" r="r" b="b"/>
              <a:pathLst>
                <a:path w="8513" h="6041" extrusionOk="0">
                  <a:moveTo>
                    <a:pt x="8353" y="1"/>
                  </a:moveTo>
                  <a:cubicBezTo>
                    <a:pt x="7912" y="18"/>
                    <a:pt x="6763" y="194"/>
                    <a:pt x="5103" y="1378"/>
                  </a:cubicBezTo>
                  <a:cubicBezTo>
                    <a:pt x="3267" y="2667"/>
                    <a:pt x="848" y="5052"/>
                    <a:pt x="88" y="5810"/>
                  </a:cubicBezTo>
                  <a:cubicBezTo>
                    <a:pt x="0" y="5881"/>
                    <a:pt x="71" y="6041"/>
                    <a:pt x="194" y="6041"/>
                  </a:cubicBezTo>
                  <a:cubicBezTo>
                    <a:pt x="1060" y="5987"/>
                    <a:pt x="3462" y="5723"/>
                    <a:pt x="5386" y="4044"/>
                  </a:cubicBezTo>
                  <a:cubicBezTo>
                    <a:pt x="7347" y="2332"/>
                    <a:pt x="8211" y="724"/>
                    <a:pt x="8477" y="194"/>
                  </a:cubicBezTo>
                  <a:cubicBezTo>
                    <a:pt x="8512" y="107"/>
                    <a:pt x="8442" y="1"/>
                    <a:pt x="835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9" name="Google Shape;579;p13"/>
            <p:cNvSpPr/>
            <p:nvPr/>
          </p:nvSpPr>
          <p:spPr>
            <a:xfrm>
              <a:off x="1904800" y="4133900"/>
              <a:ext cx="210000" cy="142825"/>
            </a:xfrm>
            <a:custGeom>
              <a:avLst/>
              <a:gdLst/>
              <a:ahLst/>
              <a:cxnLst/>
              <a:rect l="l" t="t" r="r" b="b"/>
              <a:pathLst>
                <a:path w="8400" h="5713" extrusionOk="0">
                  <a:moveTo>
                    <a:pt x="8399" y="0"/>
                  </a:moveTo>
                  <a:cubicBezTo>
                    <a:pt x="8095" y="388"/>
                    <a:pt x="7462" y="933"/>
                    <a:pt x="6535" y="1598"/>
                  </a:cubicBezTo>
                  <a:cubicBezTo>
                    <a:pt x="5775" y="2145"/>
                    <a:pt x="4821" y="2781"/>
                    <a:pt x="3691" y="3487"/>
                  </a:cubicBezTo>
                  <a:cubicBezTo>
                    <a:pt x="1784" y="4688"/>
                    <a:pt x="18" y="5695"/>
                    <a:pt x="1" y="5712"/>
                  </a:cubicBezTo>
                  <a:cubicBezTo>
                    <a:pt x="18" y="5695"/>
                    <a:pt x="1784" y="4688"/>
                    <a:pt x="3709" y="3487"/>
                  </a:cubicBezTo>
                  <a:cubicBezTo>
                    <a:pt x="4821" y="2781"/>
                    <a:pt x="5775" y="2145"/>
                    <a:pt x="6535" y="1615"/>
                  </a:cubicBezTo>
                  <a:cubicBezTo>
                    <a:pt x="7462" y="933"/>
                    <a:pt x="8095" y="388"/>
                    <a:pt x="839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13"/>
            <p:cNvSpPr/>
            <p:nvPr/>
          </p:nvSpPr>
          <p:spPr>
            <a:xfrm>
              <a:off x="1361750" y="4893025"/>
              <a:ext cx="596075" cy="77000"/>
            </a:xfrm>
            <a:custGeom>
              <a:avLst/>
              <a:gdLst/>
              <a:ahLst/>
              <a:cxnLst/>
              <a:rect l="l" t="t" r="r" b="b"/>
              <a:pathLst>
                <a:path w="23843" h="3080" extrusionOk="0">
                  <a:moveTo>
                    <a:pt x="23647" y="1"/>
                  </a:moveTo>
                  <a:cubicBezTo>
                    <a:pt x="21669" y="36"/>
                    <a:pt x="19691" y="55"/>
                    <a:pt x="17713" y="319"/>
                  </a:cubicBezTo>
                  <a:cubicBezTo>
                    <a:pt x="16724" y="443"/>
                    <a:pt x="15754" y="637"/>
                    <a:pt x="14782" y="902"/>
                  </a:cubicBezTo>
                  <a:cubicBezTo>
                    <a:pt x="14306" y="1043"/>
                    <a:pt x="13828" y="1202"/>
                    <a:pt x="13369" y="1397"/>
                  </a:cubicBezTo>
                  <a:cubicBezTo>
                    <a:pt x="12893" y="1573"/>
                    <a:pt x="12451" y="1767"/>
                    <a:pt x="11991" y="1943"/>
                  </a:cubicBezTo>
                  <a:cubicBezTo>
                    <a:pt x="11551" y="2103"/>
                    <a:pt x="11091" y="2244"/>
                    <a:pt x="10632" y="2332"/>
                  </a:cubicBezTo>
                  <a:cubicBezTo>
                    <a:pt x="10325" y="2379"/>
                    <a:pt x="10017" y="2403"/>
                    <a:pt x="9710" y="2403"/>
                  </a:cubicBezTo>
                  <a:cubicBezTo>
                    <a:pt x="9558" y="2403"/>
                    <a:pt x="9406" y="2397"/>
                    <a:pt x="9255" y="2386"/>
                  </a:cubicBezTo>
                  <a:cubicBezTo>
                    <a:pt x="8301" y="2315"/>
                    <a:pt x="7364" y="2068"/>
                    <a:pt x="6411" y="1837"/>
                  </a:cubicBezTo>
                  <a:cubicBezTo>
                    <a:pt x="5457" y="1590"/>
                    <a:pt x="4451" y="1378"/>
                    <a:pt x="3444" y="1308"/>
                  </a:cubicBezTo>
                  <a:cubicBezTo>
                    <a:pt x="3109" y="1284"/>
                    <a:pt x="2771" y="1272"/>
                    <a:pt x="2433" y="1272"/>
                  </a:cubicBezTo>
                  <a:cubicBezTo>
                    <a:pt x="1757" y="1272"/>
                    <a:pt x="1078" y="1319"/>
                    <a:pt x="406" y="1414"/>
                  </a:cubicBezTo>
                  <a:lnTo>
                    <a:pt x="389" y="1414"/>
                  </a:lnTo>
                  <a:cubicBezTo>
                    <a:pt x="159" y="1449"/>
                    <a:pt x="1" y="1661"/>
                    <a:pt x="36" y="1908"/>
                  </a:cubicBezTo>
                  <a:cubicBezTo>
                    <a:pt x="68" y="2117"/>
                    <a:pt x="259" y="2266"/>
                    <a:pt x="466" y="2266"/>
                  </a:cubicBezTo>
                  <a:cubicBezTo>
                    <a:pt x="487" y="2266"/>
                    <a:pt x="509" y="2265"/>
                    <a:pt x="531" y="2261"/>
                  </a:cubicBezTo>
                  <a:cubicBezTo>
                    <a:pt x="1231" y="2143"/>
                    <a:pt x="1953" y="2083"/>
                    <a:pt x="2671" y="2083"/>
                  </a:cubicBezTo>
                  <a:cubicBezTo>
                    <a:pt x="2912" y="2083"/>
                    <a:pt x="3152" y="2090"/>
                    <a:pt x="3392" y="2103"/>
                  </a:cubicBezTo>
                  <a:cubicBezTo>
                    <a:pt x="4345" y="2155"/>
                    <a:pt x="5281" y="2332"/>
                    <a:pt x="6234" y="2544"/>
                  </a:cubicBezTo>
                  <a:cubicBezTo>
                    <a:pt x="7188" y="2774"/>
                    <a:pt x="8177" y="3021"/>
                    <a:pt x="9201" y="3074"/>
                  </a:cubicBezTo>
                  <a:cubicBezTo>
                    <a:pt x="9313" y="3078"/>
                    <a:pt x="9425" y="3080"/>
                    <a:pt x="9537" y="3080"/>
                  </a:cubicBezTo>
                  <a:cubicBezTo>
                    <a:pt x="9943" y="3080"/>
                    <a:pt x="10355" y="3051"/>
                    <a:pt x="10755" y="2968"/>
                  </a:cubicBezTo>
                  <a:cubicBezTo>
                    <a:pt x="11268" y="2880"/>
                    <a:pt x="11763" y="2704"/>
                    <a:pt x="12222" y="2527"/>
                  </a:cubicBezTo>
                  <a:cubicBezTo>
                    <a:pt x="12681" y="2332"/>
                    <a:pt x="13140" y="2138"/>
                    <a:pt x="13581" y="1943"/>
                  </a:cubicBezTo>
                  <a:cubicBezTo>
                    <a:pt x="14040" y="1767"/>
                    <a:pt x="14482" y="1590"/>
                    <a:pt x="14941" y="1449"/>
                  </a:cubicBezTo>
                  <a:cubicBezTo>
                    <a:pt x="15877" y="1166"/>
                    <a:pt x="16830" y="973"/>
                    <a:pt x="17784" y="813"/>
                  </a:cubicBezTo>
                  <a:cubicBezTo>
                    <a:pt x="19727" y="531"/>
                    <a:pt x="21688" y="460"/>
                    <a:pt x="23647" y="408"/>
                  </a:cubicBezTo>
                  <a:cubicBezTo>
                    <a:pt x="23753" y="389"/>
                    <a:pt x="23842" y="302"/>
                    <a:pt x="23842" y="196"/>
                  </a:cubicBezTo>
                  <a:cubicBezTo>
                    <a:pt x="23842" y="90"/>
                    <a:pt x="23753" y="1"/>
                    <a:pt x="236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13"/>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13"/>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13"/>
            <p:cNvSpPr/>
            <p:nvPr/>
          </p:nvSpPr>
          <p:spPr>
            <a:xfrm>
              <a:off x="1937900" y="4810900"/>
              <a:ext cx="146600" cy="119275"/>
            </a:xfrm>
            <a:custGeom>
              <a:avLst/>
              <a:gdLst/>
              <a:ahLst/>
              <a:cxnLst/>
              <a:rect l="l" t="t" r="r" b="b"/>
              <a:pathLst>
                <a:path w="5864" h="4771" extrusionOk="0">
                  <a:moveTo>
                    <a:pt x="3445" y="1"/>
                  </a:moveTo>
                  <a:cubicBezTo>
                    <a:pt x="3439" y="1"/>
                    <a:pt x="3433" y="1"/>
                    <a:pt x="3427" y="1"/>
                  </a:cubicBezTo>
                  <a:cubicBezTo>
                    <a:pt x="3321" y="1"/>
                    <a:pt x="3233" y="55"/>
                    <a:pt x="3144" y="90"/>
                  </a:cubicBezTo>
                  <a:cubicBezTo>
                    <a:pt x="2685" y="337"/>
                    <a:pt x="2244" y="585"/>
                    <a:pt x="1820" y="867"/>
                  </a:cubicBezTo>
                  <a:cubicBezTo>
                    <a:pt x="1343" y="1185"/>
                    <a:pt x="884" y="1538"/>
                    <a:pt x="584" y="2033"/>
                  </a:cubicBezTo>
                  <a:cubicBezTo>
                    <a:pt x="1" y="3003"/>
                    <a:pt x="530" y="4169"/>
                    <a:pt x="1590" y="4522"/>
                  </a:cubicBezTo>
                  <a:cubicBezTo>
                    <a:pt x="2032" y="4682"/>
                    <a:pt x="2508" y="4699"/>
                    <a:pt x="2986" y="4717"/>
                  </a:cubicBezTo>
                  <a:cubicBezTo>
                    <a:pt x="3480" y="4734"/>
                    <a:pt x="3975" y="4752"/>
                    <a:pt x="4451" y="4769"/>
                  </a:cubicBezTo>
                  <a:cubicBezTo>
                    <a:pt x="4528" y="4769"/>
                    <a:pt x="4606" y="4770"/>
                    <a:pt x="4683" y="4770"/>
                  </a:cubicBezTo>
                  <a:cubicBezTo>
                    <a:pt x="4904" y="4770"/>
                    <a:pt x="5120" y="4760"/>
                    <a:pt x="5317" y="4682"/>
                  </a:cubicBezTo>
                  <a:cubicBezTo>
                    <a:pt x="5581" y="4593"/>
                    <a:pt x="5829" y="4345"/>
                    <a:pt x="5847" y="4063"/>
                  </a:cubicBezTo>
                  <a:cubicBezTo>
                    <a:pt x="5864" y="3728"/>
                    <a:pt x="5581" y="3462"/>
                    <a:pt x="5282" y="3340"/>
                  </a:cubicBezTo>
                  <a:cubicBezTo>
                    <a:pt x="4981" y="3215"/>
                    <a:pt x="4646" y="3215"/>
                    <a:pt x="4310" y="3145"/>
                  </a:cubicBezTo>
                  <a:cubicBezTo>
                    <a:pt x="4486" y="2968"/>
                    <a:pt x="4717" y="2827"/>
                    <a:pt x="4910" y="2650"/>
                  </a:cubicBezTo>
                  <a:cubicBezTo>
                    <a:pt x="5105" y="2473"/>
                    <a:pt x="5263" y="2245"/>
                    <a:pt x="5228" y="1979"/>
                  </a:cubicBezTo>
                  <a:cubicBezTo>
                    <a:pt x="5193" y="1661"/>
                    <a:pt x="4858" y="1432"/>
                    <a:pt x="4540" y="1414"/>
                  </a:cubicBezTo>
                  <a:cubicBezTo>
                    <a:pt x="4520" y="1413"/>
                    <a:pt x="4500" y="1412"/>
                    <a:pt x="4480" y="1412"/>
                  </a:cubicBezTo>
                  <a:cubicBezTo>
                    <a:pt x="4182" y="1412"/>
                    <a:pt x="3885" y="1528"/>
                    <a:pt x="3603" y="1644"/>
                  </a:cubicBezTo>
                  <a:cubicBezTo>
                    <a:pt x="3603" y="1326"/>
                    <a:pt x="3798" y="1044"/>
                    <a:pt x="3851" y="726"/>
                  </a:cubicBezTo>
                  <a:cubicBezTo>
                    <a:pt x="3903" y="414"/>
                    <a:pt x="3751" y="1"/>
                    <a:pt x="344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13"/>
            <p:cNvSpPr/>
            <p:nvPr/>
          </p:nvSpPr>
          <p:spPr>
            <a:xfrm>
              <a:off x="1941050" y="4848000"/>
              <a:ext cx="25125" cy="52600"/>
            </a:xfrm>
            <a:custGeom>
              <a:avLst/>
              <a:gdLst/>
              <a:ahLst/>
              <a:cxnLst/>
              <a:rect l="l" t="t" r="r" b="b"/>
              <a:pathLst>
                <a:path w="1005" h="2104" extrusionOk="0">
                  <a:moveTo>
                    <a:pt x="828" y="0"/>
                  </a:moveTo>
                  <a:cubicBezTo>
                    <a:pt x="811" y="0"/>
                    <a:pt x="811" y="0"/>
                    <a:pt x="793" y="19"/>
                  </a:cubicBezTo>
                  <a:cubicBezTo>
                    <a:pt x="670" y="89"/>
                    <a:pt x="564" y="212"/>
                    <a:pt x="475" y="318"/>
                  </a:cubicBezTo>
                  <a:cubicBezTo>
                    <a:pt x="211" y="690"/>
                    <a:pt x="51" y="1149"/>
                    <a:pt x="34" y="1608"/>
                  </a:cubicBezTo>
                  <a:cubicBezTo>
                    <a:pt x="34" y="1781"/>
                    <a:pt x="1" y="2103"/>
                    <a:pt x="196" y="2103"/>
                  </a:cubicBezTo>
                  <a:cubicBezTo>
                    <a:pt x="201" y="2103"/>
                    <a:pt x="206" y="2103"/>
                    <a:pt x="211" y="2103"/>
                  </a:cubicBezTo>
                  <a:cubicBezTo>
                    <a:pt x="388" y="2084"/>
                    <a:pt x="564" y="1766"/>
                    <a:pt x="652" y="1644"/>
                  </a:cubicBezTo>
                  <a:cubicBezTo>
                    <a:pt x="793" y="1396"/>
                    <a:pt x="899" y="1131"/>
                    <a:pt x="953" y="867"/>
                  </a:cubicBezTo>
                  <a:cubicBezTo>
                    <a:pt x="1005" y="584"/>
                    <a:pt x="988" y="283"/>
                    <a:pt x="864" y="36"/>
                  </a:cubicBezTo>
                  <a:cubicBezTo>
                    <a:pt x="864" y="19"/>
                    <a:pt x="847" y="0"/>
                    <a:pt x="82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13"/>
            <p:cNvSpPr/>
            <p:nvPr/>
          </p:nvSpPr>
          <p:spPr>
            <a:xfrm>
              <a:off x="1941000" y="4898325"/>
              <a:ext cx="49025" cy="30550"/>
            </a:xfrm>
            <a:custGeom>
              <a:avLst/>
              <a:gdLst/>
              <a:ahLst/>
              <a:cxnLst/>
              <a:rect l="l" t="t" r="r" b="b"/>
              <a:pathLst>
                <a:path w="1961" h="1222" extrusionOk="0">
                  <a:moveTo>
                    <a:pt x="204" y="1"/>
                  </a:moveTo>
                  <a:cubicBezTo>
                    <a:pt x="105" y="1"/>
                    <a:pt x="27" y="34"/>
                    <a:pt x="18" y="142"/>
                  </a:cubicBezTo>
                  <a:cubicBezTo>
                    <a:pt x="1" y="302"/>
                    <a:pt x="284" y="549"/>
                    <a:pt x="390" y="655"/>
                  </a:cubicBezTo>
                  <a:cubicBezTo>
                    <a:pt x="601" y="831"/>
                    <a:pt x="830" y="1008"/>
                    <a:pt x="1078" y="1114"/>
                  </a:cubicBezTo>
                  <a:cubicBezTo>
                    <a:pt x="1249" y="1182"/>
                    <a:pt x="1435" y="1221"/>
                    <a:pt x="1616" y="1221"/>
                  </a:cubicBezTo>
                  <a:cubicBezTo>
                    <a:pt x="1716" y="1221"/>
                    <a:pt x="1814" y="1210"/>
                    <a:pt x="1908" y="1185"/>
                  </a:cubicBezTo>
                  <a:cubicBezTo>
                    <a:pt x="1925" y="1185"/>
                    <a:pt x="1944" y="1166"/>
                    <a:pt x="1961" y="1149"/>
                  </a:cubicBezTo>
                  <a:lnTo>
                    <a:pt x="1961" y="1114"/>
                  </a:lnTo>
                  <a:cubicBezTo>
                    <a:pt x="1908" y="973"/>
                    <a:pt x="1802" y="848"/>
                    <a:pt x="1713" y="742"/>
                  </a:cubicBezTo>
                  <a:cubicBezTo>
                    <a:pt x="1395" y="408"/>
                    <a:pt x="990" y="160"/>
                    <a:pt x="548" y="71"/>
                  </a:cubicBezTo>
                  <a:cubicBezTo>
                    <a:pt x="454" y="44"/>
                    <a:pt x="316" y="1"/>
                    <a:pt x="204"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13"/>
            <p:cNvSpPr/>
            <p:nvPr/>
          </p:nvSpPr>
          <p:spPr>
            <a:xfrm>
              <a:off x="1865950" y="3914575"/>
              <a:ext cx="113050" cy="366600"/>
            </a:xfrm>
            <a:custGeom>
              <a:avLst/>
              <a:gdLst/>
              <a:ahLst/>
              <a:cxnLst/>
              <a:rect l="l" t="t" r="r" b="b"/>
              <a:pathLst>
                <a:path w="4522" h="14664" extrusionOk="0">
                  <a:moveTo>
                    <a:pt x="4353" y="1"/>
                  </a:moveTo>
                  <a:cubicBezTo>
                    <a:pt x="4288" y="1"/>
                    <a:pt x="4221" y="48"/>
                    <a:pt x="4221" y="110"/>
                  </a:cubicBezTo>
                  <a:lnTo>
                    <a:pt x="3497" y="3748"/>
                  </a:lnTo>
                  <a:cubicBezTo>
                    <a:pt x="3267" y="4967"/>
                    <a:pt x="3055" y="6185"/>
                    <a:pt x="2490" y="7228"/>
                  </a:cubicBezTo>
                  <a:cubicBezTo>
                    <a:pt x="2208" y="7739"/>
                    <a:pt x="1819" y="8217"/>
                    <a:pt x="1466" y="8746"/>
                  </a:cubicBezTo>
                  <a:cubicBezTo>
                    <a:pt x="1096" y="9258"/>
                    <a:pt x="778" y="9841"/>
                    <a:pt x="566" y="10459"/>
                  </a:cubicBezTo>
                  <a:cubicBezTo>
                    <a:pt x="107" y="11678"/>
                    <a:pt x="1" y="13020"/>
                    <a:pt x="248" y="14327"/>
                  </a:cubicBezTo>
                  <a:cubicBezTo>
                    <a:pt x="248" y="14327"/>
                    <a:pt x="265" y="14327"/>
                    <a:pt x="265" y="14344"/>
                  </a:cubicBezTo>
                  <a:cubicBezTo>
                    <a:pt x="309" y="14534"/>
                    <a:pt x="473" y="14663"/>
                    <a:pt x="658" y="14663"/>
                  </a:cubicBezTo>
                  <a:cubicBezTo>
                    <a:pt x="697" y="14663"/>
                    <a:pt x="737" y="14657"/>
                    <a:pt x="778" y="14645"/>
                  </a:cubicBezTo>
                  <a:cubicBezTo>
                    <a:pt x="1007" y="14591"/>
                    <a:pt x="1148" y="14362"/>
                    <a:pt x="1096" y="14132"/>
                  </a:cubicBezTo>
                  <a:cubicBezTo>
                    <a:pt x="813" y="13020"/>
                    <a:pt x="865" y="11801"/>
                    <a:pt x="1237" y="10689"/>
                  </a:cubicBezTo>
                  <a:cubicBezTo>
                    <a:pt x="1414" y="10124"/>
                    <a:pt x="1678" y="9611"/>
                    <a:pt x="2014" y="9100"/>
                  </a:cubicBezTo>
                  <a:cubicBezTo>
                    <a:pt x="2332" y="8587"/>
                    <a:pt x="2702" y="8075"/>
                    <a:pt x="3003" y="7492"/>
                  </a:cubicBezTo>
                  <a:cubicBezTo>
                    <a:pt x="3585" y="6326"/>
                    <a:pt x="3726" y="5038"/>
                    <a:pt x="3938" y="3837"/>
                  </a:cubicBezTo>
                  <a:lnTo>
                    <a:pt x="4503" y="164"/>
                  </a:lnTo>
                  <a:cubicBezTo>
                    <a:pt x="4522" y="93"/>
                    <a:pt x="4468" y="4"/>
                    <a:pt x="4380" y="4"/>
                  </a:cubicBezTo>
                  <a:cubicBezTo>
                    <a:pt x="4371" y="2"/>
                    <a:pt x="4362" y="1"/>
                    <a:pt x="435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13"/>
            <p:cNvSpPr/>
            <p:nvPr/>
          </p:nvSpPr>
          <p:spPr>
            <a:xfrm>
              <a:off x="1954400" y="3838100"/>
              <a:ext cx="171125" cy="195925"/>
            </a:xfrm>
            <a:custGeom>
              <a:avLst/>
              <a:gdLst/>
              <a:ahLst/>
              <a:cxnLst/>
              <a:rect l="l" t="t" r="r" b="b"/>
              <a:pathLst>
                <a:path w="6845" h="7837" extrusionOk="0">
                  <a:moveTo>
                    <a:pt x="6699" y="1"/>
                  </a:moveTo>
                  <a:cubicBezTo>
                    <a:pt x="6684" y="1"/>
                    <a:pt x="6668" y="3"/>
                    <a:pt x="6652" y="9"/>
                  </a:cubicBezTo>
                  <a:cubicBezTo>
                    <a:pt x="6228" y="131"/>
                    <a:pt x="5169" y="574"/>
                    <a:pt x="3826" y="2128"/>
                  </a:cubicBezTo>
                  <a:cubicBezTo>
                    <a:pt x="2378" y="3823"/>
                    <a:pt x="595" y="6719"/>
                    <a:pt x="47" y="7638"/>
                  </a:cubicBezTo>
                  <a:cubicBezTo>
                    <a:pt x="0" y="7716"/>
                    <a:pt x="80" y="7837"/>
                    <a:pt x="173" y="7837"/>
                  </a:cubicBezTo>
                  <a:cubicBezTo>
                    <a:pt x="184" y="7837"/>
                    <a:pt x="195" y="7835"/>
                    <a:pt x="207" y="7831"/>
                  </a:cubicBezTo>
                  <a:cubicBezTo>
                    <a:pt x="1036" y="7584"/>
                    <a:pt x="3297" y="6755"/>
                    <a:pt x="4763" y="4635"/>
                  </a:cubicBezTo>
                  <a:cubicBezTo>
                    <a:pt x="6246" y="2498"/>
                    <a:pt x="6706" y="750"/>
                    <a:pt x="6829" y="167"/>
                  </a:cubicBezTo>
                  <a:cubicBezTo>
                    <a:pt x="6844" y="77"/>
                    <a:pt x="6783" y="1"/>
                    <a:pt x="669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13"/>
            <p:cNvSpPr/>
            <p:nvPr/>
          </p:nvSpPr>
          <p:spPr>
            <a:xfrm>
              <a:off x="1954675" y="3841200"/>
              <a:ext cx="171325" cy="191375"/>
            </a:xfrm>
            <a:custGeom>
              <a:avLst/>
              <a:gdLst/>
              <a:ahLst/>
              <a:cxnLst/>
              <a:rect l="l" t="t" r="r" b="b"/>
              <a:pathLst>
                <a:path w="6853" h="7655" extrusionOk="0">
                  <a:moveTo>
                    <a:pt x="6820" y="0"/>
                  </a:moveTo>
                  <a:cubicBezTo>
                    <a:pt x="6808" y="0"/>
                    <a:pt x="6795" y="13"/>
                    <a:pt x="6782" y="26"/>
                  </a:cubicBezTo>
                  <a:cubicBezTo>
                    <a:pt x="5918" y="1985"/>
                    <a:pt x="71" y="7531"/>
                    <a:pt x="19" y="7601"/>
                  </a:cubicBezTo>
                  <a:cubicBezTo>
                    <a:pt x="1" y="7601"/>
                    <a:pt x="1" y="7637"/>
                    <a:pt x="19" y="7655"/>
                  </a:cubicBezTo>
                  <a:lnTo>
                    <a:pt x="71" y="7655"/>
                  </a:lnTo>
                  <a:cubicBezTo>
                    <a:pt x="125" y="7584"/>
                    <a:pt x="5970" y="2021"/>
                    <a:pt x="6853" y="43"/>
                  </a:cubicBezTo>
                  <a:cubicBezTo>
                    <a:pt x="6853" y="26"/>
                    <a:pt x="6853" y="7"/>
                    <a:pt x="6836" y="7"/>
                  </a:cubicBezTo>
                  <a:cubicBezTo>
                    <a:pt x="6831" y="3"/>
                    <a:pt x="6825" y="0"/>
                    <a:pt x="682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9" name="Google Shape;589;p13"/>
            <p:cNvSpPr/>
            <p:nvPr/>
          </p:nvSpPr>
          <p:spPr>
            <a:xfrm>
              <a:off x="1859775" y="3904075"/>
              <a:ext cx="79500" cy="215200"/>
            </a:xfrm>
            <a:custGeom>
              <a:avLst/>
              <a:gdLst/>
              <a:ahLst/>
              <a:cxnLst/>
              <a:rect l="l" t="t" r="r" b="b"/>
              <a:pathLst>
                <a:path w="3180" h="8608" extrusionOk="0">
                  <a:moveTo>
                    <a:pt x="163" y="1"/>
                  </a:moveTo>
                  <a:cubicBezTo>
                    <a:pt x="138" y="1"/>
                    <a:pt x="112" y="7"/>
                    <a:pt x="88" y="19"/>
                  </a:cubicBezTo>
                  <a:cubicBezTo>
                    <a:pt x="17" y="54"/>
                    <a:pt x="1" y="141"/>
                    <a:pt x="36" y="212"/>
                  </a:cubicBezTo>
                  <a:lnTo>
                    <a:pt x="1025" y="2208"/>
                  </a:lnTo>
                  <a:cubicBezTo>
                    <a:pt x="1343" y="2861"/>
                    <a:pt x="1678" y="3532"/>
                    <a:pt x="1995" y="4186"/>
                  </a:cubicBezTo>
                  <a:cubicBezTo>
                    <a:pt x="2296" y="4857"/>
                    <a:pt x="2561" y="5545"/>
                    <a:pt x="2666" y="6252"/>
                  </a:cubicBezTo>
                  <a:cubicBezTo>
                    <a:pt x="2755" y="6941"/>
                    <a:pt x="2685" y="7683"/>
                    <a:pt x="2384" y="8283"/>
                  </a:cubicBezTo>
                  <a:lnTo>
                    <a:pt x="2384" y="8300"/>
                  </a:lnTo>
                  <a:cubicBezTo>
                    <a:pt x="2332" y="8406"/>
                    <a:pt x="2367" y="8531"/>
                    <a:pt x="2473" y="8583"/>
                  </a:cubicBezTo>
                  <a:cubicBezTo>
                    <a:pt x="2511" y="8600"/>
                    <a:pt x="2550" y="8608"/>
                    <a:pt x="2586" y="8608"/>
                  </a:cubicBezTo>
                  <a:cubicBezTo>
                    <a:pt x="2666" y="8608"/>
                    <a:pt x="2736" y="8568"/>
                    <a:pt x="2772" y="8495"/>
                  </a:cubicBezTo>
                  <a:cubicBezTo>
                    <a:pt x="3126" y="7771"/>
                    <a:pt x="3179" y="6941"/>
                    <a:pt x="3055" y="6181"/>
                  </a:cubicBezTo>
                  <a:cubicBezTo>
                    <a:pt x="2949" y="5423"/>
                    <a:pt x="2650" y="4716"/>
                    <a:pt x="2332" y="4027"/>
                  </a:cubicBezTo>
                  <a:cubicBezTo>
                    <a:pt x="1995" y="3356"/>
                    <a:pt x="1642" y="2720"/>
                    <a:pt x="1307" y="2049"/>
                  </a:cubicBezTo>
                  <a:lnTo>
                    <a:pt x="283" y="71"/>
                  </a:lnTo>
                  <a:cubicBezTo>
                    <a:pt x="260" y="24"/>
                    <a:pt x="213" y="1"/>
                    <a:pt x="16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0" name="Google Shape;590;p13"/>
            <p:cNvSpPr/>
            <p:nvPr/>
          </p:nvSpPr>
          <p:spPr>
            <a:xfrm>
              <a:off x="1777725" y="3789250"/>
              <a:ext cx="120925" cy="140375"/>
            </a:xfrm>
            <a:custGeom>
              <a:avLst/>
              <a:gdLst/>
              <a:ahLst/>
              <a:cxnLst/>
              <a:rect l="l" t="t" r="r" b="b"/>
              <a:pathLst>
                <a:path w="4837" h="5615" extrusionOk="0">
                  <a:moveTo>
                    <a:pt x="3828" y="1"/>
                  </a:moveTo>
                  <a:cubicBezTo>
                    <a:pt x="3816" y="1"/>
                    <a:pt x="3805" y="1"/>
                    <a:pt x="3794" y="2"/>
                  </a:cubicBezTo>
                  <a:cubicBezTo>
                    <a:pt x="3476" y="20"/>
                    <a:pt x="3229" y="338"/>
                    <a:pt x="3141" y="656"/>
                  </a:cubicBezTo>
                  <a:cubicBezTo>
                    <a:pt x="3052" y="974"/>
                    <a:pt x="3088" y="1291"/>
                    <a:pt x="3071" y="1626"/>
                  </a:cubicBezTo>
                  <a:cubicBezTo>
                    <a:pt x="2859" y="1468"/>
                    <a:pt x="2699" y="1256"/>
                    <a:pt x="2505" y="1096"/>
                  </a:cubicBezTo>
                  <a:cubicBezTo>
                    <a:pt x="2346" y="952"/>
                    <a:pt x="2139" y="831"/>
                    <a:pt x="1934" y="831"/>
                  </a:cubicBezTo>
                  <a:cubicBezTo>
                    <a:pt x="1889" y="831"/>
                    <a:pt x="1844" y="836"/>
                    <a:pt x="1799" y="849"/>
                  </a:cubicBezTo>
                  <a:cubicBezTo>
                    <a:pt x="1481" y="920"/>
                    <a:pt x="1305" y="1273"/>
                    <a:pt x="1322" y="1591"/>
                  </a:cubicBezTo>
                  <a:cubicBezTo>
                    <a:pt x="1340" y="1927"/>
                    <a:pt x="1498" y="2210"/>
                    <a:pt x="1658" y="2492"/>
                  </a:cubicBezTo>
                  <a:cubicBezTo>
                    <a:pt x="1623" y="2496"/>
                    <a:pt x="1588" y="2498"/>
                    <a:pt x="1553" y="2498"/>
                  </a:cubicBezTo>
                  <a:cubicBezTo>
                    <a:pt x="1270" y="2498"/>
                    <a:pt x="987" y="2384"/>
                    <a:pt x="704" y="2368"/>
                  </a:cubicBezTo>
                  <a:cubicBezTo>
                    <a:pt x="682" y="2366"/>
                    <a:pt x="660" y="2364"/>
                    <a:pt x="638" y="2364"/>
                  </a:cubicBezTo>
                  <a:cubicBezTo>
                    <a:pt x="335" y="2364"/>
                    <a:pt x="0" y="2583"/>
                    <a:pt x="33" y="2862"/>
                  </a:cubicBezTo>
                  <a:cubicBezTo>
                    <a:pt x="50" y="2968"/>
                    <a:pt x="104" y="3057"/>
                    <a:pt x="156" y="3128"/>
                  </a:cubicBezTo>
                  <a:cubicBezTo>
                    <a:pt x="439" y="3552"/>
                    <a:pt x="756" y="3976"/>
                    <a:pt x="1093" y="4364"/>
                  </a:cubicBezTo>
                  <a:cubicBezTo>
                    <a:pt x="1446" y="4805"/>
                    <a:pt x="1851" y="5229"/>
                    <a:pt x="2364" y="5459"/>
                  </a:cubicBezTo>
                  <a:cubicBezTo>
                    <a:pt x="2601" y="5566"/>
                    <a:pt x="2839" y="5615"/>
                    <a:pt x="3068" y="5615"/>
                  </a:cubicBezTo>
                  <a:cubicBezTo>
                    <a:pt x="3863" y="5615"/>
                    <a:pt x="4552" y="5023"/>
                    <a:pt x="4731" y="4188"/>
                  </a:cubicBezTo>
                  <a:cubicBezTo>
                    <a:pt x="4837" y="3729"/>
                    <a:pt x="4801" y="3234"/>
                    <a:pt x="4766" y="2775"/>
                  </a:cubicBezTo>
                  <a:cubicBezTo>
                    <a:pt x="4731" y="2280"/>
                    <a:pt x="4695" y="1786"/>
                    <a:pt x="4660" y="1308"/>
                  </a:cubicBezTo>
                  <a:cubicBezTo>
                    <a:pt x="4642" y="1009"/>
                    <a:pt x="4606" y="708"/>
                    <a:pt x="4483" y="461"/>
                  </a:cubicBezTo>
                  <a:cubicBezTo>
                    <a:pt x="4347" y="206"/>
                    <a:pt x="4113" y="1"/>
                    <a:pt x="382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13"/>
            <p:cNvSpPr/>
            <p:nvPr/>
          </p:nvSpPr>
          <p:spPr>
            <a:xfrm>
              <a:off x="1872550" y="3881100"/>
              <a:ext cx="28750" cy="51250"/>
            </a:xfrm>
            <a:custGeom>
              <a:avLst/>
              <a:gdLst/>
              <a:ahLst/>
              <a:cxnLst/>
              <a:rect l="l" t="t" r="r" b="b"/>
              <a:pathLst>
                <a:path w="1150" h="2050" extrusionOk="0">
                  <a:moveTo>
                    <a:pt x="1025" y="1"/>
                  </a:moveTo>
                  <a:cubicBezTo>
                    <a:pt x="1008" y="1"/>
                    <a:pt x="990" y="1"/>
                    <a:pt x="990" y="19"/>
                  </a:cubicBezTo>
                  <a:cubicBezTo>
                    <a:pt x="849" y="71"/>
                    <a:pt x="743" y="177"/>
                    <a:pt x="637" y="302"/>
                  </a:cubicBezTo>
                  <a:cubicBezTo>
                    <a:pt x="337" y="637"/>
                    <a:pt x="142" y="1079"/>
                    <a:pt x="90" y="1538"/>
                  </a:cubicBezTo>
                  <a:cubicBezTo>
                    <a:pt x="72" y="1715"/>
                    <a:pt x="1" y="2049"/>
                    <a:pt x="231" y="2049"/>
                  </a:cubicBezTo>
                  <a:cubicBezTo>
                    <a:pt x="389" y="2049"/>
                    <a:pt x="601" y="1732"/>
                    <a:pt x="690" y="1626"/>
                  </a:cubicBezTo>
                  <a:cubicBezTo>
                    <a:pt x="867" y="1397"/>
                    <a:pt x="990" y="1149"/>
                    <a:pt x="1079" y="867"/>
                  </a:cubicBezTo>
                  <a:cubicBezTo>
                    <a:pt x="1150" y="601"/>
                    <a:pt x="1150" y="302"/>
                    <a:pt x="1061" y="36"/>
                  </a:cubicBezTo>
                  <a:cubicBezTo>
                    <a:pt x="1044" y="19"/>
                    <a:pt x="1044" y="1"/>
                    <a:pt x="10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13"/>
            <p:cNvSpPr/>
            <p:nvPr/>
          </p:nvSpPr>
          <p:spPr>
            <a:xfrm>
              <a:off x="1918050" y="3801600"/>
              <a:ext cx="127175" cy="125250"/>
            </a:xfrm>
            <a:custGeom>
              <a:avLst/>
              <a:gdLst/>
              <a:ahLst/>
              <a:cxnLst/>
              <a:rect l="l" t="t" r="r" b="b"/>
              <a:pathLst>
                <a:path w="5087" h="5010" extrusionOk="0">
                  <a:moveTo>
                    <a:pt x="2408" y="1"/>
                  </a:moveTo>
                  <a:cubicBezTo>
                    <a:pt x="2148" y="1"/>
                    <a:pt x="1887" y="204"/>
                    <a:pt x="1767" y="444"/>
                  </a:cubicBezTo>
                  <a:cubicBezTo>
                    <a:pt x="1625" y="744"/>
                    <a:pt x="1625" y="1080"/>
                    <a:pt x="1625" y="1398"/>
                  </a:cubicBezTo>
                  <a:cubicBezTo>
                    <a:pt x="1324" y="1274"/>
                    <a:pt x="1131" y="991"/>
                    <a:pt x="865" y="814"/>
                  </a:cubicBezTo>
                  <a:cubicBezTo>
                    <a:pt x="743" y="738"/>
                    <a:pt x="590" y="694"/>
                    <a:pt x="449" y="694"/>
                  </a:cubicBezTo>
                  <a:cubicBezTo>
                    <a:pt x="263" y="694"/>
                    <a:pt x="96" y="768"/>
                    <a:pt x="36" y="939"/>
                  </a:cubicBezTo>
                  <a:cubicBezTo>
                    <a:pt x="1" y="1026"/>
                    <a:pt x="1" y="1115"/>
                    <a:pt x="1" y="1221"/>
                  </a:cubicBezTo>
                  <a:cubicBezTo>
                    <a:pt x="53" y="1733"/>
                    <a:pt x="107" y="2246"/>
                    <a:pt x="213" y="2757"/>
                  </a:cubicBezTo>
                  <a:cubicBezTo>
                    <a:pt x="319" y="3305"/>
                    <a:pt x="460" y="3870"/>
                    <a:pt x="795" y="4329"/>
                  </a:cubicBezTo>
                  <a:cubicBezTo>
                    <a:pt x="1139" y="4789"/>
                    <a:pt x="1630" y="5009"/>
                    <a:pt x="2126" y="5009"/>
                  </a:cubicBezTo>
                  <a:cubicBezTo>
                    <a:pt x="2623" y="5009"/>
                    <a:pt x="3127" y="4789"/>
                    <a:pt x="3497" y="4365"/>
                  </a:cubicBezTo>
                  <a:cubicBezTo>
                    <a:pt x="3797" y="4012"/>
                    <a:pt x="4009" y="3588"/>
                    <a:pt x="4204" y="3146"/>
                  </a:cubicBezTo>
                  <a:cubicBezTo>
                    <a:pt x="4416" y="2705"/>
                    <a:pt x="4609" y="2263"/>
                    <a:pt x="4821" y="1822"/>
                  </a:cubicBezTo>
                  <a:cubicBezTo>
                    <a:pt x="4945" y="1556"/>
                    <a:pt x="5068" y="1274"/>
                    <a:pt x="5087" y="991"/>
                  </a:cubicBezTo>
                  <a:cubicBezTo>
                    <a:pt x="5087" y="708"/>
                    <a:pt x="4962" y="391"/>
                    <a:pt x="4698" y="268"/>
                  </a:cubicBezTo>
                  <a:cubicBezTo>
                    <a:pt x="4621" y="229"/>
                    <a:pt x="4537" y="211"/>
                    <a:pt x="4451" y="211"/>
                  </a:cubicBezTo>
                  <a:cubicBezTo>
                    <a:pt x="4223" y="211"/>
                    <a:pt x="3982" y="335"/>
                    <a:pt x="3815" y="515"/>
                  </a:cubicBezTo>
                  <a:cubicBezTo>
                    <a:pt x="3585" y="744"/>
                    <a:pt x="3462" y="1045"/>
                    <a:pt x="3285" y="1327"/>
                  </a:cubicBezTo>
                  <a:cubicBezTo>
                    <a:pt x="3161" y="1080"/>
                    <a:pt x="3126" y="833"/>
                    <a:pt x="3055" y="586"/>
                  </a:cubicBezTo>
                  <a:cubicBezTo>
                    <a:pt x="2968" y="338"/>
                    <a:pt x="2808" y="91"/>
                    <a:pt x="2544" y="20"/>
                  </a:cubicBezTo>
                  <a:cubicBezTo>
                    <a:pt x="2499" y="7"/>
                    <a:pt x="2454" y="1"/>
                    <a:pt x="240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13"/>
            <p:cNvSpPr/>
            <p:nvPr/>
          </p:nvSpPr>
          <p:spPr>
            <a:xfrm>
              <a:off x="1929075" y="3895625"/>
              <a:ext cx="44175" cy="37475"/>
            </a:xfrm>
            <a:custGeom>
              <a:avLst/>
              <a:gdLst/>
              <a:ahLst/>
              <a:cxnLst/>
              <a:rect l="l" t="t" r="r" b="b"/>
              <a:pathLst>
                <a:path w="1767" h="1499" extrusionOk="0">
                  <a:moveTo>
                    <a:pt x="128" y="1"/>
                  </a:moveTo>
                  <a:cubicBezTo>
                    <a:pt x="103" y="1"/>
                    <a:pt x="79" y="2"/>
                    <a:pt x="54" y="3"/>
                  </a:cubicBezTo>
                  <a:cubicBezTo>
                    <a:pt x="36" y="3"/>
                    <a:pt x="19" y="3"/>
                    <a:pt x="0" y="20"/>
                  </a:cubicBezTo>
                  <a:lnTo>
                    <a:pt x="0" y="56"/>
                  </a:lnTo>
                  <a:cubicBezTo>
                    <a:pt x="19" y="215"/>
                    <a:pt x="89" y="338"/>
                    <a:pt x="160" y="479"/>
                  </a:cubicBezTo>
                  <a:cubicBezTo>
                    <a:pt x="407" y="868"/>
                    <a:pt x="761" y="1186"/>
                    <a:pt x="1184" y="1362"/>
                  </a:cubicBezTo>
                  <a:cubicBezTo>
                    <a:pt x="1287" y="1408"/>
                    <a:pt x="1450" y="1499"/>
                    <a:pt x="1571" y="1499"/>
                  </a:cubicBezTo>
                  <a:cubicBezTo>
                    <a:pt x="1636" y="1499"/>
                    <a:pt x="1689" y="1472"/>
                    <a:pt x="1714" y="1398"/>
                  </a:cubicBezTo>
                  <a:cubicBezTo>
                    <a:pt x="1766" y="1240"/>
                    <a:pt x="1538" y="939"/>
                    <a:pt x="1449" y="816"/>
                  </a:cubicBezTo>
                  <a:cubicBezTo>
                    <a:pt x="1272" y="604"/>
                    <a:pt x="1078" y="392"/>
                    <a:pt x="848" y="232"/>
                  </a:cubicBezTo>
                  <a:cubicBezTo>
                    <a:pt x="639" y="88"/>
                    <a:pt x="385" y="1"/>
                    <a:pt x="12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13"/>
            <p:cNvSpPr/>
            <p:nvPr/>
          </p:nvSpPr>
          <p:spPr>
            <a:xfrm>
              <a:off x="1786025" y="4306900"/>
              <a:ext cx="316150" cy="246075"/>
            </a:xfrm>
            <a:custGeom>
              <a:avLst/>
              <a:gdLst/>
              <a:ahLst/>
              <a:cxnLst/>
              <a:rect l="l" t="t" r="r" b="b"/>
              <a:pathLst>
                <a:path w="12646" h="9843" extrusionOk="0">
                  <a:moveTo>
                    <a:pt x="12403" y="1"/>
                  </a:moveTo>
                  <a:cubicBezTo>
                    <a:pt x="12378" y="1"/>
                    <a:pt x="12353" y="4"/>
                    <a:pt x="12327" y="12"/>
                  </a:cubicBezTo>
                  <a:cubicBezTo>
                    <a:pt x="11710" y="223"/>
                    <a:pt x="11110" y="452"/>
                    <a:pt x="10509" y="718"/>
                  </a:cubicBezTo>
                  <a:cubicBezTo>
                    <a:pt x="9926" y="982"/>
                    <a:pt x="9343" y="1265"/>
                    <a:pt x="8778" y="1618"/>
                  </a:cubicBezTo>
                  <a:cubicBezTo>
                    <a:pt x="8496" y="1795"/>
                    <a:pt x="8230" y="2006"/>
                    <a:pt x="7983" y="2237"/>
                  </a:cubicBezTo>
                  <a:cubicBezTo>
                    <a:pt x="7736" y="2466"/>
                    <a:pt x="7524" y="2713"/>
                    <a:pt x="7295" y="2943"/>
                  </a:cubicBezTo>
                  <a:cubicBezTo>
                    <a:pt x="6871" y="3419"/>
                    <a:pt x="6429" y="3808"/>
                    <a:pt x="5917" y="4161"/>
                  </a:cubicBezTo>
                  <a:cubicBezTo>
                    <a:pt x="4893" y="4886"/>
                    <a:pt x="3728" y="5433"/>
                    <a:pt x="2650" y="6174"/>
                  </a:cubicBezTo>
                  <a:cubicBezTo>
                    <a:pt x="2103" y="6546"/>
                    <a:pt x="1573" y="6987"/>
                    <a:pt x="1114" y="7481"/>
                  </a:cubicBezTo>
                  <a:cubicBezTo>
                    <a:pt x="672" y="7994"/>
                    <a:pt x="283" y="8594"/>
                    <a:pt x="71" y="9282"/>
                  </a:cubicBezTo>
                  <a:lnTo>
                    <a:pt x="54" y="9282"/>
                  </a:lnTo>
                  <a:cubicBezTo>
                    <a:pt x="1" y="9513"/>
                    <a:pt x="125" y="9760"/>
                    <a:pt x="354" y="9831"/>
                  </a:cubicBezTo>
                  <a:cubicBezTo>
                    <a:pt x="389" y="9839"/>
                    <a:pt x="425" y="9843"/>
                    <a:pt x="459" y="9843"/>
                  </a:cubicBezTo>
                  <a:cubicBezTo>
                    <a:pt x="651" y="9843"/>
                    <a:pt x="824" y="9725"/>
                    <a:pt x="884" y="9530"/>
                  </a:cubicBezTo>
                  <a:cubicBezTo>
                    <a:pt x="1043" y="8983"/>
                    <a:pt x="1343" y="8470"/>
                    <a:pt x="1731" y="8011"/>
                  </a:cubicBezTo>
                  <a:cubicBezTo>
                    <a:pt x="2120" y="7570"/>
                    <a:pt x="2579" y="7163"/>
                    <a:pt x="3073" y="6793"/>
                  </a:cubicBezTo>
                  <a:cubicBezTo>
                    <a:pt x="4081" y="6068"/>
                    <a:pt x="5246" y="5486"/>
                    <a:pt x="6288" y="4709"/>
                  </a:cubicBezTo>
                  <a:cubicBezTo>
                    <a:pt x="6817" y="4321"/>
                    <a:pt x="7330" y="3843"/>
                    <a:pt x="7754" y="3349"/>
                  </a:cubicBezTo>
                  <a:cubicBezTo>
                    <a:pt x="8178" y="2872"/>
                    <a:pt x="8566" y="2413"/>
                    <a:pt x="9078" y="2077"/>
                  </a:cubicBezTo>
                  <a:cubicBezTo>
                    <a:pt x="9591" y="1742"/>
                    <a:pt x="10156" y="1441"/>
                    <a:pt x="10721" y="1177"/>
                  </a:cubicBezTo>
                  <a:cubicBezTo>
                    <a:pt x="11303" y="895"/>
                    <a:pt x="11887" y="647"/>
                    <a:pt x="12469" y="435"/>
                  </a:cubicBezTo>
                  <a:cubicBezTo>
                    <a:pt x="12593" y="400"/>
                    <a:pt x="12645" y="276"/>
                    <a:pt x="12610" y="153"/>
                  </a:cubicBezTo>
                  <a:cubicBezTo>
                    <a:pt x="12582" y="54"/>
                    <a:pt x="12498" y="1"/>
                    <a:pt x="1240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13"/>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13"/>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7" name="Google Shape;597;p13"/>
            <p:cNvSpPr/>
            <p:nvPr/>
          </p:nvSpPr>
          <p:spPr>
            <a:xfrm>
              <a:off x="2066575" y="4197850"/>
              <a:ext cx="145075" cy="123100"/>
            </a:xfrm>
            <a:custGeom>
              <a:avLst/>
              <a:gdLst/>
              <a:ahLst/>
              <a:cxnLst/>
              <a:rect l="l" t="t" r="r" b="b"/>
              <a:pathLst>
                <a:path w="5803" h="4924" extrusionOk="0">
                  <a:moveTo>
                    <a:pt x="1860" y="1"/>
                  </a:moveTo>
                  <a:cubicBezTo>
                    <a:pt x="1802" y="1"/>
                    <a:pt x="1745" y="15"/>
                    <a:pt x="1689" y="46"/>
                  </a:cubicBezTo>
                  <a:cubicBezTo>
                    <a:pt x="1600" y="81"/>
                    <a:pt x="1548" y="170"/>
                    <a:pt x="1494" y="241"/>
                  </a:cubicBezTo>
                  <a:cubicBezTo>
                    <a:pt x="1176" y="665"/>
                    <a:pt x="893" y="1089"/>
                    <a:pt x="646" y="1548"/>
                  </a:cubicBezTo>
                  <a:cubicBezTo>
                    <a:pt x="364" y="2042"/>
                    <a:pt x="116" y="2554"/>
                    <a:pt x="81" y="3119"/>
                  </a:cubicBezTo>
                  <a:cubicBezTo>
                    <a:pt x="1" y="4170"/>
                    <a:pt x="836" y="4923"/>
                    <a:pt x="1816" y="4923"/>
                  </a:cubicBezTo>
                  <a:cubicBezTo>
                    <a:pt x="1908" y="4923"/>
                    <a:pt x="2001" y="4917"/>
                    <a:pt x="2094" y="4903"/>
                  </a:cubicBezTo>
                  <a:cubicBezTo>
                    <a:pt x="2572" y="4833"/>
                    <a:pt x="2996" y="4638"/>
                    <a:pt x="3436" y="4444"/>
                  </a:cubicBezTo>
                  <a:cubicBezTo>
                    <a:pt x="3879" y="4232"/>
                    <a:pt x="4320" y="4020"/>
                    <a:pt x="4762" y="3825"/>
                  </a:cubicBezTo>
                  <a:cubicBezTo>
                    <a:pt x="5026" y="3702"/>
                    <a:pt x="5292" y="3578"/>
                    <a:pt x="5503" y="3366"/>
                  </a:cubicBezTo>
                  <a:cubicBezTo>
                    <a:pt x="5697" y="3154"/>
                    <a:pt x="5803" y="2819"/>
                    <a:pt x="5680" y="2572"/>
                  </a:cubicBezTo>
                  <a:cubicBezTo>
                    <a:pt x="5563" y="2289"/>
                    <a:pt x="5213" y="2164"/>
                    <a:pt x="4907" y="2164"/>
                  </a:cubicBezTo>
                  <a:cubicBezTo>
                    <a:pt x="4888" y="2164"/>
                    <a:pt x="4868" y="2164"/>
                    <a:pt x="4849" y="2165"/>
                  </a:cubicBezTo>
                  <a:cubicBezTo>
                    <a:pt x="4531" y="2201"/>
                    <a:pt x="4214" y="2342"/>
                    <a:pt x="3914" y="2448"/>
                  </a:cubicBezTo>
                  <a:cubicBezTo>
                    <a:pt x="3985" y="2201"/>
                    <a:pt x="4126" y="1972"/>
                    <a:pt x="4214" y="1725"/>
                  </a:cubicBezTo>
                  <a:cubicBezTo>
                    <a:pt x="4303" y="1494"/>
                    <a:pt x="4338" y="1195"/>
                    <a:pt x="4197" y="983"/>
                  </a:cubicBezTo>
                  <a:cubicBezTo>
                    <a:pt x="4080" y="807"/>
                    <a:pt x="3862" y="725"/>
                    <a:pt x="3646" y="725"/>
                  </a:cubicBezTo>
                  <a:cubicBezTo>
                    <a:pt x="3536" y="725"/>
                    <a:pt x="3426" y="746"/>
                    <a:pt x="3331" y="788"/>
                  </a:cubicBezTo>
                  <a:cubicBezTo>
                    <a:pt x="3031" y="929"/>
                    <a:pt x="2801" y="1176"/>
                    <a:pt x="2589" y="1424"/>
                  </a:cubicBezTo>
                  <a:cubicBezTo>
                    <a:pt x="2448" y="1141"/>
                    <a:pt x="2483" y="788"/>
                    <a:pt x="2395" y="488"/>
                  </a:cubicBezTo>
                  <a:cubicBezTo>
                    <a:pt x="2324" y="233"/>
                    <a:pt x="2094" y="1"/>
                    <a:pt x="1860"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13"/>
            <p:cNvSpPr/>
            <p:nvPr/>
          </p:nvSpPr>
          <p:spPr>
            <a:xfrm>
              <a:off x="2064625" y="4259750"/>
              <a:ext cx="20775" cy="54575"/>
            </a:xfrm>
            <a:custGeom>
              <a:avLst/>
              <a:gdLst/>
              <a:ahLst/>
              <a:cxnLst/>
              <a:rect l="l" t="t" r="r" b="b"/>
              <a:pathLst>
                <a:path w="831" h="2183" extrusionOk="0">
                  <a:moveTo>
                    <a:pt x="245" y="0"/>
                  </a:moveTo>
                  <a:cubicBezTo>
                    <a:pt x="240" y="0"/>
                    <a:pt x="235" y="2"/>
                    <a:pt x="230" y="7"/>
                  </a:cubicBezTo>
                  <a:lnTo>
                    <a:pt x="213" y="26"/>
                  </a:lnTo>
                  <a:cubicBezTo>
                    <a:pt x="124" y="148"/>
                    <a:pt x="88" y="308"/>
                    <a:pt x="71" y="449"/>
                  </a:cubicBezTo>
                  <a:cubicBezTo>
                    <a:pt x="1" y="909"/>
                    <a:pt x="71" y="1385"/>
                    <a:pt x="265" y="1792"/>
                  </a:cubicBezTo>
                  <a:cubicBezTo>
                    <a:pt x="326" y="1928"/>
                    <a:pt x="427" y="2183"/>
                    <a:pt x="566" y="2183"/>
                  </a:cubicBezTo>
                  <a:cubicBezTo>
                    <a:pt x="589" y="2183"/>
                    <a:pt x="612" y="2176"/>
                    <a:pt x="637" y="2162"/>
                  </a:cubicBezTo>
                  <a:cubicBezTo>
                    <a:pt x="795" y="2074"/>
                    <a:pt x="813" y="1686"/>
                    <a:pt x="813" y="1544"/>
                  </a:cubicBezTo>
                  <a:cubicBezTo>
                    <a:pt x="830" y="1262"/>
                    <a:pt x="813" y="979"/>
                    <a:pt x="743" y="714"/>
                  </a:cubicBezTo>
                  <a:cubicBezTo>
                    <a:pt x="654" y="449"/>
                    <a:pt x="512" y="184"/>
                    <a:pt x="283" y="26"/>
                  </a:cubicBezTo>
                  <a:cubicBezTo>
                    <a:pt x="270" y="13"/>
                    <a:pt x="258" y="0"/>
                    <a:pt x="24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13"/>
            <p:cNvSpPr/>
            <p:nvPr/>
          </p:nvSpPr>
          <p:spPr>
            <a:xfrm>
              <a:off x="2074775" y="4307700"/>
              <a:ext cx="56525" cy="19025"/>
            </a:xfrm>
            <a:custGeom>
              <a:avLst/>
              <a:gdLst/>
              <a:ahLst/>
              <a:cxnLst/>
              <a:rect l="l" t="t" r="r" b="b"/>
              <a:pathLst>
                <a:path w="2261" h="761" extrusionOk="0">
                  <a:moveTo>
                    <a:pt x="1075" y="1"/>
                  </a:moveTo>
                  <a:cubicBezTo>
                    <a:pt x="886" y="1"/>
                    <a:pt x="696" y="23"/>
                    <a:pt x="513" y="67"/>
                  </a:cubicBezTo>
                  <a:cubicBezTo>
                    <a:pt x="337" y="102"/>
                    <a:pt x="0" y="156"/>
                    <a:pt x="71" y="368"/>
                  </a:cubicBezTo>
                  <a:cubicBezTo>
                    <a:pt x="142" y="526"/>
                    <a:pt x="495" y="615"/>
                    <a:pt x="636" y="668"/>
                  </a:cubicBezTo>
                  <a:cubicBezTo>
                    <a:pt x="857" y="726"/>
                    <a:pt x="1091" y="761"/>
                    <a:pt x="1326" y="761"/>
                  </a:cubicBezTo>
                  <a:cubicBezTo>
                    <a:pt x="1373" y="761"/>
                    <a:pt x="1420" y="759"/>
                    <a:pt x="1467" y="757"/>
                  </a:cubicBezTo>
                  <a:cubicBezTo>
                    <a:pt x="1749" y="738"/>
                    <a:pt x="2032" y="632"/>
                    <a:pt x="2244" y="439"/>
                  </a:cubicBezTo>
                  <a:cubicBezTo>
                    <a:pt x="2261" y="439"/>
                    <a:pt x="2261" y="420"/>
                    <a:pt x="2261" y="403"/>
                  </a:cubicBezTo>
                  <a:cubicBezTo>
                    <a:pt x="2261" y="385"/>
                    <a:pt x="2261" y="385"/>
                    <a:pt x="2244" y="368"/>
                  </a:cubicBezTo>
                  <a:cubicBezTo>
                    <a:pt x="2138" y="262"/>
                    <a:pt x="1997" y="191"/>
                    <a:pt x="1855" y="138"/>
                  </a:cubicBezTo>
                  <a:cubicBezTo>
                    <a:pt x="1608" y="45"/>
                    <a:pt x="1341" y="1"/>
                    <a:pt x="10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0" name="Google Shape;600;p13"/>
          <p:cNvGrpSpPr/>
          <p:nvPr/>
        </p:nvGrpSpPr>
        <p:grpSpPr>
          <a:xfrm rot="7705150">
            <a:off x="68285" y="1975145"/>
            <a:ext cx="773521" cy="216198"/>
            <a:chOff x="1699175" y="4937600"/>
            <a:chExt cx="244925" cy="91275"/>
          </a:xfrm>
        </p:grpSpPr>
        <p:sp>
          <p:nvSpPr>
            <p:cNvPr id="601" name="Google Shape;601;p13"/>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13"/>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3" name="Google Shape;603;p13"/>
          <p:cNvGrpSpPr/>
          <p:nvPr/>
        </p:nvGrpSpPr>
        <p:grpSpPr>
          <a:xfrm rot="-7968609">
            <a:off x="-13810" y="1308083"/>
            <a:ext cx="773539" cy="216203"/>
            <a:chOff x="1699175" y="4937600"/>
            <a:chExt cx="244925" cy="91275"/>
          </a:xfrm>
        </p:grpSpPr>
        <p:sp>
          <p:nvSpPr>
            <p:cNvPr id="604" name="Google Shape;604;p13"/>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13"/>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5729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06"/>
        <p:cNvGrpSpPr/>
        <p:nvPr/>
      </p:nvGrpSpPr>
      <p:grpSpPr>
        <a:xfrm>
          <a:off x="0" y="0"/>
          <a:ext cx="0" cy="0"/>
          <a:chOff x="0" y="0"/>
          <a:chExt cx="0" cy="0"/>
        </a:xfrm>
      </p:grpSpPr>
      <p:sp>
        <p:nvSpPr>
          <p:cNvPr id="607" name="Google Shape;607;p14"/>
          <p:cNvSpPr txBox="1">
            <a:spLocks noGrp="1"/>
          </p:cNvSpPr>
          <p:nvPr>
            <p:ph type="title"/>
          </p:nvPr>
        </p:nvSpPr>
        <p:spPr>
          <a:xfrm>
            <a:off x="2920325" y="4646551"/>
            <a:ext cx="45639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smtClean="0"/>
              <a:t>Click to edit Master title style</a:t>
            </a:r>
            <a:endParaRPr/>
          </a:p>
        </p:txBody>
      </p:sp>
      <p:sp>
        <p:nvSpPr>
          <p:cNvPr id="608" name="Google Shape;608;p14"/>
          <p:cNvSpPr txBox="1">
            <a:spLocks noGrp="1"/>
          </p:cNvSpPr>
          <p:nvPr>
            <p:ph type="subTitle" idx="1"/>
          </p:nvPr>
        </p:nvSpPr>
        <p:spPr>
          <a:xfrm>
            <a:off x="2920325" y="1502251"/>
            <a:ext cx="5506200" cy="314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r>
              <a:rPr lang="en-US" smtClean="0"/>
              <a:t>Click to edit Master subtitle style</a:t>
            </a:r>
            <a:endParaRPr/>
          </a:p>
        </p:txBody>
      </p:sp>
      <p:grpSp>
        <p:nvGrpSpPr>
          <p:cNvPr id="609" name="Google Shape;609;p14"/>
          <p:cNvGrpSpPr/>
          <p:nvPr/>
        </p:nvGrpSpPr>
        <p:grpSpPr>
          <a:xfrm>
            <a:off x="6728702" y="-726129"/>
            <a:ext cx="2505232" cy="3302400"/>
            <a:chOff x="6728702" y="-544597"/>
            <a:chExt cx="2505232" cy="2476800"/>
          </a:xfrm>
        </p:grpSpPr>
        <p:sp>
          <p:nvSpPr>
            <p:cNvPr id="610" name="Google Shape;610;p14"/>
            <p:cNvSpPr/>
            <p:nvPr/>
          </p:nvSpPr>
          <p:spPr>
            <a:xfrm rot="7903172" flipH="1">
              <a:off x="7187311" y="-276493"/>
              <a:ext cx="1588015" cy="1940592"/>
            </a:xfrm>
            <a:custGeom>
              <a:avLst/>
              <a:gdLst/>
              <a:ahLst/>
              <a:cxnLst/>
              <a:rect l="l" t="t" r="r" b="b"/>
              <a:pathLst>
                <a:path w="32249" h="41547" extrusionOk="0">
                  <a:moveTo>
                    <a:pt x="31554" y="1"/>
                  </a:moveTo>
                  <a:cubicBezTo>
                    <a:pt x="31428" y="1"/>
                    <a:pt x="31300" y="34"/>
                    <a:pt x="31189" y="103"/>
                  </a:cubicBezTo>
                  <a:cubicBezTo>
                    <a:pt x="28452" y="1780"/>
                    <a:pt x="26102" y="4111"/>
                    <a:pt x="24390" y="6849"/>
                  </a:cubicBezTo>
                  <a:cubicBezTo>
                    <a:pt x="23524" y="8244"/>
                    <a:pt x="22782" y="9816"/>
                    <a:pt x="22165" y="11547"/>
                  </a:cubicBezTo>
                  <a:cubicBezTo>
                    <a:pt x="22005" y="11987"/>
                    <a:pt x="21864" y="12430"/>
                    <a:pt x="21723" y="12870"/>
                  </a:cubicBezTo>
                  <a:cubicBezTo>
                    <a:pt x="21353" y="13984"/>
                    <a:pt x="20999" y="15043"/>
                    <a:pt x="20505" y="16032"/>
                  </a:cubicBezTo>
                  <a:cubicBezTo>
                    <a:pt x="20152" y="16720"/>
                    <a:pt x="19710" y="17375"/>
                    <a:pt x="19269" y="18046"/>
                  </a:cubicBezTo>
                  <a:cubicBezTo>
                    <a:pt x="18932" y="18540"/>
                    <a:pt x="18598" y="19052"/>
                    <a:pt x="18297" y="19600"/>
                  </a:cubicBezTo>
                  <a:cubicBezTo>
                    <a:pt x="17484" y="20977"/>
                    <a:pt x="16902" y="22461"/>
                    <a:pt x="16337" y="23890"/>
                  </a:cubicBezTo>
                  <a:lnTo>
                    <a:pt x="16177" y="24314"/>
                  </a:lnTo>
                  <a:cubicBezTo>
                    <a:pt x="14941" y="27441"/>
                    <a:pt x="13599" y="30584"/>
                    <a:pt x="12151" y="33622"/>
                  </a:cubicBezTo>
                  <a:cubicBezTo>
                    <a:pt x="11604" y="34787"/>
                    <a:pt x="11091" y="35812"/>
                    <a:pt x="10297" y="36570"/>
                  </a:cubicBezTo>
                  <a:cubicBezTo>
                    <a:pt x="8972" y="37825"/>
                    <a:pt x="7083" y="38213"/>
                    <a:pt x="5070" y="38619"/>
                  </a:cubicBezTo>
                  <a:cubicBezTo>
                    <a:pt x="3375" y="38972"/>
                    <a:pt x="1625" y="39325"/>
                    <a:pt x="196" y="40244"/>
                  </a:cubicBezTo>
                  <a:cubicBezTo>
                    <a:pt x="160" y="40279"/>
                    <a:pt x="125" y="40297"/>
                    <a:pt x="90" y="40314"/>
                  </a:cubicBezTo>
                  <a:cubicBezTo>
                    <a:pt x="1" y="40456"/>
                    <a:pt x="36" y="40738"/>
                    <a:pt x="196" y="41039"/>
                  </a:cubicBezTo>
                  <a:cubicBezTo>
                    <a:pt x="335" y="41333"/>
                    <a:pt x="556" y="41546"/>
                    <a:pt x="704" y="41546"/>
                  </a:cubicBezTo>
                  <a:cubicBezTo>
                    <a:pt x="724" y="41546"/>
                    <a:pt x="744" y="41542"/>
                    <a:pt x="761" y="41534"/>
                  </a:cubicBezTo>
                  <a:cubicBezTo>
                    <a:pt x="778" y="41534"/>
                    <a:pt x="796" y="41515"/>
                    <a:pt x="813" y="41498"/>
                  </a:cubicBezTo>
                  <a:cubicBezTo>
                    <a:pt x="2049" y="40651"/>
                    <a:pt x="3657" y="40333"/>
                    <a:pt x="5353" y="39979"/>
                  </a:cubicBezTo>
                  <a:cubicBezTo>
                    <a:pt x="7453" y="39556"/>
                    <a:pt x="9643" y="39096"/>
                    <a:pt x="11251" y="37578"/>
                  </a:cubicBezTo>
                  <a:cubicBezTo>
                    <a:pt x="12222" y="36659"/>
                    <a:pt x="12805" y="35511"/>
                    <a:pt x="13422" y="34222"/>
                  </a:cubicBezTo>
                  <a:cubicBezTo>
                    <a:pt x="14871" y="31149"/>
                    <a:pt x="16231" y="27988"/>
                    <a:pt x="17467" y="24827"/>
                  </a:cubicBezTo>
                  <a:lnTo>
                    <a:pt x="17644" y="24403"/>
                  </a:lnTo>
                  <a:cubicBezTo>
                    <a:pt x="18174" y="23007"/>
                    <a:pt x="18739" y="21578"/>
                    <a:pt x="19498" y="20288"/>
                  </a:cubicBezTo>
                  <a:cubicBezTo>
                    <a:pt x="19780" y="19793"/>
                    <a:pt x="20116" y="19299"/>
                    <a:pt x="20434" y="18823"/>
                  </a:cubicBezTo>
                  <a:cubicBezTo>
                    <a:pt x="20875" y="18133"/>
                    <a:pt x="21353" y="17427"/>
                    <a:pt x="21741" y="16668"/>
                  </a:cubicBezTo>
                  <a:cubicBezTo>
                    <a:pt x="22288" y="15590"/>
                    <a:pt x="22676" y="14425"/>
                    <a:pt x="23030" y="13313"/>
                  </a:cubicBezTo>
                  <a:cubicBezTo>
                    <a:pt x="23189" y="12870"/>
                    <a:pt x="23331" y="12430"/>
                    <a:pt x="23472" y="12006"/>
                  </a:cubicBezTo>
                  <a:cubicBezTo>
                    <a:pt x="24054" y="10381"/>
                    <a:pt x="24760" y="8879"/>
                    <a:pt x="25573" y="7572"/>
                  </a:cubicBezTo>
                  <a:cubicBezTo>
                    <a:pt x="27162" y="5029"/>
                    <a:pt x="29352" y="2858"/>
                    <a:pt x="31913" y="1285"/>
                  </a:cubicBezTo>
                  <a:cubicBezTo>
                    <a:pt x="32125" y="1163"/>
                    <a:pt x="32248" y="932"/>
                    <a:pt x="32248" y="685"/>
                  </a:cubicBezTo>
                  <a:cubicBezTo>
                    <a:pt x="32248" y="562"/>
                    <a:pt x="32213" y="438"/>
                    <a:pt x="32142" y="332"/>
                  </a:cubicBezTo>
                  <a:cubicBezTo>
                    <a:pt x="32017" y="115"/>
                    <a:pt x="31787" y="1"/>
                    <a:pt x="3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14"/>
            <p:cNvSpPr/>
            <p:nvPr/>
          </p:nvSpPr>
          <p:spPr>
            <a:xfrm rot="7903172" flipH="1">
              <a:off x="7726994" y="104069"/>
              <a:ext cx="213071" cy="490671"/>
            </a:xfrm>
            <a:custGeom>
              <a:avLst/>
              <a:gdLst/>
              <a:ahLst/>
              <a:cxnLst/>
              <a:rect l="l" t="t" r="r" b="b"/>
              <a:pathLst>
                <a:path w="4327" h="10505" extrusionOk="0">
                  <a:moveTo>
                    <a:pt x="419" y="0"/>
                  </a:moveTo>
                  <a:cubicBezTo>
                    <a:pt x="398" y="0"/>
                    <a:pt x="376" y="2"/>
                    <a:pt x="354" y="5"/>
                  </a:cubicBezTo>
                  <a:cubicBezTo>
                    <a:pt x="142" y="24"/>
                    <a:pt x="1" y="217"/>
                    <a:pt x="36" y="429"/>
                  </a:cubicBezTo>
                  <a:cubicBezTo>
                    <a:pt x="531" y="4032"/>
                    <a:pt x="1908" y="7493"/>
                    <a:pt x="4009" y="10443"/>
                  </a:cubicBezTo>
                  <a:cubicBezTo>
                    <a:pt x="4044" y="10477"/>
                    <a:pt x="4101" y="10504"/>
                    <a:pt x="4157" y="10504"/>
                  </a:cubicBezTo>
                  <a:cubicBezTo>
                    <a:pt x="4186" y="10504"/>
                    <a:pt x="4215" y="10497"/>
                    <a:pt x="4239" y="10479"/>
                  </a:cubicBezTo>
                  <a:cubicBezTo>
                    <a:pt x="4310" y="10425"/>
                    <a:pt x="4327" y="10319"/>
                    <a:pt x="4275" y="10248"/>
                  </a:cubicBezTo>
                  <a:cubicBezTo>
                    <a:pt x="2332" y="7281"/>
                    <a:pt x="1113" y="3838"/>
                    <a:pt x="778" y="342"/>
                  </a:cubicBezTo>
                  <a:lnTo>
                    <a:pt x="778" y="323"/>
                  </a:lnTo>
                  <a:cubicBezTo>
                    <a:pt x="761" y="133"/>
                    <a:pt x="604"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14"/>
            <p:cNvSpPr/>
            <p:nvPr/>
          </p:nvSpPr>
          <p:spPr>
            <a:xfrm rot="7903172" flipH="1">
              <a:off x="7083926" y="527263"/>
              <a:ext cx="607847" cy="194027"/>
            </a:xfrm>
            <a:custGeom>
              <a:avLst/>
              <a:gdLst/>
              <a:ahLst/>
              <a:cxnLst/>
              <a:rect l="l" t="t" r="r" b="b"/>
              <a:pathLst>
                <a:path w="12344" h="4154" extrusionOk="0">
                  <a:moveTo>
                    <a:pt x="11857" y="1"/>
                  </a:moveTo>
                  <a:cubicBezTo>
                    <a:pt x="11762" y="1"/>
                    <a:pt x="11666" y="29"/>
                    <a:pt x="11585" y="88"/>
                  </a:cubicBezTo>
                  <a:cubicBezTo>
                    <a:pt x="8522" y="2490"/>
                    <a:pt x="4618" y="3840"/>
                    <a:pt x="663" y="3840"/>
                  </a:cubicBezTo>
                  <a:cubicBezTo>
                    <a:pt x="489" y="3840"/>
                    <a:pt x="315" y="3837"/>
                    <a:pt x="141" y="3832"/>
                  </a:cubicBezTo>
                  <a:cubicBezTo>
                    <a:pt x="71" y="3832"/>
                    <a:pt x="0" y="3886"/>
                    <a:pt x="0" y="3956"/>
                  </a:cubicBezTo>
                  <a:cubicBezTo>
                    <a:pt x="0" y="4027"/>
                    <a:pt x="52" y="4098"/>
                    <a:pt x="123" y="4098"/>
                  </a:cubicBezTo>
                  <a:cubicBezTo>
                    <a:pt x="589" y="4135"/>
                    <a:pt x="1057" y="4153"/>
                    <a:pt x="1524" y="4153"/>
                  </a:cubicBezTo>
                  <a:cubicBezTo>
                    <a:pt x="5259" y="4153"/>
                    <a:pt x="9008" y="2977"/>
                    <a:pt x="12115" y="794"/>
                  </a:cubicBezTo>
                  <a:lnTo>
                    <a:pt x="12132" y="778"/>
                  </a:lnTo>
                  <a:cubicBezTo>
                    <a:pt x="12327" y="636"/>
                    <a:pt x="12344" y="354"/>
                    <a:pt x="12203" y="159"/>
                  </a:cubicBezTo>
                  <a:cubicBezTo>
                    <a:pt x="12120" y="56"/>
                    <a:pt x="11990" y="1"/>
                    <a:pt x="11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14"/>
            <p:cNvSpPr/>
            <p:nvPr/>
          </p:nvSpPr>
          <p:spPr>
            <a:xfrm rot="7903172" flipH="1">
              <a:off x="6887324" y="613191"/>
              <a:ext cx="510446" cy="181275"/>
            </a:xfrm>
            <a:custGeom>
              <a:avLst/>
              <a:gdLst/>
              <a:ahLst/>
              <a:cxnLst/>
              <a:rect l="l" t="t" r="r" b="b"/>
              <a:pathLst>
                <a:path w="10366" h="3881" extrusionOk="0">
                  <a:moveTo>
                    <a:pt x="10152" y="1"/>
                  </a:moveTo>
                  <a:cubicBezTo>
                    <a:pt x="10111" y="1"/>
                    <a:pt x="10068" y="15"/>
                    <a:pt x="10031" y="44"/>
                  </a:cubicBezTo>
                  <a:cubicBezTo>
                    <a:pt x="9713" y="309"/>
                    <a:pt x="9325" y="520"/>
                    <a:pt x="8936" y="697"/>
                  </a:cubicBezTo>
                  <a:cubicBezTo>
                    <a:pt x="8529" y="892"/>
                    <a:pt x="8124" y="1069"/>
                    <a:pt x="7717" y="1227"/>
                  </a:cubicBezTo>
                  <a:cubicBezTo>
                    <a:pt x="6887" y="1528"/>
                    <a:pt x="6040" y="1810"/>
                    <a:pt x="5192" y="2058"/>
                  </a:cubicBezTo>
                  <a:cubicBezTo>
                    <a:pt x="4768" y="2181"/>
                    <a:pt x="4326" y="2305"/>
                    <a:pt x="3902" y="2411"/>
                  </a:cubicBezTo>
                  <a:cubicBezTo>
                    <a:pt x="3478" y="2534"/>
                    <a:pt x="3038" y="2675"/>
                    <a:pt x="2614" y="2816"/>
                  </a:cubicBezTo>
                  <a:cubicBezTo>
                    <a:pt x="1766" y="3082"/>
                    <a:pt x="935" y="3381"/>
                    <a:pt x="88" y="3682"/>
                  </a:cubicBezTo>
                  <a:cubicBezTo>
                    <a:pt x="35" y="3699"/>
                    <a:pt x="0" y="3753"/>
                    <a:pt x="17" y="3805"/>
                  </a:cubicBezTo>
                  <a:cubicBezTo>
                    <a:pt x="32" y="3849"/>
                    <a:pt x="82" y="3881"/>
                    <a:pt x="128" y="3881"/>
                  </a:cubicBezTo>
                  <a:cubicBezTo>
                    <a:pt x="139" y="3881"/>
                    <a:pt x="149" y="3879"/>
                    <a:pt x="158" y="3876"/>
                  </a:cubicBezTo>
                  <a:cubicBezTo>
                    <a:pt x="1006" y="3612"/>
                    <a:pt x="1854" y="3329"/>
                    <a:pt x="2701" y="3082"/>
                  </a:cubicBezTo>
                  <a:cubicBezTo>
                    <a:pt x="3125" y="2958"/>
                    <a:pt x="3549" y="2835"/>
                    <a:pt x="3991" y="2729"/>
                  </a:cubicBezTo>
                  <a:cubicBezTo>
                    <a:pt x="4415" y="2623"/>
                    <a:pt x="4856" y="2498"/>
                    <a:pt x="5280" y="2375"/>
                  </a:cubicBezTo>
                  <a:cubicBezTo>
                    <a:pt x="6146" y="2128"/>
                    <a:pt x="6993" y="1863"/>
                    <a:pt x="7841" y="1563"/>
                  </a:cubicBezTo>
                  <a:cubicBezTo>
                    <a:pt x="8265" y="1403"/>
                    <a:pt x="8670" y="1227"/>
                    <a:pt x="9077" y="1033"/>
                  </a:cubicBezTo>
                  <a:cubicBezTo>
                    <a:pt x="9501" y="838"/>
                    <a:pt x="9890" y="626"/>
                    <a:pt x="10278" y="327"/>
                  </a:cubicBezTo>
                  <a:cubicBezTo>
                    <a:pt x="10349" y="273"/>
                    <a:pt x="10366" y="150"/>
                    <a:pt x="10295" y="80"/>
                  </a:cubicBezTo>
                  <a:cubicBezTo>
                    <a:pt x="10265" y="28"/>
                    <a:pt x="10210" y="1"/>
                    <a:pt x="10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14"/>
            <p:cNvSpPr/>
            <p:nvPr/>
          </p:nvSpPr>
          <p:spPr>
            <a:xfrm rot="7903172" flipH="1">
              <a:off x="8569532" y="933060"/>
              <a:ext cx="555798" cy="197903"/>
            </a:xfrm>
            <a:custGeom>
              <a:avLst/>
              <a:gdLst/>
              <a:ahLst/>
              <a:cxnLst/>
              <a:rect l="l" t="t" r="r" b="b"/>
              <a:pathLst>
                <a:path w="11287" h="4237" extrusionOk="0">
                  <a:moveTo>
                    <a:pt x="170" y="0"/>
                  </a:moveTo>
                  <a:cubicBezTo>
                    <a:pt x="115" y="0"/>
                    <a:pt x="59" y="24"/>
                    <a:pt x="36" y="72"/>
                  </a:cubicBezTo>
                  <a:cubicBezTo>
                    <a:pt x="0" y="159"/>
                    <a:pt x="19" y="248"/>
                    <a:pt x="89" y="284"/>
                  </a:cubicBezTo>
                  <a:lnTo>
                    <a:pt x="106" y="284"/>
                  </a:lnTo>
                  <a:cubicBezTo>
                    <a:pt x="937" y="760"/>
                    <a:pt x="1767" y="1308"/>
                    <a:pt x="2579" y="1838"/>
                  </a:cubicBezTo>
                  <a:cubicBezTo>
                    <a:pt x="3410" y="2367"/>
                    <a:pt x="4239" y="2897"/>
                    <a:pt x="5140" y="3356"/>
                  </a:cubicBezTo>
                  <a:cubicBezTo>
                    <a:pt x="5352" y="3462"/>
                    <a:pt x="5581" y="3568"/>
                    <a:pt x="5811" y="3674"/>
                  </a:cubicBezTo>
                  <a:cubicBezTo>
                    <a:pt x="5934" y="3710"/>
                    <a:pt x="6059" y="3762"/>
                    <a:pt x="6182" y="3797"/>
                  </a:cubicBezTo>
                  <a:lnTo>
                    <a:pt x="6553" y="3903"/>
                  </a:lnTo>
                  <a:cubicBezTo>
                    <a:pt x="7029" y="4027"/>
                    <a:pt x="7524" y="4133"/>
                    <a:pt x="8018" y="4186"/>
                  </a:cubicBezTo>
                  <a:cubicBezTo>
                    <a:pt x="8333" y="4219"/>
                    <a:pt x="8650" y="4236"/>
                    <a:pt x="8966" y="4236"/>
                  </a:cubicBezTo>
                  <a:cubicBezTo>
                    <a:pt x="9662" y="4236"/>
                    <a:pt x="10359" y="4151"/>
                    <a:pt x="11039" y="3957"/>
                  </a:cubicBezTo>
                  <a:lnTo>
                    <a:pt x="11056" y="3957"/>
                  </a:lnTo>
                  <a:cubicBezTo>
                    <a:pt x="11197" y="3903"/>
                    <a:pt x="11286" y="3762"/>
                    <a:pt x="11232" y="3604"/>
                  </a:cubicBezTo>
                  <a:cubicBezTo>
                    <a:pt x="11191" y="3491"/>
                    <a:pt x="11080" y="3411"/>
                    <a:pt x="10966" y="3411"/>
                  </a:cubicBezTo>
                  <a:cubicBezTo>
                    <a:pt x="10937" y="3411"/>
                    <a:pt x="10908" y="3416"/>
                    <a:pt x="10879" y="3427"/>
                  </a:cubicBezTo>
                  <a:cubicBezTo>
                    <a:pt x="10220" y="3634"/>
                    <a:pt x="9531" y="3727"/>
                    <a:pt x="8835" y="3727"/>
                  </a:cubicBezTo>
                  <a:cubicBezTo>
                    <a:pt x="8581" y="3727"/>
                    <a:pt x="8327" y="3715"/>
                    <a:pt x="8072" y="3691"/>
                  </a:cubicBezTo>
                  <a:cubicBezTo>
                    <a:pt x="7594" y="3656"/>
                    <a:pt x="7118" y="3568"/>
                    <a:pt x="6659" y="3462"/>
                  </a:cubicBezTo>
                  <a:cubicBezTo>
                    <a:pt x="6535" y="3444"/>
                    <a:pt x="6429" y="3409"/>
                    <a:pt x="6306" y="3373"/>
                  </a:cubicBezTo>
                  <a:cubicBezTo>
                    <a:pt x="6200" y="3338"/>
                    <a:pt x="6076" y="3303"/>
                    <a:pt x="5970" y="3267"/>
                  </a:cubicBezTo>
                  <a:cubicBezTo>
                    <a:pt x="5758" y="3180"/>
                    <a:pt x="5529" y="3091"/>
                    <a:pt x="5317" y="2985"/>
                  </a:cubicBezTo>
                  <a:cubicBezTo>
                    <a:pt x="4451" y="2561"/>
                    <a:pt x="3622" y="2050"/>
                    <a:pt x="2774" y="1537"/>
                  </a:cubicBezTo>
                  <a:cubicBezTo>
                    <a:pt x="1943" y="1025"/>
                    <a:pt x="1131" y="477"/>
                    <a:pt x="248" y="18"/>
                  </a:cubicBezTo>
                  <a:cubicBezTo>
                    <a:pt x="224" y="6"/>
                    <a:pt x="197"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14"/>
            <p:cNvSpPr/>
            <p:nvPr/>
          </p:nvSpPr>
          <p:spPr>
            <a:xfrm rot="7903172" flipH="1">
              <a:off x="8795985" y="967893"/>
              <a:ext cx="97450" cy="175764"/>
            </a:xfrm>
            <a:custGeom>
              <a:avLst/>
              <a:gdLst/>
              <a:ahLst/>
              <a:cxnLst/>
              <a:rect l="l" t="t" r="r" b="b"/>
              <a:pathLst>
                <a:path w="1979" h="3763" extrusionOk="0">
                  <a:moveTo>
                    <a:pt x="115" y="1"/>
                  </a:moveTo>
                  <a:cubicBezTo>
                    <a:pt x="106" y="1"/>
                    <a:pt x="97" y="2"/>
                    <a:pt x="88" y="5"/>
                  </a:cubicBezTo>
                  <a:cubicBezTo>
                    <a:pt x="36" y="5"/>
                    <a:pt x="0" y="76"/>
                    <a:pt x="0" y="130"/>
                  </a:cubicBezTo>
                  <a:cubicBezTo>
                    <a:pt x="88" y="447"/>
                    <a:pt x="159" y="765"/>
                    <a:pt x="264" y="1065"/>
                  </a:cubicBezTo>
                  <a:cubicBezTo>
                    <a:pt x="354" y="1383"/>
                    <a:pt x="459" y="1684"/>
                    <a:pt x="582" y="1983"/>
                  </a:cubicBezTo>
                  <a:cubicBezTo>
                    <a:pt x="707" y="2284"/>
                    <a:pt x="848" y="2584"/>
                    <a:pt x="1025" y="2866"/>
                  </a:cubicBezTo>
                  <a:cubicBezTo>
                    <a:pt x="1183" y="3149"/>
                    <a:pt x="1342" y="3414"/>
                    <a:pt x="1590" y="3697"/>
                  </a:cubicBezTo>
                  <a:cubicBezTo>
                    <a:pt x="1634" y="3741"/>
                    <a:pt x="1686" y="3763"/>
                    <a:pt x="1739" y="3763"/>
                  </a:cubicBezTo>
                  <a:cubicBezTo>
                    <a:pt x="1792" y="3763"/>
                    <a:pt x="1845" y="3741"/>
                    <a:pt x="1889" y="3697"/>
                  </a:cubicBezTo>
                  <a:cubicBezTo>
                    <a:pt x="1978" y="3626"/>
                    <a:pt x="1978" y="3485"/>
                    <a:pt x="1889" y="3414"/>
                  </a:cubicBezTo>
                  <a:lnTo>
                    <a:pt x="1889" y="3396"/>
                  </a:lnTo>
                  <a:cubicBezTo>
                    <a:pt x="1677" y="3202"/>
                    <a:pt x="1501" y="2937"/>
                    <a:pt x="1324" y="2673"/>
                  </a:cubicBezTo>
                  <a:cubicBezTo>
                    <a:pt x="1166" y="2407"/>
                    <a:pt x="1006" y="2143"/>
                    <a:pt x="883" y="1860"/>
                  </a:cubicBezTo>
                  <a:cubicBezTo>
                    <a:pt x="742" y="1559"/>
                    <a:pt x="618" y="1277"/>
                    <a:pt x="512" y="977"/>
                  </a:cubicBezTo>
                  <a:cubicBezTo>
                    <a:pt x="406" y="676"/>
                    <a:pt x="300" y="377"/>
                    <a:pt x="212" y="76"/>
                  </a:cubicBezTo>
                  <a:cubicBezTo>
                    <a:pt x="197" y="33"/>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6" name="Google Shape;616;p14"/>
          <p:cNvGrpSpPr/>
          <p:nvPr/>
        </p:nvGrpSpPr>
        <p:grpSpPr>
          <a:xfrm>
            <a:off x="416704" y="5769369"/>
            <a:ext cx="327124" cy="429767"/>
            <a:chOff x="3828575" y="1069325"/>
            <a:chExt cx="185750" cy="183025"/>
          </a:xfrm>
        </p:grpSpPr>
        <p:sp>
          <p:nvSpPr>
            <p:cNvPr id="617" name="Google Shape;617;p14"/>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14"/>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14"/>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6001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0"/>
        <p:cNvGrpSpPr/>
        <p:nvPr/>
      </p:nvGrpSpPr>
      <p:grpSpPr>
        <a:xfrm>
          <a:off x="0" y="0"/>
          <a:ext cx="0" cy="0"/>
          <a:chOff x="0" y="0"/>
          <a:chExt cx="0" cy="0"/>
        </a:xfrm>
      </p:grpSpPr>
      <p:sp>
        <p:nvSpPr>
          <p:cNvPr id="651" name="Google Shape;651;p16"/>
          <p:cNvSpPr txBox="1">
            <a:spLocks noGrp="1"/>
          </p:cNvSpPr>
          <p:nvPr>
            <p:ph type="title"/>
          </p:nvPr>
        </p:nvSpPr>
        <p:spPr>
          <a:xfrm>
            <a:off x="3832325" y="1990067"/>
            <a:ext cx="4360200" cy="1779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652" name="Google Shape;652;p16"/>
          <p:cNvSpPr txBox="1">
            <a:spLocks noGrp="1"/>
          </p:cNvSpPr>
          <p:nvPr>
            <p:ph type="subTitle" idx="1"/>
          </p:nvPr>
        </p:nvSpPr>
        <p:spPr>
          <a:xfrm>
            <a:off x="3832325" y="3916733"/>
            <a:ext cx="4360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grpSp>
        <p:nvGrpSpPr>
          <p:cNvPr id="653" name="Google Shape;653;p16"/>
          <p:cNvGrpSpPr/>
          <p:nvPr/>
        </p:nvGrpSpPr>
        <p:grpSpPr>
          <a:xfrm>
            <a:off x="5811661" y="-403593"/>
            <a:ext cx="3400078" cy="2393649"/>
            <a:chOff x="3034575" y="522950"/>
            <a:chExt cx="1720600" cy="908475"/>
          </a:xfrm>
        </p:grpSpPr>
        <p:sp>
          <p:nvSpPr>
            <p:cNvPr id="654" name="Google Shape;654;p16"/>
            <p:cNvSpPr/>
            <p:nvPr/>
          </p:nvSpPr>
          <p:spPr>
            <a:xfrm>
              <a:off x="3172800" y="850875"/>
              <a:ext cx="1582375" cy="148650"/>
            </a:xfrm>
            <a:custGeom>
              <a:avLst/>
              <a:gdLst/>
              <a:ahLst/>
              <a:cxnLst/>
              <a:rect l="l" t="t" r="r" b="b"/>
              <a:pathLst>
                <a:path w="63295" h="5946" extrusionOk="0">
                  <a:moveTo>
                    <a:pt x="50492" y="1"/>
                  </a:moveTo>
                  <a:cubicBezTo>
                    <a:pt x="48526" y="1"/>
                    <a:pt x="46572" y="362"/>
                    <a:pt x="44752" y="768"/>
                  </a:cubicBezTo>
                  <a:cubicBezTo>
                    <a:pt x="43674" y="998"/>
                    <a:pt x="42597" y="1262"/>
                    <a:pt x="41555" y="1510"/>
                  </a:cubicBezTo>
                  <a:cubicBezTo>
                    <a:pt x="37801" y="2409"/>
                    <a:pt x="33922" y="3336"/>
                    <a:pt x="30079" y="3336"/>
                  </a:cubicBezTo>
                  <a:cubicBezTo>
                    <a:pt x="29618" y="3336"/>
                    <a:pt x="29157" y="3322"/>
                    <a:pt x="28698" y="3294"/>
                  </a:cubicBezTo>
                  <a:cubicBezTo>
                    <a:pt x="26491" y="3153"/>
                    <a:pt x="24266" y="2658"/>
                    <a:pt x="22111" y="2181"/>
                  </a:cubicBezTo>
                  <a:cubicBezTo>
                    <a:pt x="20292" y="1792"/>
                    <a:pt x="18420" y="1387"/>
                    <a:pt x="16531" y="1175"/>
                  </a:cubicBezTo>
                  <a:cubicBezTo>
                    <a:pt x="15347" y="1038"/>
                    <a:pt x="14155" y="979"/>
                    <a:pt x="12967" y="979"/>
                  </a:cubicBezTo>
                  <a:cubicBezTo>
                    <a:pt x="8640" y="979"/>
                    <a:pt x="4370" y="1763"/>
                    <a:pt x="795" y="2428"/>
                  </a:cubicBezTo>
                  <a:cubicBezTo>
                    <a:pt x="319" y="2499"/>
                    <a:pt x="1" y="2958"/>
                    <a:pt x="88" y="3435"/>
                  </a:cubicBezTo>
                  <a:cubicBezTo>
                    <a:pt x="169" y="3865"/>
                    <a:pt x="551" y="4152"/>
                    <a:pt x="962" y="4152"/>
                  </a:cubicBezTo>
                  <a:cubicBezTo>
                    <a:pt x="1006" y="4152"/>
                    <a:pt x="1051" y="4149"/>
                    <a:pt x="1096" y="4142"/>
                  </a:cubicBezTo>
                  <a:cubicBezTo>
                    <a:pt x="4617" y="3487"/>
                    <a:pt x="8798" y="2723"/>
                    <a:pt x="12979" y="2723"/>
                  </a:cubicBezTo>
                  <a:cubicBezTo>
                    <a:pt x="14102" y="2723"/>
                    <a:pt x="15225" y="2778"/>
                    <a:pt x="16336" y="2905"/>
                  </a:cubicBezTo>
                  <a:cubicBezTo>
                    <a:pt x="18137" y="3099"/>
                    <a:pt x="19957" y="3506"/>
                    <a:pt x="21740" y="3894"/>
                  </a:cubicBezTo>
                  <a:cubicBezTo>
                    <a:pt x="23948" y="4371"/>
                    <a:pt x="26261" y="4883"/>
                    <a:pt x="28592" y="5025"/>
                  </a:cubicBezTo>
                  <a:cubicBezTo>
                    <a:pt x="29094" y="5056"/>
                    <a:pt x="29595" y="5070"/>
                    <a:pt x="30094" y="5070"/>
                  </a:cubicBezTo>
                  <a:cubicBezTo>
                    <a:pt x="34131" y="5070"/>
                    <a:pt x="38096" y="4116"/>
                    <a:pt x="41961" y="3205"/>
                  </a:cubicBezTo>
                  <a:cubicBezTo>
                    <a:pt x="43003" y="2958"/>
                    <a:pt x="44081" y="2694"/>
                    <a:pt x="45122" y="2463"/>
                  </a:cubicBezTo>
                  <a:cubicBezTo>
                    <a:pt x="47083" y="2034"/>
                    <a:pt x="48755" y="1747"/>
                    <a:pt x="50400" y="1747"/>
                  </a:cubicBezTo>
                  <a:cubicBezTo>
                    <a:pt x="50578" y="1747"/>
                    <a:pt x="50755" y="1750"/>
                    <a:pt x="50933" y="1757"/>
                  </a:cubicBezTo>
                  <a:cubicBezTo>
                    <a:pt x="54959" y="1898"/>
                    <a:pt x="58703" y="3894"/>
                    <a:pt x="61847" y="5819"/>
                  </a:cubicBezTo>
                  <a:cubicBezTo>
                    <a:pt x="61988" y="5905"/>
                    <a:pt x="62144" y="5946"/>
                    <a:pt x="62298" y="5946"/>
                  </a:cubicBezTo>
                  <a:cubicBezTo>
                    <a:pt x="62587" y="5946"/>
                    <a:pt x="62868" y="5801"/>
                    <a:pt x="63029" y="5536"/>
                  </a:cubicBezTo>
                  <a:cubicBezTo>
                    <a:pt x="63295" y="5112"/>
                    <a:pt x="63154" y="4582"/>
                    <a:pt x="62747" y="4335"/>
                  </a:cubicBezTo>
                  <a:cubicBezTo>
                    <a:pt x="60293" y="2816"/>
                    <a:pt x="57467" y="1262"/>
                    <a:pt x="54376" y="504"/>
                  </a:cubicBezTo>
                  <a:cubicBezTo>
                    <a:pt x="53281" y="221"/>
                    <a:pt x="52151" y="44"/>
                    <a:pt x="51003" y="9"/>
                  </a:cubicBezTo>
                  <a:cubicBezTo>
                    <a:pt x="50833" y="4"/>
                    <a:pt x="50663" y="1"/>
                    <a:pt x="5049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16"/>
            <p:cNvSpPr/>
            <p:nvPr/>
          </p:nvSpPr>
          <p:spPr>
            <a:xfrm>
              <a:off x="3223575" y="893225"/>
              <a:ext cx="363825" cy="236400"/>
            </a:xfrm>
            <a:custGeom>
              <a:avLst/>
              <a:gdLst/>
              <a:ahLst/>
              <a:cxnLst/>
              <a:rect l="l" t="t" r="r" b="b"/>
              <a:pathLst>
                <a:path w="14553" h="9456" extrusionOk="0">
                  <a:moveTo>
                    <a:pt x="13948" y="1"/>
                  </a:moveTo>
                  <a:cubicBezTo>
                    <a:pt x="13914" y="1"/>
                    <a:pt x="13880" y="4"/>
                    <a:pt x="13846" y="11"/>
                  </a:cubicBezTo>
                  <a:cubicBezTo>
                    <a:pt x="13104" y="187"/>
                    <a:pt x="12416" y="399"/>
                    <a:pt x="11780" y="699"/>
                  </a:cubicBezTo>
                  <a:lnTo>
                    <a:pt x="11286" y="911"/>
                  </a:lnTo>
                  <a:lnTo>
                    <a:pt x="10826" y="1158"/>
                  </a:lnTo>
                  <a:lnTo>
                    <a:pt x="10349" y="1405"/>
                  </a:lnTo>
                  <a:lnTo>
                    <a:pt x="9908" y="1671"/>
                  </a:lnTo>
                  <a:cubicBezTo>
                    <a:pt x="8689" y="2359"/>
                    <a:pt x="7542" y="3136"/>
                    <a:pt x="6428" y="3948"/>
                  </a:cubicBezTo>
                  <a:cubicBezTo>
                    <a:pt x="5316" y="4760"/>
                    <a:pt x="4222" y="5608"/>
                    <a:pt x="3162" y="6491"/>
                  </a:cubicBezTo>
                  <a:cubicBezTo>
                    <a:pt x="2102" y="7357"/>
                    <a:pt x="1060" y="8257"/>
                    <a:pt x="71" y="9211"/>
                  </a:cubicBezTo>
                  <a:cubicBezTo>
                    <a:pt x="0" y="9264"/>
                    <a:pt x="0" y="9352"/>
                    <a:pt x="54" y="9406"/>
                  </a:cubicBezTo>
                  <a:cubicBezTo>
                    <a:pt x="84" y="9436"/>
                    <a:pt x="127" y="9455"/>
                    <a:pt x="168" y="9455"/>
                  </a:cubicBezTo>
                  <a:cubicBezTo>
                    <a:pt x="197" y="9455"/>
                    <a:pt x="225" y="9445"/>
                    <a:pt x="247" y="9423"/>
                  </a:cubicBezTo>
                  <a:cubicBezTo>
                    <a:pt x="1290" y="8540"/>
                    <a:pt x="2367" y="7692"/>
                    <a:pt x="3461" y="6863"/>
                  </a:cubicBezTo>
                  <a:cubicBezTo>
                    <a:pt x="4556" y="6050"/>
                    <a:pt x="5670" y="5255"/>
                    <a:pt x="6817" y="4513"/>
                  </a:cubicBezTo>
                  <a:cubicBezTo>
                    <a:pt x="7966" y="3771"/>
                    <a:pt x="9131" y="3065"/>
                    <a:pt x="10332" y="2448"/>
                  </a:cubicBezTo>
                  <a:cubicBezTo>
                    <a:pt x="11514" y="1829"/>
                    <a:pt x="12769" y="1282"/>
                    <a:pt x="14005" y="1087"/>
                  </a:cubicBezTo>
                  <a:lnTo>
                    <a:pt x="14041" y="1087"/>
                  </a:lnTo>
                  <a:cubicBezTo>
                    <a:pt x="14058" y="1087"/>
                    <a:pt x="14058" y="1070"/>
                    <a:pt x="14076" y="1070"/>
                  </a:cubicBezTo>
                  <a:cubicBezTo>
                    <a:pt x="14358" y="1016"/>
                    <a:pt x="14552" y="717"/>
                    <a:pt x="14481" y="434"/>
                  </a:cubicBezTo>
                  <a:cubicBezTo>
                    <a:pt x="14435" y="170"/>
                    <a:pt x="14197" y="1"/>
                    <a:pt x="1394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16"/>
            <p:cNvSpPr/>
            <p:nvPr/>
          </p:nvSpPr>
          <p:spPr>
            <a:xfrm>
              <a:off x="3352475" y="981125"/>
              <a:ext cx="57900" cy="134725"/>
            </a:xfrm>
            <a:custGeom>
              <a:avLst/>
              <a:gdLst/>
              <a:ahLst/>
              <a:cxnLst/>
              <a:rect l="l" t="t" r="r" b="b"/>
              <a:pathLst>
                <a:path w="2316" h="5389" extrusionOk="0">
                  <a:moveTo>
                    <a:pt x="1972" y="1"/>
                  </a:moveTo>
                  <a:cubicBezTo>
                    <a:pt x="1871" y="1"/>
                    <a:pt x="1773" y="55"/>
                    <a:pt x="1715" y="149"/>
                  </a:cubicBezTo>
                  <a:cubicBezTo>
                    <a:pt x="867" y="1757"/>
                    <a:pt x="425" y="3505"/>
                    <a:pt x="19" y="5219"/>
                  </a:cubicBezTo>
                  <a:cubicBezTo>
                    <a:pt x="1" y="5289"/>
                    <a:pt x="36" y="5360"/>
                    <a:pt x="125" y="5377"/>
                  </a:cubicBezTo>
                  <a:cubicBezTo>
                    <a:pt x="141" y="5385"/>
                    <a:pt x="156" y="5388"/>
                    <a:pt x="172" y="5388"/>
                  </a:cubicBezTo>
                  <a:cubicBezTo>
                    <a:pt x="225" y="5388"/>
                    <a:pt x="274" y="5344"/>
                    <a:pt x="302" y="5289"/>
                  </a:cubicBezTo>
                  <a:cubicBezTo>
                    <a:pt x="796" y="3594"/>
                    <a:pt x="1326" y="1915"/>
                    <a:pt x="2226" y="450"/>
                  </a:cubicBezTo>
                  <a:lnTo>
                    <a:pt x="2226" y="432"/>
                  </a:lnTo>
                  <a:cubicBezTo>
                    <a:pt x="2315" y="291"/>
                    <a:pt x="2261" y="114"/>
                    <a:pt x="2120" y="44"/>
                  </a:cubicBezTo>
                  <a:cubicBezTo>
                    <a:pt x="2073" y="14"/>
                    <a:pt x="2022" y="1"/>
                    <a:pt x="197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16"/>
            <p:cNvSpPr/>
            <p:nvPr/>
          </p:nvSpPr>
          <p:spPr>
            <a:xfrm>
              <a:off x="3034575" y="1047550"/>
              <a:ext cx="288800" cy="293550"/>
            </a:xfrm>
            <a:custGeom>
              <a:avLst/>
              <a:gdLst/>
              <a:ahLst/>
              <a:cxnLst/>
              <a:rect l="l" t="t" r="r" b="b"/>
              <a:pathLst>
                <a:path w="11552" h="11742" extrusionOk="0">
                  <a:moveTo>
                    <a:pt x="11551" y="0"/>
                  </a:moveTo>
                  <a:lnTo>
                    <a:pt x="11551" y="0"/>
                  </a:lnTo>
                  <a:cubicBezTo>
                    <a:pt x="11551" y="0"/>
                    <a:pt x="6147" y="2844"/>
                    <a:pt x="3498" y="5175"/>
                  </a:cubicBezTo>
                  <a:cubicBezTo>
                    <a:pt x="1485" y="6941"/>
                    <a:pt x="461" y="9925"/>
                    <a:pt x="72" y="11286"/>
                  </a:cubicBezTo>
                  <a:cubicBezTo>
                    <a:pt x="0" y="11531"/>
                    <a:pt x="189" y="11742"/>
                    <a:pt x="415" y="11742"/>
                  </a:cubicBezTo>
                  <a:cubicBezTo>
                    <a:pt x="464" y="11742"/>
                    <a:pt x="516" y="11732"/>
                    <a:pt x="567" y="11710"/>
                  </a:cubicBezTo>
                  <a:cubicBezTo>
                    <a:pt x="1556" y="11250"/>
                    <a:pt x="3587" y="10172"/>
                    <a:pt x="6413" y="8107"/>
                  </a:cubicBezTo>
                  <a:cubicBezTo>
                    <a:pt x="10492" y="5086"/>
                    <a:pt x="11551" y="0"/>
                    <a:pt x="11551"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16"/>
            <p:cNvSpPr/>
            <p:nvPr/>
          </p:nvSpPr>
          <p:spPr>
            <a:xfrm>
              <a:off x="3036825" y="1045775"/>
              <a:ext cx="288300" cy="294725"/>
            </a:xfrm>
            <a:custGeom>
              <a:avLst/>
              <a:gdLst/>
              <a:ahLst/>
              <a:cxnLst/>
              <a:rect l="l" t="t" r="r" b="b"/>
              <a:pathLst>
                <a:path w="11532" h="11789" extrusionOk="0">
                  <a:moveTo>
                    <a:pt x="11480" y="1"/>
                  </a:moveTo>
                  <a:cubicBezTo>
                    <a:pt x="11444" y="1"/>
                    <a:pt x="11426" y="1"/>
                    <a:pt x="11391" y="19"/>
                  </a:cubicBezTo>
                  <a:lnTo>
                    <a:pt x="36" y="11656"/>
                  </a:lnTo>
                  <a:cubicBezTo>
                    <a:pt x="1" y="11692"/>
                    <a:pt x="1" y="11745"/>
                    <a:pt x="36" y="11762"/>
                  </a:cubicBezTo>
                  <a:cubicBezTo>
                    <a:pt x="53" y="11780"/>
                    <a:pt x="75" y="11789"/>
                    <a:pt x="95" y="11789"/>
                  </a:cubicBezTo>
                  <a:cubicBezTo>
                    <a:pt x="115" y="11789"/>
                    <a:pt x="133" y="11780"/>
                    <a:pt x="142" y="11762"/>
                  </a:cubicBezTo>
                  <a:lnTo>
                    <a:pt x="11515" y="125"/>
                  </a:lnTo>
                  <a:cubicBezTo>
                    <a:pt x="11532" y="90"/>
                    <a:pt x="11532" y="54"/>
                    <a:pt x="11515" y="19"/>
                  </a:cubicBezTo>
                  <a:cubicBezTo>
                    <a:pt x="11497" y="1"/>
                    <a:pt x="11480" y="1"/>
                    <a:pt x="1148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16"/>
            <p:cNvSpPr/>
            <p:nvPr/>
          </p:nvSpPr>
          <p:spPr>
            <a:xfrm>
              <a:off x="3058900" y="1259925"/>
              <a:ext cx="63150" cy="44175"/>
            </a:xfrm>
            <a:custGeom>
              <a:avLst/>
              <a:gdLst/>
              <a:ahLst/>
              <a:cxnLst/>
              <a:rect l="l" t="t" r="r" b="b"/>
              <a:pathLst>
                <a:path w="2526" h="1767" extrusionOk="0">
                  <a:moveTo>
                    <a:pt x="88" y="0"/>
                  </a:moveTo>
                  <a:cubicBezTo>
                    <a:pt x="36" y="0"/>
                    <a:pt x="1" y="36"/>
                    <a:pt x="1" y="88"/>
                  </a:cubicBezTo>
                  <a:cubicBezTo>
                    <a:pt x="1" y="123"/>
                    <a:pt x="36" y="159"/>
                    <a:pt x="88" y="159"/>
                  </a:cubicBezTo>
                  <a:lnTo>
                    <a:pt x="2120" y="159"/>
                  </a:lnTo>
                  <a:lnTo>
                    <a:pt x="2367" y="1713"/>
                  </a:lnTo>
                  <a:cubicBezTo>
                    <a:pt x="2367" y="1748"/>
                    <a:pt x="2402" y="1766"/>
                    <a:pt x="2455" y="1766"/>
                  </a:cubicBezTo>
                  <a:cubicBezTo>
                    <a:pt x="2490" y="1766"/>
                    <a:pt x="2525" y="1731"/>
                    <a:pt x="2508" y="1677"/>
                  </a:cubicBezTo>
                  <a:lnTo>
                    <a:pt x="2261" y="71"/>
                  </a:lnTo>
                  <a:cubicBezTo>
                    <a:pt x="2261" y="36"/>
                    <a:pt x="2226" y="17"/>
                    <a:pt x="220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16"/>
            <p:cNvSpPr/>
            <p:nvPr/>
          </p:nvSpPr>
          <p:spPr>
            <a:xfrm>
              <a:off x="3099950" y="1195475"/>
              <a:ext cx="93625" cy="58900"/>
            </a:xfrm>
            <a:custGeom>
              <a:avLst/>
              <a:gdLst/>
              <a:ahLst/>
              <a:cxnLst/>
              <a:rect l="l" t="t" r="r" b="b"/>
              <a:pathLst>
                <a:path w="3745" h="2356" extrusionOk="0">
                  <a:moveTo>
                    <a:pt x="89" y="0"/>
                  </a:moveTo>
                  <a:cubicBezTo>
                    <a:pt x="54" y="0"/>
                    <a:pt x="19" y="35"/>
                    <a:pt x="0" y="71"/>
                  </a:cubicBezTo>
                  <a:cubicBezTo>
                    <a:pt x="0" y="123"/>
                    <a:pt x="36" y="141"/>
                    <a:pt x="89" y="158"/>
                  </a:cubicBezTo>
                  <a:lnTo>
                    <a:pt x="2896" y="229"/>
                  </a:lnTo>
                  <a:lnTo>
                    <a:pt x="3586" y="2296"/>
                  </a:lnTo>
                  <a:cubicBezTo>
                    <a:pt x="3599" y="2335"/>
                    <a:pt x="3632" y="2355"/>
                    <a:pt x="3663" y="2355"/>
                  </a:cubicBezTo>
                  <a:cubicBezTo>
                    <a:pt x="3673" y="2355"/>
                    <a:pt x="3683" y="2353"/>
                    <a:pt x="3692" y="2348"/>
                  </a:cubicBezTo>
                  <a:cubicBezTo>
                    <a:pt x="3727" y="2331"/>
                    <a:pt x="3744" y="2296"/>
                    <a:pt x="3744" y="2261"/>
                  </a:cubicBezTo>
                  <a:lnTo>
                    <a:pt x="3038" y="141"/>
                  </a:lnTo>
                  <a:cubicBezTo>
                    <a:pt x="3021" y="106"/>
                    <a:pt x="3002" y="88"/>
                    <a:pt x="2985" y="88"/>
                  </a:cubicBezTo>
                  <a:lnTo>
                    <a:pt x="2967" y="88"/>
                  </a:lnTo>
                  <a:lnTo>
                    <a:pt x="89"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16"/>
            <p:cNvSpPr/>
            <p:nvPr/>
          </p:nvSpPr>
          <p:spPr>
            <a:xfrm>
              <a:off x="3165275" y="1140250"/>
              <a:ext cx="82150" cy="65050"/>
            </a:xfrm>
            <a:custGeom>
              <a:avLst/>
              <a:gdLst/>
              <a:ahLst/>
              <a:cxnLst/>
              <a:rect l="l" t="t" r="r" b="b"/>
              <a:pathLst>
                <a:path w="3286" h="2602" extrusionOk="0">
                  <a:moveTo>
                    <a:pt x="90" y="1"/>
                  </a:moveTo>
                  <a:cubicBezTo>
                    <a:pt x="36" y="1"/>
                    <a:pt x="1" y="36"/>
                    <a:pt x="1" y="71"/>
                  </a:cubicBezTo>
                  <a:cubicBezTo>
                    <a:pt x="1" y="107"/>
                    <a:pt x="36" y="142"/>
                    <a:pt x="72" y="160"/>
                  </a:cubicBezTo>
                  <a:lnTo>
                    <a:pt x="2527" y="266"/>
                  </a:lnTo>
                  <a:lnTo>
                    <a:pt x="3127" y="2544"/>
                  </a:lnTo>
                  <a:cubicBezTo>
                    <a:pt x="3127" y="2573"/>
                    <a:pt x="3163" y="2602"/>
                    <a:pt x="3195" y="2602"/>
                  </a:cubicBezTo>
                  <a:cubicBezTo>
                    <a:pt x="3202" y="2602"/>
                    <a:pt x="3209" y="2601"/>
                    <a:pt x="3215" y="2598"/>
                  </a:cubicBezTo>
                  <a:cubicBezTo>
                    <a:pt x="3250" y="2598"/>
                    <a:pt x="3286" y="2544"/>
                    <a:pt x="3269" y="2509"/>
                  </a:cubicBezTo>
                  <a:lnTo>
                    <a:pt x="2668" y="160"/>
                  </a:lnTo>
                  <a:cubicBezTo>
                    <a:pt x="2650" y="142"/>
                    <a:pt x="2633" y="125"/>
                    <a:pt x="2598" y="107"/>
                  </a:cubicBezTo>
                  <a:lnTo>
                    <a:pt x="90"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16"/>
            <p:cNvSpPr/>
            <p:nvPr/>
          </p:nvSpPr>
          <p:spPr>
            <a:xfrm>
              <a:off x="3232850" y="1096100"/>
              <a:ext cx="53000" cy="53475"/>
            </a:xfrm>
            <a:custGeom>
              <a:avLst/>
              <a:gdLst/>
              <a:ahLst/>
              <a:cxnLst/>
              <a:rect l="l" t="t" r="r" b="b"/>
              <a:pathLst>
                <a:path w="2120" h="2139" extrusionOk="0">
                  <a:moveTo>
                    <a:pt x="88" y="1"/>
                  </a:moveTo>
                  <a:cubicBezTo>
                    <a:pt x="36" y="1"/>
                    <a:pt x="1" y="36"/>
                    <a:pt x="1" y="90"/>
                  </a:cubicBezTo>
                  <a:cubicBezTo>
                    <a:pt x="1" y="125"/>
                    <a:pt x="36" y="160"/>
                    <a:pt x="88" y="160"/>
                  </a:cubicBezTo>
                  <a:lnTo>
                    <a:pt x="1536" y="177"/>
                  </a:lnTo>
                  <a:lnTo>
                    <a:pt x="1960" y="2085"/>
                  </a:lnTo>
                  <a:cubicBezTo>
                    <a:pt x="1960" y="2120"/>
                    <a:pt x="2014" y="2138"/>
                    <a:pt x="2049" y="2138"/>
                  </a:cubicBezTo>
                  <a:cubicBezTo>
                    <a:pt x="2085" y="2120"/>
                    <a:pt x="2120" y="2085"/>
                    <a:pt x="2101" y="2049"/>
                  </a:cubicBezTo>
                  <a:lnTo>
                    <a:pt x="1678" y="90"/>
                  </a:lnTo>
                  <a:cubicBezTo>
                    <a:pt x="1678" y="55"/>
                    <a:pt x="1642" y="36"/>
                    <a:pt x="1625" y="19"/>
                  </a:cubicBezTo>
                  <a:lnTo>
                    <a:pt x="1607" y="19"/>
                  </a:lnTo>
                  <a:lnTo>
                    <a:pt x="88"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 name="Google Shape;663;p16"/>
            <p:cNvSpPr/>
            <p:nvPr/>
          </p:nvSpPr>
          <p:spPr>
            <a:xfrm>
              <a:off x="3306575" y="1083750"/>
              <a:ext cx="96725" cy="277850"/>
            </a:xfrm>
            <a:custGeom>
              <a:avLst/>
              <a:gdLst/>
              <a:ahLst/>
              <a:cxnLst/>
              <a:rect l="l" t="t" r="r" b="b"/>
              <a:pathLst>
                <a:path w="3869" h="11114" extrusionOk="0">
                  <a:moveTo>
                    <a:pt x="2155" y="0"/>
                  </a:moveTo>
                  <a:cubicBezTo>
                    <a:pt x="2155" y="0"/>
                    <a:pt x="601" y="3869"/>
                    <a:pt x="266" y="6270"/>
                  </a:cubicBezTo>
                  <a:cubicBezTo>
                    <a:pt x="0" y="8072"/>
                    <a:pt x="777" y="10085"/>
                    <a:pt x="1184" y="10968"/>
                  </a:cubicBezTo>
                  <a:cubicBezTo>
                    <a:pt x="1228" y="11065"/>
                    <a:pt x="1316" y="11113"/>
                    <a:pt x="1405" y="11113"/>
                  </a:cubicBezTo>
                  <a:cubicBezTo>
                    <a:pt x="1493" y="11113"/>
                    <a:pt x="1581" y="11065"/>
                    <a:pt x="1625" y="10968"/>
                  </a:cubicBezTo>
                  <a:cubicBezTo>
                    <a:pt x="1926" y="10279"/>
                    <a:pt x="2526" y="8813"/>
                    <a:pt x="3073" y="6482"/>
                  </a:cubicBezTo>
                  <a:cubicBezTo>
                    <a:pt x="3868" y="3127"/>
                    <a:pt x="2155" y="0"/>
                    <a:pt x="2155"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16"/>
            <p:cNvSpPr/>
            <p:nvPr/>
          </p:nvSpPr>
          <p:spPr>
            <a:xfrm>
              <a:off x="3340125" y="1082450"/>
              <a:ext cx="21675" cy="279925"/>
            </a:xfrm>
            <a:custGeom>
              <a:avLst/>
              <a:gdLst/>
              <a:ahLst/>
              <a:cxnLst/>
              <a:rect l="l" t="t" r="r" b="b"/>
              <a:pathLst>
                <a:path w="867" h="11197" extrusionOk="0">
                  <a:moveTo>
                    <a:pt x="831" y="0"/>
                  </a:moveTo>
                  <a:cubicBezTo>
                    <a:pt x="796" y="0"/>
                    <a:pt x="777" y="17"/>
                    <a:pt x="760" y="52"/>
                  </a:cubicBezTo>
                  <a:lnTo>
                    <a:pt x="0" y="11143"/>
                  </a:lnTo>
                  <a:cubicBezTo>
                    <a:pt x="0" y="11178"/>
                    <a:pt x="19" y="11197"/>
                    <a:pt x="54" y="11197"/>
                  </a:cubicBezTo>
                  <a:cubicBezTo>
                    <a:pt x="71" y="11197"/>
                    <a:pt x="106" y="11178"/>
                    <a:pt x="106" y="11143"/>
                  </a:cubicBezTo>
                  <a:lnTo>
                    <a:pt x="866" y="52"/>
                  </a:lnTo>
                  <a:cubicBezTo>
                    <a:pt x="866" y="35"/>
                    <a:pt x="848" y="0"/>
                    <a:pt x="83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16"/>
            <p:cNvSpPr/>
            <p:nvPr/>
          </p:nvSpPr>
          <p:spPr>
            <a:xfrm>
              <a:off x="3317625" y="1286825"/>
              <a:ext cx="51225" cy="26000"/>
            </a:xfrm>
            <a:custGeom>
              <a:avLst/>
              <a:gdLst/>
              <a:ahLst/>
              <a:cxnLst/>
              <a:rect l="l" t="t" r="r" b="b"/>
              <a:pathLst>
                <a:path w="2049" h="1040" extrusionOk="0">
                  <a:moveTo>
                    <a:pt x="1166" y="1"/>
                  </a:moveTo>
                  <a:cubicBezTo>
                    <a:pt x="1148" y="1"/>
                    <a:pt x="1131" y="1"/>
                    <a:pt x="1112" y="19"/>
                  </a:cubicBezTo>
                  <a:lnTo>
                    <a:pt x="17" y="955"/>
                  </a:lnTo>
                  <a:cubicBezTo>
                    <a:pt x="0" y="973"/>
                    <a:pt x="0" y="1008"/>
                    <a:pt x="17" y="1025"/>
                  </a:cubicBezTo>
                  <a:cubicBezTo>
                    <a:pt x="27" y="1034"/>
                    <a:pt x="40" y="1039"/>
                    <a:pt x="53" y="1039"/>
                  </a:cubicBezTo>
                  <a:cubicBezTo>
                    <a:pt x="66" y="1039"/>
                    <a:pt x="80" y="1034"/>
                    <a:pt x="88" y="1025"/>
                  </a:cubicBezTo>
                  <a:lnTo>
                    <a:pt x="1148" y="125"/>
                  </a:lnTo>
                  <a:lnTo>
                    <a:pt x="1960" y="832"/>
                  </a:lnTo>
                  <a:cubicBezTo>
                    <a:pt x="1967" y="839"/>
                    <a:pt x="1978" y="843"/>
                    <a:pt x="1989" y="843"/>
                  </a:cubicBezTo>
                  <a:cubicBezTo>
                    <a:pt x="2004" y="843"/>
                    <a:pt x="2021" y="834"/>
                    <a:pt x="2031" y="813"/>
                  </a:cubicBezTo>
                  <a:cubicBezTo>
                    <a:pt x="2049" y="796"/>
                    <a:pt x="2049" y="761"/>
                    <a:pt x="2031" y="743"/>
                  </a:cubicBezTo>
                  <a:lnTo>
                    <a:pt x="1183" y="19"/>
                  </a:lnTo>
                  <a:cubicBezTo>
                    <a:pt x="1166" y="19"/>
                    <a:pt x="1166" y="1"/>
                    <a:pt x="116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16"/>
            <p:cNvSpPr/>
            <p:nvPr/>
          </p:nvSpPr>
          <p:spPr>
            <a:xfrm>
              <a:off x="3310100" y="1227675"/>
              <a:ext cx="74200" cy="33425"/>
            </a:xfrm>
            <a:custGeom>
              <a:avLst/>
              <a:gdLst/>
              <a:ahLst/>
              <a:cxnLst/>
              <a:rect l="l" t="t" r="r" b="b"/>
              <a:pathLst>
                <a:path w="2968" h="1337" extrusionOk="0">
                  <a:moveTo>
                    <a:pt x="1573" y="1"/>
                  </a:moveTo>
                  <a:lnTo>
                    <a:pt x="36" y="1237"/>
                  </a:lnTo>
                  <a:cubicBezTo>
                    <a:pt x="19" y="1255"/>
                    <a:pt x="0" y="1290"/>
                    <a:pt x="19" y="1307"/>
                  </a:cubicBezTo>
                  <a:cubicBezTo>
                    <a:pt x="29" y="1328"/>
                    <a:pt x="45" y="1337"/>
                    <a:pt x="61" y="1337"/>
                  </a:cubicBezTo>
                  <a:cubicBezTo>
                    <a:pt x="72" y="1337"/>
                    <a:pt x="82" y="1333"/>
                    <a:pt x="89" y="1326"/>
                  </a:cubicBezTo>
                  <a:lnTo>
                    <a:pt x="1608" y="107"/>
                  </a:lnTo>
                  <a:lnTo>
                    <a:pt x="2880" y="884"/>
                  </a:lnTo>
                  <a:cubicBezTo>
                    <a:pt x="2887" y="891"/>
                    <a:pt x="2897" y="896"/>
                    <a:pt x="2908" y="896"/>
                  </a:cubicBezTo>
                  <a:cubicBezTo>
                    <a:pt x="2923" y="896"/>
                    <a:pt x="2940" y="887"/>
                    <a:pt x="2950" y="867"/>
                  </a:cubicBezTo>
                  <a:cubicBezTo>
                    <a:pt x="2967" y="848"/>
                    <a:pt x="2950" y="813"/>
                    <a:pt x="2932" y="796"/>
                  </a:cubicBezTo>
                  <a:lnTo>
                    <a:pt x="1625"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16"/>
            <p:cNvSpPr/>
            <p:nvPr/>
          </p:nvSpPr>
          <p:spPr>
            <a:xfrm>
              <a:off x="3319800" y="1174275"/>
              <a:ext cx="70675" cy="29050"/>
            </a:xfrm>
            <a:custGeom>
              <a:avLst/>
              <a:gdLst/>
              <a:ahLst/>
              <a:cxnLst/>
              <a:rect l="l" t="t" r="r" b="b"/>
              <a:pathLst>
                <a:path w="2827" h="1162" extrusionOk="0">
                  <a:moveTo>
                    <a:pt x="1432" y="0"/>
                  </a:moveTo>
                  <a:cubicBezTo>
                    <a:pt x="1414" y="0"/>
                    <a:pt x="1397" y="0"/>
                    <a:pt x="1378" y="17"/>
                  </a:cubicBezTo>
                  <a:lnTo>
                    <a:pt x="19" y="1060"/>
                  </a:lnTo>
                  <a:cubicBezTo>
                    <a:pt x="1" y="1095"/>
                    <a:pt x="1" y="1112"/>
                    <a:pt x="19" y="1148"/>
                  </a:cubicBezTo>
                  <a:cubicBezTo>
                    <a:pt x="28" y="1157"/>
                    <a:pt x="41" y="1161"/>
                    <a:pt x="54" y="1161"/>
                  </a:cubicBezTo>
                  <a:cubicBezTo>
                    <a:pt x="67" y="1161"/>
                    <a:pt x="81" y="1157"/>
                    <a:pt x="90" y="1148"/>
                  </a:cubicBezTo>
                  <a:lnTo>
                    <a:pt x="1414" y="123"/>
                  </a:lnTo>
                  <a:lnTo>
                    <a:pt x="2739" y="1042"/>
                  </a:lnTo>
                  <a:cubicBezTo>
                    <a:pt x="2747" y="1051"/>
                    <a:pt x="2761" y="1055"/>
                    <a:pt x="2774" y="1055"/>
                  </a:cubicBezTo>
                  <a:cubicBezTo>
                    <a:pt x="2787" y="1055"/>
                    <a:pt x="2800" y="1051"/>
                    <a:pt x="2810" y="1042"/>
                  </a:cubicBezTo>
                  <a:cubicBezTo>
                    <a:pt x="2827" y="1006"/>
                    <a:pt x="2827" y="989"/>
                    <a:pt x="2791" y="971"/>
                  </a:cubicBezTo>
                  <a:lnTo>
                    <a:pt x="1449" y="17"/>
                  </a:lnTo>
                  <a:cubicBezTo>
                    <a:pt x="1432" y="17"/>
                    <a:pt x="1432" y="0"/>
                    <a:pt x="143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16"/>
            <p:cNvSpPr/>
            <p:nvPr/>
          </p:nvSpPr>
          <p:spPr>
            <a:xfrm>
              <a:off x="3335700" y="1131425"/>
              <a:ext cx="50350" cy="23300"/>
            </a:xfrm>
            <a:custGeom>
              <a:avLst/>
              <a:gdLst/>
              <a:ahLst/>
              <a:cxnLst/>
              <a:rect l="l" t="t" r="r" b="b"/>
              <a:pathLst>
                <a:path w="2014" h="932" extrusionOk="0">
                  <a:moveTo>
                    <a:pt x="813" y="1"/>
                  </a:moveTo>
                  <a:lnTo>
                    <a:pt x="19" y="672"/>
                  </a:lnTo>
                  <a:cubicBezTo>
                    <a:pt x="1" y="690"/>
                    <a:pt x="1" y="725"/>
                    <a:pt x="19" y="742"/>
                  </a:cubicBezTo>
                  <a:cubicBezTo>
                    <a:pt x="28" y="752"/>
                    <a:pt x="41" y="756"/>
                    <a:pt x="54" y="756"/>
                  </a:cubicBezTo>
                  <a:cubicBezTo>
                    <a:pt x="67" y="756"/>
                    <a:pt x="81" y="752"/>
                    <a:pt x="90" y="742"/>
                  </a:cubicBezTo>
                  <a:lnTo>
                    <a:pt x="848" y="107"/>
                  </a:lnTo>
                  <a:lnTo>
                    <a:pt x="1908" y="919"/>
                  </a:lnTo>
                  <a:cubicBezTo>
                    <a:pt x="1923" y="927"/>
                    <a:pt x="1938" y="931"/>
                    <a:pt x="1951" y="931"/>
                  </a:cubicBezTo>
                  <a:cubicBezTo>
                    <a:pt x="1970" y="931"/>
                    <a:pt x="1986" y="923"/>
                    <a:pt x="1997" y="902"/>
                  </a:cubicBezTo>
                  <a:cubicBezTo>
                    <a:pt x="2014" y="884"/>
                    <a:pt x="1997" y="848"/>
                    <a:pt x="1979" y="831"/>
                  </a:cubicBezTo>
                  <a:lnTo>
                    <a:pt x="88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16"/>
            <p:cNvSpPr/>
            <p:nvPr/>
          </p:nvSpPr>
          <p:spPr>
            <a:xfrm>
              <a:off x="4107025" y="863850"/>
              <a:ext cx="336000" cy="324775"/>
            </a:xfrm>
            <a:custGeom>
              <a:avLst/>
              <a:gdLst/>
              <a:ahLst/>
              <a:cxnLst/>
              <a:rect l="l" t="t" r="r" b="b"/>
              <a:pathLst>
                <a:path w="13440" h="12991" extrusionOk="0">
                  <a:moveTo>
                    <a:pt x="12954" y="0"/>
                  </a:moveTo>
                  <a:cubicBezTo>
                    <a:pt x="12910" y="0"/>
                    <a:pt x="12866" y="7"/>
                    <a:pt x="12822" y="20"/>
                  </a:cubicBezTo>
                  <a:cubicBezTo>
                    <a:pt x="11320" y="479"/>
                    <a:pt x="9907" y="1186"/>
                    <a:pt x="8601" y="2050"/>
                  </a:cubicBezTo>
                  <a:cubicBezTo>
                    <a:pt x="7312" y="2916"/>
                    <a:pt x="6128" y="3941"/>
                    <a:pt x="5069" y="5088"/>
                  </a:cubicBezTo>
                  <a:cubicBezTo>
                    <a:pt x="2968" y="7348"/>
                    <a:pt x="1360" y="10016"/>
                    <a:pt x="36" y="12788"/>
                  </a:cubicBezTo>
                  <a:cubicBezTo>
                    <a:pt x="1" y="12858"/>
                    <a:pt x="36" y="12929"/>
                    <a:pt x="107" y="12964"/>
                  </a:cubicBezTo>
                  <a:cubicBezTo>
                    <a:pt x="130" y="12982"/>
                    <a:pt x="156" y="12990"/>
                    <a:pt x="181" y="12990"/>
                  </a:cubicBezTo>
                  <a:cubicBezTo>
                    <a:pt x="230" y="12990"/>
                    <a:pt x="277" y="12959"/>
                    <a:pt x="300" y="12912"/>
                  </a:cubicBezTo>
                  <a:cubicBezTo>
                    <a:pt x="1696" y="10209"/>
                    <a:pt x="3373" y="7631"/>
                    <a:pt x="5492" y="5495"/>
                  </a:cubicBezTo>
                  <a:cubicBezTo>
                    <a:pt x="7612" y="3357"/>
                    <a:pt x="10208" y="1662"/>
                    <a:pt x="13069" y="868"/>
                  </a:cubicBezTo>
                  <a:lnTo>
                    <a:pt x="13086" y="868"/>
                  </a:lnTo>
                  <a:cubicBezTo>
                    <a:pt x="13317" y="779"/>
                    <a:pt x="13439" y="531"/>
                    <a:pt x="13369" y="303"/>
                  </a:cubicBezTo>
                  <a:cubicBezTo>
                    <a:pt x="13312" y="116"/>
                    <a:pt x="13139" y="0"/>
                    <a:pt x="12954"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16"/>
            <p:cNvSpPr/>
            <p:nvPr/>
          </p:nvSpPr>
          <p:spPr>
            <a:xfrm>
              <a:off x="4197100" y="1022325"/>
              <a:ext cx="19000" cy="133425"/>
            </a:xfrm>
            <a:custGeom>
              <a:avLst/>
              <a:gdLst/>
              <a:ahLst/>
              <a:cxnLst/>
              <a:rect l="l" t="t" r="r" b="b"/>
              <a:pathLst>
                <a:path w="760" h="5337" extrusionOk="0">
                  <a:moveTo>
                    <a:pt x="554" y="0"/>
                  </a:moveTo>
                  <a:cubicBezTo>
                    <a:pt x="477" y="0"/>
                    <a:pt x="404" y="65"/>
                    <a:pt x="389" y="145"/>
                  </a:cubicBezTo>
                  <a:cubicBezTo>
                    <a:pt x="88" y="1840"/>
                    <a:pt x="0" y="3571"/>
                    <a:pt x="71" y="5283"/>
                  </a:cubicBezTo>
                  <a:cubicBezTo>
                    <a:pt x="88" y="5318"/>
                    <a:pt x="106" y="5337"/>
                    <a:pt x="142" y="5337"/>
                  </a:cubicBezTo>
                  <a:cubicBezTo>
                    <a:pt x="194" y="5337"/>
                    <a:pt x="212" y="5318"/>
                    <a:pt x="212" y="5266"/>
                  </a:cubicBezTo>
                  <a:cubicBezTo>
                    <a:pt x="212" y="3571"/>
                    <a:pt x="389" y="1875"/>
                    <a:pt x="742" y="215"/>
                  </a:cubicBezTo>
                  <a:cubicBezTo>
                    <a:pt x="759" y="109"/>
                    <a:pt x="688" y="20"/>
                    <a:pt x="583" y="3"/>
                  </a:cubicBezTo>
                  <a:cubicBezTo>
                    <a:pt x="573" y="1"/>
                    <a:pt x="564" y="0"/>
                    <a:pt x="554"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16"/>
            <p:cNvSpPr/>
            <p:nvPr/>
          </p:nvSpPr>
          <p:spPr>
            <a:xfrm>
              <a:off x="3975875" y="1111575"/>
              <a:ext cx="181925" cy="318975"/>
            </a:xfrm>
            <a:custGeom>
              <a:avLst/>
              <a:gdLst/>
              <a:ahLst/>
              <a:cxnLst/>
              <a:rect l="l" t="t" r="r" b="b"/>
              <a:pathLst>
                <a:path w="7277" h="12759" extrusionOk="0">
                  <a:moveTo>
                    <a:pt x="6888" y="1"/>
                  </a:moveTo>
                  <a:lnTo>
                    <a:pt x="6888" y="1"/>
                  </a:lnTo>
                  <a:cubicBezTo>
                    <a:pt x="6888" y="1"/>
                    <a:pt x="3038" y="3762"/>
                    <a:pt x="1378" y="6411"/>
                  </a:cubicBezTo>
                  <a:cubicBezTo>
                    <a:pt x="125" y="8407"/>
                    <a:pt x="1" y="11197"/>
                    <a:pt x="19" y="12450"/>
                  </a:cubicBezTo>
                  <a:cubicBezTo>
                    <a:pt x="19" y="12635"/>
                    <a:pt x="172" y="12759"/>
                    <a:pt x="337" y="12759"/>
                  </a:cubicBezTo>
                  <a:cubicBezTo>
                    <a:pt x="409" y="12759"/>
                    <a:pt x="484" y="12735"/>
                    <a:pt x="549" y="12681"/>
                  </a:cubicBezTo>
                  <a:cubicBezTo>
                    <a:pt x="1273" y="12045"/>
                    <a:pt x="2721" y="10614"/>
                    <a:pt x="4593" y="8141"/>
                  </a:cubicBezTo>
                  <a:cubicBezTo>
                    <a:pt x="7277" y="4574"/>
                    <a:pt x="6888" y="1"/>
                    <a:pt x="6888"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16"/>
            <p:cNvSpPr/>
            <p:nvPr/>
          </p:nvSpPr>
          <p:spPr>
            <a:xfrm>
              <a:off x="3979000" y="1109800"/>
              <a:ext cx="171325" cy="321625"/>
            </a:xfrm>
            <a:custGeom>
              <a:avLst/>
              <a:gdLst/>
              <a:ahLst/>
              <a:cxnLst/>
              <a:rect l="l" t="t" r="r" b="b"/>
              <a:pathLst>
                <a:path w="6853" h="12865" extrusionOk="0">
                  <a:moveTo>
                    <a:pt x="6782" y="1"/>
                  </a:moveTo>
                  <a:cubicBezTo>
                    <a:pt x="6763" y="1"/>
                    <a:pt x="6728" y="18"/>
                    <a:pt x="6711" y="36"/>
                  </a:cubicBezTo>
                  <a:lnTo>
                    <a:pt x="17" y="12769"/>
                  </a:lnTo>
                  <a:cubicBezTo>
                    <a:pt x="0" y="12787"/>
                    <a:pt x="17" y="12839"/>
                    <a:pt x="53" y="12858"/>
                  </a:cubicBezTo>
                  <a:cubicBezTo>
                    <a:pt x="62" y="12862"/>
                    <a:pt x="71" y="12864"/>
                    <a:pt x="80" y="12864"/>
                  </a:cubicBezTo>
                  <a:cubicBezTo>
                    <a:pt x="106" y="12864"/>
                    <a:pt x="128" y="12848"/>
                    <a:pt x="142" y="12822"/>
                  </a:cubicBezTo>
                  <a:lnTo>
                    <a:pt x="6834" y="107"/>
                  </a:lnTo>
                  <a:cubicBezTo>
                    <a:pt x="6852" y="72"/>
                    <a:pt x="6834" y="36"/>
                    <a:pt x="6799" y="18"/>
                  </a:cubicBezTo>
                  <a:cubicBezTo>
                    <a:pt x="6799" y="1"/>
                    <a:pt x="6782" y="1"/>
                    <a:pt x="678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16"/>
            <p:cNvSpPr/>
            <p:nvPr/>
          </p:nvSpPr>
          <p:spPr>
            <a:xfrm>
              <a:off x="3978100" y="1344225"/>
              <a:ext cx="64050" cy="35975"/>
            </a:xfrm>
            <a:custGeom>
              <a:avLst/>
              <a:gdLst/>
              <a:ahLst/>
              <a:cxnLst/>
              <a:rect l="l" t="t" r="r" b="b"/>
              <a:pathLst>
                <a:path w="2562" h="1439" extrusionOk="0">
                  <a:moveTo>
                    <a:pt x="1838" y="1"/>
                  </a:moveTo>
                  <a:lnTo>
                    <a:pt x="53" y="531"/>
                  </a:lnTo>
                  <a:cubicBezTo>
                    <a:pt x="18" y="549"/>
                    <a:pt x="1" y="584"/>
                    <a:pt x="18" y="620"/>
                  </a:cubicBezTo>
                  <a:cubicBezTo>
                    <a:pt x="18" y="646"/>
                    <a:pt x="47" y="662"/>
                    <a:pt x="76" y="662"/>
                  </a:cubicBezTo>
                  <a:cubicBezTo>
                    <a:pt x="87" y="662"/>
                    <a:pt x="98" y="659"/>
                    <a:pt x="107" y="655"/>
                  </a:cubicBezTo>
                  <a:lnTo>
                    <a:pt x="1819" y="142"/>
                  </a:lnTo>
                  <a:lnTo>
                    <a:pt x="2420" y="1397"/>
                  </a:lnTo>
                  <a:cubicBezTo>
                    <a:pt x="2433" y="1423"/>
                    <a:pt x="2456" y="1439"/>
                    <a:pt x="2481" y="1439"/>
                  </a:cubicBezTo>
                  <a:cubicBezTo>
                    <a:pt x="2490" y="1439"/>
                    <a:pt x="2499" y="1437"/>
                    <a:pt x="2509" y="1432"/>
                  </a:cubicBezTo>
                  <a:cubicBezTo>
                    <a:pt x="2544" y="1414"/>
                    <a:pt x="2561" y="1378"/>
                    <a:pt x="2544" y="1343"/>
                  </a:cubicBezTo>
                  <a:lnTo>
                    <a:pt x="1925" y="36"/>
                  </a:lnTo>
                  <a:cubicBezTo>
                    <a:pt x="1908" y="19"/>
                    <a:pt x="1890" y="1"/>
                    <a:pt x="187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16"/>
            <p:cNvSpPr/>
            <p:nvPr/>
          </p:nvSpPr>
          <p:spPr>
            <a:xfrm>
              <a:off x="3996650" y="1275925"/>
              <a:ext cx="93625" cy="43925"/>
            </a:xfrm>
            <a:custGeom>
              <a:avLst/>
              <a:gdLst/>
              <a:ahLst/>
              <a:cxnLst/>
              <a:rect l="l" t="t" r="r" b="b"/>
              <a:pathLst>
                <a:path w="3745" h="1757" extrusionOk="0">
                  <a:moveTo>
                    <a:pt x="2537" y="0"/>
                  </a:moveTo>
                  <a:cubicBezTo>
                    <a:pt x="2530" y="0"/>
                    <a:pt x="2525" y="5"/>
                    <a:pt x="2525" y="13"/>
                  </a:cubicBezTo>
                  <a:lnTo>
                    <a:pt x="71" y="667"/>
                  </a:lnTo>
                  <a:cubicBezTo>
                    <a:pt x="36" y="667"/>
                    <a:pt x="1" y="703"/>
                    <a:pt x="18" y="738"/>
                  </a:cubicBezTo>
                  <a:cubicBezTo>
                    <a:pt x="18" y="767"/>
                    <a:pt x="53" y="795"/>
                    <a:pt x="85" y="795"/>
                  </a:cubicBezTo>
                  <a:cubicBezTo>
                    <a:pt x="93" y="795"/>
                    <a:pt x="100" y="794"/>
                    <a:pt x="107" y="790"/>
                  </a:cubicBezTo>
                  <a:lnTo>
                    <a:pt x="2508" y="154"/>
                  </a:lnTo>
                  <a:lnTo>
                    <a:pt x="3620" y="1727"/>
                  </a:lnTo>
                  <a:cubicBezTo>
                    <a:pt x="3631" y="1747"/>
                    <a:pt x="3647" y="1756"/>
                    <a:pt x="3666" y="1756"/>
                  </a:cubicBezTo>
                  <a:cubicBezTo>
                    <a:pt x="3680" y="1756"/>
                    <a:pt x="3695" y="1752"/>
                    <a:pt x="3709" y="1744"/>
                  </a:cubicBezTo>
                  <a:cubicBezTo>
                    <a:pt x="3745" y="1727"/>
                    <a:pt x="3745" y="1692"/>
                    <a:pt x="3726" y="1656"/>
                  </a:cubicBezTo>
                  <a:lnTo>
                    <a:pt x="2596" y="32"/>
                  </a:lnTo>
                  <a:cubicBezTo>
                    <a:pt x="2579" y="13"/>
                    <a:pt x="2561" y="13"/>
                    <a:pt x="2561" y="13"/>
                  </a:cubicBezTo>
                  <a:cubicBezTo>
                    <a:pt x="2552" y="5"/>
                    <a:pt x="2543" y="0"/>
                    <a:pt x="253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16"/>
            <p:cNvSpPr/>
            <p:nvPr/>
          </p:nvSpPr>
          <p:spPr>
            <a:xfrm>
              <a:off x="4038150" y="1215775"/>
              <a:ext cx="85225" cy="49200"/>
            </a:xfrm>
            <a:custGeom>
              <a:avLst/>
              <a:gdLst/>
              <a:ahLst/>
              <a:cxnLst/>
              <a:rect l="l" t="t" r="r" b="b"/>
              <a:pathLst>
                <a:path w="3409" h="1968" extrusionOk="0">
                  <a:moveTo>
                    <a:pt x="2208" y="0"/>
                  </a:moveTo>
                  <a:lnTo>
                    <a:pt x="53" y="547"/>
                  </a:lnTo>
                  <a:cubicBezTo>
                    <a:pt x="18" y="547"/>
                    <a:pt x="1" y="583"/>
                    <a:pt x="18" y="618"/>
                  </a:cubicBezTo>
                  <a:cubicBezTo>
                    <a:pt x="18" y="653"/>
                    <a:pt x="53" y="672"/>
                    <a:pt x="88" y="672"/>
                  </a:cubicBezTo>
                  <a:lnTo>
                    <a:pt x="2191" y="142"/>
                  </a:lnTo>
                  <a:lnTo>
                    <a:pt x="3267" y="1925"/>
                  </a:lnTo>
                  <a:cubicBezTo>
                    <a:pt x="3281" y="1950"/>
                    <a:pt x="3312" y="1967"/>
                    <a:pt x="3342" y="1967"/>
                  </a:cubicBezTo>
                  <a:cubicBezTo>
                    <a:pt x="3353" y="1967"/>
                    <a:pt x="3364" y="1965"/>
                    <a:pt x="3373" y="1960"/>
                  </a:cubicBezTo>
                  <a:cubicBezTo>
                    <a:pt x="3392" y="1943"/>
                    <a:pt x="3408" y="1889"/>
                    <a:pt x="3392" y="1854"/>
                  </a:cubicBezTo>
                  <a:lnTo>
                    <a:pt x="2278" y="36"/>
                  </a:lnTo>
                  <a:cubicBezTo>
                    <a:pt x="2278" y="17"/>
                    <a:pt x="2261" y="0"/>
                    <a:pt x="224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16"/>
            <p:cNvSpPr/>
            <p:nvPr/>
          </p:nvSpPr>
          <p:spPr>
            <a:xfrm>
              <a:off x="4084500" y="1165875"/>
              <a:ext cx="57425" cy="42150"/>
            </a:xfrm>
            <a:custGeom>
              <a:avLst/>
              <a:gdLst/>
              <a:ahLst/>
              <a:cxnLst/>
              <a:rect l="l" t="t" r="r" b="b"/>
              <a:pathLst>
                <a:path w="2297" h="1686" extrusionOk="0">
                  <a:moveTo>
                    <a:pt x="1343" y="0"/>
                  </a:moveTo>
                  <a:lnTo>
                    <a:pt x="54" y="372"/>
                  </a:lnTo>
                  <a:cubicBezTo>
                    <a:pt x="19" y="372"/>
                    <a:pt x="0" y="407"/>
                    <a:pt x="0" y="442"/>
                  </a:cubicBezTo>
                  <a:cubicBezTo>
                    <a:pt x="15" y="471"/>
                    <a:pt x="41" y="500"/>
                    <a:pt x="70" y="500"/>
                  </a:cubicBezTo>
                  <a:cubicBezTo>
                    <a:pt x="76" y="500"/>
                    <a:pt x="83" y="498"/>
                    <a:pt x="89" y="495"/>
                  </a:cubicBezTo>
                  <a:lnTo>
                    <a:pt x="1326" y="141"/>
                  </a:lnTo>
                  <a:lnTo>
                    <a:pt x="2155" y="1643"/>
                  </a:lnTo>
                  <a:cubicBezTo>
                    <a:pt x="2168" y="1669"/>
                    <a:pt x="2200" y="1685"/>
                    <a:pt x="2230" y="1685"/>
                  </a:cubicBezTo>
                  <a:cubicBezTo>
                    <a:pt x="2241" y="1685"/>
                    <a:pt x="2251" y="1683"/>
                    <a:pt x="2261" y="1679"/>
                  </a:cubicBezTo>
                  <a:cubicBezTo>
                    <a:pt x="2279" y="1660"/>
                    <a:pt x="2296" y="1608"/>
                    <a:pt x="2279" y="1590"/>
                  </a:cubicBezTo>
                  <a:lnTo>
                    <a:pt x="1413" y="35"/>
                  </a:lnTo>
                  <a:cubicBezTo>
                    <a:pt x="1413" y="18"/>
                    <a:pt x="1396" y="0"/>
                    <a:pt x="137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16"/>
            <p:cNvSpPr/>
            <p:nvPr/>
          </p:nvSpPr>
          <p:spPr>
            <a:xfrm>
              <a:off x="4179850" y="1103175"/>
              <a:ext cx="77750" cy="283775"/>
            </a:xfrm>
            <a:custGeom>
              <a:avLst/>
              <a:gdLst/>
              <a:ahLst/>
              <a:cxnLst/>
              <a:rect l="l" t="t" r="r" b="b"/>
              <a:pathLst>
                <a:path w="3110" h="11351" extrusionOk="0">
                  <a:moveTo>
                    <a:pt x="707" y="0"/>
                  </a:moveTo>
                  <a:cubicBezTo>
                    <a:pt x="707" y="0"/>
                    <a:pt x="1" y="4239"/>
                    <a:pt x="178" y="6730"/>
                  </a:cubicBezTo>
                  <a:cubicBezTo>
                    <a:pt x="302" y="8602"/>
                    <a:pt x="1538" y="10455"/>
                    <a:pt x="2120" y="11251"/>
                  </a:cubicBezTo>
                  <a:cubicBezTo>
                    <a:pt x="2175" y="11319"/>
                    <a:pt x="2249" y="11351"/>
                    <a:pt x="2322" y="11351"/>
                  </a:cubicBezTo>
                  <a:cubicBezTo>
                    <a:pt x="2436" y="11351"/>
                    <a:pt x="2547" y="11274"/>
                    <a:pt x="2579" y="11145"/>
                  </a:cubicBezTo>
                  <a:cubicBezTo>
                    <a:pt x="2739" y="10403"/>
                    <a:pt x="3003" y="8795"/>
                    <a:pt x="3057" y="6341"/>
                  </a:cubicBezTo>
                  <a:cubicBezTo>
                    <a:pt x="3109" y="2774"/>
                    <a:pt x="707" y="0"/>
                    <a:pt x="707"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16"/>
            <p:cNvSpPr/>
            <p:nvPr/>
          </p:nvSpPr>
          <p:spPr>
            <a:xfrm>
              <a:off x="4196225" y="1101875"/>
              <a:ext cx="44600" cy="286100"/>
            </a:xfrm>
            <a:custGeom>
              <a:avLst/>
              <a:gdLst/>
              <a:ahLst/>
              <a:cxnLst/>
              <a:rect l="l" t="t" r="r" b="b"/>
              <a:pathLst>
                <a:path w="1784" h="11444" extrusionOk="0">
                  <a:moveTo>
                    <a:pt x="52" y="0"/>
                  </a:moveTo>
                  <a:cubicBezTo>
                    <a:pt x="17" y="17"/>
                    <a:pt x="0" y="35"/>
                    <a:pt x="0" y="71"/>
                  </a:cubicBezTo>
                  <a:lnTo>
                    <a:pt x="1660" y="11390"/>
                  </a:lnTo>
                  <a:cubicBezTo>
                    <a:pt x="1677" y="11426"/>
                    <a:pt x="1695" y="11444"/>
                    <a:pt x="1731" y="11444"/>
                  </a:cubicBezTo>
                  <a:cubicBezTo>
                    <a:pt x="1766" y="11426"/>
                    <a:pt x="1783" y="11409"/>
                    <a:pt x="1783" y="11373"/>
                  </a:cubicBezTo>
                  <a:lnTo>
                    <a:pt x="106" y="52"/>
                  </a:lnTo>
                  <a:cubicBezTo>
                    <a:pt x="106" y="35"/>
                    <a:pt x="88" y="17"/>
                    <a:pt x="7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16"/>
            <p:cNvSpPr/>
            <p:nvPr/>
          </p:nvSpPr>
          <p:spPr>
            <a:xfrm>
              <a:off x="4204175" y="1310675"/>
              <a:ext cx="50775" cy="32150"/>
            </a:xfrm>
            <a:custGeom>
              <a:avLst/>
              <a:gdLst/>
              <a:ahLst/>
              <a:cxnLst/>
              <a:rect l="l" t="t" r="r" b="b"/>
              <a:pathLst>
                <a:path w="2031" h="1286" extrusionOk="0">
                  <a:moveTo>
                    <a:pt x="971" y="1"/>
                  </a:moveTo>
                  <a:cubicBezTo>
                    <a:pt x="954" y="1"/>
                    <a:pt x="935" y="1"/>
                    <a:pt x="918" y="19"/>
                  </a:cubicBezTo>
                  <a:lnTo>
                    <a:pt x="17" y="1202"/>
                  </a:lnTo>
                  <a:cubicBezTo>
                    <a:pt x="0" y="1220"/>
                    <a:pt x="0" y="1255"/>
                    <a:pt x="35" y="1272"/>
                  </a:cubicBezTo>
                  <a:cubicBezTo>
                    <a:pt x="44" y="1281"/>
                    <a:pt x="57" y="1286"/>
                    <a:pt x="70" y="1286"/>
                  </a:cubicBezTo>
                  <a:cubicBezTo>
                    <a:pt x="83" y="1286"/>
                    <a:pt x="97" y="1281"/>
                    <a:pt x="106" y="1272"/>
                  </a:cubicBezTo>
                  <a:lnTo>
                    <a:pt x="971" y="125"/>
                  </a:lnTo>
                  <a:lnTo>
                    <a:pt x="1943" y="655"/>
                  </a:lnTo>
                  <a:cubicBezTo>
                    <a:pt x="1948" y="660"/>
                    <a:pt x="1954" y="662"/>
                    <a:pt x="1961" y="662"/>
                  </a:cubicBezTo>
                  <a:cubicBezTo>
                    <a:pt x="1979" y="662"/>
                    <a:pt x="2000" y="649"/>
                    <a:pt x="2013" y="636"/>
                  </a:cubicBezTo>
                  <a:cubicBezTo>
                    <a:pt x="2030" y="601"/>
                    <a:pt x="2013" y="566"/>
                    <a:pt x="1995" y="566"/>
                  </a:cubicBezTo>
                  <a:lnTo>
                    <a:pt x="989" y="19"/>
                  </a:lnTo>
                  <a:lnTo>
                    <a:pt x="971"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16"/>
            <p:cNvSpPr/>
            <p:nvPr/>
          </p:nvSpPr>
          <p:spPr>
            <a:xfrm>
              <a:off x="4185625" y="1250200"/>
              <a:ext cx="71975" cy="42275"/>
            </a:xfrm>
            <a:custGeom>
              <a:avLst/>
              <a:gdLst/>
              <a:ahLst/>
              <a:cxnLst/>
              <a:rect l="l" t="t" r="r" b="b"/>
              <a:pathLst>
                <a:path w="2879" h="1691" extrusionOk="0">
                  <a:moveTo>
                    <a:pt x="1342" y="1"/>
                  </a:moveTo>
                  <a:cubicBezTo>
                    <a:pt x="1324" y="1"/>
                    <a:pt x="1307" y="1"/>
                    <a:pt x="1289" y="18"/>
                  </a:cubicBezTo>
                  <a:lnTo>
                    <a:pt x="17" y="1590"/>
                  </a:lnTo>
                  <a:cubicBezTo>
                    <a:pt x="0" y="1626"/>
                    <a:pt x="0" y="1661"/>
                    <a:pt x="17" y="1678"/>
                  </a:cubicBezTo>
                  <a:cubicBezTo>
                    <a:pt x="32" y="1686"/>
                    <a:pt x="47" y="1690"/>
                    <a:pt x="60" y="1690"/>
                  </a:cubicBezTo>
                  <a:cubicBezTo>
                    <a:pt x="79" y="1690"/>
                    <a:pt x="96" y="1681"/>
                    <a:pt x="106" y="1661"/>
                  </a:cubicBezTo>
                  <a:lnTo>
                    <a:pt x="1342" y="124"/>
                  </a:lnTo>
                  <a:lnTo>
                    <a:pt x="2808" y="618"/>
                  </a:lnTo>
                  <a:cubicBezTo>
                    <a:pt x="2812" y="623"/>
                    <a:pt x="2819" y="626"/>
                    <a:pt x="2825" y="626"/>
                  </a:cubicBezTo>
                  <a:cubicBezTo>
                    <a:pt x="2842" y="626"/>
                    <a:pt x="2861" y="609"/>
                    <a:pt x="2861" y="583"/>
                  </a:cubicBezTo>
                  <a:cubicBezTo>
                    <a:pt x="2878" y="566"/>
                    <a:pt x="2861" y="531"/>
                    <a:pt x="2843" y="512"/>
                  </a:cubicBezTo>
                  <a:lnTo>
                    <a:pt x="1342"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16"/>
            <p:cNvSpPr/>
            <p:nvPr/>
          </p:nvSpPr>
          <p:spPr>
            <a:xfrm>
              <a:off x="4182500" y="1195725"/>
              <a:ext cx="70675" cy="36575"/>
            </a:xfrm>
            <a:custGeom>
              <a:avLst/>
              <a:gdLst/>
              <a:ahLst/>
              <a:cxnLst/>
              <a:rect l="l" t="t" r="r" b="b"/>
              <a:pathLst>
                <a:path w="2827" h="1463" extrusionOk="0">
                  <a:moveTo>
                    <a:pt x="1187" y="0"/>
                  </a:moveTo>
                  <a:cubicBezTo>
                    <a:pt x="1174" y="0"/>
                    <a:pt x="1162" y="12"/>
                    <a:pt x="1150" y="25"/>
                  </a:cubicBezTo>
                  <a:lnTo>
                    <a:pt x="19" y="1368"/>
                  </a:lnTo>
                  <a:cubicBezTo>
                    <a:pt x="1" y="1403"/>
                    <a:pt x="1" y="1438"/>
                    <a:pt x="19" y="1455"/>
                  </a:cubicBezTo>
                  <a:cubicBezTo>
                    <a:pt x="30" y="1461"/>
                    <a:pt x="40" y="1463"/>
                    <a:pt x="50" y="1463"/>
                  </a:cubicBezTo>
                  <a:cubicBezTo>
                    <a:pt x="74" y="1463"/>
                    <a:pt x="95" y="1450"/>
                    <a:pt x="107" y="1438"/>
                  </a:cubicBezTo>
                  <a:lnTo>
                    <a:pt x="1202" y="113"/>
                  </a:lnTo>
                  <a:lnTo>
                    <a:pt x="2739" y="767"/>
                  </a:lnTo>
                  <a:cubicBezTo>
                    <a:pt x="2774" y="767"/>
                    <a:pt x="2810" y="767"/>
                    <a:pt x="2810" y="732"/>
                  </a:cubicBezTo>
                  <a:cubicBezTo>
                    <a:pt x="2827" y="696"/>
                    <a:pt x="2810" y="678"/>
                    <a:pt x="2791" y="661"/>
                  </a:cubicBezTo>
                  <a:lnTo>
                    <a:pt x="1220" y="7"/>
                  </a:lnTo>
                  <a:lnTo>
                    <a:pt x="1202" y="7"/>
                  </a:lnTo>
                  <a:cubicBezTo>
                    <a:pt x="1197" y="2"/>
                    <a:pt x="1192" y="0"/>
                    <a:pt x="118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16"/>
            <p:cNvSpPr/>
            <p:nvPr/>
          </p:nvSpPr>
          <p:spPr>
            <a:xfrm>
              <a:off x="4186925" y="1151750"/>
              <a:ext cx="51250" cy="23925"/>
            </a:xfrm>
            <a:custGeom>
              <a:avLst/>
              <a:gdLst/>
              <a:ahLst/>
              <a:cxnLst/>
              <a:rect l="l" t="t" r="r" b="b"/>
              <a:pathLst>
                <a:path w="2050" h="957" extrusionOk="0">
                  <a:moveTo>
                    <a:pt x="725" y="0"/>
                  </a:moveTo>
                  <a:cubicBezTo>
                    <a:pt x="707" y="0"/>
                    <a:pt x="690" y="18"/>
                    <a:pt x="672" y="35"/>
                  </a:cubicBezTo>
                  <a:lnTo>
                    <a:pt x="19" y="866"/>
                  </a:lnTo>
                  <a:cubicBezTo>
                    <a:pt x="1" y="883"/>
                    <a:pt x="1" y="918"/>
                    <a:pt x="19" y="937"/>
                  </a:cubicBezTo>
                  <a:cubicBezTo>
                    <a:pt x="34" y="951"/>
                    <a:pt x="45" y="957"/>
                    <a:pt x="55" y="957"/>
                  </a:cubicBezTo>
                  <a:cubicBezTo>
                    <a:pt x="69" y="957"/>
                    <a:pt x="79" y="947"/>
                    <a:pt x="90" y="937"/>
                  </a:cubicBezTo>
                  <a:lnTo>
                    <a:pt x="725" y="124"/>
                  </a:lnTo>
                  <a:lnTo>
                    <a:pt x="1978" y="706"/>
                  </a:lnTo>
                  <a:cubicBezTo>
                    <a:pt x="1983" y="711"/>
                    <a:pt x="1990" y="714"/>
                    <a:pt x="1996" y="714"/>
                  </a:cubicBezTo>
                  <a:cubicBezTo>
                    <a:pt x="2015" y="714"/>
                    <a:pt x="2037" y="697"/>
                    <a:pt x="2049" y="671"/>
                  </a:cubicBezTo>
                  <a:cubicBezTo>
                    <a:pt x="2049" y="654"/>
                    <a:pt x="2049" y="619"/>
                    <a:pt x="2014" y="600"/>
                  </a:cubicBezTo>
                  <a:lnTo>
                    <a:pt x="742" y="18"/>
                  </a:lnTo>
                  <a:cubicBezTo>
                    <a:pt x="725" y="18"/>
                    <a:pt x="725" y="0"/>
                    <a:pt x="72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16"/>
            <p:cNvSpPr/>
            <p:nvPr/>
          </p:nvSpPr>
          <p:spPr>
            <a:xfrm>
              <a:off x="4212100" y="706600"/>
              <a:ext cx="302450" cy="180800"/>
            </a:xfrm>
            <a:custGeom>
              <a:avLst/>
              <a:gdLst/>
              <a:ahLst/>
              <a:cxnLst/>
              <a:rect l="l" t="t" r="r" b="b"/>
              <a:pathLst>
                <a:path w="12098" h="7232" extrusionOk="0">
                  <a:moveTo>
                    <a:pt x="159" y="1"/>
                  </a:moveTo>
                  <a:cubicBezTo>
                    <a:pt x="124" y="1"/>
                    <a:pt x="88" y="14"/>
                    <a:pt x="53" y="40"/>
                  </a:cubicBezTo>
                  <a:cubicBezTo>
                    <a:pt x="1" y="94"/>
                    <a:pt x="1" y="200"/>
                    <a:pt x="53" y="252"/>
                  </a:cubicBezTo>
                  <a:cubicBezTo>
                    <a:pt x="1607" y="1841"/>
                    <a:pt x="3232" y="3414"/>
                    <a:pt x="5104" y="4667"/>
                  </a:cubicBezTo>
                  <a:cubicBezTo>
                    <a:pt x="6041" y="5303"/>
                    <a:pt x="7030" y="5868"/>
                    <a:pt x="8089" y="6310"/>
                  </a:cubicBezTo>
                  <a:cubicBezTo>
                    <a:pt x="9149" y="6751"/>
                    <a:pt x="10261" y="7069"/>
                    <a:pt x="11426" y="7228"/>
                  </a:cubicBezTo>
                  <a:lnTo>
                    <a:pt x="11462" y="7228"/>
                  </a:lnTo>
                  <a:cubicBezTo>
                    <a:pt x="11482" y="7231"/>
                    <a:pt x="11502" y="7232"/>
                    <a:pt x="11522" y="7232"/>
                  </a:cubicBezTo>
                  <a:cubicBezTo>
                    <a:pt x="11813" y="7232"/>
                    <a:pt x="12047" y="6996"/>
                    <a:pt x="12080" y="6698"/>
                  </a:cubicBezTo>
                  <a:cubicBezTo>
                    <a:pt x="12097" y="6381"/>
                    <a:pt x="11850" y="6115"/>
                    <a:pt x="11551" y="6098"/>
                  </a:cubicBezTo>
                  <a:cubicBezTo>
                    <a:pt x="9431" y="5957"/>
                    <a:pt x="7364" y="5180"/>
                    <a:pt x="5476" y="4066"/>
                  </a:cubicBezTo>
                  <a:cubicBezTo>
                    <a:pt x="3604" y="2972"/>
                    <a:pt x="1890" y="1542"/>
                    <a:pt x="265" y="40"/>
                  </a:cubicBezTo>
                  <a:cubicBezTo>
                    <a:pt x="230" y="14"/>
                    <a:pt x="194" y="1"/>
                    <a:pt x="15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16"/>
            <p:cNvSpPr/>
            <p:nvPr/>
          </p:nvSpPr>
          <p:spPr>
            <a:xfrm>
              <a:off x="3968600" y="522950"/>
              <a:ext cx="288100" cy="223975"/>
            </a:xfrm>
            <a:custGeom>
              <a:avLst/>
              <a:gdLst/>
              <a:ahLst/>
              <a:cxnLst/>
              <a:rect l="l" t="t" r="r" b="b"/>
              <a:pathLst>
                <a:path w="11524" h="8959" extrusionOk="0">
                  <a:moveTo>
                    <a:pt x="421" y="1"/>
                  </a:moveTo>
                  <a:cubicBezTo>
                    <a:pt x="165" y="1"/>
                    <a:pt x="1" y="264"/>
                    <a:pt x="134" y="482"/>
                  </a:cubicBezTo>
                  <a:cubicBezTo>
                    <a:pt x="645" y="1311"/>
                    <a:pt x="1794" y="2989"/>
                    <a:pt x="3895" y="5250"/>
                  </a:cubicBezTo>
                  <a:cubicBezTo>
                    <a:pt x="6951" y="8535"/>
                    <a:pt x="11524" y="8958"/>
                    <a:pt x="11524" y="8958"/>
                  </a:cubicBezTo>
                  <a:cubicBezTo>
                    <a:pt x="11524" y="8958"/>
                    <a:pt x="8486" y="4508"/>
                    <a:pt x="6174" y="2406"/>
                  </a:cubicBezTo>
                  <a:cubicBezTo>
                    <a:pt x="4424" y="835"/>
                    <a:pt x="1688" y="216"/>
                    <a:pt x="469" y="4"/>
                  </a:cubicBezTo>
                  <a:cubicBezTo>
                    <a:pt x="452" y="2"/>
                    <a:pt x="436" y="1"/>
                    <a:pt x="421"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 name="Google Shape;685;p16"/>
            <p:cNvSpPr/>
            <p:nvPr/>
          </p:nvSpPr>
          <p:spPr>
            <a:xfrm>
              <a:off x="3970600" y="524800"/>
              <a:ext cx="287875" cy="223725"/>
            </a:xfrm>
            <a:custGeom>
              <a:avLst/>
              <a:gdLst/>
              <a:ahLst/>
              <a:cxnLst/>
              <a:rect l="l" t="t" r="r" b="b"/>
              <a:pathLst>
                <a:path w="11515" h="8949" extrusionOk="0">
                  <a:moveTo>
                    <a:pt x="106" y="1"/>
                  </a:moveTo>
                  <a:cubicBezTo>
                    <a:pt x="71" y="1"/>
                    <a:pt x="54" y="1"/>
                    <a:pt x="35" y="36"/>
                  </a:cubicBezTo>
                  <a:cubicBezTo>
                    <a:pt x="0" y="54"/>
                    <a:pt x="18" y="107"/>
                    <a:pt x="35" y="125"/>
                  </a:cubicBezTo>
                  <a:lnTo>
                    <a:pt x="11392" y="8937"/>
                  </a:lnTo>
                  <a:cubicBezTo>
                    <a:pt x="11406" y="8944"/>
                    <a:pt x="11424" y="8949"/>
                    <a:pt x="11441" y="8949"/>
                  </a:cubicBezTo>
                  <a:cubicBezTo>
                    <a:pt x="11465" y="8949"/>
                    <a:pt x="11487" y="8940"/>
                    <a:pt x="11498" y="8920"/>
                  </a:cubicBezTo>
                  <a:cubicBezTo>
                    <a:pt x="11515" y="8884"/>
                    <a:pt x="11515" y="8849"/>
                    <a:pt x="11479" y="8831"/>
                  </a:cubicBezTo>
                  <a:lnTo>
                    <a:pt x="124" y="19"/>
                  </a:lnTo>
                  <a:lnTo>
                    <a:pt x="106"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16"/>
            <p:cNvSpPr/>
            <p:nvPr/>
          </p:nvSpPr>
          <p:spPr>
            <a:xfrm>
              <a:off x="4010775" y="536275"/>
              <a:ext cx="38425" cy="59200"/>
            </a:xfrm>
            <a:custGeom>
              <a:avLst/>
              <a:gdLst/>
              <a:ahLst/>
              <a:cxnLst/>
              <a:rect l="l" t="t" r="r" b="b"/>
              <a:pathLst>
                <a:path w="1537" h="2368" extrusionOk="0">
                  <a:moveTo>
                    <a:pt x="1254" y="1"/>
                  </a:moveTo>
                  <a:cubicBezTo>
                    <a:pt x="1219" y="1"/>
                    <a:pt x="1183" y="36"/>
                    <a:pt x="1183" y="71"/>
                  </a:cubicBezTo>
                  <a:lnTo>
                    <a:pt x="1395" y="1873"/>
                  </a:lnTo>
                  <a:lnTo>
                    <a:pt x="53" y="2226"/>
                  </a:lnTo>
                  <a:cubicBezTo>
                    <a:pt x="18" y="2244"/>
                    <a:pt x="1" y="2280"/>
                    <a:pt x="18" y="2315"/>
                  </a:cubicBezTo>
                  <a:cubicBezTo>
                    <a:pt x="18" y="2350"/>
                    <a:pt x="53" y="2367"/>
                    <a:pt x="88" y="2367"/>
                  </a:cubicBezTo>
                  <a:lnTo>
                    <a:pt x="1484" y="1979"/>
                  </a:lnTo>
                  <a:cubicBezTo>
                    <a:pt x="1520" y="1979"/>
                    <a:pt x="1537" y="1943"/>
                    <a:pt x="1537" y="1908"/>
                  </a:cubicBezTo>
                  <a:lnTo>
                    <a:pt x="1325" y="54"/>
                  </a:lnTo>
                  <a:cubicBezTo>
                    <a:pt x="1325" y="36"/>
                    <a:pt x="1289" y="19"/>
                    <a:pt x="127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 name="Google Shape;687;p16"/>
            <p:cNvSpPr/>
            <p:nvPr/>
          </p:nvSpPr>
          <p:spPr>
            <a:xfrm>
              <a:off x="4061550" y="565875"/>
              <a:ext cx="48575" cy="87625"/>
            </a:xfrm>
            <a:custGeom>
              <a:avLst/>
              <a:gdLst/>
              <a:ahLst/>
              <a:cxnLst/>
              <a:rect l="l" t="t" r="r" b="b"/>
              <a:pathLst>
                <a:path w="1943" h="3505" extrusionOk="0">
                  <a:moveTo>
                    <a:pt x="1660" y="1"/>
                  </a:moveTo>
                  <a:cubicBezTo>
                    <a:pt x="1608" y="1"/>
                    <a:pt x="1589" y="36"/>
                    <a:pt x="1589" y="71"/>
                  </a:cubicBezTo>
                  <a:lnTo>
                    <a:pt x="1801" y="2561"/>
                  </a:lnTo>
                  <a:lnTo>
                    <a:pt x="54" y="3373"/>
                  </a:lnTo>
                  <a:cubicBezTo>
                    <a:pt x="18" y="3391"/>
                    <a:pt x="0" y="3427"/>
                    <a:pt x="18" y="3462"/>
                  </a:cubicBezTo>
                  <a:cubicBezTo>
                    <a:pt x="31" y="3488"/>
                    <a:pt x="53" y="3504"/>
                    <a:pt x="78" y="3504"/>
                  </a:cubicBezTo>
                  <a:cubicBezTo>
                    <a:pt x="87" y="3504"/>
                    <a:pt x="97" y="3502"/>
                    <a:pt x="106" y="3497"/>
                  </a:cubicBezTo>
                  <a:lnTo>
                    <a:pt x="1907" y="2667"/>
                  </a:lnTo>
                  <a:cubicBezTo>
                    <a:pt x="1926" y="2650"/>
                    <a:pt x="1943" y="2631"/>
                    <a:pt x="1943" y="2596"/>
                  </a:cubicBezTo>
                  <a:lnTo>
                    <a:pt x="1731" y="71"/>
                  </a:lnTo>
                  <a:cubicBezTo>
                    <a:pt x="1731" y="36"/>
                    <a:pt x="1695" y="18"/>
                    <a:pt x="1678"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16"/>
            <p:cNvSpPr/>
            <p:nvPr/>
          </p:nvSpPr>
          <p:spPr>
            <a:xfrm>
              <a:off x="4110100" y="617525"/>
              <a:ext cx="53475" cy="78175"/>
            </a:xfrm>
            <a:custGeom>
              <a:avLst/>
              <a:gdLst/>
              <a:ahLst/>
              <a:cxnLst/>
              <a:rect l="l" t="t" r="r" b="b"/>
              <a:pathLst>
                <a:path w="2139" h="3127" extrusionOk="0">
                  <a:moveTo>
                    <a:pt x="1908" y="0"/>
                  </a:moveTo>
                  <a:cubicBezTo>
                    <a:pt x="1873" y="19"/>
                    <a:pt x="1856" y="36"/>
                    <a:pt x="1856" y="71"/>
                  </a:cubicBezTo>
                  <a:lnTo>
                    <a:pt x="1997" y="2244"/>
                  </a:lnTo>
                  <a:lnTo>
                    <a:pt x="54" y="2986"/>
                  </a:lnTo>
                  <a:cubicBezTo>
                    <a:pt x="19" y="3002"/>
                    <a:pt x="1" y="3038"/>
                    <a:pt x="19" y="3073"/>
                  </a:cubicBezTo>
                  <a:cubicBezTo>
                    <a:pt x="36" y="3108"/>
                    <a:pt x="71" y="3127"/>
                    <a:pt x="107" y="3127"/>
                  </a:cubicBezTo>
                  <a:lnTo>
                    <a:pt x="2103" y="2350"/>
                  </a:lnTo>
                  <a:cubicBezTo>
                    <a:pt x="2120" y="2331"/>
                    <a:pt x="2138" y="2314"/>
                    <a:pt x="2138" y="2279"/>
                  </a:cubicBezTo>
                  <a:lnTo>
                    <a:pt x="1979" y="71"/>
                  </a:lnTo>
                  <a:cubicBezTo>
                    <a:pt x="1979" y="36"/>
                    <a:pt x="1962" y="19"/>
                    <a:pt x="192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16"/>
            <p:cNvSpPr/>
            <p:nvPr/>
          </p:nvSpPr>
          <p:spPr>
            <a:xfrm>
              <a:off x="4163075" y="672725"/>
              <a:ext cx="45525" cy="51250"/>
            </a:xfrm>
            <a:custGeom>
              <a:avLst/>
              <a:gdLst/>
              <a:ahLst/>
              <a:cxnLst/>
              <a:rect l="l" t="t" r="r" b="b"/>
              <a:pathLst>
                <a:path w="1821" h="2050" extrusionOk="0">
                  <a:moveTo>
                    <a:pt x="1609" y="0"/>
                  </a:moveTo>
                  <a:cubicBezTo>
                    <a:pt x="1573" y="0"/>
                    <a:pt x="1538" y="36"/>
                    <a:pt x="1538" y="71"/>
                  </a:cubicBezTo>
                  <a:lnTo>
                    <a:pt x="1679" y="1360"/>
                  </a:lnTo>
                  <a:lnTo>
                    <a:pt x="55" y="1908"/>
                  </a:lnTo>
                  <a:cubicBezTo>
                    <a:pt x="19" y="1925"/>
                    <a:pt x="1" y="1960"/>
                    <a:pt x="1" y="1995"/>
                  </a:cubicBezTo>
                  <a:cubicBezTo>
                    <a:pt x="19" y="2031"/>
                    <a:pt x="55" y="2049"/>
                    <a:pt x="90" y="2049"/>
                  </a:cubicBezTo>
                  <a:lnTo>
                    <a:pt x="1767" y="1466"/>
                  </a:lnTo>
                  <a:cubicBezTo>
                    <a:pt x="1802" y="1449"/>
                    <a:pt x="1821" y="1430"/>
                    <a:pt x="1821" y="1395"/>
                  </a:cubicBezTo>
                  <a:lnTo>
                    <a:pt x="1679" y="53"/>
                  </a:lnTo>
                  <a:cubicBezTo>
                    <a:pt x="1679" y="36"/>
                    <a:pt x="1661" y="0"/>
                    <a:pt x="162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16"/>
            <p:cNvSpPr/>
            <p:nvPr/>
          </p:nvSpPr>
          <p:spPr>
            <a:xfrm>
              <a:off x="3362650" y="727350"/>
              <a:ext cx="273775" cy="178850"/>
            </a:xfrm>
            <a:custGeom>
              <a:avLst/>
              <a:gdLst/>
              <a:ahLst/>
              <a:cxnLst/>
              <a:rect l="l" t="t" r="r" b="b"/>
              <a:pathLst>
                <a:path w="10951" h="7154" extrusionOk="0">
                  <a:moveTo>
                    <a:pt x="168" y="0"/>
                  </a:moveTo>
                  <a:cubicBezTo>
                    <a:pt x="133" y="0"/>
                    <a:pt x="98" y="14"/>
                    <a:pt x="71" y="41"/>
                  </a:cubicBezTo>
                  <a:cubicBezTo>
                    <a:pt x="1" y="93"/>
                    <a:pt x="1" y="182"/>
                    <a:pt x="53" y="234"/>
                  </a:cubicBezTo>
                  <a:cubicBezTo>
                    <a:pt x="2879" y="3307"/>
                    <a:pt x="6446" y="5692"/>
                    <a:pt x="10402" y="7140"/>
                  </a:cubicBezTo>
                  <a:lnTo>
                    <a:pt x="10420" y="7140"/>
                  </a:lnTo>
                  <a:cubicBezTo>
                    <a:pt x="10453" y="7149"/>
                    <a:pt x="10487" y="7153"/>
                    <a:pt x="10521" y="7153"/>
                  </a:cubicBezTo>
                  <a:cubicBezTo>
                    <a:pt x="10682" y="7153"/>
                    <a:pt x="10838" y="7053"/>
                    <a:pt x="10896" y="6893"/>
                  </a:cubicBezTo>
                  <a:cubicBezTo>
                    <a:pt x="10950" y="6698"/>
                    <a:pt x="10844" y="6486"/>
                    <a:pt x="10649" y="6415"/>
                  </a:cubicBezTo>
                  <a:cubicBezTo>
                    <a:pt x="6764" y="5162"/>
                    <a:pt x="3161" y="2972"/>
                    <a:pt x="265" y="41"/>
                  </a:cubicBezTo>
                  <a:cubicBezTo>
                    <a:pt x="239" y="14"/>
                    <a:pt x="203" y="0"/>
                    <a:pt x="16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16"/>
            <p:cNvSpPr/>
            <p:nvPr/>
          </p:nvSpPr>
          <p:spPr>
            <a:xfrm>
              <a:off x="3221125" y="633325"/>
              <a:ext cx="228525" cy="165700"/>
            </a:xfrm>
            <a:custGeom>
              <a:avLst/>
              <a:gdLst/>
              <a:ahLst/>
              <a:cxnLst/>
              <a:rect l="l" t="t" r="r" b="b"/>
              <a:pathLst>
                <a:path w="9141" h="6628" extrusionOk="0">
                  <a:moveTo>
                    <a:pt x="302" y="0"/>
                  </a:moveTo>
                  <a:cubicBezTo>
                    <a:pt x="115" y="0"/>
                    <a:pt x="1" y="211"/>
                    <a:pt x="116" y="376"/>
                  </a:cubicBezTo>
                  <a:cubicBezTo>
                    <a:pt x="522" y="993"/>
                    <a:pt x="1459" y="2265"/>
                    <a:pt x="3154" y="3960"/>
                  </a:cubicBezTo>
                  <a:cubicBezTo>
                    <a:pt x="5591" y="6415"/>
                    <a:pt x="9140" y="6627"/>
                    <a:pt x="9140" y="6627"/>
                  </a:cubicBezTo>
                  <a:cubicBezTo>
                    <a:pt x="9140" y="6627"/>
                    <a:pt x="6668" y="3253"/>
                    <a:pt x="4831" y="1699"/>
                  </a:cubicBezTo>
                  <a:cubicBezTo>
                    <a:pt x="3437" y="534"/>
                    <a:pt x="1299" y="128"/>
                    <a:pt x="345" y="4"/>
                  </a:cubicBezTo>
                  <a:cubicBezTo>
                    <a:pt x="331" y="2"/>
                    <a:pt x="316" y="0"/>
                    <a:pt x="302"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16"/>
            <p:cNvSpPr/>
            <p:nvPr/>
          </p:nvSpPr>
          <p:spPr>
            <a:xfrm>
              <a:off x="3222675" y="634750"/>
              <a:ext cx="228300" cy="165475"/>
            </a:xfrm>
            <a:custGeom>
              <a:avLst/>
              <a:gdLst/>
              <a:ahLst/>
              <a:cxnLst/>
              <a:rect l="l" t="t" r="r" b="b"/>
              <a:pathLst>
                <a:path w="9132" h="6619" extrusionOk="0">
                  <a:moveTo>
                    <a:pt x="71" y="1"/>
                  </a:moveTo>
                  <a:cubicBezTo>
                    <a:pt x="54" y="1"/>
                    <a:pt x="36" y="1"/>
                    <a:pt x="19" y="18"/>
                  </a:cubicBezTo>
                  <a:cubicBezTo>
                    <a:pt x="1" y="53"/>
                    <a:pt x="1" y="88"/>
                    <a:pt x="19" y="107"/>
                  </a:cubicBezTo>
                  <a:lnTo>
                    <a:pt x="9043" y="6606"/>
                  </a:lnTo>
                  <a:cubicBezTo>
                    <a:pt x="9052" y="6614"/>
                    <a:pt x="9065" y="6618"/>
                    <a:pt x="9079" y="6618"/>
                  </a:cubicBezTo>
                  <a:cubicBezTo>
                    <a:pt x="9092" y="6618"/>
                    <a:pt x="9105" y="6614"/>
                    <a:pt x="9113" y="6606"/>
                  </a:cubicBezTo>
                  <a:cubicBezTo>
                    <a:pt x="9132" y="6570"/>
                    <a:pt x="9132" y="6535"/>
                    <a:pt x="9113" y="6517"/>
                  </a:cubicBezTo>
                  <a:lnTo>
                    <a:pt x="90" y="18"/>
                  </a:lnTo>
                  <a:lnTo>
                    <a:pt x="71"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16"/>
            <p:cNvSpPr/>
            <p:nvPr/>
          </p:nvSpPr>
          <p:spPr>
            <a:xfrm>
              <a:off x="3255350" y="641825"/>
              <a:ext cx="29625" cy="46550"/>
            </a:xfrm>
            <a:custGeom>
              <a:avLst/>
              <a:gdLst/>
              <a:ahLst/>
              <a:cxnLst/>
              <a:rect l="l" t="t" r="r" b="b"/>
              <a:pathLst>
                <a:path w="1185" h="1862" extrusionOk="0">
                  <a:moveTo>
                    <a:pt x="902" y="0"/>
                  </a:moveTo>
                  <a:cubicBezTo>
                    <a:pt x="884" y="0"/>
                    <a:pt x="848" y="36"/>
                    <a:pt x="867" y="53"/>
                  </a:cubicBezTo>
                  <a:lnTo>
                    <a:pt x="1060" y="1448"/>
                  </a:lnTo>
                  <a:lnTo>
                    <a:pt x="36" y="1766"/>
                  </a:lnTo>
                  <a:cubicBezTo>
                    <a:pt x="19" y="1766"/>
                    <a:pt x="1" y="1802"/>
                    <a:pt x="19" y="1819"/>
                  </a:cubicBezTo>
                  <a:cubicBezTo>
                    <a:pt x="19" y="1844"/>
                    <a:pt x="38" y="1861"/>
                    <a:pt x="55" y="1861"/>
                  </a:cubicBezTo>
                  <a:cubicBezTo>
                    <a:pt x="61" y="1861"/>
                    <a:pt x="67" y="1859"/>
                    <a:pt x="71" y="1854"/>
                  </a:cubicBezTo>
                  <a:lnTo>
                    <a:pt x="1131" y="1519"/>
                  </a:lnTo>
                  <a:cubicBezTo>
                    <a:pt x="1166" y="1519"/>
                    <a:pt x="1185" y="1501"/>
                    <a:pt x="1185" y="1465"/>
                  </a:cubicBezTo>
                  <a:lnTo>
                    <a:pt x="973" y="53"/>
                  </a:lnTo>
                  <a:cubicBezTo>
                    <a:pt x="954" y="17"/>
                    <a:pt x="937" y="0"/>
                    <a:pt x="91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 name="Google Shape;694;p16"/>
            <p:cNvSpPr/>
            <p:nvPr/>
          </p:nvSpPr>
          <p:spPr>
            <a:xfrm>
              <a:off x="3296425" y="663000"/>
              <a:ext cx="36650" cy="68900"/>
            </a:xfrm>
            <a:custGeom>
              <a:avLst/>
              <a:gdLst/>
              <a:ahLst/>
              <a:cxnLst/>
              <a:rect l="l" t="t" r="r" b="b"/>
              <a:pathLst>
                <a:path w="1466" h="2756" extrusionOk="0">
                  <a:moveTo>
                    <a:pt x="1183" y="1"/>
                  </a:moveTo>
                  <a:cubicBezTo>
                    <a:pt x="1148" y="18"/>
                    <a:pt x="1131" y="36"/>
                    <a:pt x="1131" y="72"/>
                  </a:cubicBezTo>
                  <a:lnTo>
                    <a:pt x="1360" y="1979"/>
                  </a:lnTo>
                  <a:lnTo>
                    <a:pt x="36" y="2650"/>
                  </a:lnTo>
                  <a:cubicBezTo>
                    <a:pt x="1" y="2667"/>
                    <a:pt x="1" y="2702"/>
                    <a:pt x="1" y="2721"/>
                  </a:cubicBezTo>
                  <a:cubicBezTo>
                    <a:pt x="18" y="2756"/>
                    <a:pt x="53" y="2756"/>
                    <a:pt x="71" y="2756"/>
                  </a:cubicBezTo>
                  <a:lnTo>
                    <a:pt x="1449" y="2066"/>
                  </a:lnTo>
                  <a:cubicBezTo>
                    <a:pt x="1466" y="2050"/>
                    <a:pt x="1466" y="2031"/>
                    <a:pt x="1466" y="2014"/>
                  </a:cubicBezTo>
                  <a:lnTo>
                    <a:pt x="1237" y="53"/>
                  </a:lnTo>
                  <a:cubicBezTo>
                    <a:pt x="1237" y="36"/>
                    <a:pt x="1219" y="18"/>
                    <a:pt x="120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 name="Google Shape;695;p16"/>
            <p:cNvSpPr/>
            <p:nvPr/>
          </p:nvSpPr>
          <p:spPr>
            <a:xfrm>
              <a:off x="3334825" y="701875"/>
              <a:ext cx="41100" cy="61375"/>
            </a:xfrm>
            <a:custGeom>
              <a:avLst/>
              <a:gdLst/>
              <a:ahLst/>
              <a:cxnLst/>
              <a:rect l="l" t="t" r="r" b="b"/>
              <a:pathLst>
                <a:path w="1644" h="2455" extrusionOk="0">
                  <a:moveTo>
                    <a:pt x="1396" y="0"/>
                  </a:moveTo>
                  <a:cubicBezTo>
                    <a:pt x="1361" y="0"/>
                    <a:pt x="1343" y="17"/>
                    <a:pt x="1343" y="52"/>
                  </a:cubicBezTo>
                  <a:lnTo>
                    <a:pt x="1519" y="1712"/>
                  </a:lnTo>
                  <a:lnTo>
                    <a:pt x="36" y="2348"/>
                  </a:lnTo>
                  <a:cubicBezTo>
                    <a:pt x="19" y="2367"/>
                    <a:pt x="0" y="2402"/>
                    <a:pt x="19" y="2419"/>
                  </a:cubicBezTo>
                  <a:cubicBezTo>
                    <a:pt x="19" y="2454"/>
                    <a:pt x="54" y="2454"/>
                    <a:pt x="89" y="2454"/>
                  </a:cubicBezTo>
                  <a:lnTo>
                    <a:pt x="1608" y="1801"/>
                  </a:lnTo>
                  <a:cubicBezTo>
                    <a:pt x="1625" y="1783"/>
                    <a:pt x="1644" y="1766"/>
                    <a:pt x="1644" y="1748"/>
                  </a:cubicBezTo>
                  <a:lnTo>
                    <a:pt x="1449" y="35"/>
                  </a:lnTo>
                  <a:cubicBezTo>
                    <a:pt x="1449" y="17"/>
                    <a:pt x="1432" y="0"/>
                    <a:pt x="141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16"/>
            <p:cNvSpPr/>
            <p:nvPr/>
          </p:nvSpPr>
          <p:spPr>
            <a:xfrm>
              <a:off x="3376325" y="742900"/>
              <a:ext cx="34925" cy="40825"/>
            </a:xfrm>
            <a:custGeom>
              <a:avLst/>
              <a:gdLst/>
              <a:ahLst/>
              <a:cxnLst/>
              <a:rect l="l" t="t" r="r" b="b"/>
              <a:pathLst>
                <a:path w="1397" h="1633" extrusionOk="0">
                  <a:moveTo>
                    <a:pt x="1201" y="1"/>
                  </a:moveTo>
                  <a:cubicBezTo>
                    <a:pt x="1166" y="1"/>
                    <a:pt x="1149" y="36"/>
                    <a:pt x="1149" y="71"/>
                  </a:cubicBezTo>
                  <a:lnTo>
                    <a:pt x="1290" y="1043"/>
                  </a:lnTo>
                  <a:lnTo>
                    <a:pt x="36" y="1520"/>
                  </a:lnTo>
                  <a:cubicBezTo>
                    <a:pt x="19" y="1538"/>
                    <a:pt x="0" y="1573"/>
                    <a:pt x="19" y="1590"/>
                  </a:cubicBezTo>
                  <a:cubicBezTo>
                    <a:pt x="19" y="1616"/>
                    <a:pt x="38" y="1633"/>
                    <a:pt x="62" y="1633"/>
                  </a:cubicBezTo>
                  <a:cubicBezTo>
                    <a:pt x="70" y="1633"/>
                    <a:pt x="80" y="1630"/>
                    <a:pt x="89" y="1625"/>
                  </a:cubicBezTo>
                  <a:lnTo>
                    <a:pt x="1361" y="1131"/>
                  </a:lnTo>
                  <a:cubicBezTo>
                    <a:pt x="1396" y="1131"/>
                    <a:pt x="1396" y="1096"/>
                    <a:pt x="1396" y="1079"/>
                  </a:cubicBezTo>
                  <a:lnTo>
                    <a:pt x="1255" y="54"/>
                  </a:lnTo>
                  <a:cubicBezTo>
                    <a:pt x="1255" y="36"/>
                    <a:pt x="1237" y="19"/>
                    <a:pt x="122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16"/>
            <p:cNvSpPr/>
            <p:nvPr/>
          </p:nvSpPr>
          <p:spPr>
            <a:xfrm>
              <a:off x="4316725" y="1003175"/>
              <a:ext cx="177975" cy="390400"/>
            </a:xfrm>
            <a:custGeom>
              <a:avLst/>
              <a:gdLst/>
              <a:ahLst/>
              <a:cxnLst/>
              <a:rect l="l" t="t" r="r" b="b"/>
              <a:pathLst>
                <a:path w="7119" h="15616" extrusionOk="0">
                  <a:moveTo>
                    <a:pt x="494" y="0"/>
                  </a:moveTo>
                  <a:cubicBezTo>
                    <a:pt x="451" y="0"/>
                    <a:pt x="405" y="13"/>
                    <a:pt x="354" y="45"/>
                  </a:cubicBezTo>
                  <a:cubicBezTo>
                    <a:pt x="1" y="275"/>
                    <a:pt x="266" y="1264"/>
                    <a:pt x="283" y="1617"/>
                  </a:cubicBezTo>
                  <a:cubicBezTo>
                    <a:pt x="337" y="2376"/>
                    <a:pt x="408" y="3153"/>
                    <a:pt x="478" y="3913"/>
                  </a:cubicBezTo>
                  <a:cubicBezTo>
                    <a:pt x="761" y="7304"/>
                    <a:pt x="1220" y="10800"/>
                    <a:pt x="2932" y="13802"/>
                  </a:cubicBezTo>
                  <a:cubicBezTo>
                    <a:pt x="3250" y="14332"/>
                    <a:pt x="3586" y="14862"/>
                    <a:pt x="4081" y="15215"/>
                  </a:cubicBezTo>
                  <a:cubicBezTo>
                    <a:pt x="4449" y="15484"/>
                    <a:pt x="4875" y="15615"/>
                    <a:pt x="5288" y="15615"/>
                  </a:cubicBezTo>
                  <a:cubicBezTo>
                    <a:pt x="6041" y="15615"/>
                    <a:pt x="6749" y="15177"/>
                    <a:pt x="6977" y="14332"/>
                  </a:cubicBezTo>
                  <a:cubicBezTo>
                    <a:pt x="7118" y="13908"/>
                    <a:pt x="7118" y="13431"/>
                    <a:pt x="7083" y="12990"/>
                  </a:cubicBezTo>
                  <a:cubicBezTo>
                    <a:pt x="6942" y="10482"/>
                    <a:pt x="5934" y="8133"/>
                    <a:pt x="4734" y="5978"/>
                  </a:cubicBezTo>
                  <a:cubicBezTo>
                    <a:pt x="4151" y="4937"/>
                    <a:pt x="3516" y="3930"/>
                    <a:pt x="2845" y="2941"/>
                  </a:cubicBezTo>
                  <a:cubicBezTo>
                    <a:pt x="2244" y="2041"/>
                    <a:pt x="1661" y="1052"/>
                    <a:pt x="867" y="275"/>
                  </a:cubicBezTo>
                  <a:cubicBezTo>
                    <a:pt x="757" y="165"/>
                    <a:pt x="646"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16"/>
            <p:cNvSpPr/>
            <p:nvPr/>
          </p:nvSpPr>
          <p:spPr>
            <a:xfrm>
              <a:off x="4370600" y="976825"/>
              <a:ext cx="324000" cy="296875"/>
            </a:xfrm>
            <a:custGeom>
              <a:avLst/>
              <a:gdLst/>
              <a:ahLst/>
              <a:cxnLst/>
              <a:rect l="l" t="t" r="r" b="b"/>
              <a:pathLst>
                <a:path w="12960" h="11875" extrusionOk="0">
                  <a:moveTo>
                    <a:pt x="419" y="0"/>
                  </a:moveTo>
                  <a:cubicBezTo>
                    <a:pt x="337" y="0"/>
                    <a:pt x="264" y="32"/>
                    <a:pt x="212" y="128"/>
                  </a:cubicBezTo>
                  <a:cubicBezTo>
                    <a:pt x="0" y="481"/>
                    <a:pt x="690" y="1258"/>
                    <a:pt x="866" y="1541"/>
                  </a:cubicBezTo>
                  <a:cubicBezTo>
                    <a:pt x="1290" y="2193"/>
                    <a:pt x="1696" y="2848"/>
                    <a:pt x="2102" y="3500"/>
                  </a:cubicBezTo>
                  <a:cubicBezTo>
                    <a:pt x="3939" y="6380"/>
                    <a:pt x="5952" y="9257"/>
                    <a:pt x="8866" y="11129"/>
                  </a:cubicBezTo>
                  <a:cubicBezTo>
                    <a:pt x="9378" y="11447"/>
                    <a:pt x="9944" y="11748"/>
                    <a:pt x="10544" y="11854"/>
                  </a:cubicBezTo>
                  <a:cubicBezTo>
                    <a:pt x="10643" y="11868"/>
                    <a:pt x="10742" y="11875"/>
                    <a:pt x="10839" y="11875"/>
                  </a:cubicBezTo>
                  <a:cubicBezTo>
                    <a:pt x="11988" y="11875"/>
                    <a:pt x="12959" y="10939"/>
                    <a:pt x="12699" y="9717"/>
                  </a:cubicBezTo>
                  <a:cubicBezTo>
                    <a:pt x="12610" y="9276"/>
                    <a:pt x="12398" y="8869"/>
                    <a:pt x="12169" y="8480"/>
                  </a:cubicBezTo>
                  <a:cubicBezTo>
                    <a:pt x="10879" y="6344"/>
                    <a:pt x="8901" y="4720"/>
                    <a:pt x="6835" y="3359"/>
                  </a:cubicBezTo>
                  <a:cubicBezTo>
                    <a:pt x="5846" y="2706"/>
                    <a:pt x="4804" y="2106"/>
                    <a:pt x="3763" y="1541"/>
                  </a:cubicBezTo>
                  <a:cubicBezTo>
                    <a:pt x="2809" y="1011"/>
                    <a:pt x="1837" y="410"/>
                    <a:pt x="777" y="93"/>
                  </a:cubicBezTo>
                  <a:cubicBezTo>
                    <a:pt x="665" y="61"/>
                    <a:pt x="534"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9" name="Google Shape;699;p16"/>
          <p:cNvGrpSpPr/>
          <p:nvPr/>
        </p:nvGrpSpPr>
        <p:grpSpPr>
          <a:xfrm rot="-2700000">
            <a:off x="7596553" y="5308633"/>
            <a:ext cx="746711" cy="1098043"/>
            <a:chOff x="4316725" y="976825"/>
            <a:chExt cx="377875" cy="416750"/>
          </a:xfrm>
        </p:grpSpPr>
        <p:sp>
          <p:nvSpPr>
            <p:cNvPr id="700" name="Google Shape;700;p16"/>
            <p:cNvSpPr/>
            <p:nvPr/>
          </p:nvSpPr>
          <p:spPr>
            <a:xfrm>
              <a:off x="4316725" y="1003175"/>
              <a:ext cx="177975" cy="390400"/>
            </a:xfrm>
            <a:custGeom>
              <a:avLst/>
              <a:gdLst/>
              <a:ahLst/>
              <a:cxnLst/>
              <a:rect l="l" t="t" r="r" b="b"/>
              <a:pathLst>
                <a:path w="7119" h="15616" extrusionOk="0">
                  <a:moveTo>
                    <a:pt x="494" y="0"/>
                  </a:moveTo>
                  <a:cubicBezTo>
                    <a:pt x="451" y="0"/>
                    <a:pt x="405" y="13"/>
                    <a:pt x="354" y="45"/>
                  </a:cubicBezTo>
                  <a:cubicBezTo>
                    <a:pt x="1" y="275"/>
                    <a:pt x="266" y="1264"/>
                    <a:pt x="283" y="1617"/>
                  </a:cubicBezTo>
                  <a:cubicBezTo>
                    <a:pt x="337" y="2376"/>
                    <a:pt x="408" y="3153"/>
                    <a:pt x="478" y="3913"/>
                  </a:cubicBezTo>
                  <a:cubicBezTo>
                    <a:pt x="761" y="7304"/>
                    <a:pt x="1220" y="10800"/>
                    <a:pt x="2932" y="13802"/>
                  </a:cubicBezTo>
                  <a:cubicBezTo>
                    <a:pt x="3250" y="14332"/>
                    <a:pt x="3586" y="14862"/>
                    <a:pt x="4081" y="15215"/>
                  </a:cubicBezTo>
                  <a:cubicBezTo>
                    <a:pt x="4449" y="15484"/>
                    <a:pt x="4875" y="15615"/>
                    <a:pt x="5288" y="15615"/>
                  </a:cubicBezTo>
                  <a:cubicBezTo>
                    <a:pt x="6041" y="15615"/>
                    <a:pt x="6749" y="15177"/>
                    <a:pt x="6977" y="14332"/>
                  </a:cubicBezTo>
                  <a:cubicBezTo>
                    <a:pt x="7118" y="13908"/>
                    <a:pt x="7118" y="13431"/>
                    <a:pt x="7083" y="12990"/>
                  </a:cubicBezTo>
                  <a:cubicBezTo>
                    <a:pt x="6942" y="10482"/>
                    <a:pt x="5934" y="8133"/>
                    <a:pt x="4734" y="5978"/>
                  </a:cubicBezTo>
                  <a:cubicBezTo>
                    <a:pt x="4151" y="4937"/>
                    <a:pt x="3516" y="3930"/>
                    <a:pt x="2845" y="2941"/>
                  </a:cubicBezTo>
                  <a:cubicBezTo>
                    <a:pt x="2244" y="2041"/>
                    <a:pt x="1661" y="1052"/>
                    <a:pt x="867" y="275"/>
                  </a:cubicBezTo>
                  <a:cubicBezTo>
                    <a:pt x="757" y="165"/>
                    <a:pt x="646"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16"/>
            <p:cNvSpPr/>
            <p:nvPr/>
          </p:nvSpPr>
          <p:spPr>
            <a:xfrm>
              <a:off x="4370600" y="976825"/>
              <a:ext cx="324000" cy="296875"/>
            </a:xfrm>
            <a:custGeom>
              <a:avLst/>
              <a:gdLst/>
              <a:ahLst/>
              <a:cxnLst/>
              <a:rect l="l" t="t" r="r" b="b"/>
              <a:pathLst>
                <a:path w="12960" h="11875" extrusionOk="0">
                  <a:moveTo>
                    <a:pt x="419" y="0"/>
                  </a:moveTo>
                  <a:cubicBezTo>
                    <a:pt x="337" y="0"/>
                    <a:pt x="264" y="32"/>
                    <a:pt x="212" y="128"/>
                  </a:cubicBezTo>
                  <a:cubicBezTo>
                    <a:pt x="0" y="481"/>
                    <a:pt x="690" y="1258"/>
                    <a:pt x="866" y="1541"/>
                  </a:cubicBezTo>
                  <a:cubicBezTo>
                    <a:pt x="1290" y="2193"/>
                    <a:pt x="1696" y="2848"/>
                    <a:pt x="2102" y="3500"/>
                  </a:cubicBezTo>
                  <a:cubicBezTo>
                    <a:pt x="3939" y="6380"/>
                    <a:pt x="5952" y="9257"/>
                    <a:pt x="8866" y="11129"/>
                  </a:cubicBezTo>
                  <a:cubicBezTo>
                    <a:pt x="9378" y="11447"/>
                    <a:pt x="9944" y="11748"/>
                    <a:pt x="10544" y="11854"/>
                  </a:cubicBezTo>
                  <a:cubicBezTo>
                    <a:pt x="10643" y="11868"/>
                    <a:pt x="10742" y="11875"/>
                    <a:pt x="10839" y="11875"/>
                  </a:cubicBezTo>
                  <a:cubicBezTo>
                    <a:pt x="11988" y="11875"/>
                    <a:pt x="12959" y="10939"/>
                    <a:pt x="12699" y="9717"/>
                  </a:cubicBezTo>
                  <a:cubicBezTo>
                    <a:pt x="12610" y="9276"/>
                    <a:pt x="12398" y="8869"/>
                    <a:pt x="12169" y="8480"/>
                  </a:cubicBezTo>
                  <a:cubicBezTo>
                    <a:pt x="10879" y="6344"/>
                    <a:pt x="8901" y="4720"/>
                    <a:pt x="6835" y="3359"/>
                  </a:cubicBezTo>
                  <a:cubicBezTo>
                    <a:pt x="5846" y="2706"/>
                    <a:pt x="4804" y="2106"/>
                    <a:pt x="3763" y="1541"/>
                  </a:cubicBezTo>
                  <a:cubicBezTo>
                    <a:pt x="2809" y="1011"/>
                    <a:pt x="1837" y="410"/>
                    <a:pt x="777" y="93"/>
                  </a:cubicBezTo>
                  <a:cubicBezTo>
                    <a:pt x="665" y="61"/>
                    <a:pt x="534"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2" name="Google Shape;702;p16"/>
          <p:cNvGrpSpPr/>
          <p:nvPr/>
        </p:nvGrpSpPr>
        <p:grpSpPr>
          <a:xfrm rot="4295003">
            <a:off x="219667" y="5800462"/>
            <a:ext cx="995629" cy="823543"/>
            <a:chOff x="4316725" y="976825"/>
            <a:chExt cx="377875" cy="416750"/>
          </a:xfrm>
        </p:grpSpPr>
        <p:sp>
          <p:nvSpPr>
            <p:cNvPr id="703" name="Google Shape;703;p16"/>
            <p:cNvSpPr/>
            <p:nvPr/>
          </p:nvSpPr>
          <p:spPr>
            <a:xfrm>
              <a:off x="4316725" y="1003175"/>
              <a:ext cx="177975" cy="390400"/>
            </a:xfrm>
            <a:custGeom>
              <a:avLst/>
              <a:gdLst/>
              <a:ahLst/>
              <a:cxnLst/>
              <a:rect l="l" t="t" r="r" b="b"/>
              <a:pathLst>
                <a:path w="7119" h="15616" extrusionOk="0">
                  <a:moveTo>
                    <a:pt x="494" y="0"/>
                  </a:moveTo>
                  <a:cubicBezTo>
                    <a:pt x="451" y="0"/>
                    <a:pt x="405" y="13"/>
                    <a:pt x="354" y="45"/>
                  </a:cubicBezTo>
                  <a:cubicBezTo>
                    <a:pt x="1" y="275"/>
                    <a:pt x="266" y="1264"/>
                    <a:pt x="283" y="1617"/>
                  </a:cubicBezTo>
                  <a:cubicBezTo>
                    <a:pt x="337" y="2376"/>
                    <a:pt x="408" y="3153"/>
                    <a:pt x="478" y="3913"/>
                  </a:cubicBezTo>
                  <a:cubicBezTo>
                    <a:pt x="761" y="7304"/>
                    <a:pt x="1220" y="10800"/>
                    <a:pt x="2932" y="13802"/>
                  </a:cubicBezTo>
                  <a:cubicBezTo>
                    <a:pt x="3250" y="14332"/>
                    <a:pt x="3586" y="14862"/>
                    <a:pt x="4081" y="15215"/>
                  </a:cubicBezTo>
                  <a:cubicBezTo>
                    <a:pt x="4449" y="15484"/>
                    <a:pt x="4875" y="15615"/>
                    <a:pt x="5288" y="15615"/>
                  </a:cubicBezTo>
                  <a:cubicBezTo>
                    <a:pt x="6041" y="15615"/>
                    <a:pt x="6749" y="15177"/>
                    <a:pt x="6977" y="14332"/>
                  </a:cubicBezTo>
                  <a:cubicBezTo>
                    <a:pt x="7118" y="13908"/>
                    <a:pt x="7118" y="13431"/>
                    <a:pt x="7083" y="12990"/>
                  </a:cubicBezTo>
                  <a:cubicBezTo>
                    <a:pt x="6942" y="10482"/>
                    <a:pt x="5934" y="8133"/>
                    <a:pt x="4734" y="5978"/>
                  </a:cubicBezTo>
                  <a:cubicBezTo>
                    <a:pt x="4151" y="4937"/>
                    <a:pt x="3516" y="3930"/>
                    <a:pt x="2845" y="2941"/>
                  </a:cubicBezTo>
                  <a:cubicBezTo>
                    <a:pt x="2244" y="2041"/>
                    <a:pt x="1661" y="1052"/>
                    <a:pt x="867" y="275"/>
                  </a:cubicBezTo>
                  <a:cubicBezTo>
                    <a:pt x="757" y="165"/>
                    <a:pt x="646"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16"/>
            <p:cNvSpPr/>
            <p:nvPr/>
          </p:nvSpPr>
          <p:spPr>
            <a:xfrm>
              <a:off x="4370600" y="976825"/>
              <a:ext cx="324000" cy="296875"/>
            </a:xfrm>
            <a:custGeom>
              <a:avLst/>
              <a:gdLst/>
              <a:ahLst/>
              <a:cxnLst/>
              <a:rect l="l" t="t" r="r" b="b"/>
              <a:pathLst>
                <a:path w="12960" h="11875" extrusionOk="0">
                  <a:moveTo>
                    <a:pt x="419" y="0"/>
                  </a:moveTo>
                  <a:cubicBezTo>
                    <a:pt x="337" y="0"/>
                    <a:pt x="264" y="32"/>
                    <a:pt x="212" y="128"/>
                  </a:cubicBezTo>
                  <a:cubicBezTo>
                    <a:pt x="0" y="481"/>
                    <a:pt x="690" y="1258"/>
                    <a:pt x="866" y="1541"/>
                  </a:cubicBezTo>
                  <a:cubicBezTo>
                    <a:pt x="1290" y="2193"/>
                    <a:pt x="1696" y="2848"/>
                    <a:pt x="2102" y="3500"/>
                  </a:cubicBezTo>
                  <a:cubicBezTo>
                    <a:pt x="3939" y="6380"/>
                    <a:pt x="5952" y="9257"/>
                    <a:pt x="8866" y="11129"/>
                  </a:cubicBezTo>
                  <a:cubicBezTo>
                    <a:pt x="9378" y="11447"/>
                    <a:pt x="9944" y="11748"/>
                    <a:pt x="10544" y="11854"/>
                  </a:cubicBezTo>
                  <a:cubicBezTo>
                    <a:pt x="10643" y="11868"/>
                    <a:pt x="10742" y="11875"/>
                    <a:pt x="10839" y="11875"/>
                  </a:cubicBezTo>
                  <a:cubicBezTo>
                    <a:pt x="11988" y="11875"/>
                    <a:pt x="12959" y="10939"/>
                    <a:pt x="12699" y="9717"/>
                  </a:cubicBezTo>
                  <a:cubicBezTo>
                    <a:pt x="12610" y="9276"/>
                    <a:pt x="12398" y="8869"/>
                    <a:pt x="12169" y="8480"/>
                  </a:cubicBezTo>
                  <a:cubicBezTo>
                    <a:pt x="10879" y="6344"/>
                    <a:pt x="8901" y="4720"/>
                    <a:pt x="6835" y="3359"/>
                  </a:cubicBezTo>
                  <a:cubicBezTo>
                    <a:pt x="5846" y="2706"/>
                    <a:pt x="4804" y="2106"/>
                    <a:pt x="3763" y="1541"/>
                  </a:cubicBezTo>
                  <a:cubicBezTo>
                    <a:pt x="2809" y="1011"/>
                    <a:pt x="1837" y="410"/>
                    <a:pt x="777" y="93"/>
                  </a:cubicBezTo>
                  <a:cubicBezTo>
                    <a:pt x="665" y="61"/>
                    <a:pt x="534"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5" name="Google Shape;705;p16"/>
          <p:cNvGrpSpPr/>
          <p:nvPr/>
        </p:nvGrpSpPr>
        <p:grpSpPr>
          <a:xfrm rot="1658120">
            <a:off x="4361791" y="5510544"/>
            <a:ext cx="706076" cy="956872"/>
            <a:chOff x="3034575" y="1045775"/>
            <a:chExt cx="290550" cy="295325"/>
          </a:xfrm>
        </p:grpSpPr>
        <p:sp>
          <p:nvSpPr>
            <p:cNvPr id="706" name="Google Shape;706;p16"/>
            <p:cNvSpPr/>
            <p:nvPr/>
          </p:nvSpPr>
          <p:spPr>
            <a:xfrm>
              <a:off x="3034575" y="1047550"/>
              <a:ext cx="288800" cy="293550"/>
            </a:xfrm>
            <a:custGeom>
              <a:avLst/>
              <a:gdLst/>
              <a:ahLst/>
              <a:cxnLst/>
              <a:rect l="l" t="t" r="r" b="b"/>
              <a:pathLst>
                <a:path w="11552" h="11742" extrusionOk="0">
                  <a:moveTo>
                    <a:pt x="11551" y="0"/>
                  </a:moveTo>
                  <a:lnTo>
                    <a:pt x="11551" y="0"/>
                  </a:lnTo>
                  <a:cubicBezTo>
                    <a:pt x="11551" y="0"/>
                    <a:pt x="6147" y="2844"/>
                    <a:pt x="3498" y="5175"/>
                  </a:cubicBezTo>
                  <a:cubicBezTo>
                    <a:pt x="1485" y="6941"/>
                    <a:pt x="461" y="9925"/>
                    <a:pt x="72" y="11286"/>
                  </a:cubicBezTo>
                  <a:cubicBezTo>
                    <a:pt x="0" y="11531"/>
                    <a:pt x="189" y="11742"/>
                    <a:pt x="415" y="11742"/>
                  </a:cubicBezTo>
                  <a:cubicBezTo>
                    <a:pt x="464" y="11742"/>
                    <a:pt x="516" y="11732"/>
                    <a:pt x="567" y="11710"/>
                  </a:cubicBezTo>
                  <a:cubicBezTo>
                    <a:pt x="1556" y="11250"/>
                    <a:pt x="3587" y="10172"/>
                    <a:pt x="6413" y="8107"/>
                  </a:cubicBezTo>
                  <a:cubicBezTo>
                    <a:pt x="10492" y="5086"/>
                    <a:pt x="11551" y="0"/>
                    <a:pt x="11551"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16"/>
            <p:cNvSpPr/>
            <p:nvPr/>
          </p:nvSpPr>
          <p:spPr>
            <a:xfrm>
              <a:off x="3036825" y="1045775"/>
              <a:ext cx="288300" cy="294725"/>
            </a:xfrm>
            <a:custGeom>
              <a:avLst/>
              <a:gdLst/>
              <a:ahLst/>
              <a:cxnLst/>
              <a:rect l="l" t="t" r="r" b="b"/>
              <a:pathLst>
                <a:path w="11532" h="11789" extrusionOk="0">
                  <a:moveTo>
                    <a:pt x="11480" y="1"/>
                  </a:moveTo>
                  <a:cubicBezTo>
                    <a:pt x="11444" y="1"/>
                    <a:pt x="11426" y="1"/>
                    <a:pt x="11391" y="19"/>
                  </a:cubicBezTo>
                  <a:lnTo>
                    <a:pt x="36" y="11656"/>
                  </a:lnTo>
                  <a:cubicBezTo>
                    <a:pt x="1" y="11692"/>
                    <a:pt x="1" y="11745"/>
                    <a:pt x="36" y="11762"/>
                  </a:cubicBezTo>
                  <a:cubicBezTo>
                    <a:pt x="53" y="11780"/>
                    <a:pt x="75" y="11789"/>
                    <a:pt x="95" y="11789"/>
                  </a:cubicBezTo>
                  <a:cubicBezTo>
                    <a:pt x="115" y="11789"/>
                    <a:pt x="133" y="11780"/>
                    <a:pt x="142" y="11762"/>
                  </a:cubicBezTo>
                  <a:lnTo>
                    <a:pt x="11515" y="125"/>
                  </a:lnTo>
                  <a:cubicBezTo>
                    <a:pt x="11532" y="90"/>
                    <a:pt x="11532" y="54"/>
                    <a:pt x="11515" y="19"/>
                  </a:cubicBezTo>
                  <a:cubicBezTo>
                    <a:pt x="11497" y="1"/>
                    <a:pt x="11480" y="1"/>
                    <a:pt x="1148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16"/>
            <p:cNvSpPr/>
            <p:nvPr/>
          </p:nvSpPr>
          <p:spPr>
            <a:xfrm>
              <a:off x="3058900" y="1259925"/>
              <a:ext cx="63150" cy="44175"/>
            </a:xfrm>
            <a:custGeom>
              <a:avLst/>
              <a:gdLst/>
              <a:ahLst/>
              <a:cxnLst/>
              <a:rect l="l" t="t" r="r" b="b"/>
              <a:pathLst>
                <a:path w="2526" h="1767" extrusionOk="0">
                  <a:moveTo>
                    <a:pt x="88" y="0"/>
                  </a:moveTo>
                  <a:cubicBezTo>
                    <a:pt x="36" y="0"/>
                    <a:pt x="1" y="36"/>
                    <a:pt x="1" y="88"/>
                  </a:cubicBezTo>
                  <a:cubicBezTo>
                    <a:pt x="1" y="123"/>
                    <a:pt x="36" y="159"/>
                    <a:pt x="88" y="159"/>
                  </a:cubicBezTo>
                  <a:lnTo>
                    <a:pt x="2120" y="159"/>
                  </a:lnTo>
                  <a:lnTo>
                    <a:pt x="2367" y="1713"/>
                  </a:lnTo>
                  <a:cubicBezTo>
                    <a:pt x="2367" y="1748"/>
                    <a:pt x="2402" y="1766"/>
                    <a:pt x="2455" y="1766"/>
                  </a:cubicBezTo>
                  <a:cubicBezTo>
                    <a:pt x="2490" y="1766"/>
                    <a:pt x="2525" y="1731"/>
                    <a:pt x="2508" y="1677"/>
                  </a:cubicBezTo>
                  <a:lnTo>
                    <a:pt x="2261" y="71"/>
                  </a:lnTo>
                  <a:cubicBezTo>
                    <a:pt x="2261" y="36"/>
                    <a:pt x="2226" y="17"/>
                    <a:pt x="220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16"/>
            <p:cNvSpPr/>
            <p:nvPr/>
          </p:nvSpPr>
          <p:spPr>
            <a:xfrm>
              <a:off x="3099950" y="1195475"/>
              <a:ext cx="93625" cy="58900"/>
            </a:xfrm>
            <a:custGeom>
              <a:avLst/>
              <a:gdLst/>
              <a:ahLst/>
              <a:cxnLst/>
              <a:rect l="l" t="t" r="r" b="b"/>
              <a:pathLst>
                <a:path w="3745" h="2356" extrusionOk="0">
                  <a:moveTo>
                    <a:pt x="89" y="0"/>
                  </a:moveTo>
                  <a:cubicBezTo>
                    <a:pt x="54" y="0"/>
                    <a:pt x="19" y="35"/>
                    <a:pt x="0" y="71"/>
                  </a:cubicBezTo>
                  <a:cubicBezTo>
                    <a:pt x="0" y="123"/>
                    <a:pt x="36" y="141"/>
                    <a:pt x="89" y="158"/>
                  </a:cubicBezTo>
                  <a:lnTo>
                    <a:pt x="2896" y="229"/>
                  </a:lnTo>
                  <a:lnTo>
                    <a:pt x="3586" y="2296"/>
                  </a:lnTo>
                  <a:cubicBezTo>
                    <a:pt x="3599" y="2335"/>
                    <a:pt x="3632" y="2355"/>
                    <a:pt x="3663" y="2355"/>
                  </a:cubicBezTo>
                  <a:cubicBezTo>
                    <a:pt x="3673" y="2355"/>
                    <a:pt x="3683" y="2353"/>
                    <a:pt x="3692" y="2348"/>
                  </a:cubicBezTo>
                  <a:cubicBezTo>
                    <a:pt x="3727" y="2331"/>
                    <a:pt x="3744" y="2296"/>
                    <a:pt x="3744" y="2261"/>
                  </a:cubicBezTo>
                  <a:lnTo>
                    <a:pt x="3038" y="141"/>
                  </a:lnTo>
                  <a:cubicBezTo>
                    <a:pt x="3021" y="106"/>
                    <a:pt x="3002" y="88"/>
                    <a:pt x="2985" y="88"/>
                  </a:cubicBezTo>
                  <a:lnTo>
                    <a:pt x="2967" y="88"/>
                  </a:lnTo>
                  <a:lnTo>
                    <a:pt x="89"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16"/>
            <p:cNvSpPr/>
            <p:nvPr/>
          </p:nvSpPr>
          <p:spPr>
            <a:xfrm>
              <a:off x="3165275" y="1140250"/>
              <a:ext cx="82150" cy="65050"/>
            </a:xfrm>
            <a:custGeom>
              <a:avLst/>
              <a:gdLst/>
              <a:ahLst/>
              <a:cxnLst/>
              <a:rect l="l" t="t" r="r" b="b"/>
              <a:pathLst>
                <a:path w="3286" h="2602" extrusionOk="0">
                  <a:moveTo>
                    <a:pt x="90" y="1"/>
                  </a:moveTo>
                  <a:cubicBezTo>
                    <a:pt x="36" y="1"/>
                    <a:pt x="1" y="36"/>
                    <a:pt x="1" y="71"/>
                  </a:cubicBezTo>
                  <a:cubicBezTo>
                    <a:pt x="1" y="107"/>
                    <a:pt x="36" y="142"/>
                    <a:pt x="72" y="160"/>
                  </a:cubicBezTo>
                  <a:lnTo>
                    <a:pt x="2527" y="266"/>
                  </a:lnTo>
                  <a:lnTo>
                    <a:pt x="3127" y="2544"/>
                  </a:lnTo>
                  <a:cubicBezTo>
                    <a:pt x="3127" y="2573"/>
                    <a:pt x="3163" y="2602"/>
                    <a:pt x="3195" y="2602"/>
                  </a:cubicBezTo>
                  <a:cubicBezTo>
                    <a:pt x="3202" y="2602"/>
                    <a:pt x="3209" y="2601"/>
                    <a:pt x="3215" y="2598"/>
                  </a:cubicBezTo>
                  <a:cubicBezTo>
                    <a:pt x="3250" y="2598"/>
                    <a:pt x="3286" y="2544"/>
                    <a:pt x="3269" y="2509"/>
                  </a:cubicBezTo>
                  <a:lnTo>
                    <a:pt x="2668" y="160"/>
                  </a:lnTo>
                  <a:cubicBezTo>
                    <a:pt x="2650" y="142"/>
                    <a:pt x="2633" y="125"/>
                    <a:pt x="2598" y="107"/>
                  </a:cubicBezTo>
                  <a:lnTo>
                    <a:pt x="90"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16"/>
            <p:cNvSpPr/>
            <p:nvPr/>
          </p:nvSpPr>
          <p:spPr>
            <a:xfrm>
              <a:off x="3232850" y="1096100"/>
              <a:ext cx="53000" cy="53475"/>
            </a:xfrm>
            <a:custGeom>
              <a:avLst/>
              <a:gdLst/>
              <a:ahLst/>
              <a:cxnLst/>
              <a:rect l="l" t="t" r="r" b="b"/>
              <a:pathLst>
                <a:path w="2120" h="2139" extrusionOk="0">
                  <a:moveTo>
                    <a:pt x="88" y="1"/>
                  </a:moveTo>
                  <a:cubicBezTo>
                    <a:pt x="36" y="1"/>
                    <a:pt x="1" y="36"/>
                    <a:pt x="1" y="90"/>
                  </a:cubicBezTo>
                  <a:cubicBezTo>
                    <a:pt x="1" y="125"/>
                    <a:pt x="36" y="160"/>
                    <a:pt x="88" y="160"/>
                  </a:cubicBezTo>
                  <a:lnTo>
                    <a:pt x="1536" y="177"/>
                  </a:lnTo>
                  <a:lnTo>
                    <a:pt x="1960" y="2085"/>
                  </a:lnTo>
                  <a:cubicBezTo>
                    <a:pt x="1960" y="2120"/>
                    <a:pt x="2014" y="2138"/>
                    <a:pt x="2049" y="2138"/>
                  </a:cubicBezTo>
                  <a:cubicBezTo>
                    <a:pt x="2085" y="2120"/>
                    <a:pt x="2120" y="2085"/>
                    <a:pt x="2101" y="2049"/>
                  </a:cubicBezTo>
                  <a:lnTo>
                    <a:pt x="1678" y="90"/>
                  </a:lnTo>
                  <a:cubicBezTo>
                    <a:pt x="1678" y="55"/>
                    <a:pt x="1642" y="36"/>
                    <a:pt x="1625" y="19"/>
                  </a:cubicBezTo>
                  <a:lnTo>
                    <a:pt x="1607" y="19"/>
                  </a:lnTo>
                  <a:lnTo>
                    <a:pt x="88"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2" name="Google Shape;712;p16"/>
          <p:cNvGrpSpPr/>
          <p:nvPr/>
        </p:nvGrpSpPr>
        <p:grpSpPr>
          <a:xfrm>
            <a:off x="476665" y="310456"/>
            <a:ext cx="1446717" cy="1460715"/>
            <a:chOff x="476664" y="232842"/>
            <a:chExt cx="1446717" cy="1095536"/>
          </a:xfrm>
        </p:grpSpPr>
        <p:grpSp>
          <p:nvGrpSpPr>
            <p:cNvPr id="713" name="Google Shape;713;p16"/>
            <p:cNvGrpSpPr/>
            <p:nvPr/>
          </p:nvGrpSpPr>
          <p:grpSpPr>
            <a:xfrm rot="9899935">
              <a:off x="570524" y="422210"/>
              <a:ext cx="746736" cy="823558"/>
              <a:chOff x="4316725" y="976825"/>
              <a:chExt cx="377875" cy="416750"/>
            </a:xfrm>
          </p:grpSpPr>
          <p:sp>
            <p:nvSpPr>
              <p:cNvPr id="714" name="Google Shape;714;p16"/>
              <p:cNvSpPr/>
              <p:nvPr/>
            </p:nvSpPr>
            <p:spPr>
              <a:xfrm>
                <a:off x="4316725" y="1003175"/>
                <a:ext cx="177975" cy="390400"/>
              </a:xfrm>
              <a:custGeom>
                <a:avLst/>
                <a:gdLst/>
                <a:ahLst/>
                <a:cxnLst/>
                <a:rect l="l" t="t" r="r" b="b"/>
                <a:pathLst>
                  <a:path w="7119" h="15616" extrusionOk="0">
                    <a:moveTo>
                      <a:pt x="494" y="0"/>
                    </a:moveTo>
                    <a:cubicBezTo>
                      <a:pt x="451" y="0"/>
                      <a:pt x="405" y="13"/>
                      <a:pt x="354" y="45"/>
                    </a:cubicBezTo>
                    <a:cubicBezTo>
                      <a:pt x="1" y="275"/>
                      <a:pt x="266" y="1264"/>
                      <a:pt x="283" y="1617"/>
                    </a:cubicBezTo>
                    <a:cubicBezTo>
                      <a:pt x="337" y="2376"/>
                      <a:pt x="408" y="3153"/>
                      <a:pt x="478" y="3913"/>
                    </a:cubicBezTo>
                    <a:cubicBezTo>
                      <a:pt x="761" y="7304"/>
                      <a:pt x="1220" y="10800"/>
                      <a:pt x="2932" y="13802"/>
                    </a:cubicBezTo>
                    <a:cubicBezTo>
                      <a:pt x="3250" y="14332"/>
                      <a:pt x="3586" y="14862"/>
                      <a:pt x="4081" y="15215"/>
                    </a:cubicBezTo>
                    <a:cubicBezTo>
                      <a:pt x="4449" y="15484"/>
                      <a:pt x="4875" y="15615"/>
                      <a:pt x="5288" y="15615"/>
                    </a:cubicBezTo>
                    <a:cubicBezTo>
                      <a:pt x="6041" y="15615"/>
                      <a:pt x="6749" y="15177"/>
                      <a:pt x="6977" y="14332"/>
                    </a:cubicBezTo>
                    <a:cubicBezTo>
                      <a:pt x="7118" y="13908"/>
                      <a:pt x="7118" y="13431"/>
                      <a:pt x="7083" y="12990"/>
                    </a:cubicBezTo>
                    <a:cubicBezTo>
                      <a:pt x="6942" y="10482"/>
                      <a:pt x="5934" y="8133"/>
                      <a:pt x="4734" y="5978"/>
                    </a:cubicBezTo>
                    <a:cubicBezTo>
                      <a:pt x="4151" y="4937"/>
                      <a:pt x="3516" y="3930"/>
                      <a:pt x="2845" y="2941"/>
                    </a:cubicBezTo>
                    <a:cubicBezTo>
                      <a:pt x="2244" y="2041"/>
                      <a:pt x="1661" y="1052"/>
                      <a:pt x="867" y="275"/>
                    </a:cubicBezTo>
                    <a:cubicBezTo>
                      <a:pt x="757" y="165"/>
                      <a:pt x="646"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16"/>
              <p:cNvSpPr/>
              <p:nvPr/>
            </p:nvSpPr>
            <p:spPr>
              <a:xfrm>
                <a:off x="4370600" y="976825"/>
                <a:ext cx="324000" cy="296875"/>
              </a:xfrm>
              <a:custGeom>
                <a:avLst/>
                <a:gdLst/>
                <a:ahLst/>
                <a:cxnLst/>
                <a:rect l="l" t="t" r="r" b="b"/>
                <a:pathLst>
                  <a:path w="12960" h="11875" extrusionOk="0">
                    <a:moveTo>
                      <a:pt x="419" y="0"/>
                    </a:moveTo>
                    <a:cubicBezTo>
                      <a:pt x="337" y="0"/>
                      <a:pt x="264" y="32"/>
                      <a:pt x="212" y="128"/>
                    </a:cubicBezTo>
                    <a:cubicBezTo>
                      <a:pt x="0" y="481"/>
                      <a:pt x="690" y="1258"/>
                      <a:pt x="866" y="1541"/>
                    </a:cubicBezTo>
                    <a:cubicBezTo>
                      <a:pt x="1290" y="2193"/>
                      <a:pt x="1696" y="2848"/>
                      <a:pt x="2102" y="3500"/>
                    </a:cubicBezTo>
                    <a:cubicBezTo>
                      <a:pt x="3939" y="6380"/>
                      <a:pt x="5952" y="9257"/>
                      <a:pt x="8866" y="11129"/>
                    </a:cubicBezTo>
                    <a:cubicBezTo>
                      <a:pt x="9378" y="11447"/>
                      <a:pt x="9944" y="11748"/>
                      <a:pt x="10544" y="11854"/>
                    </a:cubicBezTo>
                    <a:cubicBezTo>
                      <a:pt x="10643" y="11868"/>
                      <a:pt x="10742" y="11875"/>
                      <a:pt x="10839" y="11875"/>
                    </a:cubicBezTo>
                    <a:cubicBezTo>
                      <a:pt x="11988" y="11875"/>
                      <a:pt x="12959" y="10939"/>
                      <a:pt x="12699" y="9717"/>
                    </a:cubicBezTo>
                    <a:cubicBezTo>
                      <a:pt x="12610" y="9276"/>
                      <a:pt x="12398" y="8869"/>
                      <a:pt x="12169" y="8480"/>
                    </a:cubicBezTo>
                    <a:cubicBezTo>
                      <a:pt x="10879" y="6344"/>
                      <a:pt x="8901" y="4720"/>
                      <a:pt x="6835" y="3359"/>
                    </a:cubicBezTo>
                    <a:cubicBezTo>
                      <a:pt x="5846" y="2706"/>
                      <a:pt x="4804" y="2106"/>
                      <a:pt x="3763" y="1541"/>
                    </a:cubicBezTo>
                    <a:cubicBezTo>
                      <a:pt x="2809" y="1011"/>
                      <a:pt x="1837" y="410"/>
                      <a:pt x="777" y="93"/>
                    </a:cubicBezTo>
                    <a:cubicBezTo>
                      <a:pt x="665" y="61"/>
                      <a:pt x="534"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16" name="Google Shape;716;p16"/>
            <p:cNvSpPr/>
            <p:nvPr/>
          </p:nvSpPr>
          <p:spPr>
            <a:xfrm rot="-8100000">
              <a:off x="1169482" y="373292"/>
              <a:ext cx="640250" cy="586649"/>
            </a:xfrm>
            <a:custGeom>
              <a:avLst/>
              <a:gdLst/>
              <a:ahLst/>
              <a:cxnLst/>
              <a:rect l="l" t="t" r="r" b="b"/>
              <a:pathLst>
                <a:path w="12960" h="11875" extrusionOk="0">
                  <a:moveTo>
                    <a:pt x="419" y="0"/>
                  </a:moveTo>
                  <a:cubicBezTo>
                    <a:pt x="337" y="0"/>
                    <a:pt x="264" y="32"/>
                    <a:pt x="212" y="128"/>
                  </a:cubicBezTo>
                  <a:cubicBezTo>
                    <a:pt x="0" y="481"/>
                    <a:pt x="690" y="1258"/>
                    <a:pt x="866" y="1541"/>
                  </a:cubicBezTo>
                  <a:cubicBezTo>
                    <a:pt x="1290" y="2193"/>
                    <a:pt x="1696" y="2848"/>
                    <a:pt x="2102" y="3500"/>
                  </a:cubicBezTo>
                  <a:cubicBezTo>
                    <a:pt x="3939" y="6380"/>
                    <a:pt x="5952" y="9257"/>
                    <a:pt x="8866" y="11129"/>
                  </a:cubicBezTo>
                  <a:cubicBezTo>
                    <a:pt x="9378" y="11447"/>
                    <a:pt x="9944" y="11748"/>
                    <a:pt x="10544" y="11854"/>
                  </a:cubicBezTo>
                  <a:cubicBezTo>
                    <a:pt x="10643" y="11868"/>
                    <a:pt x="10742" y="11875"/>
                    <a:pt x="10839" y="11875"/>
                  </a:cubicBezTo>
                  <a:cubicBezTo>
                    <a:pt x="11988" y="11875"/>
                    <a:pt x="12959" y="10939"/>
                    <a:pt x="12699" y="9717"/>
                  </a:cubicBezTo>
                  <a:cubicBezTo>
                    <a:pt x="12610" y="9276"/>
                    <a:pt x="12398" y="8869"/>
                    <a:pt x="12169" y="8480"/>
                  </a:cubicBezTo>
                  <a:cubicBezTo>
                    <a:pt x="10879" y="6344"/>
                    <a:pt x="8901" y="4720"/>
                    <a:pt x="6835" y="3359"/>
                  </a:cubicBezTo>
                  <a:cubicBezTo>
                    <a:pt x="5846" y="2706"/>
                    <a:pt x="4804" y="2106"/>
                    <a:pt x="3763" y="1541"/>
                  </a:cubicBezTo>
                  <a:cubicBezTo>
                    <a:pt x="2809" y="1011"/>
                    <a:pt x="1837" y="410"/>
                    <a:pt x="777" y="93"/>
                  </a:cubicBezTo>
                  <a:cubicBezTo>
                    <a:pt x="665" y="61"/>
                    <a:pt x="534"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7526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54"/>
        <p:cNvGrpSpPr/>
        <p:nvPr/>
      </p:nvGrpSpPr>
      <p:grpSpPr>
        <a:xfrm>
          <a:off x="0" y="0"/>
          <a:ext cx="0" cy="0"/>
          <a:chOff x="0" y="0"/>
          <a:chExt cx="0" cy="0"/>
        </a:xfrm>
      </p:grpSpPr>
      <p:sp>
        <p:nvSpPr>
          <p:cNvPr id="1155" name="Google Shape;1155;p25"/>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1156" name="Google Shape;1156;p25"/>
          <p:cNvSpPr txBox="1">
            <a:spLocks noGrp="1"/>
          </p:cNvSpPr>
          <p:nvPr>
            <p:ph type="title" idx="2"/>
          </p:nvPr>
        </p:nvSpPr>
        <p:spPr>
          <a:xfrm>
            <a:off x="729813" y="3893064"/>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157" name="Google Shape;1157;p25"/>
          <p:cNvSpPr txBox="1">
            <a:spLocks noGrp="1"/>
          </p:cNvSpPr>
          <p:nvPr>
            <p:ph type="subTitle" idx="1"/>
          </p:nvPr>
        </p:nvSpPr>
        <p:spPr>
          <a:xfrm>
            <a:off x="729813" y="4330867"/>
            <a:ext cx="2336400" cy="9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58" name="Google Shape;1158;p25"/>
          <p:cNvSpPr txBox="1">
            <a:spLocks noGrp="1"/>
          </p:cNvSpPr>
          <p:nvPr>
            <p:ph type="title" idx="3"/>
          </p:nvPr>
        </p:nvSpPr>
        <p:spPr>
          <a:xfrm>
            <a:off x="3403800" y="3893064"/>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159" name="Google Shape;1159;p25"/>
          <p:cNvSpPr txBox="1">
            <a:spLocks noGrp="1"/>
          </p:cNvSpPr>
          <p:nvPr>
            <p:ph type="subTitle" idx="4"/>
          </p:nvPr>
        </p:nvSpPr>
        <p:spPr>
          <a:xfrm>
            <a:off x="3413613" y="4330867"/>
            <a:ext cx="2336400" cy="9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60" name="Google Shape;1160;p25"/>
          <p:cNvSpPr txBox="1">
            <a:spLocks noGrp="1"/>
          </p:cNvSpPr>
          <p:nvPr>
            <p:ph type="title" idx="5"/>
          </p:nvPr>
        </p:nvSpPr>
        <p:spPr>
          <a:xfrm>
            <a:off x="6077788" y="3893064"/>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161" name="Google Shape;1161;p25"/>
          <p:cNvSpPr txBox="1">
            <a:spLocks noGrp="1"/>
          </p:cNvSpPr>
          <p:nvPr>
            <p:ph type="subTitle" idx="6"/>
          </p:nvPr>
        </p:nvSpPr>
        <p:spPr>
          <a:xfrm>
            <a:off x="6077788" y="4330867"/>
            <a:ext cx="2336400" cy="9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62" name="Google Shape;1162;p25"/>
          <p:cNvSpPr/>
          <p:nvPr/>
        </p:nvSpPr>
        <p:spPr>
          <a:xfrm rot="3329258">
            <a:off x="8279002" y="5931941"/>
            <a:ext cx="449600" cy="758352"/>
          </a:xfrm>
          <a:custGeom>
            <a:avLst/>
            <a:gdLst/>
            <a:ahLst/>
            <a:cxnLst/>
            <a:rect l="l" t="t" r="r" b="b"/>
            <a:pathLst>
              <a:path w="6069" h="13649" extrusionOk="0">
                <a:moveTo>
                  <a:pt x="4557" y="0"/>
                </a:moveTo>
                <a:cubicBezTo>
                  <a:pt x="4557" y="0"/>
                  <a:pt x="3549" y="1229"/>
                  <a:pt x="1775" y="5887"/>
                </a:cubicBezTo>
                <a:cubicBezTo>
                  <a:pt x="1" y="10565"/>
                  <a:pt x="2460" y="13648"/>
                  <a:pt x="2460" y="13648"/>
                </a:cubicBezTo>
                <a:cubicBezTo>
                  <a:pt x="2460" y="13648"/>
                  <a:pt x="4476" y="10060"/>
                  <a:pt x="5262" y="6955"/>
                </a:cubicBezTo>
                <a:cubicBezTo>
                  <a:pt x="6068" y="3871"/>
                  <a:pt x="4557" y="0"/>
                  <a:pt x="4557"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63" name="Google Shape;1163;p25"/>
          <p:cNvGrpSpPr/>
          <p:nvPr/>
        </p:nvGrpSpPr>
        <p:grpSpPr>
          <a:xfrm rot="-4106019">
            <a:off x="271254" y="5731373"/>
            <a:ext cx="716941" cy="739776"/>
            <a:chOff x="1521350" y="1648150"/>
            <a:chExt cx="241950" cy="332875"/>
          </a:xfrm>
        </p:grpSpPr>
        <p:sp>
          <p:nvSpPr>
            <p:cNvPr id="1164" name="Google Shape;1164;p25"/>
            <p:cNvSpPr/>
            <p:nvPr/>
          </p:nvSpPr>
          <p:spPr>
            <a:xfrm>
              <a:off x="1521350" y="1648150"/>
              <a:ext cx="128050" cy="332350"/>
            </a:xfrm>
            <a:custGeom>
              <a:avLst/>
              <a:gdLst/>
              <a:ahLst/>
              <a:cxnLst/>
              <a:rect l="l" t="t" r="r" b="b"/>
              <a:pathLst>
                <a:path w="5122" h="13294" extrusionOk="0">
                  <a:moveTo>
                    <a:pt x="4987" y="1"/>
                  </a:moveTo>
                  <a:cubicBezTo>
                    <a:pt x="4933" y="1"/>
                    <a:pt x="4891" y="28"/>
                    <a:pt x="4860" y="89"/>
                  </a:cubicBezTo>
                  <a:cubicBezTo>
                    <a:pt x="4839" y="149"/>
                    <a:pt x="1855" y="7065"/>
                    <a:pt x="21" y="13132"/>
                  </a:cubicBezTo>
                  <a:cubicBezTo>
                    <a:pt x="0" y="13213"/>
                    <a:pt x="41" y="13274"/>
                    <a:pt x="121" y="13294"/>
                  </a:cubicBezTo>
                  <a:lnTo>
                    <a:pt x="142" y="13294"/>
                  </a:lnTo>
                  <a:cubicBezTo>
                    <a:pt x="202" y="13294"/>
                    <a:pt x="263" y="13274"/>
                    <a:pt x="283" y="13213"/>
                  </a:cubicBezTo>
                  <a:cubicBezTo>
                    <a:pt x="2078" y="7145"/>
                    <a:pt x="5062" y="250"/>
                    <a:pt x="5102" y="189"/>
                  </a:cubicBezTo>
                  <a:cubicBezTo>
                    <a:pt x="5121" y="129"/>
                    <a:pt x="5102" y="49"/>
                    <a:pt x="5041" y="8"/>
                  </a:cubicBezTo>
                  <a:cubicBezTo>
                    <a:pt x="5022" y="3"/>
                    <a:pt x="5003" y="1"/>
                    <a:pt x="4987"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5" name="Google Shape;1165;p25"/>
            <p:cNvSpPr/>
            <p:nvPr/>
          </p:nvSpPr>
          <p:spPr>
            <a:xfrm>
              <a:off x="1522350" y="1714125"/>
              <a:ext cx="237450" cy="266900"/>
            </a:xfrm>
            <a:custGeom>
              <a:avLst/>
              <a:gdLst/>
              <a:ahLst/>
              <a:cxnLst/>
              <a:rect l="l" t="t" r="r" b="b"/>
              <a:pathLst>
                <a:path w="9498" h="10676" extrusionOk="0">
                  <a:moveTo>
                    <a:pt x="9358" y="0"/>
                  </a:moveTo>
                  <a:cubicBezTo>
                    <a:pt x="9325" y="0"/>
                    <a:pt x="9295" y="11"/>
                    <a:pt x="9275" y="31"/>
                  </a:cubicBezTo>
                  <a:cubicBezTo>
                    <a:pt x="9215" y="90"/>
                    <a:pt x="3933" y="5453"/>
                    <a:pt x="41" y="10474"/>
                  </a:cubicBezTo>
                  <a:cubicBezTo>
                    <a:pt x="1" y="10534"/>
                    <a:pt x="22" y="10614"/>
                    <a:pt x="62" y="10655"/>
                  </a:cubicBezTo>
                  <a:cubicBezTo>
                    <a:pt x="81" y="10676"/>
                    <a:pt x="122" y="10676"/>
                    <a:pt x="143" y="10676"/>
                  </a:cubicBezTo>
                  <a:cubicBezTo>
                    <a:pt x="183" y="10676"/>
                    <a:pt x="223" y="10655"/>
                    <a:pt x="243" y="10635"/>
                  </a:cubicBezTo>
                  <a:cubicBezTo>
                    <a:pt x="4135" y="5635"/>
                    <a:pt x="9396" y="273"/>
                    <a:pt x="9457" y="211"/>
                  </a:cubicBezTo>
                  <a:cubicBezTo>
                    <a:pt x="9497" y="171"/>
                    <a:pt x="9497" y="90"/>
                    <a:pt x="9457" y="31"/>
                  </a:cubicBezTo>
                  <a:cubicBezTo>
                    <a:pt x="9426" y="11"/>
                    <a:pt x="9391" y="0"/>
                    <a:pt x="9358"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25"/>
            <p:cNvSpPr/>
            <p:nvPr/>
          </p:nvSpPr>
          <p:spPr>
            <a:xfrm>
              <a:off x="1572750" y="1662500"/>
              <a:ext cx="97325" cy="91650"/>
            </a:xfrm>
            <a:custGeom>
              <a:avLst/>
              <a:gdLst/>
              <a:ahLst/>
              <a:cxnLst/>
              <a:rect l="l" t="t" r="r" b="b"/>
              <a:pathLst>
                <a:path w="3893" h="3666" extrusionOk="0">
                  <a:moveTo>
                    <a:pt x="1948" y="1"/>
                  </a:moveTo>
                  <a:cubicBezTo>
                    <a:pt x="1058" y="1"/>
                    <a:pt x="271" y="667"/>
                    <a:pt x="143" y="1572"/>
                  </a:cubicBezTo>
                  <a:cubicBezTo>
                    <a:pt x="1" y="2580"/>
                    <a:pt x="686" y="3507"/>
                    <a:pt x="1694" y="3647"/>
                  </a:cubicBezTo>
                  <a:cubicBezTo>
                    <a:pt x="1780" y="3659"/>
                    <a:pt x="1864" y="3665"/>
                    <a:pt x="1948" y="3665"/>
                  </a:cubicBezTo>
                  <a:cubicBezTo>
                    <a:pt x="2837" y="3665"/>
                    <a:pt x="3623" y="2998"/>
                    <a:pt x="3751" y="2096"/>
                  </a:cubicBezTo>
                  <a:cubicBezTo>
                    <a:pt x="3893" y="1088"/>
                    <a:pt x="3207" y="160"/>
                    <a:pt x="2199" y="18"/>
                  </a:cubicBezTo>
                  <a:cubicBezTo>
                    <a:pt x="2115" y="6"/>
                    <a:pt x="2031" y="1"/>
                    <a:pt x="1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25"/>
            <p:cNvSpPr/>
            <p:nvPr/>
          </p:nvSpPr>
          <p:spPr>
            <a:xfrm>
              <a:off x="1662475" y="1716325"/>
              <a:ext cx="100825" cy="94275"/>
            </a:xfrm>
            <a:custGeom>
              <a:avLst/>
              <a:gdLst/>
              <a:ahLst/>
              <a:cxnLst/>
              <a:rect l="l" t="t" r="r" b="b"/>
              <a:pathLst>
                <a:path w="4033" h="3771" extrusionOk="0">
                  <a:moveTo>
                    <a:pt x="1992" y="1"/>
                  </a:moveTo>
                  <a:cubicBezTo>
                    <a:pt x="1076" y="1"/>
                    <a:pt x="270" y="684"/>
                    <a:pt x="142" y="1615"/>
                  </a:cubicBezTo>
                  <a:cubicBezTo>
                    <a:pt x="1" y="2664"/>
                    <a:pt x="707" y="3612"/>
                    <a:pt x="1755" y="3752"/>
                  </a:cubicBezTo>
                  <a:cubicBezTo>
                    <a:pt x="1844" y="3764"/>
                    <a:pt x="1931" y="3770"/>
                    <a:pt x="2018" y="3770"/>
                  </a:cubicBezTo>
                  <a:cubicBezTo>
                    <a:pt x="2940" y="3770"/>
                    <a:pt x="3745" y="3099"/>
                    <a:pt x="3892" y="2160"/>
                  </a:cubicBezTo>
                  <a:cubicBezTo>
                    <a:pt x="4033" y="1112"/>
                    <a:pt x="3307" y="164"/>
                    <a:pt x="2280" y="23"/>
                  </a:cubicBezTo>
                  <a:cubicBezTo>
                    <a:pt x="2183" y="8"/>
                    <a:pt x="2087"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8" name="Google Shape;1168;p25"/>
          <p:cNvGrpSpPr/>
          <p:nvPr/>
        </p:nvGrpSpPr>
        <p:grpSpPr>
          <a:xfrm>
            <a:off x="4855920" y="-1406574"/>
            <a:ext cx="4404651" cy="4428311"/>
            <a:chOff x="4855919" y="-1054931"/>
            <a:chExt cx="4404651" cy="3321233"/>
          </a:xfrm>
        </p:grpSpPr>
        <p:sp>
          <p:nvSpPr>
            <p:cNvPr id="1169" name="Google Shape;1169;p25"/>
            <p:cNvSpPr/>
            <p:nvPr/>
          </p:nvSpPr>
          <p:spPr>
            <a:xfrm rot="-4423644" flipH="1">
              <a:off x="5014090" y="812400"/>
              <a:ext cx="363895" cy="602381"/>
            </a:xfrm>
            <a:custGeom>
              <a:avLst/>
              <a:gdLst/>
              <a:ahLst/>
              <a:cxnLst/>
              <a:rect l="l" t="t" r="r" b="b"/>
              <a:pathLst>
                <a:path w="7153" h="11497" extrusionOk="0">
                  <a:moveTo>
                    <a:pt x="7153" y="1"/>
                  </a:moveTo>
                  <a:cubicBezTo>
                    <a:pt x="7152" y="1"/>
                    <a:pt x="3356" y="743"/>
                    <a:pt x="1696" y="5334"/>
                  </a:cubicBezTo>
                  <a:cubicBezTo>
                    <a:pt x="36" y="9943"/>
                    <a:pt x="1" y="11497"/>
                    <a:pt x="1" y="11497"/>
                  </a:cubicBezTo>
                  <a:cubicBezTo>
                    <a:pt x="1" y="11497"/>
                    <a:pt x="3585" y="9573"/>
                    <a:pt x="4981" y="6764"/>
                  </a:cubicBezTo>
                  <a:cubicBezTo>
                    <a:pt x="6358" y="3957"/>
                    <a:pt x="7152" y="1"/>
                    <a:pt x="7153"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70" name="Google Shape;1170;p25"/>
            <p:cNvGrpSpPr/>
            <p:nvPr/>
          </p:nvGrpSpPr>
          <p:grpSpPr>
            <a:xfrm rot="-7930660" flipH="1">
              <a:off x="6547916" y="-729636"/>
              <a:ext cx="2061868" cy="2670645"/>
              <a:chOff x="4987400" y="1615775"/>
              <a:chExt cx="1013250" cy="1274250"/>
            </a:xfrm>
          </p:grpSpPr>
          <p:sp>
            <p:nvSpPr>
              <p:cNvPr id="1171" name="Google Shape;1171;p25"/>
              <p:cNvSpPr/>
              <p:nvPr/>
            </p:nvSpPr>
            <p:spPr>
              <a:xfrm>
                <a:off x="4987400" y="1893575"/>
                <a:ext cx="406625" cy="129975"/>
              </a:xfrm>
              <a:custGeom>
                <a:avLst/>
                <a:gdLst/>
                <a:ahLst/>
                <a:cxnLst/>
                <a:rect l="l" t="t" r="r" b="b"/>
                <a:pathLst>
                  <a:path w="16265" h="5199" extrusionOk="0">
                    <a:moveTo>
                      <a:pt x="5897" y="0"/>
                    </a:moveTo>
                    <a:cubicBezTo>
                      <a:pt x="2871" y="0"/>
                      <a:pt x="0" y="1126"/>
                      <a:pt x="0" y="1126"/>
                    </a:cubicBezTo>
                    <a:cubicBezTo>
                      <a:pt x="0" y="1126"/>
                      <a:pt x="1448" y="2310"/>
                      <a:pt x="7011" y="4429"/>
                    </a:cubicBezTo>
                    <a:cubicBezTo>
                      <a:pt x="8488" y="4992"/>
                      <a:pt x="9833" y="5199"/>
                      <a:pt x="11012" y="5199"/>
                    </a:cubicBezTo>
                    <a:cubicBezTo>
                      <a:pt x="14274" y="5199"/>
                      <a:pt x="16264" y="3617"/>
                      <a:pt x="16264" y="3617"/>
                    </a:cubicBezTo>
                    <a:cubicBezTo>
                      <a:pt x="16264" y="3617"/>
                      <a:pt x="11974" y="1215"/>
                      <a:pt x="8282" y="279"/>
                    </a:cubicBezTo>
                    <a:cubicBezTo>
                      <a:pt x="7510" y="79"/>
                      <a:pt x="6698" y="0"/>
                      <a:pt x="5897"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25"/>
              <p:cNvSpPr/>
              <p:nvPr/>
            </p:nvSpPr>
            <p:spPr>
              <a:xfrm>
                <a:off x="5078775" y="1692700"/>
                <a:ext cx="902025" cy="1197325"/>
              </a:xfrm>
              <a:custGeom>
                <a:avLst/>
                <a:gdLst/>
                <a:ahLst/>
                <a:cxnLst/>
                <a:rect l="l" t="t" r="r" b="b"/>
                <a:pathLst>
                  <a:path w="36081" h="47893" extrusionOk="0">
                    <a:moveTo>
                      <a:pt x="737" y="1"/>
                    </a:moveTo>
                    <a:cubicBezTo>
                      <a:pt x="466" y="1"/>
                      <a:pt x="210" y="168"/>
                      <a:pt x="124" y="437"/>
                    </a:cubicBezTo>
                    <a:cubicBezTo>
                      <a:pt x="0" y="773"/>
                      <a:pt x="177" y="1144"/>
                      <a:pt x="513" y="1250"/>
                    </a:cubicBezTo>
                    <a:cubicBezTo>
                      <a:pt x="3073" y="2116"/>
                      <a:pt x="5369" y="3634"/>
                      <a:pt x="7153" y="5648"/>
                    </a:cubicBezTo>
                    <a:cubicBezTo>
                      <a:pt x="7754" y="6319"/>
                      <a:pt x="8300" y="7060"/>
                      <a:pt x="8849" y="7767"/>
                    </a:cubicBezTo>
                    <a:cubicBezTo>
                      <a:pt x="9626" y="8808"/>
                      <a:pt x="10438" y="9886"/>
                      <a:pt x="11427" y="10821"/>
                    </a:cubicBezTo>
                    <a:cubicBezTo>
                      <a:pt x="12927" y="12252"/>
                      <a:pt x="14747" y="13241"/>
                      <a:pt x="16513" y="14230"/>
                    </a:cubicBezTo>
                    <a:cubicBezTo>
                      <a:pt x="18685" y="15413"/>
                      <a:pt x="20716" y="16543"/>
                      <a:pt x="22164" y="18345"/>
                    </a:cubicBezTo>
                    <a:cubicBezTo>
                      <a:pt x="23523" y="20023"/>
                      <a:pt x="24213" y="22142"/>
                      <a:pt x="24884" y="24208"/>
                    </a:cubicBezTo>
                    <a:cubicBezTo>
                      <a:pt x="25944" y="27440"/>
                      <a:pt x="27039" y="30796"/>
                      <a:pt x="27833" y="34151"/>
                    </a:cubicBezTo>
                    <a:cubicBezTo>
                      <a:pt x="27922" y="34575"/>
                      <a:pt x="28009" y="34999"/>
                      <a:pt x="28115" y="35423"/>
                    </a:cubicBezTo>
                    <a:cubicBezTo>
                      <a:pt x="28451" y="36923"/>
                      <a:pt x="28786" y="38460"/>
                      <a:pt x="29334" y="39944"/>
                    </a:cubicBezTo>
                    <a:cubicBezTo>
                      <a:pt x="30465" y="43033"/>
                      <a:pt x="32443" y="45736"/>
                      <a:pt x="35038" y="47749"/>
                    </a:cubicBezTo>
                    <a:cubicBezTo>
                      <a:pt x="35157" y="47846"/>
                      <a:pt x="35299" y="47893"/>
                      <a:pt x="35439" y="47893"/>
                    </a:cubicBezTo>
                    <a:cubicBezTo>
                      <a:pt x="35630" y="47893"/>
                      <a:pt x="35817" y="47806"/>
                      <a:pt x="35939" y="47643"/>
                    </a:cubicBezTo>
                    <a:cubicBezTo>
                      <a:pt x="36045" y="47519"/>
                      <a:pt x="36081" y="47378"/>
                      <a:pt x="36081" y="47255"/>
                    </a:cubicBezTo>
                    <a:cubicBezTo>
                      <a:pt x="36081" y="47060"/>
                      <a:pt x="35992" y="46866"/>
                      <a:pt x="35833" y="46742"/>
                    </a:cubicBezTo>
                    <a:cubicBezTo>
                      <a:pt x="33467" y="44888"/>
                      <a:pt x="31576" y="42327"/>
                      <a:pt x="30535" y="39501"/>
                    </a:cubicBezTo>
                    <a:cubicBezTo>
                      <a:pt x="30022" y="38107"/>
                      <a:pt x="29688" y="36605"/>
                      <a:pt x="29370" y="35140"/>
                    </a:cubicBezTo>
                    <a:cubicBezTo>
                      <a:pt x="29264" y="34716"/>
                      <a:pt x="29175" y="34292"/>
                      <a:pt x="29069" y="33868"/>
                    </a:cubicBezTo>
                    <a:cubicBezTo>
                      <a:pt x="28275" y="30442"/>
                      <a:pt x="27180" y="27069"/>
                      <a:pt x="26102" y="23802"/>
                    </a:cubicBezTo>
                    <a:cubicBezTo>
                      <a:pt x="25431" y="21735"/>
                      <a:pt x="24672" y="19404"/>
                      <a:pt x="23170" y="17532"/>
                    </a:cubicBezTo>
                    <a:cubicBezTo>
                      <a:pt x="21564" y="15537"/>
                      <a:pt x="19320" y="14301"/>
                      <a:pt x="17130" y="13100"/>
                    </a:cubicBezTo>
                    <a:cubicBezTo>
                      <a:pt x="15435" y="12163"/>
                      <a:pt x="13687" y="11193"/>
                      <a:pt x="12310" y="9886"/>
                    </a:cubicBezTo>
                    <a:cubicBezTo>
                      <a:pt x="11409" y="9038"/>
                      <a:pt x="10667" y="8049"/>
                      <a:pt x="9873" y="7007"/>
                    </a:cubicBezTo>
                    <a:cubicBezTo>
                      <a:pt x="9325" y="6265"/>
                      <a:pt x="8743" y="5506"/>
                      <a:pt x="8107" y="4782"/>
                    </a:cubicBezTo>
                    <a:cubicBezTo>
                      <a:pt x="6181" y="2610"/>
                      <a:pt x="3692" y="967"/>
                      <a:pt x="937" y="32"/>
                    </a:cubicBezTo>
                    <a:cubicBezTo>
                      <a:pt x="871" y="11"/>
                      <a:pt x="804" y="1"/>
                      <a:pt x="737"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25"/>
              <p:cNvSpPr/>
              <p:nvPr/>
            </p:nvSpPr>
            <p:spPr>
              <a:xfrm>
                <a:off x="5311875" y="1623275"/>
                <a:ext cx="134250" cy="313050"/>
              </a:xfrm>
              <a:custGeom>
                <a:avLst/>
                <a:gdLst/>
                <a:ahLst/>
                <a:cxnLst/>
                <a:rect l="l" t="t" r="r" b="b"/>
                <a:pathLst>
                  <a:path w="5370" h="12522" extrusionOk="0">
                    <a:moveTo>
                      <a:pt x="231" y="0"/>
                    </a:moveTo>
                    <a:cubicBezTo>
                      <a:pt x="231" y="0"/>
                      <a:pt x="1" y="1537"/>
                      <a:pt x="867" y="6358"/>
                    </a:cubicBezTo>
                    <a:cubicBezTo>
                      <a:pt x="1731" y="11180"/>
                      <a:pt x="5369" y="12522"/>
                      <a:pt x="5369" y="12522"/>
                    </a:cubicBezTo>
                    <a:cubicBezTo>
                      <a:pt x="5369" y="12522"/>
                      <a:pt x="5246" y="8495"/>
                      <a:pt x="4345" y="5493"/>
                    </a:cubicBezTo>
                    <a:cubicBezTo>
                      <a:pt x="3445" y="2491"/>
                      <a:pt x="231" y="0"/>
                      <a:pt x="231"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4" name="Google Shape;1174;p25"/>
              <p:cNvSpPr/>
              <p:nvPr/>
            </p:nvSpPr>
            <p:spPr>
              <a:xfrm>
                <a:off x="5437275" y="1615775"/>
                <a:ext cx="106425" cy="337325"/>
              </a:xfrm>
              <a:custGeom>
                <a:avLst/>
                <a:gdLst/>
                <a:ahLst/>
                <a:cxnLst/>
                <a:rect l="l" t="t" r="r" b="b"/>
                <a:pathLst>
                  <a:path w="4257" h="13493" extrusionOk="0">
                    <a:moveTo>
                      <a:pt x="1943" y="0"/>
                    </a:moveTo>
                    <a:cubicBezTo>
                      <a:pt x="1943" y="0"/>
                      <a:pt x="1272" y="1395"/>
                      <a:pt x="636" y="6252"/>
                    </a:cubicBezTo>
                    <a:cubicBezTo>
                      <a:pt x="0" y="11108"/>
                      <a:pt x="3056" y="13493"/>
                      <a:pt x="3056" y="13493"/>
                    </a:cubicBezTo>
                    <a:cubicBezTo>
                      <a:pt x="3056" y="13493"/>
                      <a:pt x="4151" y="9608"/>
                      <a:pt x="4203" y="6481"/>
                    </a:cubicBezTo>
                    <a:cubicBezTo>
                      <a:pt x="4257" y="3356"/>
                      <a:pt x="1943" y="0"/>
                      <a:pt x="1943"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5" name="Google Shape;1175;p25"/>
              <p:cNvSpPr/>
              <p:nvPr/>
            </p:nvSpPr>
            <p:spPr>
              <a:xfrm>
                <a:off x="5400175" y="1825400"/>
                <a:ext cx="203575" cy="265900"/>
              </a:xfrm>
              <a:custGeom>
                <a:avLst/>
                <a:gdLst/>
                <a:ahLst/>
                <a:cxnLst/>
                <a:rect l="l" t="t" r="r" b="b"/>
                <a:pathLst>
                  <a:path w="8143" h="10636" extrusionOk="0">
                    <a:moveTo>
                      <a:pt x="134" y="0"/>
                    </a:moveTo>
                    <a:cubicBezTo>
                      <a:pt x="125" y="0"/>
                      <a:pt x="116" y="1"/>
                      <a:pt x="107" y="3"/>
                    </a:cubicBezTo>
                    <a:cubicBezTo>
                      <a:pt x="36" y="39"/>
                      <a:pt x="1" y="109"/>
                      <a:pt x="19" y="163"/>
                    </a:cubicBezTo>
                    <a:cubicBezTo>
                      <a:pt x="1185" y="4418"/>
                      <a:pt x="3975" y="8198"/>
                      <a:pt x="7701" y="10599"/>
                    </a:cubicBezTo>
                    <a:cubicBezTo>
                      <a:pt x="7743" y="10624"/>
                      <a:pt x="7790" y="10635"/>
                      <a:pt x="7836" y="10635"/>
                    </a:cubicBezTo>
                    <a:cubicBezTo>
                      <a:pt x="7923" y="10635"/>
                      <a:pt x="8007" y="10593"/>
                      <a:pt x="8054" y="10512"/>
                    </a:cubicBezTo>
                    <a:cubicBezTo>
                      <a:pt x="8143" y="10387"/>
                      <a:pt x="8089" y="10229"/>
                      <a:pt x="7983" y="10159"/>
                    </a:cubicBezTo>
                    <a:cubicBezTo>
                      <a:pt x="4310" y="7898"/>
                      <a:pt x="1503" y="4260"/>
                      <a:pt x="266" y="92"/>
                    </a:cubicBezTo>
                    <a:cubicBezTo>
                      <a:pt x="250" y="46"/>
                      <a:pt x="195" y="0"/>
                      <a:pt x="134"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6" name="Google Shape;1176;p25"/>
              <p:cNvSpPr/>
              <p:nvPr/>
            </p:nvSpPr>
            <p:spPr>
              <a:xfrm>
                <a:off x="5499950" y="1761900"/>
                <a:ext cx="57425" cy="299125"/>
              </a:xfrm>
              <a:custGeom>
                <a:avLst/>
                <a:gdLst/>
                <a:ahLst/>
                <a:cxnLst/>
                <a:rect l="l" t="t" r="r" b="b"/>
                <a:pathLst>
                  <a:path w="2297" h="11965" extrusionOk="0">
                    <a:moveTo>
                      <a:pt x="337" y="0"/>
                    </a:moveTo>
                    <a:cubicBezTo>
                      <a:pt x="267" y="0"/>
                      <a:pt x="196" y="54"/>
                      <a:pt x="196" y="125"/>
                    </a:cubicBezTo>
                    <a:cubicBezTo>
                      <a:pt x="107" y="2103"/>
                      <a:pt x="1" y="4116"/>
                      <a:pt x="177" y="6111"/>
                    </a:cubicBezTo>
                    <a:cubicBezTo>
                      <a:pt x="248" y="7118"/>
                      <a:pt x="389" y="8124"/>
                      <a:pt x="637" y="9096"/>
                    </a:cubicBezTo>
                    <a:cubicBezTo>
                      <a:pt x="884" y="10085"/>
                      <a:pt x="1255" y="11056"/>
                      <a:pt x="1908" y="11886"/>
                    </a:cubicBezTo>
                    <a:cubicBezTo>
                      <a:pt x="1949" y="11937"/>
                      <a:pt x="2009" y="11965"/>
                      <a:pt x="2073" y="11965"/>
                    </a:cubicBezTo>
                    <a:cubicBezTo>
                      <a:pt x="2118" y="11965"/>
                      <a:pt x="2165" y="11951"/>
                      <a:pt x="2209" y="11922"/>
                    </a:cubicBezTo>
                    <a:cubicBezTo>
                      <a:pt x="2297" y="11833"/>
                      <a:pt x="2297" y="11710"/>
                      <a:pt x="2226" y="11621"/>
                    </a:cubicBezTo>
                    <a:cubicBezTo>
                      <a:pt x="1626" y="10862"/>
                      <a:pt x="1255" y="9944"/>
                      <a:pt x="1008" y="9007"/>
                    </a:cubicBezTo>
                    <a:cubicBezTo>
                      <a:pt x="761" y="8053"/>
                      <a:pt x="601" y="7083"/>
                      <a:pt x="514" y="6094"/>
                    </a:cubicBezTo>
                    <a:cubicBezTo>
                      <a:pt x="319" y="4116"/>
                      <a:pt x="389" y="2119"/>
                      <a:pt x="460" y="125"/>
                    </a:cubicBezTo>
                    <a:cubicBezTo>
                      <a:pt x="460" y="54"/>
                      <a:pt x="408" y="0"/>
                      <a:pt x="337"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25"/>
              <p:cNvSpPr/>
              <p:nvPr/>
            </p:nvSpPr>
            <p:spPr>
              <a:xfrm>
                <a:off x="5072575" y="1819725"/>
                <a:ext cx="227850" cy="52500"/>
              </a:xfrm>
              <a:custGeom>
                <a:avLst/>
                <a:gdLst/>
                <a:ahLst/>
                <a:cxnLst/>
                <a:rect l="l" t="t" r="r" b="b"/>
                <a:pathLst>
                  <a:path w="9114" h="2100" extrusionOk="0">
                    <a:moveTo>
                      <a:pt x="1585" y="0"/>
                    </a:moveTo>
                    <a:cubicBezTo>
                      <a:pt x="1094" y="0"/>
                      <a:pt x="606" y="20"/>
                      <a:pt x="125" y="54"/>
                    </a:cubicBezTo>
                    <a:cubicBezTo>
                      <a:pt x="55" y="54"/>
                      <a:pt x="1" y="107"/>
                      <a:pt x="1" y="178"/>
                    </a:cubicBezTo>
                    <a:cubicBezTo>
                      <a:pt x="1" y="240"/>
                      <a:pt x="55" y="287"/>
                      <a:pt x="104" y="287"/>
                    </a:cubicBezTo>
                    <a:cubicBezTo>
                      <a:pt x="111" y="287"/>
                      <a:pt x="118" y="286"/>
                      <a:pt x="125" y="284"/>
                    </a:cubicBezTo>
                    <a:lnTo>
                      <a:pt x="142" y="284"/>
                    </a:lnTo>
                    <a:cubicBezTo>
                      <a:pt x="416" y="277"/>
                      <a:pt x="690" y="273"/>
                      <a:pt x="962" y="273"/>
                    </a:cubicBezTo>
                    <a:cubicBezTo>
                      <a:pt x="1429" y="273"/>
                      <a:pt x="1893" y="285"/>
                      <a:pt x="2350" y="319"/>
                    </a:cubicBezTo>
                    <a:cubicBezTo>
                      <a:pt x="3092" y="372"/>
                      <a:pt x="3834" y="496"/>
                      <a:pt x="4557" y="637"/>
                    </a:cubicBezTo>
                    <a:cubicBezTo>
                      <a:pt x="5282" y="779"/>
                      <a:pt x="6005" y="972"/>
                      <a:pt x="6695" y="1202"/>
                    </a:cubicBezTo>
                    <a:cubicBezTo>
                      <a:pt x="7401" y="1450"/>
                      <a:pt x="8089" y="1714"/>
                      <a:pt x="8708" y="2067"/>
                    </a:cubicBezTo>
                    <a:lnTo>
                      <a:pt x="8725" y="2067"/>
                    </a:lnTo>
                    <a:cubicBezTo>
                      <a:pt x="8764" y="2089"/>
                      <a:pt x="8805" y="2099"/>
                      <a:pt x="8845" y="2099"/>
                    </a:cubicBezTo>
                    <a:cubicBezTo>
                      <a:pt x="8931" y="2099"/>
                      <a:pt x="9013" y="2052"/>
                      <a:pt x="9061" y="1979"/>
                    </a:cubicBezTo>
                    <a:cubicBezTo>
                      <a:pt x="9113" y="1855"/>
                      <a:pt x="9061" y="1714"/>
                      <a:pt x="8955" y="1643"/>
                    </a:cubicBezTo>
                    <a:cubicBezTo>
                      <a:pt x="8249" y="1290"/>
                      <a:pt x="7559" y="1043"/>
                      <a:pt x="6818" y="814"/>
                    </a:cubicBezTo>
                    <a:cubicBezTo>
                      <a:pt x="6111" y="584"/>
                      <a:pt x="5370" y="407"/>
                      <a:pt x="4628" y="266"/>
                    </a:cubicBezTo>
                    <a:cubicBezTo>
                      <a:pt x="3886" y="143"/>
                      <a:pt x="3127" y="54"/>
                      <a:pt x="2386" y="18"/>
                    </a:cubicBezTo>
                    <a:cubicBezTo>
                      <a:pt x="2118" y="6"/>
                      <a:pt x="1851" y="0"/>
                      <a:pt x="1585"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8" name="Google Shape;1178;p25"/>
              <p:cNvSpPr/>
              <p:nvPr/>
            </p:nvSpPr>
            <p:spPr>
              <a:xfrm>
                <a:off x="5089350" y="1779550"/>
                <a:ext cx="93625" cy="93625"/>
              </a:xfrm>
              <a:custGeom>
                <a:avLst/>
                <a:gdLst/>
                <a:ahLst/>
                <a:cxnLst/>
                <a:rect l="l" t="t" r="r" b="b"/>
                <a:pathLst>
                  <a:path w="3745" h="3745" extrusionOk="0">
                    <a:moveTo>
                      <a:pt x="1873" y="1"/>
                    </a:moveTo>
                    <a:cubicBezTo>
                      <a:pt x="832" y="1"/>
                      <a:pt x="1" y="848"/>
                      <a:pt x="1" y="1873"/>
                    </a:cubicBezTo>
                    <a:cubicBezTo>
                      <a:pt x="1" y="2897"/>
                      <a:pt x="832" y="3745"/>
                      <a:pt x="1873" y="3745"/>
                    </a:cubicBezTo>
                    <a:cubicBezTo>
                      <a:pt x="2897" y="3745"/>
                      <a:pt x="3745" y="2897"/>
                      <a:pt x="3745" y="1873"/>
                    </a:cubicBezTo>
                    <a:cubicBezTo>
                      <a:pt x="3745" y="848"/>
                      <a:pt x="2897" y="1"/>
                      <a:pt x="1873" y="1"/>
                    </a:cubicBezTo>
                    <a:close/>
                  </a:path>
                </a:pathLst>
              </a:custGeom>
              <a:solidFill>
                <a:srgbClr val="99B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9" name="Google Shape;1179;p25"/>
              <p:cNvSpPr/>
              <p:nvPr/>
            </p:nvSpPr>
            <p:spPr>
              <a:xfrm>
                <a:off x="5209025" y="1639025"/>
                <a:ext cx="143500" cy="275100"/>
              </a:xfrm>
              <a:custGeom>
                <a:avLst/>
                <a:gdLst/>
                <a:ahLst/>
                <a:cxnLst/>
                <a:rect l="l" t="t" r="r" b="b"/>
                <a:pathLst>
                  <a:path w="5740" h="11004" extrusionOk="0">
                    <a:moveTo>
                      <a:pt x="167" y="1"/>
                    </a:moveTo>
                    <a:cubicBezTo>
                      <a:pt x="138" y="1"/>
                      <a:pt x="110" y="10"/>
                      <a:pt x="88" y="24"/>
                    </a:cubicBezTo>
                    <a:cubicBezTo>
                      <a:pt x="18" y="76"/>
                      <a:pt x="1" y="182"/>
                      <a:pt x="53" y="236"/>
                    </a:cubicBezTo>
                    <a:cubicBezTo>
                      <a:pt x="672" y="1013"/>
                      <a:pt x="1112" y="1896"/>
                      <a:pt x="1501" y="2796"/>
                    </a:cubicBezTo>
                    <a:cubicBezTo>
                      <a:pt x="1889" y="3697"/>
                      <a:pt x="2207" y="4633"/>
                      <a:pt x="2544" y="5586"/>
                    </a:cubicBezTo>
                    <a:cubicBezTo>
                      <a:pt x="2861" y="6523"/>
                      <a:pt x="3215" y="7458"/>
                      <a:pt x="3639" y="8377"/>
                    </a:cubicBezTo>
                    <a:cubicBezTo>
                      <a:pt x="4062" y="9295"/>
                      <a:pt x="4592" y="10178"/>
                      <a:pt x="5299" y="10920"/>
                    </a:cubicBezTo>
                    <a:lnTo>
                      <a:pt x="5316" y="10938"/>
                    </a:lnTo>
                    <a:cubicBezTo>
                      <a:pt x="5360" y="10982"/>
                      <a:pt x="5418" y="11004"/>
                      <a:pt x="5477" y="11004"/>
                    </a:cubicBezTo>
                    <a:cubicBezTo>
                      <a:pt x="5537" y="11004"/>
                      <a:pt x="5599" y="10982"/>
                      <a:pt x="5652" y="10938"/>
                    </a:cubicBezTo>
                    <a:cubicBezTo>
                      <a:pt x="5739" y="10832"/>
                      <a:pt x="5739" y="10691"/>
                      <a:pt x="5652" y="10602"/>
                    </a:cubicBezTo>
                    <a:cubicBezTo>
                      <a:pt x="4962" y="9914"/>
                      <a:pt x="4451" y="9066"/>
                      <a:pt x="4027" y="8200"/>
                    </a:cubicBezTo>
                    <a:cubicBezTo>
                      <a:pt x="3603" y="7317"/>
                      <a:pt x="3250" y="6382"/>
                      <a:pt x="2897" y="5445"/>
                    </a:cubicBezTo>
                    <a:cubicBezTo>
                      <a:pt x="2561" y="4527"/>
                      <a:pt x="2226" y="3573"/>
                      <a:pt x="1819" y="2655"/>
                    </a:cubicBezTo>
                    <a:cubicBezTo>
                      <a:pt x="1413" y="1736"/>
                      <a:pt x="936" y="837"/>
                      <a:pt x="283" y="59"/>
                    </a:cubicBezTo>
                    <a:cubicBezTo>
                      <a:pt x="252" y="18"/>
                      <a:pt x="209" y="1"/>
                      <a:pt x="167"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25"/>
              <p:cNvSpPr/>
              <p:nvPr/>
            </p:nvSpPr>
            <p:spPr>
              <a:xfrm>
                <a:off x="5196200" y="1646675"/>
                <a:ext cx="93625" cy="93175"/>
              </a:xfrm>
              <a:custGeom>
                <a:avLst/>
                <a:gdLst/>
                <a:ahLst/>
                <a:cxnLst/>
                <a:rect l="l" t="t" r="r" b="b"/>
                <a:pathLst>
                  <a:path w="3745" h="3727" extrusionOk="0">
                    <a:moveTo>
                      <a:pt x="1873" y="1"/>
                    </a:moveTo>
                    <a:cubicBezTo>
                      <a:pt x="848" y="1"/>
                      <a:pt x="1" y="830"/>
                      <a:pt x="1" y="1854"/>
                    </a:cubicBezTo>
                    <a:cubicBezTo>
                      <a:pt x="1" y="2897"/>
                      <a:pt x="848" y="3726"/>
                      <a:pt x="1873" y="3726"/>
                    </a:cubicBezTo>
                    <a:cubicBezTo>
                      <a:pt x="2915" y="3726"/>
                      <a:pt x="3745" y="2897"/>
                      <a:pt x="3745" y="1854"/>
                    </a:cubicBezTo>
                    <a:cubicBezTo>
                      <a:pt x="3745" y="830"/>
                      <a:pt x="2915" y="1"/>
                      <a:pt x="1873" y="1"/>
                    </a:cubicBezTo>
                    <a:close/>
                  </a:path>
                </a:pathLst>
              </a:custGeom>
              <a:solidFill>
                <a:srgbClr val="99B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25"/>
              <p:cNvSpPr/>
              <p:nvPr/>
            </p:nvSpPr>
            <p:spPr>
              <a:xfrm>
                <a:off x="5821825" y="2173825"/>
                <a:ext cx="178825" cy="287425"/>
              </a:xfrm>
              <a:custGeom>
                <a:avLst/>
                <a:gdLst/>
                <a:ahLst/>
                <a:cxnLst/>
                <a:rect l="l" t="t" r="r" b="b"/>
                <a:pathLst>
                  <a:path w="7153" h="11497" extrusionOk="0">
                    <a:moveTo>
                      <a:pt x="7153" y="1"/>
                    </a:moveTo>
                    <a:cubicBezTo>
                      <a:pt x="7152" y="1"/>
                      <a:pt x="3356" y="743"/>
                      <a:pt x="1696" y="5334"/>
                    </a:cubicBezTo>
                    <a:cubicBezTo>
                      <a:pt x="36" y="9943"/>
                      <a:pt x="1" y="11497"/>
                      <a:pt x="1" y="11497"/>
                    </a:cubicBezTo>
                    <a:cubicBezTo>
                      <a:pt x="1" y="11497"/>
                      <a:pt x="3585" y="9573"/>
                      <a:pt x="4981" y="6764"/>
                    </a:cubicBezTo>
                    <a:cubicBezTo>
                      <a:pt x="6358" y="3957"/>
                      <a:pt x="7152" y="1"/>
                      <a:pt x="7153"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2" name="Google Shape;1182;p25"/>
              <p:cNvSpPr/>
              <p:nvPr/>
            </p:nvSpPr>
            <p:spPr>
              <a:xfrm>
                <a:off x="5798425" y="2159150"/>
                <a:ext cx="35800" cy="482275"/>
              </a:xfrm>
              <a:custGeom>
                <a:avLst/>
                <a:gdLst/>
                <a:ahLst/>
                <a:cxnLst/>
                <a:rect l="l" t="t" r="r" b="b"/>
                <a:pathLst>
                  <a:path w="1432" h="19291" extrusionOk="0">
                    <a:moveTo>
                      <a:pt x="318" y="0"/>
                    </a:moveTo>
                    <a:cubicBezTo>
                      <a:pt x="306" y="0"/>
                      <a:pt x="295" y="2"/>
                      <a:pt x="283" y="4"/>
                    </a:cubicBezTo>
                    <a:cubicBezTo>
                      <a:pt x="212" y="40"/>
                      <a:pt x="177" y="110"/>
                      <a:pt x="195" y="164"/>
                    </a:cubicBezTo>
                    <a:cubicBezTo>
                      <a:pt x="671" y="1664"/>
                      <a:pt x="883" y="3219"/>
                      <a:pt x="937" y="4773"/>
                    </a:cubicBezTo>
                    <a:cubicBezTo>
                      <a:pt x="989" y="6327"/>
                      <a:pt x="883" y="7899"/>
                      <a:pt x="725" y="9453"/>
                    </a:cubicBezTo>
                    <a:cubicBezTo>
                      <a:pt x="565" y="11007"/>
                      <a:pt x="372" y="12578"/>
                      <a:pt x="230" y="14151"/>
                    </a:cubicBezTo>
                    <a:cubicBezTo>
                      <a:pt x="89" y="15722"/>
                      <a:pt x="0" y="17311"/>
                      <a:pt x="106" y="18919"/>
                    </a:cubicBezTo>
                    <a:lnTo>
                      <a:pt x="106" y="18936"/>
                    </a:lnTo>
                    <a:cubicBezTo>
                      <a:pt x="124" y="19137"/>
                      <a:pt x="315" y="19291"/>
                      <a:pt x="515" y="19291"/>
                    </a:cubicBezTo>
                    <a:cubicBezTo>
                      <a:pt x="526" y="19291"/>
                      <a:pt x="537" y="19290"/>
                      <a:pt x="548" y="19289"/>
                    </a:cubicBezTo>
                    <a:cubicBezTo>
                      <a:pt x="777" y="19272"/>
                      <a:pt x="937" y="19077"/>
                      <a:pt x="918" y="18848"/>
                    </a:cubicBezTo>
                    <a:cubicBezTo>
                      <a:pt x="760" y="17311"/>
                      <a:pt x="796" y="15757"/>
                      <a:pt x="883" y="14203"/>
                    </a:cubicBezTo>
                    <a:cubicBezTo>
                      <a:pt x="989" y="12632"/>
                      <a:pt x="1149" y="11078"/>
                      <a:pt x="1255" y="9506"/>
                    </a:cubicBezTo>
                    <a:cubicBezTo>
                      <a:pt x="1361" y="7916"/>
                      <a:pt x="1431" y="6345"/>
                      <a:pt x="1325" y="4756"/>
                    </a:cubicBezTo>
                    <a:cubicBezTo>
                      <a:pt x="1236" y="3166"/>
                      <a:pt x="972" y="1594"/>
                      <a:pt x="442" y="93"/>
                    </a:cubicBezTo>
                    <a:cubicBezTo>
                      <a:pt x="427" y="35"/>
                      <a:pt x="375" y="0"/>
                      <a:pt x="318"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3" name="Google Shape;1183;p25"/>
              <p:cNvSpPr/>
              <p:nvPr/>
            </p:nvSpPr>
            <p:spPr>
              <a:xfrm>
                <a:off x="5774150" y="2182675"/>
                <a:ext cx="93175" cy="93150"/>
              </a:xfrm>
              <a:custGeom>
                <a:avLst/>
                <a:gdLst/>
                <a:ahLst/>
                <a:cxnLst/>
                <a:rect l="l" t="t" r="r" b="b"/>
                <a:pathLst>
                  <a:path w="3727" h="3726" extrusionOk="0">
                    <a:moveTo>
                      <a:pt x="1854" y="0"/>
                    </a:moveTo>
                    <a:cubicBezTo>
                      <a:pt x="830" y="0"/>
                      <a:pt x="1" y="829"/>
                      <a:pt x="1" y="1872"/>
                    </a:cubicBezTo>
                    <a:cubicBezTo>
                      <a:pt x="1" y="2896"/>
                      <a:pt x="830" y="3726"/>
                      <a:pt x="1854" y="3726"/>
                    </a:cubicBezTo>
                    <a:cubicBezTo>
                      <a:pt x="2897" y="3726"/>
                      <a:pt x="3726" y="2896"/>
                      <a:pt x="3726" y="1872"/>
                    </a:cubicBezTo>
                    <a:cubicBezTo>
                      <a:pt x="3726" y="829"/>
                      <a:pt x="2897" y="0"/>
                      <a:pt x="1854" y="0"/>
                    </a:cubicBezTo>
                    <a:close/>
                  </a:path>
                </a:pathLst>
              </a:custGeom>
              <a:solidFill>
                <a:srgbClr val="99B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4" name="Google Shape;1184;p25"/>
            <p:cNvGrpSpPr/>
            <p:nvPr/>
          </p:nvGrpSpPr>
          <p:grpSpPr>
            <a:xfrm rot="-6187679" flipH="1">
              <a:off x="5426931" y="254213"/>
              <a:ext cx="612968" cy="1070077"/>
              <a:chOff x="5584006" y="2130847"/>
              <a:chExt cx="301215" cy="510578"/>
            </a:xfrm>
          </p:grpSpPr>
          <p:sp>
            <p:nvSpPr>
              <p:cNvPr id="1185" name="Google Shape;1185;p25"/>
              <p:cNvSpPr/>
              <p:nvPr/>
            </p:nvSpPr>
            <p:spPr>
              <a:xfrm rot="-1723369">
                <a:off x="5645829" y="2153909"/>
                <a:ext cx="177570" cy="289531"/>
              </a:xfrm>
              <a:custGeom>
                <a:avLst/>
                <a:gdLst/>
                <a:ahLst/>
                <a:cxnLst/>
                <a:rect l="l" t="t" r="r" b="b"/>
                <a:pathLst>
                  <a:path w="7153" h="11497" extrusionOk="0">
                    <a:moveTo>
                      <a:pt x="7153" y="1"/>
                    </a:moveTo>
                    <a:cubicBezTo>
                      <a:pt x="7152" y="1"/>
                      <a:pt x="3356" y="743"/>
                      <a:pt x="1696" y="5334"/>
                    </a:cubicBezTo>
                    <a:cubicBezTo>
                      <a:pt x="36" y="9943"/>
                      <a:pt x="1" y="11497"/>
                      <a:pt x="1" y="11497"/>
                    </a:cubicBezTo>
                    <a:cubicBezTo>
                      <a:pt x="1" y="11497"/>
                      <a:pt x="3585" y="9573"/>
                      <a:pt x="4981" y="6764"/>
                    </a:cubicBezTo>
                    <a:cubicBezTo>
                      <a:pt x="6358" y="3957"/>
                      <a:pt x="7152" y="1"/>
                      <a:pt x="7153"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6" name="Google Shape;1186;p25"/>
              <p:cNvSpPr/>
              <p:nvPr/>
            </p:nvSpPr>
            <p:spPr>
              <a:xfrm>
                <a:off x="5798425" y="2159150"/>
                <a:ext cx="35800" cy="482275"/>
              </a:xfrm>
              <a:custGeom>
                <a:avLst/>
                <a:gdLst/>
                <a:ahLst/>
                <a:cxnLst/>
                <a:rect l="l" t="t" r="r" b="b"/>
                <a:pathLst>
                  <a:path w="1432" h="19291" extrusionOk="0">
                    <a:moveTo>
                      <a:pt x="318" y="0"/>
                    </a:moveTo>
                    <a:cubicBezTo>
                      <a:pt x="306" y="0"/>
                      <a:pt x="295" y="2"/>
                      <a:pt x="283" y="4"/>
                    </a:cubicBezTo>
                    <a:cubicBezTo>
                      <a:pt x="212" y="40"/>
                      <a:pt x="177" y="110"/>
                      <a:pt x="195" y="164"/>
                    </a:cubicBezTo>
                    <a:cubicBezTo>
                      <a:pt x="671" y="1664"/>
                      <a:pt x="883" y="3219"/>
                      <a:pt x="937" y="4773"/>
                    </a:cubicBezTo>
                    <a:cubicBezTo>
                      <a:pt x="989" y="6327"/>
                      <a:pt x="883" y="7899"/>
                      <a:pt x="725" y="9453"/>
                    </a:cubicBezTo>
                    <a:cubicBezTo>
                      <a:pt x="565" y="11007"/>
                      <a:pt x="372" y="12578"/>
                      <a:pt x="230" y="14151"/>
                    </a:cubicBezTo>
                    <a:cubicBezTo>
                      <a:pt x="89" y="15722"/>
                      <a:pt x="0" y="17311"/>
                      <a:pt x="106" y="18919"/>
                    </a:cubicBezTo>
                    <a:lnTo>
                      <a:pt x="106" y="18936"/>
                    </a:lnTo>
                    <a:cubicBezTo>
                      <a:pt x="124" y="19137"/>
                      <a:pt x="315" y="19291"/>
                      <a:pt x="515" y="19291"/>
                    </a:cubicBezTo>
                    <a:cubicBezTo>
                      <a:pt x="526" y="19291"/>
                      <a:pt x="537" y="19290"/>
                      <a:pt x="548" y="19289"/>
                    </a:cubicBezTo>
                    <a:cubicBezTo>
                      <a:pt x="777" y="19272"/>
                      <a:pt x="937" y="19077"/>
                      <a:pt x="918" y="18848"/>
                    </a:cubicBezTo>
                    <a:cubicBezTo>
                      <a:pt x="760" y="17311"/>
                      <a:pt x="796" y="15757"/>
                      <a:pt x="883" y="14203"/>
                    </a:cubicBezTo>
                    <a:cubicBezTo>
                      <a:pt x="989" y="12632"/>
                      <a:pt x="1149" y="11078"/>
                      <a:pt x="1255" y="9506"/>
                    </a:cubicBezTo>
                    <a:cubicBezTo>
                      <a:pt x="1361" y="7916"/>
                      <a:pt x="1431" y="6345"/>
                      <a:pt x="1325" y="4756"/>
                    </a:cubicBezTo>
                    <a:cubicBezTo>
                      <a:pt x="1236" y="3166"/>
                      <a:pt x="972" y="1594"/>
                      <a:pt x="442" y="93"/>
                    </a:cubicBezTo>
                    <a:cubicBezTo>
                      <a:pt x="427" y="35"/>
                      <a:pt x="375" y="0"/>
                      <a:pt x="318"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87" name="Google Shape;1187;p25"/>
            <p:cNvSpPr/>
            <p:nvPr/>
          </p:nvSpPr>
          <p:spPr>
            <a:xfrm rot="-7930660" flipH="1">
              <a:off x="5668951" y="531657"/>
              <a:ext cx="414256" cy="557288"/>
            </a:xfrm>
            <a:custGeom>
              <a:avLst/>
              <a:gdLst/>
              <a:ahLst/>
              <a:cxnLst/>
              <a:rect l="l" t="t" r="r" b="b"/>
              <a:pathLst>
                <a:path w="8143" h="10636" extrusionOk="0">
                  <a:moveTo>
                    <a:pt x="134" y="0"/>
                  </a:moveTo>
                  <a:cubicBezTo>
                    <a:pt x="125" y="0"/>
                    <a:pt x="116" y="1"/>
                    <a:pt x="107" y="3"/>
                  </a:cubicBezTo>
                  <a:cubicBezTo>
                    <a:pt x="36" y="39"/>
                    <a:pt x="1" y="109"/>
                    <a:pt x="19" y="163"/>
                  </a:cubicBezTo>
                  <a:cubicBezTo>
                    <a:pt x="1185" y="4418"/>
                    <a:pt x="3975" y="8198"/>
                    <a:pt x="7701" y="10599"/>
                  </a:cubicBezTo>
                  <a:cubicBezTo>
                    <a:pt x="7743" y="10624"/>
                    <a:pt x="7790" y="10635"/>
                    <a:pt x="7836" y="10635"/>
                  </a:cubicBezTo>
                  <a:cubicBezTo>
                    <a:pt x="7923" y="10635"/>
                    <a:pt x="8007" y="10593"/>
                    <a:pt x="8054" y="10512"/>
                  </a:cubicBezTo>
                  <a:cubicBezTo>
                    <a:pt x="8143" y="10387"/>
                    <a:pt x="8089" y="10229"/>
                    <a:pt x="7983" y="10159"/>
                  </a:cubicBezTo>
                  <a:cubicBezTo>
                    <a:pt x="4310" y="7898"/>
                    <a:pt x="1503" y="4260"/>
                    <a:pt x="266" y="92"/>
                  </a:cubicBezTo>
                  <a:cubicBezTo>
                    <a:pt x="250" y="46"/>
                    <a:pt x="195" y="0"/>
                    <a:pt x="134"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8" name="Google Shape;1188;p25"/>
          <p:cNvGrpSpPr/>
          <p:nvPr/>
        </p:nvGrpSpPr>
        <p:grpSpPr>
          <a:xfrm>
            <a:off x="4373929" y="6134051"/>
            <a:ext cx="327124" cy="429767"/>
            <a:chOff x="3828575" y="1069325"/>
            <a:chExt cx="185750" cy="183025"/>
          </a:xfrm>
        </p:grpSpPr>
        <p:sp>
          <p:nvSpPr>
            <p:cNvPr id="1189" name="Google Shape;1189;p25"/>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25"/>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1" name="Google Shape;1191;p25"/>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2547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92"/>
        <p:cNvGrpSpPr/>
        <p:nvPr/>
      </p:nvGrpSpPr>
      <p:grpSpPr>
        <a:xfrm>
          <a:off x="0" y="0"/>
          <a:ext cx="0" cy="0"/>
          <a:chOff x="0" y="0"/>
          <a:chExt cx="0" cy="0"/>
        </a:xfrm>
      </p:grpSpPr>
      <p:sp>
        <p:nvSpPr>
          <p:cNvPr id="1193" name="Google Shape;1193;p2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1194" name="Google Shape;1194;p26"/>
          <p:cNvSpPr txBox="1">
            <a:spLocks noGrp="1"/>
          </p:cNvSpPr>
          <p:nvPr>
            <p:ph type="title" idx="2"/>
          </p:nvPr>
        </p:nvSpPr>
        <p:spPr>
          <a:xfrm>
            <a:off x="1936125" y="2236900"/>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195" name="Google Shape;1195;p26"/>
          <p:cNvSpPr txBox="1">
            <a:spLocks noGrp="1"/>
          </p:cNvSpPr>
          <p:nvPr>
            <p:ph type="subTitle" idx="1"/>
          </p:nvPr>
        </p:nvSpPr>
        <p:spPr>
          <a:xfrm>
            <a:off x="1936125" y="2691123"/>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96" name="Google Shape;1196;p26"/>
          <p:cNvSpPr txBox="1">
            <a:spLocks noGrp="1"/>
          </p:cNvSpPr>
          <p:nvPr>
            <p:ph type="title" idx="3"/>
          </p:nvPr>
        </p:nvSpPr>
        <p:spPr>
          <a:xfrm>
            <a:off x="6089775" y="2236900"/>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197" name="Google Shape;1197;p26"/>
          <p:cNvSpPr txBox="1">
            <a:spLocks noGrp="1"/>
          </p:cNvSpPr>
          <p:nvPr>
            <p:ph type="subTitle" idx="4"/>
          </p:nvPr>
        </p:nvSpPr>
        <p:spPr>
          <a:xfrm>
            <a:off x="6089775" y="2691123"/>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198" name="Google Shape;1198;p26"/>
          <p:cNvSpPr txBox="1">
            <a:spLocks noGrp="1"/>
          </p:cNvSpPr>
          <p:nvPr>
            <p:ph type="title" idx="5"/>
          </p:nvPr>
        </p:nvSpPr>
        <p:spPr>
          <a:xfrm>
            <a:off x="1936125" y="4513217"/>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199" name="Google Shape;1199;p26"/>
          <p:cNvSpPr txBox="1">
            <a:spLocks noGrp="1"/>
          </p:cNvSpPr>
          <p:nvPr>
            <p:ph type="subTitle" idx="6"/>
          </p:nvPr>
        </p:nvSpPr>
        <p:spPr>
          <a:xfrm>
            <a:off x="1936125" y="4967573"/>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200" name="Google Shape;1200;p26"/>
          <p:cNvSpPr txBox="1">
            <a:spLocks noGrp="1"/>
          </p:cNvSpPr>
          <p:nvPr>
            <p:ph type="title" idx="7"/>
          </p:nvPr>
        </p:nvSpPr>
        <p:spPr>
          <a:xfrm>
            <a:off x="6089775" y="4513217"/>
            <a:ext cx="23364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01" name="Google Shape;1201;p26"/>
          <p:cNvSpPr txBox="1">
            <a:spLocks noGrp="1"/>
          </p:cNvSpPr>
          <p:nvPr>
            <p:ph type="subTitle" idx="8"/>
          </p:nvPr>
        </p:nvSpPr>
        <p:spPr>
          <a:xfrm>
            <a:off x="6089775" y="4967573"/>
            <a:ext cx="2336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grpSp>
        <p:nvGrpSpPr>
          <p:cNvPr id="1202" name="Google Shape;1202;p26"/>
          <p:cNvGrpSpPr/>
          <p:nvPr/>
        </p:nvGrpSpPr>
        <p:grpSpPr>
          <a:xfrm rot="10800000">
            <a:off x="6482317" y="215686"/>
            <a:ext cx="3173210" cy="2918293"/>
            <a:chOff x="1899925" y="3063975"/>
            <a:chExt cx="1552375" cy="1070750"/>
          </a:xfrm>
        </p:grpSpPr>
        <p:sp>
          <p:nvSpPr>
            <p:cNvPr id="1203" name="Google Shape;1203;p26"/>
            <p:cNvSpPr/>
            <p:nvPr/>
          </p:nvSpPr>
          <p:spPr>
            <a:xfrm>
              <a:off x="2575425" y="3924050"/>
              <a:ext cx="154550" cy="206900"/>
            </a:xfrm>
            <a:custGeom>
              <a:avLst/>
              <a:gdLst/>
              <a:ahLst/>
              <a:cxnLst/>
              <a:rect l="l" t="t" r="r" b="b"/>
              <a:pathLst>
                <a:path w="6182" h="8276" extrusionOk="0">
                  <a:moveTo>
                    <a:pt x="1012" y="1"/>
                  </a:moveTo>
                  <a:cubicBezTo>
                    <a:pt x="921" y="1"/>
                    <a:pt x="852" y="146"/>
                    <a:pt x="743" y="331"/>
                  </a:cubicBezTo>
                  <a:cubicBezTo>
                    <a:pt x="601" y="597"/>
                    <a:pt x="495" y="880"/>
                    <a:pt x="389" y="1162"/>
                  </a:cubicBezTo>
                  <a:lnTo>
                    <a:pt x="283" y="1480"/>
                  </a:lnTo>
                  <a:cubicBezTo>
                    <a:pt x="161" y="1939"/>
                    <a:pt x="90" y="2415"/>
                    <a:pt x="72" y="2893"/>
                  </a:cubicBezTo>
                  <a:cubicBezTo>
                    <a:pt x="1" y="3811"/>
                    <a:pt x="107" y="4729"/>
                    <a:pt x="267" y="5648"/>
                  </a:cubicBezTo>
                  <a:cubicBezTo>
                    <a:pt x="283" y="5806"/>
                    <a:pt x="319" y="5983"/>
                    <a:pt x="354" y="6159"/>
                  </a:cubicBezTo>
                  <a:cubicBezTo>
                    <a:pt x="460" y="6849"/>
                    <a:pt x="620" y="7590"/>
                    <a:pt x="1096" y="8102"/>
                  </a:cubicBezTo>
                  <a:cubicBezTo>
                    <a:pt x="1183" y="8189"/>
                    <a:pt x="1293" y="8275"/>
                    <a:pt x="1408" y="8275"/>
                  </a:cubicBezTo>
                  <a:cubicBezTo>
                    <a:pt x="1433" y="8275"/>
                    <a:pt x="1459" y="8271"/>
                    <a:pt x="1484" y="8262"/>
                  </a:cubicBezTo>
                  <a:cubicBezTo>
                    <a:pt x="1555" y="8226"/>
                    <a:pt x="1609" y="8137"/>
                    <a:pt x="1644" y="8050"/>
                  </a:cubicBezTo>
                  <a:cubicBezTo>
                    <a:pt x="1856" y="7555"/>
                    <a:pt x="1979" y="6990"/>
                    <a:pt x="1997" y="6442"/>
                  </a:cubicBezTo>
                  <a:cubicBezTo>
                    <a:pt x="2085" y="6849"/>
                    <a:pt x="2244" y="7237"/>
                    <a:pt x="2509" y="7555"/>
                  </a:cubicBezTo>
                  <a:cubicBezTo>
                    <a:pt x="2583" y="7644"/>
                    <a:pt x="2694" y="7744"/>
                    <a:pt x="2800" y="7744"/>
                  </a:cubicBezTo>
                  <a:cubicBezTo>
                    <a:pt x="2821" y="7744"/>
                    <a:pt x="2842" y="7740"/>
                    <a:pt x="2862" y="7732"/>
                  </a:cubicBezTo>
                  <a:cubicBezTo>
                    <a:pt x="2968" y="7696"/>
                    <a:pt x="3003" y="7572"/>
                    <a:pt x="3022" y="7449"/>
                  </a:cubicBezTo>
                  <a:cubicBezTo>
                    <a:pt x="3109" y="7025"/>
                    <a:pt x="3074" y="6583"/>
                    <a:pt x="2951" y="6178"/>
                  </a:cubicBezTo>
                  <a:lnTo>
                    <a:pt x="2951" y="6178"/>
                  </a:lnTo>
                  <a:cubicBezTo>
                    <a:pt x="3109" y="6390"/>
                    <a:pt x="3250" y="6618"/>
                    <a:pt x="3410" y="6830"/>
                  </a:cubicBezTo>
                  <a:cubicBezTo>
                    <a:pt x="3516" y="6990"/>
                    <a:pt x="3622" y="7148"/>
                    <a:pt x="3799" y="7237"/>
                  </a:cubicBezTo>
                  <a:cubicBezTo>
                    <a:pt x="3870" y="7285"/>
                    <a:pt x="3955" y="7311"/>
                    <a:pt x="4039" y="7311"/>
                  </a:cubicBezTo>
                  <a:cubicBezTo>
                    <a:pt x="4142" y="7311"/>
                    <a:pt x="4242" y="7272"/>
                    <a:pt x="4310" y="7184"/>
                  </a:cubicBezTo>
                  <a:cubicBezTo>
                    <a:pt x="4416" y="7078"/>
                    <a:pt x="4416" y="6901"/>
                    <a:pt x="4399" y="6743"/>
                  </a:cubicBezTo>
                  <a:cubicBezTo>
                    <a:pt x="4345" y="6354"/>
                    <a:pt x="4239" y="5966"/>
                    <a:pt x="4081" y="5594"/>
                  </a:cubicBezTo>
                  <a:lnTo>
                    <a:pt x="4081" y="5594"/>
                  </a:lnTo>
                  <a:cubicBezTo>
                    <a:pt x="4293" y="5912"/>
                    <a:pt x="4540" y="6195"/>
                    <a:pt x="4823" y="6442"/>
                  </a:cubicBezTo>
                  <a:cubicBezTo>
                    <a:pt x="4924" y="6521"/>
                    <a:pt x="5061" y="6593"/>
                    <a:pt x="5175" y="6593"/>
                  </a:cubicBezTo>
                  <a:cubicBezTo>
                    <a:pt x="5239" y="6593"/>
                    <a:pt x="5296" y="6570"/>
                    <a:pt x="5334" y="6512"/>
                  </a:cubicBezTo>
                  <a:cubicBezTo>
                    <a:pt x="5388" y="6442"/>
                    <a:pt x="5388" y="6354"/>
                    <a:pt x="5370" y="6284"/>
                  </a:cubicBezTo>
                  <a:cubicBezTo>
                    <a:pt x="5317" y="5824"/>
                    <a:pt x="5052" y="5418"/>
                    <a:pt x="4788" y="5029"/>
                  </a:cubicBezTo>
                  <a:lnTo>
                    <a:pt x="4788" y="5029"/>
                  </a:lnTo>
                  <a:cubicBezTo>
                    <a:pt x="5105" y="5312"/>
                    <a:pt x="5440" y="5577"/>
                    <a:pt x="5812" y="5789"/>
                  </a:cubicBezTo>
                  <a:cubicBezTo>
                    <a:pt x="5867" y="5826"/>
                    <a:pt x="5942" y="5853"/>
                    <a:pt x="6010" y="5853"/>
                  </a:cubicBezTo>
                  <a:cubicBezTo>
                    <a:pt x="6073" y="5853"/>
                    <a:pt x="6131" y="5830"/>
                    <a:pt x="6165" y="5771"/>
                  </a:cubicBezTo>
                  <a:cubicBezTo>
                    <a:pt x="6182" y="5718"/>
                    <a:pt x="6165" y="5665"/>
                    <a:pt x="6147" y="5612"/>
                  </a:cubicBezTo>
                  <a:cubicBezTo>
                    <a:pt x="6005" y="5206"/>
                    <a:pt x="5723" y="4888"/>
                    <a:pt x="5440" y="4570"/>
                  </a:cubicBezTo>
                  <a:cubicBezTo>
                    <a:pt x="4964" y="4058"/>
                    <a:pt x="4434" y="3599"/>
                    <a:pt x="3886" y="3140"/>
                  </a:cubicBezTo>
                  <a:cubicBezTo>
                    <a:pt x="3869" y="3105"/>
                    <a:pt x="3834" y="3086"/>
                    <a:pt x="3799" y="3051"/>
                  </a:cubicBezTo>
                  <a:cubicBezTo>
                    <a:pt x="3092" y="2434"/>
                    <a:pt x="2456" y="1798"/>
                    <a:pt x="1873" y="1092"/>
                  </a:cubicBezTo>
                  <a:cubicBezTo>
                    <a:pt x="1644" y="809"/>
                    <a:pt x="1432" y="508"/>
                    <a:pt x="1220" y="190"/>
                  </a:cubicBezTo>
                  <a:cubicBezTo>
                    <a:pt x="1132" y="56"/>
                    <a:pt x="1068" y="1"/>
                    <a:pt x="1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4" name="Google Shape;1204;p26"/>
            <p:cNvSpPr/>
            <p:nvPr/>
          </p:nvSpPr>
          <p:spPr>
            <a:xfrm>
              <a:off x="2575425" y="3924050"/>
              <a:ext cx="109100" cy="145175"/>
            </a:xfrm>
            <a:custGeom>
              <a:avLst/>
              <a:gdLst/>
              <a:ahLst/>
              <a:cxnLst/>
              <a:rect l="l" t="t" r="r" b="b"/>
              <a:pathLst>
                <a:path w="4364" h="5807" extrusionOk="0">
                  <a:moveTo>
                    <a:pt x="1012" y="1"/>
                  </a:moveTo>
                  <a:cubicBezTo>
                    <a:pt x="921" y="1"/>
                    <a:pt x="852" y="146"/>
                    <a:pt x="743" y="331"/>
                  </a:cubicBezTo>
                  <a:cubicBezTo>
                    <a:pt x="601" y="597"/>
                    <a:pt x="495" y="880"/>
                    <a:pt x="389" y="1162"/>
                  </a:cubicBezTo>
                  <a:lnTo>
                    <a:pt x="283" y="1480"/>
                  </a:lnTo>
                  <a:cubicBezTo>
                    <a:pt x="161" y="1939"/>
                    <a:pt x="90" y="2415"/>
                    <a:pt x="72" y="2893"/>
                  </a:cubicBezTo>
                  <a:cubicBezTo>
                    <a:pt x="1" y="3811"/>
                    <a:pt x="107" y="4729"/>
                    <a:pt x="267" y="5648"/>
                  </a:cubicBezTo>
                  <a:cubicBezTo>
                    <a:pt x="495" y="5206"/>
                    <a:pt x="566" y="4694"/>
                    <a:pt x="620" y="4200"/>
                  </a:cubicBezTo>
                  <a:cubicBezTo>
                    <a:pt x="726" y="4640"/>
                    <a:pt x="902" y="5047"/>
                    <a:pt x="1131" y="5453"/>
                  </a:cubicBezTo>
                  <a:cubicBezTo>
                    <a:pt x="1185" y="5559"/>
                    <a:pt x="1256" y="5683"/>
                    <a:pt x="1378" y="5754"/>
                  </a:cubicBezTo>
                  <a:cubicBezTo>
                    <a:pt x="1431" y="5789"/>
                    <a:pt x="1498" y="5807"/>
                    <a:pt x="1562" y="5807"/>
                  </a:cubicBezTo>
                  <a:cubicBezTo>
                    <a:pt x="1626" y="5807"/>
                    <a:pt x="1688" y="5789"/>
                    <a:pt x="1732" y="5754"/>
                  </a:cubicBezTo>
                  <a:cubicBezTo>
                    <a:pt x="1785" y="5700"/>
                    <a:pt x="1821" y="5629"/>
                    <a:pt x="1838" y="5559"/>
                  </a:cubicBezTo>
                  <a:cubicBezTo>
                    <a:pt x="2033" y="4994"/>
                    <a:pt x="1891" y="4358"/>
                    <a:pt x="1750" y="3776"/>
                  </a:cubicBezTo>
                  <a:lnTo>
                    <a:pt x="1750" y="3776"/>
                  </a:lnTo>
                  <a:cubicBezTo>
                    <a:pt x="1908" y="4217"/>
                    <a:pt x="2139" y="4640"/>
                    <a:pt x="2456" y="4994"/>
                  </a:cubicBezTo>
                  <a:cubicBezTo>
                    <a:pt x="2572" y="5153"/>
                    <a:pt x="2746" y="5300"/>
                    <a:pt x="2931" y="5300"/>
                  </a:cubicBezTo>
                  <a:cubicBezTo>
                    <a:pt x="2973" y="5300"/>
                    <a:pt x="3015" y="5293"/>
                    <a:pt x="3057" y="5276"/>
                  </a:cubicBezTo>
                  <a:cubicBezTo>
                    <a:pt x="3269" y="5170"/>
                    <a:pt x="3286" y="4852"/>
                    <a:pt x="3233" y="4605"/>
                  </a:cubicBezTo>
                  <a:cubicBezTo>
                    <a:pt x="3127" y="4058"/>
                    <a:pt x="2933" y="3529"/>
                    <a:pt x="2633" y="3051"/>
                  </a:cubicBezTo>
                  <a:lnTo>
                    <a:pt x="2633" y="3051"/>
                  </a:lnTo>
                  <a:cubicBezTo>
                    <a:pt x="2862" y="3352"/>
                    <a:pt x="3109" y="3635"/>
                    <a:pt x="3375" y="3917"/>
                  </a:cubicBezTo>
                  <a:cubicBezTo>
                    <a:pt x="3568" y="4111"/>
                    <a:pt x="3763" y="4323"/>
                    <a:pt x="4010" y="4412"/>
                  </a:cubicBezTo>
                  <a:cubicBezTo>
                    <a:pt x="4052" y="4421"/>
                    <a:pt x="4093" y="4432"/>
                    <a:pt x="4134" y="4432"/>
                  </a:cubicBezTo>
                  <a:cubicBezTo>
                    <a:pt x="4163" y="4432"/>
                    <a:pt x="4193" y="4426"/>
                    <a:pt x="4222" y="4412"/>
                  </a:cubicBezTo>
                  <a:cubicBezTo>
                    <a:pt x="4293" y="4376"/>
                    <a:pt x="4328" y="4287"/>
                    <a:pt x="4345" y="4200"/>
                  </a:cubicBezTo>
                  <a:cubicBezTo>
                    <a:pt x="4364" y="3882"/>
                    <a:pt x="4204" y="3599"/>
                    <a:pt x="4027" y="3334"/>
                  </a:cubicBezTo>
                  <a:cubicBezTo>
                    <a:pt x="3992" y="3263"/>
                    <a:pt x="3940" y="3192"/>
                    <a:pt x="3886" y="3140"/>
                  </a:cubicBezTo>
                  <a:cubicBezTo>
                    <a:pt x="3869" y="3105"/>
                    <a:pt x="3834" y="3086"/>
                    <a:pt x="3799" y="3051"/>
                  </a:cubicBezTo>
                  <a:cubicBezTo>
                    <a:pt x="3092" y="2434"/>
                    <a:pt x="2456" y="1798"/>
                    <a:pt x="1873" y="1092"/>
                  </a:cubicBezTo>
                  <a:cubicBezTo>
                    <a:pt x="1644" y="809"/>
                    <a:pt x="1432" y="508"/>
                    <a:pt x="1220" y="190"/>
                  </a:cubicBezTo>
                  <a:cubicBezTo>
                    <a:pt x="1132" y="56"/>
                    <a:pt x="1068"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5" name="Google Shape;1205;p26"/>
            <p:cNvSpPr/>
            <p:nvPr/>
          </p:nvSpPr>
          <p:spPr>
            <a:xfrm>
              <a:off x="2582500" y="3924050"/>
              <a:ext cx="39750" cy="37475"/>
            </a:xfrm>
            <a:custGeom>
              <a:avLst/>
              <a:gdLst/>
              <a:ahLst/>
              <a:cxnLst/>
              <a:rect l="l" t="t" r="r" b="b"/>
              <a:pathLst>
                <a:path w="1590" h="1499" extrusionOk="0">
                  <a:moveTo>
                    <a:pt x="729" y="1"/>
                  </a:moveTo>
                  <a:cubicBezTo>
                    <a:pt x="638" y="1"/>
                    <a:pt x="569" y="146"/>
                    <a:pt x="460" y="331"/>
                  </a:cubicBezTo>
                  <a:cubicBezTo>
                    <a:pt x="318" y="597"/>
                    <a:pt x="212" y="880"/>
                    <a:pt x="106" y="1162"/>
                  </a:cubicBezTo>
                  <a:lnTo>
                    <a:pt x="0" y="1480"/>
                  </a:lnTo>
                  <a:lnTo>
                    <a:pt x="36" y="1480"/>
                  </a:lnTo>
                  <a:cubicBezTo>
                    <a:pt x="90" y="1480"/>
                    <a:pt x="125" y="1445"/>
                    <a:pt x="142" y="1409"/>
                  </a:cubicBezTo>
                  <a:cubicBezTo>
                    <a:pt x="301" y="1214"/>
                    <a:pt x="407" y="1002"/>
                    <a:pt x="460" y="774"/>
                  </a:cubicBezTo>
                  <a:cubicBezTo>
                    <a:pt x="460" y="1002"/>
                    <a:pt x="478" y="1250"/>
                    <a:pt x="619" y="1426"/>
                  </a:cubicBezTo>
                  <a:cubicBezTo>
                    <a:pt x="636" y="1462"/>
                    <a:pt x="655" y="1480"/>
                    <a:pt x="690" y="1497"/>
                  </a:cubicBezTo>
                  <a:cubicBezTo>
                    <a:pt x="697" y="1498"/>
                    <a:pt x="704" y="1499"/>
                    <a:pt x="711" y="1499"/>
                  </a:cubicBezTo>
                  <a:cubicBezTo>
                    <a:pt x="805" y="1499"/>
                    <a:pt x="867" y="1385"/>
                    <a:pt x="867" y="1303"/>
                  </a:cubicBezTo>
                  <a:cubicBezTo>
                    <a:pt x="902" y="1073"/>
                    <a:pt x="902" y="844"/>
                    <a:pt x="867" y="614"/>
                  </a:cubicBezTo>
                  <a:lnTo>
                    <a:pt x="867" y="614"/>
                  </a:lnTo>
                  <a:cubicBezTo>
                    <a:pt x="973" y="791"/>
                    <a:pt x="1095" y="950"/>
                    <a:pt x="1237" y="1092"/>
                  </a:cubicBezTo>
                  <a:cubicBezTo>
                    <a:pt x="1272" y="1144"/>
                    <a:pt x="1326" y="1197"/>
                    <a:pt x="1378" y="1214"/>
                  </a:cubicBezTo>
                  <a:cubicBezTo>
                    <a:pt x="1402" y="1230"/>
                    <a:pt x="1430" y="1239"/>
                    <a:pt x="1458" y="1239"/>
                  </a:cubicBezTo>
                  <a:cubicBezTo>
                    <a:pt x="1492" y="1239"/>
                    <a:pt x="1526" y="1226"/>
                    <a:pt x="1555" y="1197"/>
                  </a:cubicBezTo>
                  <a:cubicBezTo>
                    <a:pt x="1590" y="1162"/>
                    <a:pt x="1590" y="1127"/>
                    <a:pt x="1590" y="1092"/>
                  </a:cubicBezTo>
                  <a:cubicBezTo>
                    <a:pt x="1361" y="809"/>
                    <a:pt x="1149" y="508"/>
                    <a:pt x="937" y="190"/>
                  </a:cubicBezTo>
                  <a:cubicBezTo>
                    <a:pt x="849" y="56"/>
                    <a:pt x="785" y="1"/>
                    <a:pt x="72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26"/>
            <p:cNvSpPr/>
            <p:nvPr/>
          </p:nvSpPr>
          <p:spPr>
            <a:xfrm>
              <a:off x="2550300" y="3690925"/>
              <a:ext cx="56075" cy="262200"/>
            </a:xfrm>
            <a:custGeom>
              <a:avLst/>
              <a:gdLst/>
              <a:ahLst/>
              <a:cxnLst/>
              <a:rect l="l" t="t" r="r" b="b"/>
              <a:pathLst>
                <a:path w="2243" h="10488" extrusionOk="0">
                  <a:moveTo>
                    <a:pt x="360" y="1"/>
                  </a:moveTo>
                  <a:cubicBezTo>
                    <a:pt x="284" y="1"/>
                    <a:pt x="207" y="28"/>
                    <a:pt x="141" y="85"/>
                  </a:cubicBezTo>
                  <a:cubicBezTo>
                    <a:pt x="17" y="191"/>
                    <a:pt x="0" y="403"/>
                    <a:pt x="123" y="527"/>
                  </a:cubicBezTo>
                  <a:cubicBezTo>
                    <a:pt x="653" y="1127"/>
                    <a:pt x="971" y="1886"/>
                    <a:pt x="1183" y="2698"/>
                  </a:cubicBezTo>
                  <a:cubicBezTo>
                    <a:pt x="1378" y="3511"/>
                    <a:pt x="1465" y="4358"/>
                    <a:pt x="1571" y="5206"/>
                  </a:cubicBezTo>
                  <a:cubicBezTo>
                    <a:pt x="1766" y="6901"/>
                    <a:pt x="1872" y="8615"/>
                    <a:pt x="1872" y="10327"/>
                  </a:cubicBezTo>
                  <a:cubicBezTo>
                    <a:pt x="1872" y="10417"/>
                    <a:pt x="1943" y="10487"/>
                    <a:pt x="2030" y="10487"/>
                  </a:cubicBezTo>
                  <a:cubicBezTo>
                    <a:pt x="2119" y="10487"/>
                    <a:pt x="2190" y="10417"/>
                    <a:pt x="2207" y="10327"/>
                  </a:cubicBezTo>
                  <a:cubicBezTo>
                    <a:pt x="2242" y="8615"/>
                    <a:pt x="2190" y="6884"/>
                    <a:pt x="2049" y="5154"/>
                  </a:cubicBezTo>
                  <a:cubicBezTo>
                    <a:pt x="1978" y="4306"/>
                    <a:pt x="1907" y="3440"/>
                    <a:pt x="1731" y="2575"/>
                  </a:cubicBezTo>
                  <a:cubicBezTo>
                    <a:pt x="1536" y="1709"/>
                    <a:pt x="1218" y="826"/>
                    <a:pt x="600" y="103"/>
                  </a:cubicBezTo>
                  <a:cubicBezTo>
                    <a:pt x="534" y="36"/>
                    <a:pt x="447" y="1"/>
                    <a:pt x="36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26"/>
            <p:cNvSpPr/>
            <p:nvPr/>
          </p:nvSpPr>
          <p:spPr>
            <a:xfrm>
              <a:off x="2404600" y="3727050"/>
              <a:ext cx="195575" cy="406475"/>
            </a:xfrm>
            <a:custGeom>
              <a:avLst/>
              <a:gdLst/>
              <a:ahLst/>
              <a:cxnLst/>
              <a:rect l="l" t="t" r="r" b="b"/>
              <a:pathLst>
                <a:path w="7823" h="16259" extrusionOk="0">
                  <a:moveTo>
                    <a:pt x="6587" y="0"/>
                  </a:moveTo>
                  <a:lnTo>
                    <a:pt x="6587" y="0"/>
                  </a:lnTo>
                  <a:cubicBezTo>
                    <a:pt x="6586" y="0"/>
                    <a:pt x="2666" y="5122"/>
                    <a:pt x="1147" y="8548"/>
                  </a:cubicBezTo>
                  <a:cubicBezTo>
                    <a:pt x="0" y="11126"/>
                    <a:pt x="335" y="14463"/>
                    <a:pt x="565" y="15930"/>
                  </a:cubicBezTo>
                  <a:cubicBezTo>
                    <a:pt x="587" y="16139"/>
                    <a:pt x="754" y="16259"/>
                    <a:pt x="928" y="16259"/>
                  </a:cubicBezTo>
                  <a:cubicBezTo>
                    <a:pt x="1032" y="16259"/>
                    <a:pt x="1139" y="16216"/>
                    <a:pt x="1218" y="16123"/>
                  </a:cubicBezTo>
                  <a:cubicBezTo>
                    <a:pt x="1960" y="15240"/>
                    <a:pt x="3462" y="13298"/>
                    <a:pt x="5245" y="10066"/>
                  </a:cubicBezTo>
                  <a:cubicBezTo>
                    <a:pt x="7823" y="5369"/>
                    <a:pt x="6587" y="0"/>
                    <a:pt x="6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8" name="Google Shape;1208;p26"/>
            <p:cNvSpPr/>
            <p:nvPr/>
          </p:nvSpPr>
          <p:spPr>
            <a:xfrm>
              <a:off x="2423125" y="3725150"/>
              <a:ext cx="148375" cy="409575"/>
            </a:xfrm>
            <a:custGeom>
              <a:avLst/>
              <a:gdLst/>
              <a:ahLst/>
              <a:cxnLst/>
              <a:rect l="l" t="t" r="r" b="b"/>
              <a:pathLst>
                <a:path w="5935" h="16383" extrusionOk="0">
                  <a:moveTo>
                    <a:pt x="5853" y="0"/>
                  </a:moveTo>
                  <a:cubicBezTo>
                    <a:pt x="5816" y="0"/>
                    <a:pt x="5790" y="29"/>
                    <a:pt x="5775" y="58"/>
                  </a:cubicBezTo>
                  <a:lnTo>
                    <a:pt x="1" y="16270"/>
                  </a:lnTo>
                  <a:cubicBezTo>
                    <a:pt x="1" y="16288"/>
                    <a:pt x="1" y="16323"/>
                    <a:pt x="18" y="16340"/>
                  </a:cubicBezTo>
                  <a:cubicBezTo>
                    <a:pt x="18" y="16359"/>
                    <a:pt x="36" y="16376"/>
                    <a:pt x="53" y="16376"/>
                  </a:cubicBezTo>
                  <a:cubicBezTo>
                    <a:pt x="67" y="16380"/>
                    <a:pt x="79" y="16383"/>
                    <a:pt x="90" y="16383"/>
                  </a:cubicBezTo>
                  <a:cubicBezTo>
                    <a:pt x="124" y="16383"/>
                    <a:pt x="146" y="16363"/>
                    <a:pt x="159" y="16323"/>
                  </a:cubicBezTo>
                  <a:lnTo>
                    <a:pt x="5916" y="111"/>
                  </a:lnTo>
                  <a:cubicBezTo>
                    <a:pt x="5935" y="76"/>
                    <a:pt x="5916" y="22"/>
                    <a:pt x="5881" y="6"/>
                  </a:cubicBezTo>
                  <a:cubicBezTo>
                    <a:pt x="5871" y="2"/>
                    <a:pt x="5862" y="0"/>
                    <a:pt x="58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9" name="Google Shape;1209;p26"/>
            <p:cNvSpPr/>
            <p:nvPr/>
          </p:nvSpPr>
          <p:spPr>
            <a:xfrm>
              <a:off x="2409900" y="4024000"/>
              <a:ext cx="79025" cy="39975"/>
            </a:xfrm>
            <a:custGeom>
              <a:avLst/>
              <a:gdLst/>
              <a:ahLst/>
              <a:cxnLst/>
              <a:rect l="l" t="t" r="r" b="b"/>
              <a:pathLst>
                <a:path w="3161" h="1599" extrusionOk="0">
                  <a:moveTo>
                    <a:pt x="2112" y="0"/>
                  </a:moveTo>
                  <a:cubicBezTo>
                    <a:pt x="2103" y="0"/>
                    <a:pt x="2093" y="2"/>
                    <a:pt x="2084" y="7"/>
                  </a:cubicBezTo>
                  <a:lnTo>
                    <a:pt x="52" y="943"/>
                  </a:lnTo>
                  <a:cubicBezTo>
                    <a:pt x="17" y="960"/>
                    <a:pt x="0" y="1014"/>
                    <a:pt x="17" y="1049"/>
                  </a:cubicBezTo>
                  <a:cubicBezTo>
                    <a:pt x="31" y="1075"/>
                    <a:pt x="62" y="1091"/>
                    <a:pt x="92" y="1091"/>
                  </a:cubicBezTo>
                  <a:cubicBezTo>
                    <a:pt x="103" y="1091"/>
                    <a:pt x="114" y="1089"/>
                    <a:pt x="123" y="1085"/>
                  </a:cubicBezTo>
                  <a:lnTo>
                    <a:pt x="2084" y="183"/>
                  </a:lnTo>
                  <a:lnTo>
                    <a:pt x="3002" y="1561"/>
                  </a:lnTo>
                  <a:cubicBezTo>
                    <a:pt x="3013" y="1583"/>
                    <a:pt x="3038" y="1598"/>
                    <a:pt x="3063" y="1598"/>
                  </a:cubicBezTo>
                  <a:cubicBezTo>
                    <a:pt x="3079" y="1598"/>
                    <a:pt x="3095" y="1593"/>
                    <a:pt x="3108" y="1579"/>
                  </a:cubicBezTo>
                  <a:cubicBezTo>
                    <a:pt x="3144" y="1561"/>
                    <a:pt x="3161" y="1509"/>
                    <a:pt x="3144" y="1473"/>
                  </a:cubicBezTo>
                  <a:lnTo>
                    <a:pt x="2190" y="42"/>
                  </a:lnTo>
                  <a:cubicBezTo>
                    <a:pt x="2164" y="16"/>
                    <a:pt x="2138" y="0"/>
                    <a:pt x="211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0" name="Google Shape;1210;p26"/>
            <p:cNvSpPr/>
            <p:nvPr/>
          </p:nvSpPr>
          <p:spPr>
            <a:xfrm>
              <a:off x="2420900" y="3937000"/>
              <a:ext cx="114825" cy="47300"/>
            </a:xfrm>
            <a:custGeom>
              <a:avLst/>
              <a:gdLst/>
              <a:ahLst/>
              <a:cxnLst/>
              <a:rect l="l" t="t" r="r" b="b"/>
              <a:pathLst>
                <a:path w="4593" h="1892" extrusionOk="0">
                  <a:moveTo>
                    <a:pt x="2885" y="1"/>
                  </a:moveTo>
                  <a:cubicBezTo>
                    <a:pt x="2876" y="1"/>
                    <a:pt x="2867" y="3"/>
                    <a:pt x="2862" y="8"/>
                  </a:cubicBezTo>
                  <a:lnTo>
                    <a:pt x="55" y="1209"/>
                  </a:lnTo>
                  <a:cubicBezTo>
                    <a:pt x="19" y="1226"/>
                    <a:pt x="1" y="1280"/>
                    <a:pt x="19" y="1315"/>
                  </a:cubicBezTo>
                  <a:cubicBezTo>
                    <a:pt x="32" y="1341"/>
                    <a:pt x="64" y="1357"/>
                    <a:pt x="94" y="1357"/>
                  </a:cubicBezTo>
                  <a:cubicBezTo>
                    <a:pt x="105" y="1357"/>
                    <a:pt x="116" y="1355"/>
                    <a:pt x="125" y="1351"/>
                  </a:cubicBezTo>
                  <a:lnTo>
                    <a:pt x="2862" y="185"/>
                  </a:lnTo>
                  <a:lnTo>
                    <a:pt x="4451" y="1862"/>
                  </a:lnTo>
                  <a:cubicBezTo>
                    <a:pt x="4462" y="1883"/>
                    <a:pt x="4485" y="1891"/>
                    <a:pt x="4509" y="1891"/>
                  </a:cubicBezTo>
                  <a:cubicBezTo>
                    <a:pt x="4525" y="1891"/>
                    <a:pt x="4543" y="1887"/>
                    <a:pt x="4557" y="1880"/>
                  </a:cubicBezTo>
                  <a:cubicBezTo>
                    <a:pt x="4593" y="1845"/>
                    <a:pt x="4593" y="1791"/>
                    <a:pt x="4557" y="1756"/>
                  </a:cubicBezTo>
                  <a:lnTo>
                    <a:pt x="2951" y="25"/>
                  </a:lnTo>
                  <a:cubicBezTo>
                    <a:pt x="2938" y="13"/>
                    <a:pt x="2908" y="1"/>
                    <a:pt x="288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26"/>
            <p:cNvSpPr/>
            <p:nvPr/>
          </p:nvSpPr>
          <p:spPr>
            <a:xfrm>
              <a:off x="2458875" y="3859925"/>
              <a:ext cx="106875" cy="53650"/>
            </a:xfrm>
            <a:custGeom>
              <a:avLst/>
              <a:gdLst/>
              <a:ahLst/>
              <a:cxnLst/>
              <a:rect l="l" t="t" r="r" b="b"/>
              <a:pathLst>
                <a:path w="4275" h="2146" extrusionOk="0">
                  <a:moveTo>
                    <a:pt x="2527" y="0"/>
                  </a:moveTo>
                  <a:lnTo>
                    <a:pt x="71" y="1007"/>
                  </a:lnTo>
                  <a:cubicBezTo>
                    <a:pt x="36" y="1024"/>
                    <a:pt x="1" y="1078"/>
                    <a:pt x="19" y="1113"/>
                  </a:cubicBezTo>
                  <a:cubicBezTo>
                    <a:pt x="32" y="1153"/>
                    <a:pt x="65" y="1173"/>
                    <a:pt x="96" y="1173"/>
                  </a:cubicBezTo>
                  <a:cubicBezTo>
                    <a:pt x="106" y="1173"/>
                    <a:pt x="116" y="1170"/>
                    <a:pt x="125" y="1166"/>
                  </a:cubicBezTo>
                  <a:lnTo>
                    <a:pt x="2527" y="177"/>
                  </a:lnTo>
                  <a:lnTo>
                    <a:pt x="4116" y="2119"/>
                  </a:lnTo>
                  <a:cubicBezTo>
                    <a:pt x="4134" y="2137"/>
                    <a:pt x="4156" y="2146"/>
                    <a:pt x="4178" y="2146"/>
                  </a:cubicBezTo>
                  <a:cubicBezTo>
                    <a:pt x="4200" y="2146"/>
                    <a:pt x="4221" y="2137"/>
                    <a:pt x="4239" y="2119"/>
                  </a:cubicBezTo>
                  <a:cubicBezTo>
                    <a:pt x="4257" y="2102"/>
                    <a:pt x="4274" y="2049"/>
                    <a:pt x="4239" y="2013"/>
                  </a:cubicBezTo>
                  <a:lnTo>
                    <a:pt x="2614" y="35"/>
                  </a:lnTo>
                  <a:cubicBezTo>
                    <a:pt x="2597" y="0"/>
                    <a:pt x="2562" y="0"/>
                    <a:pt x="25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2" name="Google Shape;1212;p26"/>
            <p:cNvSpPr/>
            <p:nvPr/>
          </p:nvSpPr>
          <p:spPr>
            <a:xfrm>
              <a:off x="2504375" y="3796500"/>
              <a:ext cx="73725" cy="46450"/>
            </a:xfrm>
            <a:custGeom>
              <a:avLst/>
              <a:gdLst/>
              <a:ahLst/>
              <a:cxnLst/>
              <a:rect l="l" t="t" r="r" b="b"/>
              <a:pathLst>
                <a:path w="2949" h="1858" extrusionOk="0">
                  <a:moveTo>
                    <a:pt x="1579" y="0"/>
                  </a:moveTo>
                  <a:cubicBezTo>
                    <a:pt x="1566" y="0"/>
                    <a:pt x="1551" y="5"/>
                    <a:pt x="1536" y="12"/>
                  </a:cubicBezTo>
                  <a:lnTo>
                    <a:pt x="71" y="665"/>
                  </a:lnTo>
                  <a:cubicBezTo>
                    <a:pt x="36" y="684"/>
                    <a:pt x="0" y="736"/>
                    <a:pt x="36" y="771"/>
                  </a:cubicBezTo>
                  <a:cubicBezTo>
                    <a:pt x="48" y="797"/>
                    <a:pt x="70" y="814"/>
                    <a:pt x="102" y="814"/>
                  </a:cubicBezTo>
                  <a:cubicBezTo>
                    <a:pt x="114" y="814"/>
                    <a:pt x="127" y="811"/>
                    <a:pt x="142" y="806"/>
                  </a:cubicBezTo>
                  <a:lnTo>
                    <a:pt x="1536" y="189"/>
                  </a:lnTo>
                  <a:lnTo>
                    <a:pt x="2791" y="1831"/>
                  </a:lnTo>
                  <a:cubicBezTo>
                    <a:pt x="2799" y="1848"/>
                    <a:pt x="2817" y="1857"/>
                    <a:pt x="2837" y="1857"/>
                  </a:cubicBezTo>
                  <a:cubicBezTo>
                    <a:pt x="2857" y="1857"/>
                    <a:pt x="2879" y="1848"/>
                    <a:pt x="2897" y="1831"/>
                  </a:cubicBezTo>
                  <a:cubicBezTo>
                    <a:pt x="2932" y="1814"/>
                    <a:pt x="2949" y="1760"/>
                    <a:pt x="2914" y="1725"/>
                  </a:cubicBezTo>
                  <a:lnTo>
                    <a:pt x="1625" y="29"/>
                  </a:lnTo>
                  <a:cubicBezTo>
                    <a:pt x="1614" y="9"/>
                    <a:pt x="1598" y="0"/>
                    <a:pt x="157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3" name="Google Shape;1213;p26"/>
            <p:cNvSpPr/>
            <p:nvPr/>
          </p:nvSpPr>
          <p:spPr>
            <a:xfrm>
              <a:off x="2263300" y="3569000"/>
              <a:ext cx="157625" cy="205675"/>
            </a:xfrm>
            <a:custGeom>
              <a:avLst/>
              <a:gdLst/>
              <a:ahLst/>
              <a:cxnLst/>
              <a:rect l="l" t="t" r="r" b="b"/>
              <a:pathLst>
                <a:path w="6305" h="8227"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442" y="5845"/>
                    <a:pt x="477" y="6021"/>
                    <a:pt x="512" y="6181"/>
                  </a:cubicBezTo>
                  <a:cubicBezTo>
                    <a:pt x="689" y="6869"/>
                    <a:pt x="884" y="7594"/>
                    <a:pt x="1395" y="8070"/>
                  </a:cubicBezTo>
                  <a:cubicBezTo>
                    <a:pt x="1474" y="8148"/>
                    <a:pt x="1591" y="8227"/>
                    <a:pt x="1697" y="8227"/>
                  </a:cubicBezTo>
                  <a:cubicBezTo>
                    <a:pt x="1734" y="8227"/>
                    <a:pt x="1770" y="8217"/>
                    <a:pt x="1802" y="8194"/>
                  </a:cubicBezTo>
                  <a:cubicBezTo>
                    <a:pt x="1873" y="8159"/>
                    <a:pt x="1908" y="8070"/>
                    <a:pt x="1944" y="7999"/>
                  </a:cubicBezTo>
                  <a:cubicBezTo>
                    <a:pt x="2120" y="7469"/>
                    <a:pt x="2208" y="6904"/>
                    <a:pt x="2191" y="6357"/>
                  </a:cubicBezTo>
                  <a:lnTo>
                    <a:pt x="2191" y="6357"/>
                  </a:lnTo>
                  <a:cubicBezTo>
                    <a:pt x="2297" y="6763"/>
                    <a:pt x="2490" y="7135"/>
                    <a:pt x="2773" y="7434"/>
                  </a:cubicBezTo>
                  <a:cubicBezTo>
                    <a:pt x="2842" y="7516"/>
                    <a:pt x="2942" y="7598"/>
                    <a:pt x="3049" y="7598"/>
                  </a:cubicBezTo>
                  <a:cubicBezTo>
                    <a:pt x="3081" y="7598"/>
                    <a:pt x="3113" y="7591"/>
                    <a:pt x="3144" y="7575"/>
                  </a:cubicBezTo>
                  <a:cubicBezTo>
                    <a:pt x="3232" y="7540"/>
                    <a:pt x="3267" y="7399"/>
                    <a:pt x="3286" y="7293"/>
                  </a:cubicBezTo>
                  <a:cubicBezTo>
                    <a:pt x="3321" y="6869"/>
                    <a:pt x="3267" y="6428"/>
                    <a:pt x="3126" y="6021"/>
                  </a:cubicBezTo>
                  <a:lnTo>
                    <a:pt x="3126" y="6021"/>
                  </a:lnTo>
                  <a:cubicBezTo>
                    <a:pt x="3286" y="6233"/>
                    <a:pt x="3444" y="6445"/>
                    <a:pt x="3621" y="6657"/>
                  </a:cubicBezTo>
                  <a:cubicBezTo>
                    <a:pt x="3726" y="6798"/>
                    <a:pt x="3868" y="6958"/>
                    <a:pt x="4027" y="7029"/>
                  </a:cubicBezTo>
                  <a:cubicBezTo>
                    <a:pt x="4096" y="7063"/>
                    <a:pt x="4174" y="7081"/>
                    <a:pt x="4249" y="7081"/>
                  </a:cubicBezTo>
                  <a:cubicBezTo>
                    <a:pt x="4367" y="7081"/>
                    <a:pt x="4482" y="7037"/>
                    <a:pt x="4557" y="6940"/>
                  </a:cubicBezTo>
                  <a:cubicBezTo>
                    <a:pt x="4645" y="6817"/>
                    <a:pt x="4628" y="6640"/>
                    <a:pt x="4593" y="6480"/>
                  </a:cubicBezTo>
                  <a:cubicBezTo>
                    <a:pt x="4522" y="6092"/>
                    <a:pt x="4398" y="5722"/>
                    <a:pt x="4204" y="5369"/>
                  </a:cubicBezTo>
                  <a:lnTo>
                    <a:pt x="4204" y="5369"/>
                  </a:lnTo>
                  <a:cubicBezTo>
                    <a:pt x="4433" y="5668"/>
                    <a:pt x="4699" y="5934"/>
                    <a:pt x="4998" y="6163"/>
                  </a:cubicBezTo>
                  <a:cubicBezTo>
                    <a:pt x="5092" y="6225"/>
                    <a:pt x="5222" y="6281"/>
                    <a:pt x="5335" y="6281"/>
                  </a:cubicBezTo>
                  <a:cubicBezTo>
                    <a:pt x="5414" y="6281"/>
                    <a:pt x="5484" y="6254"/>
                    <a:pt x="5528" y="6181"/>
                  </a:cubicBezTo>
                  <a:cubicBezTo>
                    <a:pt x="5563" y="6127"/>
                    <a:pt x="5563" y="6040"/>
                    <a:pt x="5546" y="5951"/>
                  </a:cubicBezTo>
                  <a:cubicBezTo>
                    <a:pt x="5440" y="5510"/>
                    <a:pt x="5158" y="5121"/>
                    <a:pt x="4875" y="4750"/>
                  </a:cubicBezTo>
                  <a:lnTo>
                    <a:pt x="4875" y="4750"/>
                  </a:lnTo>
                  <a:cubicBezTo>
                    <a:pt x="5193" y="5015"/>
                    <a:pt x="5563" y="5244"/>
                    <a:pt x="5935" y="5439"/>
                  </a:cubicBezTo>
                  <a:cubicBezTo>
                    <a:pt x="5996" y="5465"/>
                    <a:pt x="6071" y="5487"/>
                    <a:pt x="6137" y="5487"/>
                  </a:cubicBezTo>
                  <a:cubicBezTo>
                    <a:pt x="6204" y="5487"/>
                    <a:pt x="6261" y="5465"/>
                    <a:pt x="6288" y="5404"/>
                  </a:cubicBezTo>
                  <a:cubicBezTo>
                    <a:pt x="6305" y="5350"/>
                    <a:pt x="6288" y="5280"/>
                    <a:pt x="6253" y="5227"/>
                  </a:cubicBezTo>
                  <a:cubicBezTo>
                    <a:pt x="6093" y="4856"/>
                    <a:pt x="5793" y="4538"/>
                    <a:pt x="5493" y="4255"/>
                  </a:cubicBezTo>
                  <a:cubicBezTo>
                    <a:pt x="4963" y="3779"/>
                    <a:pt x="4416" y="3355"/>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26"/>
            <p:cNvSpPr/>
            <p:nvPr/>
          </p:nvSpPr>
          <p:spPr>
            <a:xfrm>
              <a:off x="2263300" y="3569000"/>
              <a:ext cx="109525" cy="143875"/>
            </a:xfrm>
            <a:custGeom>
              <a:avLst/>
              <a:gdLst/>
              <a:ahLst/>
              <a:cxnLst/>
              <a:rect l="l" t="t" r="r" b="b"/>
              <a:pathLst>
                <a:path w="4381" h="5755"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601" y="5244"/>
                    <a:pt x="618" y="4714"/>
                    <a:pt x="654" y="4220"/>
                  </a:cubicBezTo>
                  <a:cubicBezTo>
                    <a:pt x="795" y="4644"/>
                    <a:pt x="990" y="5051"/>
                    <a:pt x="1237" y="5421"/>
                  </a:cubicBezTo>
                  <a:cubicBezTo>
                    <a:pt x="1308" y="5527"/>
                    <a:pt x="1395" y="5651"/>
                    <a:pt x="1501" y="5703"/>
                  </a:cubicBezTo>
                  <a:cubicBezTo>
                    <a:pt x="1560" y="5737"/>
                    <a:pt x="1627" y="5754"/>
                    <a:pt x="1690" y="5754"/>
                  </a:cubicBezTo>
                  <a:cubicBezTo>
                    <a:pt x="1760" y="5754"/>
                    <a:pt x="1826" y="5733"/>
                    <a:pt x="1873" y="5686"/>
                  </a:cubicBezTo>
                  <a:cubicBezTo>
                    <a:pt x="1925" y="5633"/>
                    <a:pt x="1944" y="5562"/>
                    <a:pt x="1960" y="5491"/>
                  </a:cubicBezTo>
                  <a:cubicBezTo>
                    <a:pt x="2120" y="4909"/>
                    <a:pt x="1944" y="4291"/>
                    <a:pt x="1749" y="3708"/>
                  </a:cubicBezTo>
                  <a:lnTo>
                    <a:pt x="1749" y="3708"/>
                  </a:lnTo>
                  <a:cubicBezTo>
                    <a:pt x="1944" y="4149"/>
                    <a:pt x="2208" y="4556"/>
                    <a:pt x="2526" y="4891"/>
                  </a:cubicBezTo>
                  <a:cubicBezTo>
                    <a:pt x="2663" y="5028"/>
                    <a:pt x="2833" y="5155"/>
                    <a:pt x="3001" y="5155"/>
                  </a:cubicBezTo>
                  <a:cubicBezTo>
                    <a:pt x="3049" y="5155"/>
                    <a:pt x="3097" y="5145"/>
                    <a:pt x="3144" y="5121"/>
                  </a:cubicBezTo>
                  <a:cubicBezTo>
                    <a:pt x="3373" y="4997"/>
                    <a:pt x="3356" y="4679"/>
                    <a:pt x="3303" y="4450"/>
                  </a:cubicBezTo>
                  <a:cubicBezTo>
                    <a:pt x="3144" y="3902"/>
                    <a:pt x="2897" y="3391"/>
                    <a:pt x="2579" y="2931"/>
                  </a:cubicBezTo>
                  <a:lnTo>
                    <a:pt x="2579" y="2931"/>
                  </a:lnTo>
                  <a:cubicBezTo>
                    <a:pt x="2827" y="3214"/>
                    <a:pt x="3109" y="3478"/>
                    <a:pt x="3392" y="3744"/>
                  </a:cubicBezTo>
                  <a:cubicBezTo>
                    <a:pt x="3585" y="3937"/>
                    <a:pt x="3797" y="4114"/>
                    <a:pt x="4044" y="4185"/>
                  </a:cubicBezTo>
                  <a:cubicBezTo>
                    <a:pt x="4085" y="4195"/>
                    <a:pt x="4131" y="4205"/>
                    <a:pt x="4174" y="4205"/>
                  </a:cubicBezTo>
                  <a:cubicBezTo>
                    <a:pt x="4205" y="4205"/>
                    <a:pt x="4234" y="4200"/>
                    <a:pt x="4256" y="4185"/>
                  </a:cubicBezTo>
                  <a:cubicBezTo>
                    <a:pt x="4327" y="4132"/>
                    <a:pt x="4362" y="4043"/>
                    <a:pt x="4362" y="3956"/>
                  </a:cubicBezTo>
                  <a:cubicBezTo>
                    <a:pt x="4381" y="3638"/>
                    <a:pt x="4186" y="3355"/>
                    <a:pt x="3992" y="3108"/>
                  </a:cubicBezTo>
                  <a:cubicBezTo>
                    <a:pt x="3938" y="3054"/>
                    <a:pt x="3886" y="2984"/>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26"/>
            <p:cNvSpPr/>
            <p:nvPr/>
          </p:nvSpPr>
          <p:spPr>
            <a:xfrm>
              <a:off x="2266850" y="3569000"/>
              <a:ext cx="38875" cy="38400"/>
            </a:xfrm>
            <a:custGeom>
              <a:avLst/>
              <a:gdLst/>
              <a:ahLst/>
              <a:cxnLst/>
              <a:rect l="l" t="t" r="r" b="b"/>
              <a:pathLst>
                <a:path w="1555" h="1536" extrusionOk="0">
                  <a:moveTo>
                    <a:pt x="613" y="1"/>
                  </a:moveTo>
                  <a:cubicBezTo>
                    <a:pt x="522" y="1"/>
                    <a:pt x="471" y="152"/>
                    <a:pt x="370" y="353"/>
                  </a:cubicBezTo>
                  <a:cubicBezTo>
                    <a:pt x="247" y="617"/>
                    <a:pt x="141" y="900"/>
                    <a:pt x="71" y="1201"/>
                  </a:cubicBezTo>
                  <a:cubicBezTo>
                    <a:pt x="36" y="1307"/>
                    <a:pt x="17" y="1413"/>
                    <a:pt x="0" y="1536"/>
                  </a:cubicBezTo>
                  <a:lnTo>
                    <a:pt x="17" y="1536"/>
                  </a:lnTo>
                  <a:cubicBezTo>
                    <a:pt x="71" y="1519"/>
                    <a:pt x="106" y="1483"/>
                    <a:pt x="123" y="1448"/>
                  </a:cubicBezTo>
                  <a:cubicBezTo>
                    <a:pt x="264" y="1253"/>
                    <a:pt x="353" y="1024"/>
                    <a:pt x="406" y="777"/>
                  </a:cubicBezTo>
                  <a:cubicBezTo>
                    <a:pt x="424" y="1006"/>
                    <a:pt x="441" y="1253"/>
                    <a:pt x="582" y="1430"/>
                  </a:cubicBezTo>
                  <a:cubicBezTo>
                    <a:pt x="618" y="1465"/>
                    <a:pt x="653" y="1483"/>
                    <a:pt x="688" y="1500"/>
                  </a:cubicBezTo>
                  <a:cubicBezTo>
                    <a:pt x="694" y="1501"/>
                    <a:pt x="699" y="1502"/>
                    <a:pt x="704" y="1502"/>
                  </a:cubicBezTo>
                  <a:cubicBezTo>
                    <a:pt x="783" y="1502"/>
                    <a:pt x="831" y="1372"/>
                    <a:pt x="848" y="1288"/>
                  </a:cubicBezTo>
                  <a:cubicBezTo>
                    <a:pt x="865" y="1059"/>
                    <a:pt x="848" y="829"/>
                    <a:pt x="794" y="600"/>
                  </a:cubicBezTo>
                  <a:lnTo>
                    <a:pt x="794" y="600"/>
                  </a:lnTo>
                  <a:cubicBezTo>
                    <a:pt x="919" y="759"/>
                    <a:pt x="1041" y="918"/>
                    <a:pt x="1183" y="1059"/>
                  </a:cubicBezTo>
                  <a:cubicBezTo>
                    <a:pt x="1236" y="1095"/>
                    <a:pt x="1272" y="1147"/>
                    <a:pt x="1342" y="1165"/>
                  </a:cubicBezTo>
                  <a:cubicBezTo>
                    <a:pt x="1361" y="1172"/>
                    <a:pt x="1385" y="1175"/>
                    <a:pt x="1409" y="1175"/>
                  </a:cubicBezTo>
                  <a:cubicBezTo>
                    <a:pt x="1452" y="1175"/>
                    <a:pt x="1496" y="1163"/>
                    <a:pt x="1519" y="1130"/>
                  </a:cubicBezTo>
                  <a:cubicBezTo>
                    <a:pt x="1554" y="1112"/>
                    <a:pt x="1554" y="1059"/>
                    <a:pt x="1554" y="1024"/>
                  </a:cubicBezTo>
                  <a:cubicBezTo>
                    <a:pt x="1307" y="759"/>
                    <a:pt x="1060" y="476"/>
                    <a:pt x="830" y="176"/>
                  </a:cubicBezTo>
                  <a:cubicBezTo>
                    <a:pt x="732" y="52"/>
                    <a:pt x="666" y="1"/>
                    <a:pt x="61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6" name="Google Shape;1216;p26"/>
            <p:cNvSpPr/>
            <p:nvPr/>
          </p:nvSpPr>
          <p:spPr>
            <a:xfrm>
              <a:off x="2101725" y="3220450"/>
              <a:ext cx="195175" cy="391825"/>
            </a:xfrm>
            <a:custGeom>
              <a:avLst/>
              <a:gdLst/>
              <a:ahLst/>
              <a:cxnLst/>
              <a:rect l="l" t="t" r="r" b="b"/>
              <a:pathLst>
                <a:path w="7807" h="15673" extrusionOk="0">
                  <a:moveTo>
                    <a:pt x="462" y="0"/>
                  </a:moveTo>
                  <a:cubicBezTo>
                    <a:pt x="349" y="0"/>
                    <a:pt x="235" y="45"/>
                    <a:pt x="159" y="132"/>
                  </a:cubicBezTo>
                  <a:cubicBezTo>
                    <a:pt x="0" y="308"/>
                    <a:pt x="17" y="572"/>
                    <a:pt x="194" y="714"/>
                  </a:cubicBezTo>
                  <a:cubicBezTo>
                    <a:pt x="2261" y="2533"/>
                    <a:pt x="3797" y="4987"/>
                    <a:pt x="4486" y="7690"/>
                  </a:cubicBezTo>
                  <a:cubicBezTo>
                    <a:pt x="4663" y="8361"/>
                    <a:pt x="4750" y="9049"/>
                    <a:pt x="4910" y="9756"/>
                  </a:cubicBezTo>
                  <a:cubicBezTo>
                    <a:pt x="5068" y="10480"/>
                    <a:pt x="5386" y="11152"/>
                    <a:pt x="5739" y="11787"/>
                  </a:cubicBezTo>
                  <a:cubicBezTo>
                    <a:pt x="6092" y="12405"/>
                    <a:pt x="6481" y="13005"/>
                    <a:pt x="6817" y="13606"/>
                  </a:cubicBezTo>
                  <a:cubicBezTo>
                    <a:pt x="6975" y="13923"/>
                    <a:pt x="7135" y="14224"/>
                    <a:pt x="7258" y="14559"/>
                  </a:cubicBezTo>
                  <a:cubicBezTo>
                    <a:pt x="7382" y="14877"/>
                    <a:pt x="7470" y="15213"/>
                    <a:pt x="7524" y="15548"/>
                  </a:cubicBezTo>
                  <a:cubicBezTo>
                    <a:pt x="7540" y="15619"/>
                    <a:pt x="7611" y="15673"/>
                    <a:pt x="7682" y="15673"/>
                  </a:cubicBezTo>
                  <a:cubicBezTo>
                    <a:pt x="7752" y="15654"/>
                    <a:pt x="7806" y="15584"/>
                    <a:pt x="7788" y="15513"/>
                  </a:cubicBezTo>
                  <a:cubicBezTo>
                    <a:pt x="7752" y="15160"/>
                    <a:pt x="7665" y="14790"/>
                    <a:pt x="7540" y="14453"/>
                  </a:cubicBezTo>
                  <a:cubicBezTo>
                    <a:pt x="7418" y="14100"/>
                    <a:pt x="7276" y="13782"/>
                    <a:pt x="7117" y="13447"/>
                  </a:cubicBezTo>
                  <a:cubicBezTo>
                    <a:pt x="6799" y="12812"/>
                    <a:pt x="6429" y="12211"/>
                    <a:pt x="6092" y="11592"/>
                  </a:cubicBezTo>
                  <a:cubicBezTo>
                    <a:pt x="5774" y="10957"/>
                    <a:pt x="5510" y="10339"/>
                    <a:pt x="5386" y="9650"/>
                  </a:cubicBezTo>
                  <a:cubicBezTo>
                    <a:pt x="5245" y="8979"/>
                    <a:pt x="5174" y="8255"/>
                    <a:pt x="5016" y="7549"/>
                  </a:cubicBezTo>
                  <a:cubicBezTo>
                    <a:pt x="4397" y="4723"/>
                    <a:pt x="2878" y="2091"/>
                    <a:pt x="742" y="113"/>
                  </a:cubicBezTo>
                  <a:cubicBezTo>
                    <a:pt x="742" y="96"/>
                    <a:pt x="742" y="96"/>
                    <a:pt x="724" y="96"/>
                  </a:cubicBezTo>
                  <a:cubicBezTo>
                    <a:pt x="651" y="32"/>
                    <a:pt x="557" y="0"/>
                    <a:pt x="462"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7" name="Google Shape;1217;p26"/>
            <p:cNvSpPr/>
            <p:nvPr/>
          </p:nvSpPr>
          <p:spPr>
            <a:xfrm>
              <a:off x="2095550" y="3288200"/>
              <a:ext cx="99325" cy="263975"/>
            </a:xfrm>
            <a:custGeom>
              <a:avLst/>
              <a:gdLst/>
              <a:ahLst/>
              <a:cxnLst/>
              <a:rect l="l" t="t" r="r" b="b"/>
              <a:pathLst>
                <a:path w="3973" h="10559" extrusionOk="0">
                  <a:moveTo>
                    <a:pt x="2525" y="0"/>
                  </a:moveTo>
                  <a:cubicBezTo>
                    <a:pt x="2525" y="0"/>
                    <a:pt x="812" y="3603"/>
                    <a:pt x="353" y="5863"/>
                  </a:cubicBezTo>
                  <a:cubicBezTo>
                    <a:pt x="0" y="7575"/>
                    <a:pt x="617" y="9536"/>
                    <a:pt x="954" y="10401"/>
                  </a:cubicBezTo>
                  <a:cubicBezTo>
                    <a:pt x="991" y="10505"/>
                    <a:pt x="1080" y="10559"/>
                    <a:pt x="1170" y="10559"/>
                  </a:cubicBezTo>
                  <a:cubicBezTo>
                    <a:pt x="1248" y="10559"/>
                    <a:pt x="1328" y="10519"/>
                    <a:pt x="1378" y="10436"/>
                  </a:cubicBezTo>
                  <a:cubicBezTo>
                    <a:pt x="1712" y="9801"/>
                    <a:pt x="2348" y="8442"/>
                    <a:pt x="3019" y="6252"/>
                  </a:cubicBezTo>
                  <a:cubicBezTo>
                    <a:pt x="3973" y="3090"/>
                    <a:pt x="2525" y="0"/>
                    <a:pt x="2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26"/>
            <p:cNvSpPr/>
            <p:nvPr/>
          </p:nvSpPr>
          <p:spPr>
            <a:xfrm>
              <a:off x="2122900" y="3287125"/>
              <a:ext cx="37125" cy="266000"/>
            </a:xfrm>
            <a:custGeom>
              <a:avLst/>
              <a:gdLst/>
              <a:ahLst/>
              <a:cxnLst/>
              <a:rect l="l" t="t" r="r" b="b"/>
              <a:pathLst>
                <a:path w="1485" h="10640" extrusionOk="0">
                  <a:moveTo>
                    <a:pt x="1424" y="0"/>
                  </a:moveTo>
                  <a:cubicBezTo>
                    <a:pt x="1405" y="0"/>
                    <a:pt x="1395" y="17"/>
                    <a:pt x="1395" y="43"/>
                  </a:cubicBezTo>
                  <a:lnTo>
                    <a:pt x="1" y="10585"/>
                  </a:lnTo>
                  <a:lnTo>
                    <a:pt x="1" y="10604"/>
                  </a:lnTo>
                  <a:cubicBezTo>
                    <a:pt x="18" y="10621"/>
                    <a:pt x="36" y="10639"/>
                    <a:pt x="53" y="10639"/>
                  </a:cubicBezTo>
                  <a:cubicBezTo>
                    <a:pt x="72" y="10639"/>
                    <a:pt x="107" y="10621"/>
                    <a:pt x="107" y="10585"/>
                  </a:cubicBezTo>
                  <a:lnTo>
                    <a:pt x="1484" y="60"/>
                  </a:lnTo>
                  <a:cubicBezTo>
                    <a:pt x="1484" y="25"/>
                    <a:pt x="1466" y="8"/>
                    <a:pt x="1449" y="8"/>
                  </a:cubicBezTo>
                  <a:cubicBezTo>
                    <a:pt x="1440" y="3"/>
                    <a:pt x="1431" y="0"/>
                    <a:pt x="142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26"/>
            <p:cNvSpPr/>
            <p:nvPr/>
          </p:nvSpPr>
          <p:spPr>
            <a:xfrm>
              <a:off x="2104375" y="3481225"/>
              <a:ext cx="49000" cy="23200"/>
            </a:xfrm>
            <a:custGeom>
              <a:avLst/>
              <a:gdLst/>
              <a:ahLst/>
              <a:cxnLst/>
              <a:rect l="l" t="t" r="r" b="b"/>
              <a:pathLst>
                <a:path w="1960" h="928" extrusionOk="0">
                  <a:moveTo>
                    <a:pt x="1154" y="0"/>
                  </a:moveTo>
                  <a:cubicBezTo>
                    <a:pt x="1143" y="0"/>
                    <a:pt x="1130" y="5"/>
                    <a:pt x="1112" y="14"/>
                  </a:cubicBezTo>
                  <a:lnTo>
                    <a:pt x="17" y="843"/>
                  </a:lnTo>
                  <a:cubicBezTo>
                    <a:pt x="0" y="843"/>
                    <a:pt x="0" y="879"/>
                    <a:pt x="0" y="897"/>
                  </a:cubicBezTo>
                  <a:lnTo>
                    <a:pt x="17" y="914"/>
                  </a:lnTo>
                  <a:cubicBezTo>
                    <a:pt x="17" y="923"/>
                    <a:pt x="26" y="928"/>
                    <a:pt x="37" y="928"/>
                  </a:cubicBezTo>
                  <a:cubicBezTo>
                    <a:pt x="48" y="928"/>
                    <a:pt x="62" y="923"/>
                    <a:pt x="71" y="914"/>
                  </a:cubicBezTo>
                  <a:lnTo>
                    <a:pt x="1147" y="120"/>
                  </a:lnTo>
                  <a:lnTo>
                    <a:pt x="1872" y="827"/>
                  </a:lnTo>
                  <a:cubicBezTo>
                    <a:pt x="1881" y="844"/>
                    <a:pt x="1894" y="853"/>
                    <a:pt x="1907" y="853"/>
                  </a:cubicBezTo>
                  <a:cubicBezTo>
                    <a:pt x="1920" y="853"/>
                    <a:pt x="1934" y="844"/>
                    <a:pt x="1943" y="827"/>
                  </a:cubicBezTo>
                  <a:cubicBezTo>
                    <a:pt x="1960" y="808"/>
                    <a:pt x="1960" y="773"/>
                    <a:pt x="1943" y="756"/>
                  </a:cubicBezTo>
                  <a:lnTo>
                    <a:pt x="1183" y="14"/>
                  </a:lnTo>
                  <a:cubicBezTo>
                    <a:pt x="1174" y="5"/>
                    <a:pt x="1165" y="0"/>
                    <a:pt x="115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0" name="Google Shape;1220;p26"/>
            <p:cNvSpPr/>
            <p:nvPr/>
          </p:nvSpPr>
          <p:spPr>
            <a:xfrm>
              <a:off x="2100375" y="3425050"/>
              <a:ext cx="71125" cy="29475"/>
            </a:xfrm>
            <a:custGeom>
              <a:avLst/>
              <a:gdLst/>
              <a:ahLst/>
              <a:cxnLst/>
              <a:rect l="l" t="t" r="r" b="b"/>
              <a:pathLst>
                <a:path w="2845" h="1179" extrusionOk="0">
                  <a:moveTo>
                    <a:pt x="1573" y="1"/>
                  </a:moveTo>
                  <a:lnTo>
                    <a:pt x="36" y="1096"/>
                  </a:lnTo>
                  <a:cubicBezTo>
                    <a:pt x="1" y="1096"/>
                    <a:pt x="1" y="1131"/>
                    <a:pt x="19" y="1148"/>
                  </a:cubicBezTo>
                  <a:lnTo>
                    <a:pt x="19" y="1166"/>
                  </a:lnTo>
                  <a:cubicBezTo>
                    <a:pt x="27" y="1175"/>
                    <a:pt x="41" y="1179"/>
                    <a:pt x="54" y="1179"/>
                  </a:cubicBezTo>
                  <a:cubicBezTo>
                    <a:pt x="67" y="1179"/>
                    <a:pt x="80" y="1175"/>
                    <a:pt x="90" y="1166"/>
                  </a:cubicBezTo>
                  <a:lnTo>
                    <a:pt x="1590" y="107"/>
                  </a:lnTo>
                  <a:lnTo>
                    <a:pt x="2756" y="919"/>
                  </a:lnTo>
                  <a:cubicBezTo>
                    <a:pt x="2770" y="926"/>
                    <a:pt x="2784" y="930"/>
                    <a:pt x="2797" y="930"/>
                  </a:cubicBezTo>
                  <a:cubicBezTo>
                    <a:pt x="2814" y="930"/>
                    <a:pt x="2826" y="921"/>
                    <a:pt x="2826" y="901"/>
                  </a:cubicBezTo>
                  <a:cubicBezTo>
                    <a:pt x="2845" y="884"/>
                    <a:pt x="2845" y="848"/>
                    <a:pt x="2826" y="830"/>
                  </a:cubicBezTo>
                  <a:lnTo>
                    <a:pt x="1625"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1" name="Google Shape;1221;p26"/>
            <p:cNvSpPr/>
            <p:nvPr/>
          </p:nvSpPr>
          <p:spPr>
            <a:xfrm>
              <a:off x="2112750" y="3374375"/>
              <a:ext cx="67575" cy="27175"/>
            </a:xfrm>
            <a:custGeom>
              <a:avLst/>
              <a:gdLst/>
              <a:ahLst/>
              <a:cxnLst/>
              <a:rect l="l" t="t" r="r" b="b"/>
              <a:pathLst>
                <a:path w="2703" h="1087" extrusionOk="0">
                  <a:moveTo>
                    <a:pt x="1422" y="1"/>
                  </a:moveTo>
                  <a:cubicBezTo>
                    <a:pt x="1413" y="1"/>
                    <a:pt x="1404" y="5"/>
                    <a:pt x="1396" y="14"/>
                  </a:cubicBezTo>
                  <a:lnTo>
                    <a:pt x="35" y="933"/>
                  </a:lnTo>
                  <a:cubicBezTo>
                    <a:pt x="18" y="950"/>
                    <a:pt x="0" y="985"/>
                    <a:pt x="18" y="1003"/>
                  </a:cubicBezTo>
                  <a:cubicBezTo>
                    <a:pt x="28" y="1024"/>
                    <a:pt x="44" y="1032"/>
                    <a:pt x="60" y="1032"/>
                  </a:cubicBezTo>
                  <a:cubicBezTo>
                    <a:pt x="71" y="1032"/>
                    <a:pt x="81" y="1028"/>
                    <a:pt x="89" y="1020"/>
                  </a:cubicBezTo>
                  <a:lnTo>
                    <a:pt x="1413" y="120"/>
                  </a:lnTo>
                  <a:lnTo>
                    <a:pt x="2614" y="1074"/>
                  </a:lnTo>
                  <a:cubicBezTo>
                    <a:pt x="2631" y="1082"/>
                    <a:pt x="2645" y="1087"/>
                    <a:pt x="2656" y="1087"/>
                  </a:cubicBezTo>
                  <a:cubicBezTo>
                    <a:pt x="2667" y="1087"/>
                    <a:pt x="2676" y="1082"/>
                    <a:pt x="2684" y="1074"/>
                  </a:cubicBezTo>
                  <a:cubicBezTo>
                    <a:pt x="2703" y="1056"/>
                    <a:pt x="2703" y="1020"/>
                    <a:pt x="2684" y="1003"/>
                  </a:cubicBezTo>
                  <a:lnTo>
                    <a:pt x="1448" y="14"/>
                  </a:lnTo>
                  <a:cubicBezTo>
                    <a:pt x="1440" y="5"/>
                    <a:pt x="1431" y="1"/>
                    <a:pt x="142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2" name="Google Shape;1222;p26"/>
            <p:cNvSpPr/>
            <p:nvPr/>
          </p:nvSpPr>
          <p:spPr>
            <a:xfrm>
              <a:off x="2131275" y="3333325"/>
              <a:ext cx="47725" cy="24075"/>
            </a:xfrm>
            <a:custGeom>
              <a:avLst/>
              <a:gdLst/>
              <a:ahLst/>
              <a:cxnLst/>
              <a:rect l="l" t="t" r="r" b="b"/>
              <a:pathLst>
                <a:path w="1909" h="963" extrusionOk="0">
                  <a:moveTo>
                    <a:pt x="849" y="1"/>
                  </a:moveTo>
                  <a:cubicBezTo>
                    <a:pt x="836" y="1"/>
                    <a:pt x="822" y="5"/>
                    <a:pt x="813" y="13"/>
                  </a:cubicBezTo>
                  <a:lnTo>
                    <a:pt x="19" y="597"/>
                  </a:lnTo>
                  <a:cubicBezTo>
                    <a:pt x="1" y="614"/>
                    <a:pt x="1" y="649"/>
                    <a:pt x="1" y="667"/>
                  </a:cubicBezTo>
                  <a:cubicBezTo>
                    <a:pt x="14" y="679"/>
                    <a:pt x="35" y="692"/>
                    <a:pt x="53" y="692"/>
                  </a:cubicBezTo>
                  <a:cubicBezTo>
                    <a:pt x="60" y="692"/>
                    <a:pt x="66" y="690"/>
                    <a:pt x="71" y="684"/>
                  </a:cubicBezTo>
                  <a:lnTo>
                    <a:pt x="848" y="119"/>
                  </a:lnTo>
                  <a:lnTo>
                    <a:pt x="1821" y="950"/>
                  </a:lnTo>
                  <a:cubicBezTo>
                    <a:pt x="1829" y="958"/>
                    <a:pt x="1838" y="963"/>
                    <a:pt x="1847" y="963"/>
                  </a:cubicBezTo>
                  <a:cubicBezTo>
                    <a:pt x="1855" y="963"/>
                    <a:pt x="1864" y="958"/>
                    <a:pt x="1873" y="950"/>
                  </a:cubicBezTo>
                  <a:cubicBezTo>
                    <a:pt x="1908" y="932"/>
                    <a:pt x="1891" y="896"/>
                    <a:pt x="1873" y="879"/>
                  </a:cubicBezTo>
                  <a:lnTo>
                    <a:pt x="884" y="13"/>
                  </a:lnTo>
                  <a:cubicBezTo>
                    <a:pt x="875" y="5"/>
                    <a:pt x="862" y="1"/>
                    <a:pt x="84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26"/>
            <p:cNvSpPr/>
            <p:nvPr/>
          </p:nvSpPr>
          <p:spPr>
            <a:xfrm>
              <a:off x="1899925" y="3063975"/>
              <a:ext cx="1128975" cy="868275"/>
            </a:xfrm>
            <a:custGeom>
              <a:avLst/>
              <a:gdLst/>
              <a:ahLst/>
              <a:cxnLst/>
              <a:rect l="l" t="t" r="r" b="b"/>
              <a:pathLst>
                <a:path w="45159" h="34731" extrusionOk="0">
                  <a:moveTo>
                    <a:pt x="771" y="1"/>
                  </a:moveTo>
                  <a:cubicBezTo>
                    <a:pt x="549" y="1"/>
                    <a:pt x="332" y="111"/>
                    <a:pt x="196" y="316"/>
                  </a:cubicBezTo>
                  <a:cubicBezTo>
                    <a:pt x="1" y="633"/>
                    <a:pt x="90" y="1057"/>
                    <a:pt x="408" y="1251"/>
                  </a:cubicBezTo>
                  <a:cubicBezTo>
                    <a:pt x="4470" y="3829"/>
                    <a:pt x="8284" y="6814"/>
                    <a:pt x="11781" y="10135"/>
                  </a:cubicBezTo>
                  <a:cubicBezTo>
                    <a:pt x="13529" y="11795"/>
                    <a:pt x="15189" y="13542"/>
                    <a:pt x="16778" y="15379"/>
                  </a:cubicBezTo>
                  <a:lnTo>
                    <a:pt x="17362" y="16068"/>
                  </a:lnTo>
                  <a:lnTo>
                    <a:pt x="17944" y="16756"/>
                  </a:lnTo>
                  <a:cubicBezTo>
                    <a:pt x="18332" y="17216"/>
                    <a:pt x="18704" y="17693"/>
                    <a:pt x="19074" y="18169"/>
                  </a:cubicBezTo>
                  <a:cubicBezTo>
                    <a:pt x="19816" y="19123"/>
                    <a:pt x="20522" y="20112"/>
                    <a:pt x="21317" y="21049"/>
                  </a:cubicBezTo>
                  <a:cubicBezTo>
                    <a:pt x="21706" y="21525"/>
                    <a:pt x="22111" y="22002"/>
                    <a:pt x="22554" y="22443"/>
                  </a:cubicBezTo>
                  <a:cubicBezTo>
                    <a:pt x="22994" y="22885"/>
                    <a:pt x="23454" y="23291"/>
                    <a:pt x="23931" y="23679"/>
                  </a:cubicBezTo>
                  <a:cubicBezTo>
                    <a:pt x="24866" y="24475"/>
                    <a:pt x="25820" y="25198"/>
                    <a:pt x="26562" y="26099"/>
                  </a:cubicBezTo>
                  <a:cubicBezTo>
                    <a:pt x="27303" y="26982"/>
                    <a:pt x="27763" y="28113"/>
                    <a:pt x="28434" y="29172"/>
                  </a:cubicBezTo>
                  <a:cubicBezTo>
                    <a:pt x="29088" y="30232"/>
                    <a:pt x="29953" y="31167"/>
                    <a:pt x="30906" y="31944"/>
                  </a:cubicBezTo>
                  <a:cubicBezTo>
                    <a:pt x="31860" y="32740"/>
                    <a:pt x="32955" y="33375"/>
                    <a:pt x="34103" y="33816"/>
                  </a:cubicBezTo>
                  <a:cubicBezTo>
                    <a:pt x="35269" y="34275"/>
                    <a:pt x="36487" y="34522"/>
                    <a:pt x="37706" y="34628"/>
                  </a:cubicBezTo>
                  <a:cubicBezTo>
                    <a:pt x="38420" y="34700"/>
                    <a:pt x="39134" y="34730"/>
                    <a:pt x="39846" y="34730"/>
                  </a:cubicBezTo>
                  <a:cubicBezTo>
                    <a:pt x="41584" y="34730"/>
                    <a:pt x="43314" y="34552"/>
                    <a:pt x="45017" y="34364"/>
                  </a:cubicBezTo>
                  <a:cubicBezTo>
                    <a:pt x="45105" y="34346"/>
                    <a:pt x="45159" y="34275"/>
                    <a:pt x="45159" y="34188"/>
                  </a:cubicBezTo>
                  <a:cubicBezTo>
                    <a:pt x="45142" y="34124"/>
                    <a:pt x="45083" y="34061"/>
                    <a:pt x="45008" y="34061"/>
                  </a:cubicBezTo>
                  <a:cubicBezTo>
                    <a:pt x="45000" y="34061"/>
                    <a:pt x="44991" y="34062"/>
                    <a:pt x="44982" y="34063"/>
                  </a:cubicBezTo>
                  <a:cubicBezTo>
                    <a:pt x="43435" y="34212"/>
                    <a:pt x="41874" y="34338"/>
                    <a:pt x="40321" y="34338"/>
                  </a:cubicBezTo>
                  <a:cubicBezTo>
                    <a:pt x="39463" y="34338"/>
                    <a:pt x="38607" y="34299"/>
                    <a:pt x="37758" y="34205"/>
                  </a:cubicBezTo>
                  <a:cubicBezTo>
                    <a:pt x="36576" y="34063"/>
                    <a:pt x="35392" y="33799"/>
                    <a:pt x="34297" y="33357"/>
                  </a:cubicBezTo>
                  <a:cubicBezTo>
                    <a:pt x="33202" y="32916"/>
                    <a:pt x="32178" y="32280"/>
                    <a:pt x="31259" y="31520"/>
                  </a:cubicBezTo>
                  <a:cubicBezTo>
                    <a:pt x="30376" y="30743"/>
                    <a:pt x="29582" y="29843"/>
                    <a:pt x="28964" y="28836"/>
                  </a:cubicBezTo>
                  <a:cubicBezTo>
                    <a:pt x="28363" y="27830"/>
                    <a:pt x="27922" y="26664"/>
                    <a:pt x="27110" y="25657"/>
                  </a:cubicBezTo>
                  <a:cubicBezTo>
                    <a:pt x="26315" y="24651"/>
                    <a:pt x="25344" y="23891"/>
                    <a:pt x="24426" y="23097"/>
                  </a:cubicBezTo>
                  <a:cubicBezTo>
                    <a:pt x="23966" y="22709"/>
                    <a:pt x="23543" y="22302"/>
                    <a:pt x="23136" y="21878"/>
                  </a:cubicBezTo>
                  <a:cubicBezTo>
                    <a:pt x="22712" y="21454"/>
                    <a:pt x="22342" y="20995"/>
                    <a:pt x="21970" y="20536"/>
                  </a:cubicBezTo>
                  <a:cubicBezTo>
                    <a:pt x="21211" y="19600"/>
                    <a:pt x="20522" y="18593"/>
                    <a:pt x="19780" y="17622"/>
                  </a:cubicBezTo>
                  <a:cubicBezTo>
                    <a:pt x="19410" y="17145"/>
                    <a:pt x="19039" y="16650"/>
                    <a:pt x="18668" y="16174"/>
                  </a:cubicBezTo>
                  <a:lnTo>
                    <a:pt x="18085" y="15450"/>
                  </a:lnTo>
                  <a:lnTo>
                    <a:pt x="17503" y="14743"/>
                  </a:lnTo>
                  <a:cubicBezTo>
                    <a:pt x="15949" y="12871"/>
                    <a:pt x="14289" y="11070"/>
                    <a:pt x="12540" y="9358"/>
                  </a:cubicBezTo>
                  <a:cubicBezTo>
                    <a:pt x="9061" y="5913"/>
                    <a:pt x="5247" y="2823"/>
                    <a:pt x="1149" y="121"/>
                  </a:cubicBezTo>
                  <a:lnTo>
                    <a:pt x="1131" y="104"/>
                  </a:lnTo>
                  <a:cubicBezTo>
                    <a:pt x="1018" y="34"/>
                    <a:pt x="894" y="1"/>
                    <a:pt x="7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26"/>
            <p:cNvSpPr/>
            <p:nvPr/>
          </p:nvSpPr>
          <p:spPr>
            <a:xfrm>
              <a:off x="2672150" y="3824850"/>
              <a:ext cx="459175" cy="63525"/>
            </a:xfrm>
            <a:custGeom>
              <a:avLst/>
              <a:gdLst/>
              <a:ahLst/>
              <a:cxnLst/>
              <a:rect l="l" t="t" r="r" b="b"/>
              <a:pathLst>
                <a:path w="18367" h="2541" extrusionOk="0">
                  <a:moveTo>
                    <a:pt x="18060" y="1"/>
                  </a:moveTo>
                  <a:cubicBezTo>
                    <a:pt x="18038" y="1"/>
                    <a:pt x="18016" y="3"/>
                    <a:pt x="17995" y="9"/>
                  </a:cubicBezTo>
                  <a:cubicBezTo>
                    <a:pt x="17289" y="185"/>
                    <a:pt x="16530" y="273"/>
                    <a:pt x="15788" y="344"/>
                  </a:cubicBezTo>
                  <a:cubicBezTo>
                    <a:pt x="15047" y="414"/>
                    <a:pt x="14287" y="485"/>
                    <a:pt x="13528" y="539"/>
                  </a:cubicBezTo>
                  <a:cubicBezTo>
                    <a:pt x="12786" y="609"/>
                    <a:pt x="12026" y="661"/>
                    <a:pt x="11267" y="767"/>
                  </a:cubicBezTo>
                  <a:cubicBezTo>
                    <a:pt x="10490" y="873"/>
                    <a:pt x="9749" y="1068"/>
                    <a:pt x="9024" y="1280"/>
                  </a:cubicBezTo>
                  <a:cubicBezTo>
                    <a:pt x="7576" y="1686"/>
                    <a:pt x="6111" y="2022"/>
                    <a:pt x="4627" y="2093"/>
                  </a:cubicBezTo>
                  <a:cubicBezTo>
                    <a:pt x="4493" y="2097"/>
                    <a:pt x="4359" y="2100"/>
                    <a:pt x="4224" y="2100"/>
                  </a:cubicBezTo>
                  <a:cubicBezTo>
                    <a:pt x="2871" y="2100"/>
                    <a:pt x="1508" y="1854"/>
                    <a:pt x="335" y="1227"/>
                  </a:cubicBezTo>
                  <a:cubicBezTo>
                    <a:pt x="301" y="1210"/>
                    <a:pt x="266" y="1202"/>
                    <a:pt x="231" y="1202"/>
                  </a:cubicBezTo>
                  <a:cubicBezTo>
                    <a:pt x="158" y="1202"/>
                    <a:pt x="89" y="1238"/>
                    <a:pt x="52" y="1297"/>
                  </a:cubicBezTo>
                  <a:cubicBezTo>
                    <a:pt x="0" y="1403"/>
                    <a:pt x="36" y="1527"/>
                    <a:pt x="141" y="1598"/>
                  </a:cubicBezTo>
                  <a:cubicBezTo>
                    <a:pt x="1399" y="2275"/>
                    <a:pt x="2834" y="2540"/>
                    <a:pt x="4230" y="2540"/>
                  </a:cubicBezTo>
                  <a:cubicBezTo>
                    <a:pt x="4363" y="2540"/>
                    <a:pt x="4495" y="2538"/>
                    <a:pt x="4627" y="2533"/>
                  </a:cubicBezTo>
                  <a:cubicBezTo>
                    <a:pt x="6181" y="2498"/>
                    <a:pt x="7682" y="2145"/>
                    <a:pt x="9148" y="1756"/>
                  </a:cubicBezTo>
                  <a:cubicBezTo>
                    <a:pt x="9872" y="1544"/>
                    <a:pt x="10596" y="1368"/>
                    <a:pt x="11338" y="1262"/>
                  </a:cubicBezTo>
                  <a:cubicBezTo>
                    <a:pt x="12061" y="1174"/>
                    <a:pt x="12822" y="1121"/>
                    <a:pt x="13580" y="1068"/>
                  </a:cubicBezTo>
                  <a:cubicBezTo>
                    <a:pt x="14322" y="998"/>
                    <a:pt x="15082" y="944"/>
                    <a:pt x="15841" y="873"/>
                  </a:cubicBezTo>
                  <a:cubicBezTo>
                    <a:pt x="16601" y="803"/>
                    <a:pt x="17359" y="715"/>
                    <a:pt x="18120" y="539"/>
                  </a:cubicBezTo>
                  <a:lnTo>
                    <a:pt x="18137" y="539"/>
                  </a:lnTo>
                  <a:cubicBezTo>
                    <a:pt x="18278" y="503"/>
                    <a:pt x="18367" y="344"/>
                    <a:pt x="18331" y="202"/>
                  </a:cubicBezTo>
                  <a:cubicBezTo>
                    <a:pt x="18301" y="82"/>
                    <a:pt x="18182" y="1"/>
                    <a:pt x="1806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5" name="Google Shape;1225;p26"/>
            <p:cNvSpPr/>
            <p:nvPr/>
          </p:nvSpPr>
          <p:spPr>
            <a:xfrm>
              <a:off x="2826200" y="3742750"/>
              <a:ext cx="179750" cy="139775"/>
            </a:xfrm>
            <a:custGeom>
              <a:avLst/>
              <a:gdLst/>
              <a:ahLst/>
              <a:cxnLst/>
              <a:rect l="l" t="t" r="r" b="b"/>
              <a:pathLst>
                <a:path w="7190" h="5591" extrusionOk="0">
                  <a:moveTo>
                    <a:pt x="7069" y="0"/>
                  </a:moveTo>
                  <a:cubicBezTo>
                    <a:pt x="7032" y="0"/>
                    <a:pt x="6997" y="14"/>
                    <a:pt x="6977" y="43"/>
                  </a:cubicBezTo>
                  <a:cubicBezTo>
                    <a:pt x="6005" y="1084"/>
                    <a:pt x="4875" y="1967"/>
                    <a:pt x="3728" y="2815"/>
                  </a:cubicBezTo>
                  <a:cubicBezTo>
                    <a:pt x="3163" y="3239"/>
                    <a:pt x="2562" y="3663"/>
                    <a:pt x="1979" y="4070"/>
                  </a:cubicBezTo>
                  <a:cubicBezTo>
                    <a:pt x="1397" y="4475"/>
                    <a:pt x="813" y="4882"/>
                    <a:pt x="178" y="5146"/>
                  </a:cubicBezTo>
                  <a:lnTo>
                    <a:pt x="161" y="5146"/>
                  </a:lnTo>
                  <a:cubicBezTo>
                    <a:pt x="55" y="5200"/>
                    <a:pt x="1" y="5341"/>
                    <a:pt x="55" y="5447"/>
                  </a:cubicBezTo>
                  <a:cubicBezTo>
                    <a:pt x="93" y="5538"/>
                    <a:pt x="180" y="5591"/>
                    <a:pt x="266" y="5591"/>
                  </a:cubicBezTo>
                  <a:cubicBezTo>
                    <a:pt x="296" y="5591"/>
                    <a:pt x="326" y="5584"/>
                    <a:pt x="354" y="5570"/>
                  </a:cubicBezTo>
                  <a:cubicBezTo>
                    <a:pt x="1044" y="5252"/>
                    <a:pt x="1644" y="4828"/>
                    <a:pt x="2226" y="4405"/>
                  </a:cubicBezTo>
                  <a:cubicBezTo>
                    <a:pt x="2791" y="3981"/>
                    <a:pt x="3375" y="3540"/>
                    <a:pt x="3940" y="3098"/>
                  </a:cubicBezTo>
                  <a:cubicBezTo>
                    <a:pt x="5087" y="2215"/>
                    <a:pt x="6200" y="1279"/>
                    <a:pt x="7154" y="201"/>
                  </a:cubicBezTo>
                  <a:cubicBezTo>
                    <a:pt x="7189" y="149"/>
                    <a:pt x="7189" y="79"/>
                    <a:pt x="7154" y="25"/>
                  </a:cubicBezTo>
                  <a:cubicBezTo>
                    <a:pt x="7130" y="9"/>
                    <a:pt x="7099" y="0"/>
                    <a:pt x="7069"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6" name="Google Shape;1226;p26"/>
            <p:cNvSpPr/>
            <p:nvPr/>
          </p:nvSpPr>
          <p:spPr>
            <a:xfrm>
              <a:off x="3027525" y="3736850"/>
              <a:ext cx="424775" cy="112550"/>
            </a:xfrm>
            <a:custGeom>
              <a:avLst/>
              <a:gdLst/>
              <a:ahLst/>
              <a:cxnLst/>
              <a:rect l="l" t="t" r="r" b="b"/>
              <a:pathLst>
                <a:path w="16991" h="4502" extrusionOk="0">
                  <a:moveTo>
                    <a:pt x="11500" y="0"/>
                  </a:moveTo>
                  <a:cubicBezTo>
                    <a:pt x="10821" y="0"/>
                    <a:pt x="10085" y="15"/>
                    <a:pt x="9290" y="49"/>
                  </a:cubicBezTo>
                  <a:cubicBezTo>
                    <a:pt x="3940" y="279"/>
                    <a:pt x="1" y="4129"/>
                    <a:pt x="1" y="4129"/>
                  </a:cubicBezTo>
                  <a:cubicBezTo>
                    <a:pt x="1" y="4129"/>
                    <a:pt x="3480" y="4502"/>
                    <a:pt x="6796" y="4502"/>
                  </a:cubicBezTo>
                  <a:cubicBezTo>
                    <a:pt x="7987" y="4502"/>
                    <a:pt x="9158" y="4453"/>
                    <a:pt x="10138" y="4323"/>
                  </a:cubicBezTo>
                  <a:cubicBezTo>
                    <a:pt x="12928" y="3953"/>
                    <a:pt x="15596" y="1956"/>
                    <a:pt x="16743" y="986"/>
                  </a:cubicBezTo>
                  <a:cubicBezTo>
                    <a:pt x="16990" y="774"/>
                    <a:pt x="16884" y="367"/>
                    <a:pt x="16566" y="332"/>
                  </a:cubicBezTo>
                  <a:cubicBezTo>
                    <a:pt x="15666" y="193"/>
                    <a:pt x="13971" y="0"/>
                    <a:pt x="1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26"/>
            <p:cNvSpPr/>
            <p:nvPr/>
          </p:nvSpPr>
          <p:spPr>
            <a:xfrm>
              <a:off x="3025350" y="3750000"/>
              <a:ext cx="425625" cy="92025"/>
            </a:xfrm>
            <a:custGeom>
              <a:avLst/>
              <a:gdLst/>
              <a:ahLst/>
              <a:cxnLst/>
              <a:rect l="l" t="t" r="r" b="b"/>
              <a:pathLst>
                <a:path w="17025" h="3681" extrusionOk="0">
                  <a:moveTo>
                    <a:pt x="16919" y="0"/>
                  </a:moveTo>
                  <a:lnTo>
                    <a:pt x="71" y="3533"/>
                  </a:lnTo>
                  <a:cubicBezTo>
                    <a:pt x="36" y="3533"/>
                    <a:pt x="0" y="3568"/>
                    <a:pt x="17" y="3620"/>
                  </a:cubicBezTo>
                  <a:lnTo>
                    <a:pt x="17" y="3638"/>
                  </a:lnTo>
                  <a:cubicBezTo>
                    <a:pt x="31" y="3664"/>
                    <a:pt x="53" y="3680"/>
                    <a:pt x="78" y="3680"/>
                  </a:cubicBezTo>
                  <a:cubicBezTo>
                    <a:pt x="88" y="3680"/>
                    <a:pt x="97" y="3678"/>
                    <a:pt x="106" y="3674"/>
                  </a:cubicBezTo>
                  <a:lnTo>
                    <a:pt x="16954" y="159"/>
                  </a:lnTo>
                  <a:cubicBezTo>
                    <a:pt x="17006" y="159"/>
                    <a:pt x="17025" y="106"/>
                    <a:pt x="17025" y="71"/>
                  </a:cubicBezTo>
                  <a:cubicBezTo>
                    <a:pt x="17006" y="17"/>
                    <a:pt x="16971" y="0"/>
                    <a:pt x="1691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26"/>
            <p:cNvSpPr/>
            <p:nvPr/>
          </p:nvSpPr>
          <p:spPr>
            <a:xfrm>
              <a:off x="3336175" y="3734375"/>
              <a:ext cx="50775" cy="74200"/>
            </a:xfrm>
            <a:custGeom>
              <a:avLst/>
              <a:gdLst/>
              <a:ahLst/>
              <a:cxnLst/>
              <a:rect l="l" t="t" r="r" b="b"/>
              <a:pathLst>
                <a:path w="2031" h="2968" extrusionOk="0">
                  <a:moveTo>
                    <a:pt x="817" y="0"/>
                  </a:moveTo>
                  <a:cubicBezTo>
                    <a:pt x="786" y="0"/>
                    <a:pt x="754" y="16"/>
                    <a:pt x="742" y="42"/>
                  </a:cubicBezTo>
                  <a:lnTo>
                    <a:pt x="17" y="1614"/>
                  </a:lnTo>
                  <a:cubicBezTo>
                    <a:pt x="0" y="1631"/>
                    <a:pt x="0" y="1650"/>
                    <a:pt x="17" y="1685"/>
                  </a:cubicBezTo>
                  <a:cubicBezTo>
                    <a:pt x="17" y="1685"/>
                    <a:pt x="35" y="1702"/>
                    <a:pt x="35" y="1720"/>
                  </a:cubicBezTo>
                  <a:lnTo>
                    <a:pt x="1889" y="2957"/>
                  </a:lnTo>
                  <a:cubicBezTo>
                    <a:pt x="1904" y="2964"/>
                    <a:pt x="1921" y="2968"/>
                    <a:pt x="1938" y="2968"/>
                  </a:cubicBezTo>
                  <a:cubicBezTo>
                    <a:pt x="1962" y="2968"/>
                    <a:pt x="1985" y="2959"/>
                    <a:pt x="1995" y="2938"/>
                  </a:cubicBezTo>
                  <a:cubicBezTo>
                    <a:pt x="2030" y="2886"/>
                    <a:pt x="2013" y="2851"/>
                    <a:pt x="1978" y="2815"/>
                  </a:cubicBezTo>
                  <a:lnTo>
                    <a:pt x="194" y="1614"/>
                  </a:lnTo>
                  <a:lnTo>
                    <a:pt x="883" y="113"/>
                  </a:lnTo>
                  <a:cubicBezTo>
                    <a:pt x="900" y="77"/>
                    <a:pt x="883" y="25"/>
                    <a:pt x="848" y="7"/>
                  </a:cubicBezTo>
                  <a:cubicBezTo>
                    <a:pt x="838" y="2"/>
                    <a:pt x="828" y="0"/>
                    <a:pt x="81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9" name="Google Shape;1229;p26"/>
            <p:cNvSpPr/>
            <p:nvPr/>
          </p:nvSpPr>
          <p:spPr>
            <a:xfrm>
              <a:off x="3246100" y="3735750"/>
              <a:ext cx="66250" cy="105250"/>
            </a:xfrm>
            <a:custGeom>
              <a:avLst/>
              <a:gdLst/>
              <a:ahLst/>
              <a:cxnLst/>
              <a:rect l="l" t="t" r="r" b="b"/>
              <a:pathLst>
                <a:path w="2650" h="4210" extrusionOk="0">
                  <a:moveTo>
                    <a:pt x="721" y="0"/>
                  </a:moveTo>
                  <a:cubicBezTo>
                    <a:pt x="688" y="0"/>
                    <a:pt x="650" y="29"/>
                    <a:pt x="636" y="58"/>
                  </a:cubicBezTo>
                  <a:lnTo>
                    <a:pt x="17" y="2336"/>
                  </a:lnTo>
                  <a:cubicBezTo>
                    <a:pt x="0" y="2353"/>
                    <a:pt x="0" y="2372"/>
                    <a:pt x="17" y="2389"/>
                  </a:cubicBezTo>
                  <a:cubicBezTo>
                    <a:pt x="17" y="2407"/>
                    <a:pt x="36" y="2424"/>
                    <a:pt x="36" y="2424"/>
                  </a:cubicBezTo>
                  <a:lnTo>
                    <a:pt x="2525" y="4190"/>
                  </a:lnTo>
                  <a:cubicBezTo>
                    <a:pt x="2539" y="4204"/>
                    <a:pt x="2552" y="4210"/>
                    <a:pt x="2566" y="4210"/>
                  </a:cubicBezTo>
                  <a:cubicBezTo>
                    <a:pt x="2588" y="4210"/>
                    <a:pt x="2609" y="4195"/>
                    <a:pt x="2631" y="4173"/>
                  </a:cubicBezTo>
                  <a:cubicBezTo>
                    <a:pt x="2649" y="4138"/>
                    <a:pt x="2649" y="4084"/>
                    <a:pt x="2614" y="4067"/>
                  </a:cubicBezTo>
                  <a:lnTo>
                    <a:pt x="177" y="2336"/>
                  </a:lnTo>
                  <a:lnTo>
                    <a:pt x="794" y="111"/>
                  </a:lnTo>
                  <a:cubicBezTo>
                    <a:pt x="813" y="58"/>
                    <a:pt x="794" y="22"/>
                    <a:pt x="742" y="5"/>
                  </a:cubicBezTo>
                  <a:cubicBezTo>
                    <a:pt x="735" y="2"/>
                    <a:pt x="728" y="0"/>
                    <a:pt x="72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0" name="Google Shape;1230;p26"/>
            <p:cNvSpPr/>
            <p:nvPr/>
          </p:nvSpPr>
          <p:spPr>
            <a:xfrm>
              <a:off x="3164850" y="3747175"/>
              <a:ext cx="57850" cy="103800"/>
            </a:xfrm>
            <a:custGeom>
              <a:avLst/>
              <a:gdLst/>
              <a:ahLst/>
              <a:cxnLst/>
              <a:rect l="l" t="t" r="r" b="b"/>
              <a:pathLst>
                <a:path w="2314" h="4152" extrusionOk="0">
                  <a:moveTo>
                    <a:pt x="925" y="1"/>
                  </a:moveTo>
                  <a:cubicBezTo>
                    <a:pt x="895" y="1"/>
                    <a:pt x="861" y="21"/>
                    <a:pt x="849" y="60"/>
                  </a:cubicBezTo>
                  <a:lnTo>
                    <a:pt x="1" y="2480"/>
                  </a:lnTo>
                  <a:cubicBezTo>
                    <a:pt x="1" y="2497"/>
                    <a:pt x="1" y="2515"/>
                    <a:pt x="18" y="2532"/>
                  </a:cubicBezTo>
                  <a:cubicBezTo>
                    <a:pt x="18" y="2551"/>
                    <a:pt x="18" y="2551"/>
                    <a:pt x="36" y="2568"/>
                  </a:cubicBezTo>
                  <a:lnTo>
                    <a:pt x="2172" y="4140"/>
                  </a:lnTo>
                  <a:cubicBezTo>
                    <a:pt x="2187" y="4147"/>
                    <a:pt x="2204" y="4151"/>
                    <a:pt x="2221" y="4151"/>
                  </a:cubicBezTo>
                  <a:cubicBezTo>
                    <a:pt x="2246" y="4151"/>
                    <a:pt x="2268" y="4142"/>
                    <a:pt x="2278" y="4122"/>
                  </a:cubicBezTo>
                  <a:cubicBezTo>
                    <a:pt x="2314" y="4086"/>
                    <a:pt x="2297" y="4034"/>
                    <a:pt x="2261" y="4016"/>
                  </a:cubicBezTo>
                  <a:lnTo>
                    <a:pt x="178" y="2462"/>
                  </a:lnTo>
                  <a:lnTo>
                    <a:pt x="1007" y="113"/>
                  </a:lnTo>
                  <a:cubicBezTo>
                    <a:pt x="1025" y="60"/>
                    <a:pt x="990" y="24"/>
                    <a:pt x="955" y="8"/>
                  </a:cubicBezTo>
                  <a:cubicBezTo>
                    <a:pt x="946" y="3"/>
                    <a:pt x="936" y="1"/>
                    <a:pt x="92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1" name="Google Shape;1231;p26"/>
            <p:cNvSpPr/>
            <p:nvPr/>
          </p:nvSpPr>
          <p:spPr>
            <a:xfrm>
              <a:off x="3099950" y="3773275"/>
              <a:ext cx="37575" cy="76550"/>
            </a:xfrm>
            <a:custGeom>
              <a:avLst/>
              <a:gdLst/>
              <a:ahLst/>
              <a:cxnLst/>
              <a:rect l="l" t="t" r="r" b="b"/>
              <a:pathLst>
                <a:path w="1503" h="3062" extrusionOk="0">
                  <a:moveTo>
                    <a:pt x="863" y="0"/>
                  </a:moveTo>
                  <a:cubicBezTo>
                    <a:pt x="830" y="0"/>
                    <a:pt x="792" y="29"/>
                    <a:pt x="777" y="58"/>
                  </a:cubicBezTo>
                  <a:lnTo>
                    <a:pt x="0" y="2036"/>
                  </a:lnTo>
                  <a:lnTo>
                    <a:pt x="0" y="2107"/>
                  </a:lnTo>
                  <a:cubicBezTo>
                    <a:pt x="19" y="2107"/>
                    <a:pt x="19" y="2124"/>
                    <a:pt x="36" y="2142"/>
                  </a:cubicBezTo>
                  <a:lnTo>
                    <a:pt x="1361" y="3042"/>
                  </a:lnTo>
                  <a:cubicBezTo>
                    <a:pt x="1374" y="3056"/>
                    <a:pt x="1391" y="3062"/>
                    <a:pt x="1406" y="3062"/>
                  </a:cubicBezTo>
                  <a:cubicBezTo>
                    <a:pt x="1431" y="3062"/>
                    <a:pt x="1455" y="3047"/>
                    <a:pt x="1467" y="3025"/>
                  </a:cubicBezTo>
                  <a:cubicBezTo>
                    <a:pt x="1502" y="2990"/>
                    <a:pt x="1484" y="2936"/>
                    <a:pt x="1448" y="2919"/>
                  </a:cubicBezTo>
                  <a:lnTo>
                    <a:pt x="177" y="2036"/>
                  </a:lnTo>
                  <a:lnTo>
                    <a:pt x="937" y="111"/>
                  </a:lnTo>
                  <a:cubicBezTo>
                    <a:pt x="954" y="75"/>
                    <a:pt x="937" y="23"/>
                    <a:pt x="883" y="5"/>
                  </a:cubicBezTo>
                  <a:cubicBezTo>
                    <a:pt x="877" y="2"/>
                    <a:pt x="870" y="0"/>
                    <a:pt x="86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2" name="Google Shape;1232;p26"/>
            <p:cNvSpPr/>
            <p:nvPr/>
          </p:nvSpPr>
          <p:spPr>
            <a:xfrm>
              <a:off x="2951175" y="3539275"/>
              <a:ext cx="263850" cy="256200"/>
            </a:xfrm>
            <a:custGeom>
              <a:avLst/>
              <a:gdLst/>
              <a:ahLst/>
              <a:cxnLst/>
              <a:rect l="l" t="t" r="r" b="b"/>
              <a:pathLst>
                <a:path w="10554" h="10248" extrusionOk="0">
                  <a:moveTo>
                    <a:pt x="10064" y="0"/>
                  </a:moveTo>
                  <a:cubicBezTo>
                    <a:pt x="10023" y="0"/>
                    <a:pt x="9982" y="8"/>
                    <a:pt x="9942" y="23"/>
                  </a:cubicBezTo>
                  <a:cubicBezTo>
                    <a:pt x="8972" y="376"/>
                    <a:pt x="6994" y="1224"/>
                    <a:pt x="4345" y="2955"/>
                  </a:cubicBezTo>
                  <a:cubicBezTo>
                    <a:pt x="477" y="5480"/>
                    <a:pt x="0" y="10248"/>
                    <a:pt x="0" y="10248"/>
                  </a:cubicBezTo>
                  <a:cubicBezTo>
                    <a:pt x="0" y="10248"/>
                    <a:pt x="5228" y="8006"/>
                    <a:pt x="7682" y="5992"/>
                  </a:cubicBezTo>
                  <a:cubicBezTo>
                    <a:pt x="9537" y="4491"/>
                    <a:pt x="10260" y="1736"/>
                    <a:pt x="10508" y="464"/>
                  </a:cubicBezTo>
                  <a:cubicBezTo>
                    <a:pt x="10553" y="239"/>
                    <a:pt x="10304" y="0"/>
                    <a:pt x="10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3" name="Google Shape;1233;p26"/>
            <p:cNvSpPr/>
            <p:nvPr/>
          </p:nvSpPr>
          <p:spPr>
            <a:xfrm>
              <a:off x="2948950" y="3540500"/>
              <a:ext cx="262725" cy="256650"/>
            </a:xfrm>
            <a:custGeom>
              <a:avLst/>
              <a:gdLst/>
              <a:ahLst/>
              <a:cxnLst/>
              <a:rect l="l" t="t" r="r" b="b"/>
              <a:pathLst>
                <a:path w="10509" h="10266" extrusionOk="0">
                  <a:moveTo>
                    <a:pt x="10431" y="0"/>
                  </a:moveTo>
                  <a:cubicBezTo>
                    <a:pt x="10411" y="0"/>
                    <a:pt x="10394" y="9"/>
                    <a:pt x="10385" y="27"/>
                  </a:cubicBezTo>
                  <a:lnTo>
                    <a:pt x="36" y="10146"/>
                  </a:lnTo>
                  <a:cubicBezTo>
                    <a:pt x="0" y="10163"/>
                    <a:pt x="0" y="10199"/>
                    <a:pt x="19" y="10217"/>
                  </a:cubicBezTo>
                  <a:cubicBezTo>
                    <a:pt x="19" y="10234"/>
                    <a:pt x="19" y="10234"/>
                    <a:pt x="36" y="10252"/>
                  </a:cubicBezTo>
                  <a:cubicBezTo>
                    <a:pt x="45" y="10261"/>
                    <a:pt x="63" y="10265"/>
                    <a:pt x="82" y="10265"/>
                  </a:cubicBezTo>
                  <a:cubicBezTo>
                    <a:pt x="102" y="10265"/>
                    <a:pt x="124" y="10261"/>
                    <a:pt x="142" y="10252"/>
                  </a:cubicBezTo>
                  <a:lnTo>
                    <a:pt x="10491" y="133"/>
                  </a:lnTo>
                  <a:cubicBezTo>
                    <a:pt x="10509" y="97"/>
                    <a:pt x="10509" y="45"/>
                    <a:pt x="10491" y="27"/>
                  </a:cubicBezTo>
                  <a:cubicBezTo>
                    <a:pt x="10473" y="9"/>
                    <a:pt x="10451" y="0"/>
                    <a:pt x="1043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26"/>
            <p:cNvSpPr/>
            <p:nvPr/>
          </p:nvSpPr>
          <p:spPr>
            <a:xfrm>
              <a:off x="3128650" y="3568100"/>
              <a:ext cx="69325" cy="47250"/>
            </a:xfrm>
            <a:custGeom>
              <a:avLst/>
              <a:gdLst/>
              <a:ahLst/>
              <a:cxnLst/>
              <a:rect l="l" t="t" r="r" b="b"/>
              <a:pathLst>
                <a:path w="2773" h="1890" extrusionOk="0">
                  <a:moveTo>
                    <a:pt x="71" y="1"/>
                  </a:moveTo>
                  <a:cubicBezTo>
                    <a:pt x="36" y="17"/>
                    <a:pt x="1" y="53"/>
                    <a:pt x="18" y="106"/>
                  </a:cubicBezTo>
                  <a:lnTo>
                    <a:pt x="460" y="1661"/>
                  </a:lnTo>
                  <a:cubicBezTo>
                    <a:pt x="477" y="1696"/>
                    <a:pt x="495" y="1713"/>
                    <a:pt x="531" y="1713"/>
                  </a:cubicBezTo>
                  <a:lnTo>
                    <a:pt x="2702" y="1889"/>
                  </a:lnTo>
                  <a:cubicBezTo>
                    <a:pt x="2737" y="1889"/>
                    <a:pt x="2773" y="1872"/>
                    <a:pt x="2773" y="1819"/>
                  </a:cubicBezTo>
                  <a:cubicBezTo>
                    <a:pt x="2773" y="1783"/>
                    <a:pt x="2756" y="1748"/>
                    <a:pt x="2702" y="1748"/>
                  </a:cubicBezTo>
                  <a:lnTo>
                    <a:pt x="601" y="1572"/>
                  </a:lnTo>
                  <a:lnTo>
                    <a:pt x="159" y="53"/>
                  </a:lnTo>
                  <a:cubicBezTo>
                    <a:pt x="142" y="17"/>
                    <a:pt x="107" y="1"/>
                    <a:pt x="7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26"/>
            <p:cNvSpPr/>
            <p:nvPr/>
          </p:nvSpPr>
          <p:spPr>
            <a:xfrm>
              <a:off x="3060675" y="3609425"/>
              <a:ext cx="102450" cy="64200"/>
            </a:xfrm>
            <a:custGeom>
              <a:avLst/>
              <a:gdLst/>
              <a:ahLst/>
              <a:cxnLst/>
              <a:rect l="l" t="t" r="r" b="b"/>
              <a:pathLst>
                <a:path w="4098" h="2568" extrusionOk="0">
                  <a:moveTo>
                    <a:pt x="81" y="0"/>
                  </a:moveTo>
                  <a:cubicBezTo>
                    <a:pt x="71" y="0"/>
                    <a:pt x="62" y="3"/>
                    <a:pt x="52" y="8"/>
                  </a:cubicBezTo>
                  <a:cubicBezTo>
                    <a:pt x="17" y="25"/>
                    <a:pt x="0" y="78"/>
                    <a:pt x="17" y="114"/>
                  </a:cubicBezTo>
                  <a:lnTo>
                    <a:pt x="989" y="2197"/>
                  </a:lnTo>
                  <a:cubicBezTo>
                    <a:pt x="1006" y="2214"/>
                    <a:pt x="1024" y="2233"/>
                    <a:pt x="1041" y="2233"/>
                  </a:cubicBezTo>
                  <a:lnTo>
                    <a:pt x="4027" y="2568"/>
                  </a:lnTo>
                  <a:cubicBezTo>
                    <a:pt x="4062" y="2568"/>
                    <a:pt x="4097" y="2532"/>
                    <a:pt x="4097" y="2497"/>
                  </a:cubicBezTo>
                  <a:cubicBezTo>
                    <a:pt x="4097" y="2462"/>
                    <a:pt x="4079" y="2426"/>
                    <a:pt x="4027" y="2409"/>
                  </a:cubicBezTo>
                  <a:lnTo>
                    <a:pt x="1112" y="2091"/>
                  </a:lnTo>
                  <a:lnTo>
                    <a:pt x="158" y="43"/>
                  </a:lnTo>
                  <a:cubicBezTo>
                    <a:pt x="133" y="17"/>
                    <a:pt x="107" y="0"/>
                    <a:pt x="8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6" name="Google Shape;1236;p26"/>
            <p:cNvSpPr/>
            <p:nvPr/>
          </p:nvSpPr>
          <p:spPr>
            <a:xfrm>
              <a:off x="3011225" y="3651375"/>
              <a:ext cx="91400" cy="69175"/>
            </a:xfrm>
            <a:custGeom>
              <a:avLst/>
              <a:gdLst/>
              <a:ahLst/>
              <a:cxnLst/>
              <a:rect l="l" t="t" r="r" b="b"/>
              <a:pathLst>
                <a:path w="3656" h="2767" extrusionOk="0">
                  <a:moveTo>
                    <a:pt x="78" y="0"/>
                  </a:moveTo>
                  <a:cubicBezTo>
                    <a:pt x="70" y="0"/>
                    <a:pt x="61" y="2"/>
                    <a:pt x="53" y="7"/>
                  </a:cubicBezTo>
                  <a:cubicBezTo>
                    <a:pt x="17" y="25"/>
                    <a:pt x="0" y="77"/>
                    <a:pt x="0" y="113"/>
                  </a:cubicBezTo>
                  <a:lnTo>
                    <a:pt x="919" y="2391"/>
                  </a:lnTo>
                  <a:lnTo>
                    <a:pt x="919" y="2408"/>
                  </a:lnTo>
                  <a:cubicBezTo>
                    <a:pt x="919" y="2427"/>
                    <a:pt x="954" y="2444"/>
                    <a:pt x="971" y="2444"/>
                  </a:cubicBezTo>
                  <a:lnTo>
                    <a:pt x="3568" y="2762"/>
                  </a:lnTo>
                  <a:cubicBezTo>
                    <a:pt x="3574" y="2765"/>
                    <a:pt x="3581" y="2767"/>
                    <a:pt x="3587" y="2767"/>
                  </a:cubicBezTo>
                  <a:cubicBezTo>
                    <a:pt x="3616" y="2767"/>
                    <a:pt x="3641" y="2738"/>
                    <a:pt x="3655" y="2709"/>
                  </a:cubicBezTo>
                  <a:cubicBezTo>
                    <a:pt x="3655" y="2656"/>
                    <a:pt x="3620" y="2620"/>
                    <a:pt x="3585" y="2620"/>
                  </a:cubicBezTo>
                  <a:lnTo>
                    <a:pt x="1041" y="2302"/>
                  </a:lnTo>
                  <a:lnTo>
                    <a:pt x="142" y="60"/>
                  </a:lnTo>
                  <a:cubicBezTo>
                    <a:pt x="128" y="20"/>
                    <a:pt x="104" y="0"/>
                    <a:pt x="7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7" name="Google Shape;1237;p26"/>
            <p:cNvSpPr/>
            <p:nvPr/>
          </p:nvSpPr>
          <p:spPr>
            <a:xfrm>
              <a:off x="2977675" y="3701250"/>
              <a:ext cx="60475" cy="55375"/>
            </a:xfrm>
            <a:custGeom>
              <a:avLst/>
              <a:gdLst/>
              <a:ahLst/>
              <a:cxnLst/>
              <a:rect l="l" t="t" r="r" b="b"/>
              <a:pathLst>
                <a:path w="2419" h="2215" extrusionOk="0">
                  <a:moveTo>
                    <a:pt x="100" y="1"/>
                  </a:moveTo>
                  <a:cubicBezTo>
                    <a:pt x="90" y="1"/>
                    <a:pt x="80" y="3"/>
                    <a:pt x="71" y="8"/>
                  </a:cubicBezTo>
                  <a:cubicBezTo>
                    <a:pt x="35" y="25"/>
                    <a:pt x="0" y="60"/>
                    <a:pt x="17" y="114"/>
                  </a:cubicBezTo>
                  <a:lnTo>
                    <a:pt x="688" y="2021"/>
                  </a:lnTo>
                  <a:lnTo>
                    <a:pt x="706" y="2021"/>
                  </a:lnTo>
                  <a:cubicBezTo>
                    <a:pt x="706" y="2056"/>
                    <a:pt x="742" y="2056"/>
                    <a:pt x="759" y="2073"/>
                  </a:cubicBezTo>
                  <a:lnTo>
                    <a:pt x="2331" y="2215"/>
                  </a:lnTo>
                  <a:cubicBezTo>
                    <a:pt x="2367" y="2215"/>
                    <a:pt x="2402" y="2179"/>
                    <a:pt x="2402" y="2144"/>
                  </a:cubicBezTo>
                  <a:cubicBezTo>
                    <a:pt x="2419" y="2109"/>
                    <a:pt x="2383" y="2073"/>
                    <a:pt x="2348" y="2056"/>
                  </a:cubicBezTo>
                  <a:lnTo>
                    <a:pt x="829" y="1915"/>
                  </a:lnTo>
                  <a:lnTo>
                    <a:pt x="158" y="60"/>
                  </a:lnTo>
                  <a:cubicBezTo>
                    <a:pt x="158" y="21"/>
                    <a:pt x="129" y="1"/>
                    <a:pt x="10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8" name="Google Shape;1238;p26"/>
            <p:cNvSpPr/>
            <p:nvPr/>
          </p:nvSpPr>
          <p:spPr>
            <a:xfrm>
              <a:off x="2987800" y="3798050"/>
              <a:ext cx="258750" cy="179000"/>
            </a:xfrm>
            <a:custGeom>
              <a:avLst/>
              <a:gdLst/>
              <a:ahLst/>
              <a:cxnLst/>
              <a:rect l="l" t="t" r="r" b="b"/>
              <a:pathLst>
                <a:path w="10350" h="7160" extrusionOk="0">
                  <a:moveTo>
                    <a:pt x="8231" y="0"/>
                  </a:moveTo>
                  <a:cubicBezTo>
                    <a:pt x="8201" y="0"/>
                    <a:pt x="8170" y="3"/>
                    <a:pt x="8143" y="3"/>
                  </a:cubicBezTo>
                  <a:cubicBezTo>
                    <a:pt x="7648" y="92"/>
                    <a:pt x="7171" y="356"/>
                    <a:pt x="6747" y="622"/>
                  </a:cubicBezTo>
                  <a:cubicBezTo>
                    <a:pt x="6005" y="1098"/>
                    <a:pt x="5334" y="1627"/>
                    <a:pt x="4646" y="2176"/>
                  </a:cubicBezTo>
                  <a:cubicBezTo>
                    <a:pt x="4611" y="2193"/>
                    <a:pt x="4575" y="2228"/>
                    <a:pt x="4522" y="2263"/>
                  </a:cubicBezTo>
                  <a:cubicBezTo>
                    <a:pt x="3603" y="2970"/>
                    <a:pt x="2703" y="3605"/>
                    <a:pt x="1714" y="4135"/>
                  </a:cubicBezTo>
                  <a:cubicBezTo>
                    <a:pt x="1307" y="4365"/>
                    <a:pt x="902" y="4559"/>
                    <a:pt x="460" y="4736"/>
                  </a:cubicBezTo>
                  <a:cubicBezTo>
                    <a:pt x="1" y="4931"/>
                    <a:pt x="196" y="5054"/>
                    <a:pt x="549" y="5336"/>
                  </a:cubicBezTo>
                  <a:cubicBezTo>
                    <a:pt x="831" y="5566"/>
                    <a:pt x="1131" y="5778"/>
                    <a:pt x="1449" y="5955"/>
                  </a:cubicBezTo>
                  <a:cubicBezTo>
                    <a:pt x="1573" y="6026"/>
                    <a:pt x="1696" y="6096"/>
                    <a:pt x="1820" y="6148"/>
                  </a:cubicBezTo>
                  <a:cubicBezTo>
                    <a:pt x="2350" y="6414"/>
                    <a:pt x="2915" y="6608"/>
                    <a:pt x="3480" y="6749"/>
                  </a:cubicBezTo>
                  <a:cubicBezTo>
                    <a:pt x="4575" y="7031"/>
                    <a:pt x="5722" y="7102"/>
                    <a:pt x="6853" y="7137"/>
                  </a:cubicBezTo>
                  <a:cubicBezTo>
                    <a:pt x="7065" y="7156"/>
                    <a:pt x="7277" y="7156"/>
                    <a:pt x="7488" y="7156"/>
                  </a:cubicBezTo>
                  <a:cubicBezTo>
                    <a:pt x="7609" y="7158"/>
                    <a:pt x="7731" y="7160"/>
                    <a:pt x="7853" y="7160"/>
                  </a:cubicBezTo>
                  <a:cubicBezTo>
                    <a:pt x="8620" y="7160"/>
                    <a:pt x="9391" y="7093"/>
                    <a:pt x="10032" y="6697"/>
                  </a:cubicBezTo>
                  <a:cubicBezTo>
                    <a:pt x="10191" y="6591"/>
                    <a:pt x="10349" y="6431"/>
                    <a:pt x="10297" y="6254"/>
                  </a:cubicBezTo>
                  <a:cubicBezTo>
                    <a:pt x="10262" y="6148"/>
                    <a:pt x="10173" y="6078"/>
                    <a:pt x="10085" y="6026"/>
                  </a:cubicBezTo>
                  <a:cubicBezTo>
                    <a:pt x="9520" y="5637"/>
                    <a:pt x="8884" y="5371"/>
                    <a:pt x="8213" y="5230"/>
                  </a:cubicBezTo>
                  <a:cubicBezTo>
                    <a:pt x="8725" y="5213"/>
                    <a:pt x="9238" y="5089"/>
                    <a:pt x="9678" y="4860"/>
                  </a:cubicBezTo>
                  <a:cubicBezTo>
                    <a:pt x="9838" y="4771"/>
                    <a:pt x="10015" y="4630"/>
                    <a:pt x="9979" y="4453"/>
                  </a:cubicBezTo>
                  <a:cubicBezTo>
                    <a:pt x="9944" y="4330"/>
                    <a:pt x="9803" y="4260"/>
                    <a:pt x="9678" y="4206"/>
                  </a:cubicBezTo>
                  <a:cubicBezTo>
                    <a:pt x="9289" y="4053"/>
                    <a:pt x="8867" y="3977"/>
                    <a:pt x="8455" y="3977"/>
                  </a:cubicBezTo>
                  <a:cubicBezTo>
                    <a:pt x="8344" y="3977"/>
                    <a:pt x="8233" y="3983"/>
                    <a:pt x="8124" y="3994"/>
                  </a:cubicBezTo>
                  <a:cubicBezTo>
                    <a:pt x="8407" y="3871"/>
                    <a:pt x="8708" y="3730"/>
                    <a:pt x="9007" y="3605"/>
                  </a:cubicBezTo>
                  <a:cubicBezTo>
                    <a:pt x="9219" y="3499"/>
                    <a:pt x="9449" y="3412"/>
                    <a:pt x="9591" y="3217"/>
                  </a:cubicBezTo>
                  <a:cubicBezTo>
                    <a:pt x="9749" y="3040"/>
                    <a:pt x="9803" y="2758"/>
                    <a:pt x="9661" y="2581"/>
                  </a:cubicBezTo>
                  <a:cubicBezTo>
                    <a:pt x="9537" y="2440"/>
                    <a:pt x="9325" y="2405"/>
                    <a:pt x="9132" y="2388"/>
                  </a:cubicBezTo>
                  <a:cubicBezTo>
                    <a:pt x="9008" y="2379"/>
                    <a:pt x="8884" y="2374"/>
                    <a:pt x="8761" y="2374"/>
                  </a:cubicBezTo>
                  <a:cubicBezTo>
                    <a:pt x="8391" y="2374"/>
                    <a:pt x="8023" y="2414"/>
                    <a:pt x="7665" y="2494"/>
                  </a:cubicBezTo>
                  <a:cubicBezTo>
                    <a:pt x="8107" y="2317"/>
                    <a:pt x="8496" y="2087"/>
                    <a:pt x="8866" y="1787"/>
                  </a:cubicBezTo>
                  <a:cubicBezTo>
                    <a:pt x="9043" y="1646"/>
                    <a:pt x="9238" y="1363"/>
                    <a:pt x="9061" y="1187"/>
                  </a:cubicBezTo>
                  <a:cubicBezTo>
                    <a:pt x="8990" y="1116"/>
                    <a:pt x="8884" y="1098"/>
                    <a:pt x="8795" y="1098"/>
                  </a:cubicBezTo>
                  <a:cubicBezTo>
                    <a:pt x="8755" y="1095"/>
                    <a:pt x="8715" y="1094"/>
                    <a:pt x="8675" y="1094"/>
                  </a:cubicBezTo>
                  <a:cubicBezTo>
                    <a:pt x="8138" y="1094"/>
                    <a:pt x="7630" y="1307"/>
                    <a:pt x="7154" y="1505"/>
                  </a:cubicBezTo>
                  <a:cubicBezTo>
                    <a:pt x="7559" y="1204"/>
                    <a:pt x="7948" y="850"/>
                    <a:pt x="8284" y="462"/>
                  </a:cubicBezTo>
                  <a:cubicBezTo>
                    <a:pt x="8390" y="339"/>
                    <a:pt x="8496" y="127"/>
                    <a:pt x="8354" y="38"/>
                  </a:cubicBezTo>
                  <a:cubicBezTo>
                    <a:pt x="8322" y="6"/>
                    <a:pt x="8277" y="0"/>
                    <a:pt x="8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26"/>
            <p:cNvSpPr/>
            <p:nvPr/>
          </p:nvSpPr>
          <p:spPr>
            <a:xfrm>
              <a:off x="2987800" y="3843925"/>
              <a:ext cx="185025" cy="132575"/>
            </a:xfrm>
            <a:custGeom>
              <a:avLst/>
              <a:gdLst/>
              <a:ahLst/>
              <a:cxnLst/>
              <a:rect l="l" t="t" r="r" b="b"/>
              <a:pathLst>
                <a:path w="7401" h="5303" extrusionOk="0">
                  <a:moveTo>
                    <a:pt x="5733" y="0"/>
                  </a:moveTo>
                  <a:cubicBezTo>
                    <a:pt x="5453" y="0"/>
                    <a:pt x="5172" y="99"/>
                    <a:pt x="4910" y="216"/>
                  </a:cubicBezTo>
                  <a:cubicBezTo>
                    <a:pt x="4822" y="252"/>
                    <a:pt x="4733" y="287"/>
                    <a:pt x="4646" y="341"/>
                  </a:cubicBezTo>
                  <a:cubicBezTo>
                    <a:pt x="4611" y="358"/>
                    <a:pt x="4575" y="393"/>
                    <a:pt x="4522" y="428"/>
                  </a:cubicBezTo>
                  <a:cubicBezTo>
                    <a:pt x="3603" y="1135"/>
                    <a:pt x="2703" y="1770"/>
                    <a:pt x="1714" y="2300"/>
                  </a:cubicBezTo>
                  <a:cubicBezTo>
                    <a:pt x="1307" y="2530"/>
                    <a:pt x="902" y="2724"/>
                    <a:pt x="460" y="2901"/>
                  </a:cubicBezTo>
                  <a:cubicBezTo>
                    <a:pt x="1" y="3096"/>
                    <a:pt x="196" y="3219"/>
                    <a:pt x="549" y="3501"/>
                  </a:cubicBezTo>
                  <a:cubicBezTo>
                    <a:pt x="831" y="3731"/>
                    <a:pt x="1131" y="3943"/>
                    <a:pt x="1449" y="4120"/>
                  </a:cubicBezTo>
                  <a:cubicBezTo>
                    <a:pt x="1573" y="4191"/>
                    <a:pt x="1696" y="4261"/>
                    <a:pt x="1820" y="4313"/>
                  </a:cubicBezTo>
                  <a:cubicBezTo>
                    <a:pt x="2350" y="4579"/>
                    <a:pt x="2915" y="4773"/>
                    <a:pt x="3480" y="4914"/>
                  </a:cubicBezTo>
                  <a:cubicBezTo>
                    <a:pt x="4575" y="5196"/>
                    <a:pt x="5722" y="5267"/>
                    <a:pt x="6853" y="5302"/>
                  </a:cubicBezTo>
                  <a:cubicBezTo>
                    <a:pt x="6394" y="4932"/>
                    <a:pt x="5776" y="4737"/>
                    <a:pt x="5193" y="4544"/>
                  </a:cubicBezTo>
                  <a:cubicBezTo>
                    <a:pt x="5741" y="4508"/>
                    <a:pt x="6288" y="4402"/>
                    <a:pt x="6817" y="4207"/>
                  </a:cubicBezTo>
                  <a:cubicBezTo>
                    <a:pt x="6959" y="4155"/>
                    <a:pt x="7118" y="4102"/>
                    <a:pt x="7224" y="3979"/>
                  </a:cubicBezTo>
                  <a:cubicBezTo>
                    <a:pt x="7347" y="3873"/>
                    <a:pt x="7401" y="3678"/>
                    <a:pt x="7312" y="3536"/>
                  </a:cubicBezTo>
                  <a:cubicBezTo>
                    <a:pt x="7277" y="3466"/>
                    <a:pt x="7189" y="3413"/>
                    <a:pt x="7118" y="3360"/>
                  </a:cubicBezTo>
                  <a:cubicBezTo>
                    <a:pt x="6642" y="3102"/>
                    <a:pt x="6091" y="3042"/>
                    <a:pt x="5540" y="3042"/>
                  </a:cubicBezTo>
                  <a:cubicBezTo>
                    <a:pt x="5335" y="3042"/>
                    <a:pt x="5130" y="3051"/>
                    <a:pt x="4928" y="3060"/>
                  </a:cubicBezTo>
                  <a:cubicBezTo>
                    <a:pt x="5511" y="2990"/>
                    <a:pt x="6076" y="2795"/>
                    <a:pt x="6570" y="2512"/>
                  </a:cubicBezTo>
                  <a:cubicBezTo>
                    <a:pt x="6836" y="2371"/>
                    <a:pt x="7100" y="2124"/>
                    <a:pt x="7048" y="1841"/>
                  </a:cubicBezTo>
                  <a:cubicBezTo>
                    <a:pt x="6977" y="1542"/>
                    <a:pt x="6588" y="1471"/>
                    <a:pt x="6288" y="1471"/>
                  </a:cubicBezTo>
                  <a:cubicBezTo>
                    <a:pt x="5600" y="1471"/>
                    <a:pt x="4893" y="1594"/>
                    <a:pt x="4257" y="1859"/>
                  </a:cubicBezTo>
                  <a:cubicBezTo>
                    <a:pt x="4663" y="1629"/>
                    <a:pt x="5087" y="1400"/>
                    <a:pt x="5475" y="1135"/>
                  </a:cubicBezTo>
                  <a:cubicBezTo>
                    <a:pt x="5758" y="958"/>
                    <a:pt x="6040" y="764"/>
                    <a:pt x="6217" y="482"/>
                  </a:cubicBezTo>
                  <a:cubicBezTo>
                    <a:pt x="6252" y="411"/>
                    <a:pt x="6288" y="322"/>
                    <a:pt x="6271" y="235"/>
                  </a:cubicBezTo>
                  <a:cubicBezTo>
                    <a:pt x="6235" y="129"/>
                    <a:pt x="6129" y="58"/>
                    <a:pt x="6023" y="40"/>
                  </a:cubicBezTo>
                  <a:cubicBezTo>
                    <a:pt x="5927" y="12"/>
                    <a:pt x="5830" y="0"/>
                    <a:pt x="5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0" name="Google Shape;1240;p26"/>
            <p:cNvSpPr/>
            <p:nvPr/>
          </p:nvSpPr>
          <p:spPr>
            <a:xfrm>
              <a:off x="2987800" y="3901425"/>
              <a:ext cx="51250" cy="50350"/>
            </a:xfrm>
            <a:custGeom>
              <a:avLst/>
              <a:gdLst/>
              <a:ahLst/>
              <a:cxnLst/>
              <a:rect l="l" t="t" r="r" b="b"/>
              <a:pathLst>
                <a:path w="2050" h="2014" extrusionOk="0">
                  <a:moveTo>
                    <a:pt x="1714" y="0"/>
                  </a:moveTo>
                  <a:cubicBezTo>
                    <a:pt x="1307" y="230"/>
                    <a:pt x="902" y="424"/>
                    <a:pt x="460" y="601"/>
                  </a:cubicBezTo>
                  <a:cubicBezTo>
                    <a:pt x="1" y="796"/>
                    <a:pt x="196" y="919"/>
                    <a:pt x="549" y="1201"/>
                  </a:cubicBezTo>
                  <a:cubicBezTo>
                    <a:pt x="831" y="1431"/>
                    <a:pt x="1131" y="1643"/>
                    <a:pt x="1449" y="1820"/>
                  </a:cubicBezTo>
                  <a:cubicBezTo>
                    <a:pt x="1573" y="1891"/>
                    <a:pt x="1696" y="1961"/>
                    <a:pt x="1820" y="2013"/>
                  </a:cubicBezTo>
                  <a:cubicBezTo>
                    <a:pt x="1837" y="2013"/>
                    <a:pt x="1837" y="1997"/>
                    <a:pt x="1837" y="1978"/>
                  </a:cubicBezTo>
                  <a:cubicBezTo>
                    <a:pt x="1837" y="1926"/>
                    <a:pt x="1802" y="1872"/>
                    <a:pt x="1767" y="1837"/>
                  </a:cubicBezTo>
                  <a:cubicBezTo>
                    <a:pt x="1573" y="1608"/>
                    <a:pt x="1326" y="1431"/>
                    <a:pt x="1060" y="1307"/>
                  </a:cubicBezTo>
                  <a:lnTo>
                    <a:pt x="1060" y="1307"/>
                  </a:lnTo>
                  <a:cubicBezTo>
                    <a:pt x="1201" y="1334"/>
                    <a:pt x="1347" y="1356"/>
                    <a:pt x="1489" y="1356"/>
                  </a:cubicBezTo>
                  <a:cubicBezTo>
                    <a:pt x="1630" y="1356"/>
                    <a:pt x="1767" y="1334"/>
                    <a:pt x="1891" y="1272"/>
                  </a:cubicBezTo>
                  <a:cubicBezTo>
                    <a:pt x="1943" y="1255"/>
                    <a:pt x="1978" y="1236"/>
                    <a:pt x="1997" y="1184"/>
                  </a:cubicBezTo>
                  <a:cubicBezTo>
                    <a:pt x="2049" y="1078"/>
                    <a:pt x="1908" y="972"/>
                    <a:pt x="1802" y="937"/>
                  </a:cubicBezTo>
                  <a:cubicBezTo>
                    <a:pt x="1538" y="831"/>
                    <a:pt x="1255" y="796"/>
                    <a:pt x="973" y="796"/>
                  </a:cubicBezTo>
                  <a:cubicBezTo>
                    <a:pt x="1201" y="690"/>
                    <a:pt x="1413" y="584"/>
                    <a:pt x="1625" y="442"/>
                  </a:cubicBezTo>
                  <a:cubicBezTo>
                    <a:pt x="1696" y="407"/>
                    <a:pt x="1767" y="372"/>
                    <a:pt x="1820" y="301"/>
                  </a:cubicBezTo>
                  <a:cubicBezTo>
                    <a:pt x="1856" y="230"/>
                    <a:pt x="1873" y="141"/>
                    <a:pt x="1837" y="89"/>
                  </a:cubicBezTo>
                  <a:cubicBezTo>
                    <a:pt x="1802" y="36"/>
                    <a:pt x="1750" y="19"/>
                    <a:pt x="1714"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1" name="Google Shape;1241;p26"/>
            <p:cNvSpPr/>
            <p:nvPr/>
          </p:nvSpPr>
          <p:spPr>
            <a:xfrm>
              <a:off x="2526875" y="3357050"/>
              <a:ext cx="5775" cy="1350"/>
            </a:xfrm>
            <a:custGeom>
              <a:avLst/>
              <a:gdLst/>
              <a:ahLst/>
              <a:cxnLst/>
              <a:rect l="l" t="t" r="r" b="b"/>
              <a:pathLst>
                <a:path w="231" h="54" extrusionOk="0">
                  <a:moveTo>
                    <a:pt x="0" y="1"/>
                  </a:moveTo>
                  <a:lnTo>
                    <a:pt x="231" y="53"/>
                  </a:lnTo>
                  <a:cubicBezTo>
                    <a:pt x="195" y="36"/>
                    <a:pt x="142" y="36"/>
                    <a:pt x="106" y="18"/>
                  </a:cubicBezTo>
                  <a:cubicBezTo>
                    <a:pt x="71" y="1"/>
                    <a:pt x="36" y="1"/>
                    <a:pt x="0"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2" name="Google Shape;1242;p26"/>
          <p:cNvGrpSpPr/>
          <p:nvPr/>
        </p:nvGrpSpPr>
        <p:grpSpPr>
          <a:xfrm rot="5659072">
            <a:off x="8470576" y="6058339"/>
            <a:ext cx="429603" cy="420421"/>
            <a:chOff x="2263300" y="3569000"/>
            <a:chExt cx="157625" cy="205675"/>
          </a:xfrm>
        </p:grpSpPr>
        <p:sp>
          <p:nvSpPr>
            <p:cNvPr id="1243" name="Google Shape;1243;p26"/>
            <p:cNvSpPr/>
            <p:nvPr/>
          </p:nvSpPr>
          <p:spPr>
            <a:xfrm>
              <a:off x="2263300" y="3569000"/>
              <a:ext cx="157625" cy="205675"/>
            </a:xfrm>
            <a:custGeom>
              <a:avLst/>
              <a:gdLst/>
              <a:ahLst/>
              <a:cxnLst/>
              <a:rect l="l" t="t" r="r" b="b"/>
              <a:pathLst>
                <a:path w="6305" h="8227"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442" y="5845"/>
                    <a:pt x="477" y="6021"/>
                    <a:pt x="512" y="6181"/>
                  </a:cubicBezTo>
                  <a:cubicBezTo>
                    <a:pt x="689" y="6869"/>
                    <a:pt x="884" y="7594"/>
                    <a:pt x="1395" y="8070"/>
                  </a:cubicBezTo>
                  <a:cubicBezTo>
                    <a:pt x="1474" y="8148"/>
                    <a:pt x="1591" y="8227"/>
                    <a:pt x="1697" y="8227"/>
                  </a:cubicBezTo>
                  <a:cubicBezTo>
                    <a:pt x="1734" y="8227"/>
                    <a:pt x="1770" y="8217"/>
                    <a:pt x="1802" y="8194"/>
                  </a:cubicBezTo>
                  <a:cubicBezTo>
                    <a:pt x="1873" y="8159"/>
                    <a:pt x="1908" y="8070"/>
                    <a:pt x="1944" y="7999"/>
                  </a:cubicBezTo>
                  <a:cubicBezTo>
                    <a:pt x="2120" y="7469"/>
                    <a:pt x="2208" y="6904"/>
                    <a:pt x="2191" y="6357"/>
                  </a:cubicBezTo>
                  <a:lnTo>
                    <a:pt x="2191" y="6357"/>
                  </a:lnTo>
                  <a:cubicBezTo>
                    <a:pt x="2297" y="6763"/>
                    <a:pt x="2490" y="7135"/>
                    <a:pt x="2773" y="7434"/>
                  </a:cubicBezTo>
                  <a:cubicBezTo>
                    <a:pt x="2842" y="7516"/>
                    <a:pt x="2942" y="7598"/>
                    <a:pt x="3049" y="7598"/>
                  </a:cubicBezTo>
                  <a:cubicBezTo>
                    <a:pt x="3081" y="7598"/>
                    <a:pt x="3113" y="7591"/>
                    <a:pt x="3144" y="7575"/>
                  </a:cubicBezTo>
                  <a:cubicBezTo>
                    <a:pt x="3232" y="7540"/>
                    <a:pt x="3267" y="7399"/>
                    <a:pt x="3286" y="7293"/>
                  </a:cubicBezTo>
                  <a:cubicBezTo>
                    <a:pt x="3321" y="6869"/>
                    <a:pt x="3267" y="6428"/>
                    <a:pt x="3126" y="6021"/>
                  </a:cubicBezTo>
                  <a:lnTo>
                    <a:pt x="3126" y="6021"/>
                  </a:lnTo>
                  <a:cubicBezTo>
                    <a:pt x="3286" y="6233"/>
                    <a:pt x="3444" y="6445"/>
                    <a:pt x="3621" y="6657"/>
                  </a:cubicBezTo>
                  <a:cubicBezTo>
                    <a:pt x="3726" y="6798"/>
                    <a:pt x="3868" y="6958"/>
                    <a:pt x="4027" y="7029"/>
                  </a:cubicBezTo>
                  <a:cubicBezTo>
                    <a:pt x="4096" y="7063"/>
                    <a:pt x="4174" y="7081"/>
                    <a:pt x="4249" y="7081"/>
                  </a:cubicBezTo>
                  <a:cubicBezTo>
                    <a:pt x="4367" y="7081"/>
                    <a:pt x="4482" y="7037"/>
                    <a:pt x="4557" y="6940"/>
                  </a:cubicBezTo>
                  <a:cubicBezTo>
                    <a:pt x="4645" y="6817"/>
                    <a:pt x="4628" y="6640"/>
                    <a:pt x="4593" y="6480"/>
                  </a:cubicBezTo>
                  <a:cubicBezTo>
                    <a:pt x="4522" y="6092"/>
                    <a:pt x="4398" y="5722"/>
                    <a:pt x="4204" y="5369"/>
                  </a:cubicBezTo>
                  <a:lnTo>
                    <a:pt x="4204" y="5369"/>
                  </a:lnTo>
                  <a:cubicBezTo>
                    <a:pt x="4433" y="5668"/>
                    <a:pt x="4699" y="5934"/>
                    <a:pt x="4998" y="6163"/>
                  </a:cubicBezTo>
                  <a:cubicBezTo>
                    <a:pt x="5092" y="6225"/>
                    <a:pt x="5222" y="6281"/>
                    <a:pt x="5335" y="6281"/>
                  </a:cubicBezTo>
                  <a:cubicBezTo>
                    <a:pt x="5414" y="6281"/>
                    <a:pt x="5484" y="6254"/>
                    <a:pt x="5528" y="6181"/>
                  </a:cubicBezTo>
                  <a:cubicBezTo>
                    <a:pt x="5563" y="6127"/>
                    <a:pt x="5563" y="6040"/>
                    <a:pt x="5546" y="5951"/>
                  </a:cubicBezTo>
                  <a:cubicBezTo>
                    <a:pt x="5440" y="5510"/>
                    <a:pt x="5158" y="5121"/>
                    <a:pt x="4875" y="4750"/>
                  </a:cubicBezTo>
                  <a:lnTo>
                    <a:pt x="4875" y="4750"/>
                  </a:lnTo>
                  <a:cubicBezTo>
                    <a:pt x="5193" y="5015"/>
                    <a:pt x="5563" y="5244"/>
                    <a:pt x="5935" y="5439"/>
                  </a:cubicBezTo>
                  <a:cubicBezTo>
                    <a:pt x="5996" y="5465"/>
                    <a:pt x="6071" y="5487"/>
                    <a:pt x="6137" y="5487"/>
                  </a:cubicBezTo>
                  <a:cubicBezTo>
                    <a:pt x="6204" y="5487"/>
                    <a:pt x="6261" y="5465"/>
                    <a:pt x="6288" y="5404"/>
                  </a:cubicBezTo>
                  <a:cubicBezTo>
                    <a:pt x="6305" y="5350"/>
                    <a:pt x="6288" y="5280"/>
                    <a:pt x="6253" y="5227"/>
                  </a:cubicBezTo>
                  <a:cubicBezTo>
                    <a:pt x="6093" y="4856"/>
                    <a:pt x="5793" y="4538"/>
                    <a:pt x="5493" y="4255"/>
                  </a:cubicBezTo>
                  <a:cubicBezTo>
                    <a:pt x="4963" y="3779"/>
                    <a:pt x="4416" y="3355"/>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4" name="Google Shape;1244;p26"/>
            <p:cNvSpPr/>
            <p:nvPr/>
          </p:nvSpPr>
          <p:spPr>
            <a:xfrm>
              <a:off x="2263300" y="3569000"/>
              <a:ext cx="109525" cy="143875"/>
            </a:xfrm>
            <a:custGeom>
              <a:avLst/>
              <a:gdLst/>
              <a:ahLst/>
              <a:cxnLst/>
              <a:rect l="l" t="t" r="r" b="b"/>
              <a:pathLst>
                <a:path w="4381" h="5755"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601" y="5244"/>
                    <a:pt x="618" y="4714"/>
                    <a:pt x="654" y="4220"/>
                  </a:cubicBezTo>
                  <a:cubicBezTo>
                    <a:pt x="795" y="4644"/>
                    <a:pt x="990" y="5051"/>
                    <a:pt x="1237" y="5421"/>
                  </a:cubicBezTo>
                  <a:cubicBezTo>
                    <a:pt x="1308" y="5527"/>
                    <a:pt x="1395" y="5651"/>
                    <a:pt x="1501" y="5703"/>
                  </a:cubicBezTo>
                  <a:cubicBezTo>
                    <a:pt x="1560" y="5737"/>
                    <a:pt x="1627" y="5754"/>
                    <a:pt x="1690" y="5754"/>
                  </a:cubicBezTo>
                  <a:cubicBezTo>
                    <a:pt x="1760" y="5754"/>
                    <a:pt x="1826" y="5733"/>
                    <a:pt x="1873" y="5686"/>
                  </a:cubicBezTo>
                  <a:cubicBezTo>
                    <a:pt x="1925" y="5633"/>
                    <a:pt x="1944" y="5562"/>
                    <a:pt x="1960" y="5491"/>
                  </a:cubicBezTo>
                  <a:cubicBezTo>
                    <a:pt x="2120" y="4909"/>
                    <a:pt x="1944" y="4291"/>
                    <a:pt x="1749" y="3708"/>
                  </a:cubicBezTo>
                  <a:lnTo>
                    <a:pt x="1749" y="3708"/>
                  </a:lnTo>
                  <a:cubicBezTo>
                    <a:pt x="1944" y="4149"/>
                    <a:pt x="2208" y="4556"/>
                    <a:pt x="2526" y="4891"/>
                  </a:cubicBezTo>
                  <a:cubicBezTo>
                    <a:pt x="2663" y="5028"/>
                    <a:pt x="2833" y="5155"/>
                    <a:pt x="3001" y="5155"/>
                  </a:cubicBezTo>
                  <a:cubicBezTo>
                    <a:pt x="3049" y="5155"/>
                    <a:pt x="3097" y="5145"/>
                    <a:pt x="3144" y="5121"/>
                  </a:cubicBezTo>
                  <a:cubicBezTo>
                    <a:pt x="3373" y="4997"/>
                    <a:pt x="3356" y="4679"/>
                    <a:pt x="3303" y="4450"/>
                  </a:cubicBezTo>
                  <a:cubicBezTo>
                    <a:pt x="3144" y="3902"/>
                    <a:pt x="2897" y="3391"/>
                    <a:pt x="2579" y="2931"/>
                  </a:cubicBezTo>
                  <a:lnTo>
                    <a:pt x="2579" y="2931"/>
                  </a:lnTo>
                  <a:cubicBezTo>
                    <a:pt x="2827" y="3214"/>
                    <a:pt x="3109" y="3478"/>
                    <a:pt x="3392" y="3744"/>
                  </a:cubicBezTo>
                  <a:cubicBezTo>
                    <a:pt x="3585" y="3937"/>
                    <a:pt x="3797" y="4114"/>
                    <a:pt x="4044" y="4185"/>
                  </a:cubicBezTo>
                  <a:cubicBezTo>
                    <a:pt x="4085" y="4195"/>
                    <a:pt x="4131" y="4205"/>
                    <a:pt x="4174" y="4205"/>
                  </a:cubicBezTo>
                  <a:cubicBezTo>
                    <a:pt x="4205" y="4205"/>
                    <a:pt x="4234" y="4200"/>
                    <a:pt x="4256" y="4185"/>
                  </a:cubicBezTo>
                  <a:cubicBezTo>
                    <a:pt x="4327" y="4132"/>
                    <a:pt x="4362" y="4043"/>
                    <a:pt x="4362" y="3956"/>
                  </a:cubicBezTo>
                  <a:cubicBezTo>
                    <a:pt x="4381" y="3638"/>
                    <a:pt x="4186" y="3355"/>
                    <a:pt x="3992" y="3108"/>
                  </a:cubicBezTo>
                  <a:cubicBezTo>
                    <a:pt x="3938" y="3054"/>
                    <a:pt x="3886" y="2984"/>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5" name="Google Shape;1245;p26"/>
          <p:cNvGrpSpPr/>
          <p:nvPr/>
        </p:nvGrpSpPr>
        <p:grpSpPr>
          <a:xfrm rot="7223195">
            <a:off x="509957" y="5513626"/>
            <a:ext cx="415029" cy="1299967"/>
            <a:chOff x="768875" y="1271550"/>
            <a:chExt cx="115425" cy="482050"/>
          </a:xfrm>
        </p:grpSpPr>
        <p:sp>
          <p:nvSpPr>
            <p:cNvPr id="1246" name="Google Shape;1246;p26"/>
            <p:cNvSpPr/>
            <p:nvPr/>
          </p:nvSpPr>
          <p:spPr>
            <a:xfrm>
              <a:off x="768875" y="1271550"/>
              <a:ext cx="115425" cy="482050"/>
            </a:xfrm>
            <a:custGeom>
              <a:avLst/>
              <a:gdLst/>
              <a:ahLst/>
              <a:cxnLst/>
              <a:rect l="l" t="t" r="r" b="b"/>
              <a:pathLst>
                <a:path w="4617" h="19282" extrusionOk="0">
                  <a:moveTo>
                    <a:pt x="1149" y="0"/>
                  </a:moveTo>
                  <a:cubicBezTo>
                    <a:pt x="1029" y="0"/>
                    <a:pt x="909" y="62"/>
                    <a:pt x="887" y="173"/>
                  </a:cubicBezTo>
                  <a:cubicBezTo>
                    <a:pt x="645" y="1383"/>
                    <a:pt x="202" y="4266"/>
                    <a:pt x="100" y="8842"/>
                  </a:cubicBezTo>
                  <a:cubicBezTo>
                    <a:pt x="0" y="13943"/>
                    <a:pt x="1815" y="17895"/>
                    <a:pt x="2500" y="19185"/>
                  </a:cubicBezTo>
                  <a:cubicBezTo>
                    <a:pt x="2538" y="19250"/>
                    <a:pt x="2614" y="19281"/>
                    <a:pt x="2689" y="19281"/>
                  </a:cubicBezTo>
                  <a:cubicBezTo>
                    <a:pt x="2776" y="19281"/>
                    <a:pt x="2861" y="19240"/>
                    <a:pt x="2882" y="19164"/>
                  </a:cubicBezTo>
                  <a:cubicBezTo>
                    <a:pt x="3307" y="17511"/>
                    <a:pt x="4616" y="11987"/>
                    <a:pt x="4516" y="8842"/>
                  </a:cubicBezTo>
                  <a:cubicBezTo>
                    <a:pt x="4415" y="5858"/>
                    <a:pt x="2258" y="1686"/>
                    <a:pt x="1390" y="133"/>
                  </a:cubicBezTo>
                  <a:cubicBezTo>
                    <a:pt x="1345" y="42"/>
                    <a:pt x="1247" y="0"/>
                    <a:pt x="1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26"/>
            <p:cNvSpPr/>
            <p:nvPr/>
          </p:nvSpPr>
          <p:spPr>
            <a:xfrm>
              <a:off x="795075" y="1271825"/>
              <a:ext cx="37325" cy="480375"/>
            </a:xfrm>
            <a:custGeom>
              <a:avLst/>
              <a:gdLst/>
              <a:ahLst/>
              <a:cxnLst/>
              <a:rect l="l" t="t" r="r" b="b"/>
              <a:pathLst>
                <a:path w="1493" h="19215" extrusionOk="0">
                  <a:moveTo>
                    <a:pt x="20" y="1"/>
                  </a:moveTo>
                  <a:cubicBezTo>
                    <a:pt x="1" y="1"/>
                    <a:pt x="1" y="22"/>
                    <a:pt x="1" y="41"/>
                  </a:cubicBezTo>
                  <a:cubicBezTo>
                    <a:pt x="20" y="183"/>
                    <a:pt x="1310" y="14457"/>
                    <a:pt x="1412" y="19174"/>
                  </a:cubicBezTo>
                  <a:cubicBezTo>
                    <a:pt x="1412" y="19194"/>
                    <a:pt x="1431" y="19215"/>
                    <a:pt x="1452" y="19215"/>
                  </a:cubicBezTo>
                  <a:cubicBezTo>
                    <a:pt x="1471" y="19215"/>
                    <a:pt x="1492" y="19194"/>
                    <a:pt x="1492" y="19174"/>
                  </a:cubicBezTo>
                  <a:cubicBezTo>
                    <a:pt x="1391" y="14457"/>
                    <a:pt x="81" y="183"/>
                    <a:pt x="60" y="41"/>
                  </a:cubicBezTo>
                  <a:cubicBezTo>
                    <a:pt x="60" y="22"/>
                    <a:pt x="41" y="1"/>
                    <a:pt x="2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8" name="Google Shape;1248;p26"/>
            <p:cNvSpPr/>
            <p:nvPr/>
          </p:nvSpPr>
          <p:spPr>
            <a:xfrm>
              <a:off x="776925" y="1343400"/>
              <a:ext cx="62525" cy="43375"/>
            </a:xfrm>
            <a:custGeom>
              <a:avLst/>
              <a:gdLst/>
              <a:ahLst/>
              <a:cxnLst/>
              <a:rect l="l" t="t" r="r" b="b"/>
              <a:pathLst>
                <a:path w="2501" h="1735" extrusionOk="0">
                  <a:moveTo>
                    <a:pt x="2439" y="0"/>
                  </a:moveTo>
                  <a:lnTo>
                    <a:pt x="1109" y="1654"/>
                  </a:lnTo>
                  <a:lnTo>
                    <a:pt x="60" y="465"/>
                  </a:lnTo>
                  <a:lnTo>
                    <a:pt x="20" y="465"/>
                  </a:lnTo>
                  <a:cubicBezTo>
                    <a:pt x="1" y="484"/>
                    <a:pt x="1" y="505"/>
                    <a:pt x="20" y="525"/>
                  </a:cubicBezTo>
                  <a:lnTo>
                    <a:pt x="1089" y="1715"/>
                  </a:lnTo>
                  <a:cubicBezTo>
                    <a:pt x="1089" y="1734"/>
                    <a:pt x="1109" y="1734"/>
                    <a:pt x="1109" y="1734"/>
                  </a:cubicBezTo>
                  <a:cubicBezTo>
                    <a:pt x="1130" y="1734"/>
                    <a:pt x="1130" y="1734"/>
                    <a:pt x="1149" y="1715"/>
                  </a:cubicBezTo>
                  <a:lnTo>
                    <a:pt x="2501" y="62"/>
                  </a:lnTo>
                  <a:cubicBezTo>
                    <a:pt x="2501" y="41"/>
                    <a:pt x="2501" y="21"/>
                    <a:pt x="248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9" name="Google Shape;1249;p26"/>
            <p:cNvSpPr/>
            <p:nvPr/>
          </p:nvSpPr>
          <p:spPr>
            <a:xfrm>
              <a:off x="770875" y="1442825"/>
              <a:ext cx="105350" cy="47775"/>
            </a:xfrm>
            <a:custGeom>
              <a:avLst/>
              <a:gdLst/>
              <a:ahLst/>
              <a:cxnLst/>
              <a:rect l="l" t="t" r="r" b="b"/>
              <a:pathLst>
                <a:path w="4214" h="1911" extrusionOk="0">
                  <a:moveTo>
                    <a:pt x="4181" y="1"/>
                  </a:moveTo>
                  <a:cubicBezTo>
                    <a:pt x="4174" y="1"/>
                    <a:pt x="4164" y="6"/>
                    <a:pt x="4154" y="15"/>
                  </a:cubicBezTo>
                  <a:lnTo>
                    <a:pt x="1754" y="1830"/>
                  </a:lnTo>
                  <a:lnTo>
                    <a:pt x="60" y="722"/>
                  </a:lnTo>
                  <a:cubicBezTo>
                    <a:pt x="41" y="722"/>
                    <a:pt x="20" y="722"/>
                    <a:pt x="20" y="741"/>
                  </a:cubicBezTo>
                  <a:cubicBezTo>
                    <a:pt x="1" y="762"/>
                    <a:pt x="1" y="781"/>
                    <a:pt x="20" y="781"/>
                  </a:cubicBezTo>
                  <a:lnTo>
                    <a:pt x="1754" y="1891"/>
                  </a:lnTo>
                  <a:lnTo>
                    <a:pt x="1754" y="1910"/>
                  </a:lnTo>
                  <a:cubicBezTo>
                    <a:pt x="1775" y="1910"/>
                    <a:pt x="1775" y="1910"/>
                    <a:pt x="1775" y="1891"/>
                  </a:cubicBezTo>
                  <a:lnTo>
                    <a:pt x="4194" y="56"/>
                  </a:lnTo>
                  <a:cubicBezTo>
                    <a:pt x="4214" y="56"/>
                    <a:pt x="4214" y="36"/>
                    <a:pt x="4194" y="15"/>
                  </a:cubicBezTo>
                  <a:cubicBezTo>
                    <a:pt x="4194" y="6"/>
                    <a:pt x="4189" y="1"/>
                    <a:pt x="41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0" name="Google Shape;1250;p26"/>
            <p:cNvSpPr/>
            <p:nvPr/>
          </p:nvSpPr>
          <p:spPr>
            <a:xfrm>
              <a:off x="771375" y="1501650"/>
              <a:ext cx="111900" cy="53450"/>
            </a:xfrm>
            <a:custGeom>
              <a:avLst/>
              <a:gdLst/>
              <a:ahLst/>
              <a:cxnLst/>
              <a:rect l="l" t="t" r="r" b="b"/>
              <a:pathLst>
                <a:path w="4476" h="2138" extrusionOk="0">
                  <a:moveTo>
                    <a:pt x="4416" y="1"/>
                  </a:moveTo>
                  <a:lnTo>
                    <a:pt x="1976" y="2057"/>
                  </a:lnTo>
                  <a:lnTo>
                    <a:pt x="61" y="485"/>
                  </a:lnTo>
                  <a:lnTo>
                    <a:pt x="0" y="485"/>
                  </a:lnTo>
                  <a:cubicBezTo>
                    <a:pt x="0" y="506"/>
                    <a:pt x="0" y="525"/>
                    <a:pt x="21" y="546"/>
                  </a:cubicBezTo>
                  <a:lnTo>
                    <a:pt x="1957" y="2119"/>
                  </a:lnTo>
                  <a:cubicBezTo>
                    <a:pt x="1957" y="2138"/>
                    <a:pt x="1957" y="2138"/>
                    <a:pt x="1976" y="2138"/>
                  </a:cubicBezTo>
                  <a:cubicBezTo>
                    <a:pt x="1976" y="2138"/>
                    <a:pt x="1997" y="2138"/>
                    <a:pt x="1997" y="2119"/>
                  </a:cubicBezTo>
                  <a:lnTo>
                    <a:pt x="4476" y="62"/>
                  </a:lnTo>
                  <a:lnTo>
                    <a:pt x="4476"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26"/>
            <p:cNvSpPr/>
            <p:nvPr/>
          </p:nvSpPr>
          <p:spPr>
            <a:xfrm>
              <a:off x="776925" y="1576900"/>
              <a:ext cx="100300" cy="36200"/>
            </a:xfrm>
            <a:custGeom>
              <a:avLst/>
              <a:gdLst/>
              <a:ahLst/>
              <a:cxnLst/>
              <a:rect l="l" t="t" r="r" b="b"/>
              <a:pathLst>
                <a:path w="4012" h="1448" extrusionOk="0">
                  <a:moveTo>
                    <a:pt x="3980" y="1"/>
                  </a:moveTo>
                  <a:cubicBezTo>
                    <a:pt x="3972" y="1"/>
                    <a:pt x="3962" y="5"/>
                    <a:pt x="3952" y="15"/>
                  </a:cubicBezTo>
                  <a:lnTo>
                    <a:pt x="1875" y="1386"/>
                  </a:lnTo>
                  <a:lnTo>
                    <a:pt x="60" y="238"/>
                  </a:lnTo>
                  <a:cubicBezTo>
                    <a:pt x="51" y="227"/>
                    <a:pt x="41" y="222"/>
                    <a:pt x="33" y="222"/>
                  </a:cubicBezTo>
                  <a:cubicBezTo>
                    <a:pt x="25" y="222"/>
                    <a:pt x="20" y="227"/>
                    <a:pt x="20" y="238"/>
                  </a:cubicBezTo>
                  <a:cubicBezTo>
                    <a:pt x="1" y="257"/>
                    <a:pt x="1" y="278"/>
                    <a:pt x="20" y="278"/>
                  </a:cubicBezTo>
                  <a:lnTo>
                    <a:pt x="1856" y="1447"/>
                  </a:lnTo>
                  <a:lnTo>
                    <a:pt x="1896" y="1447"/>
                  </a:lnTo>
                  <a:lnTo>
                    <a:pt x="3993" y="55"/>
                  </a:lnTo>
                  <a:cubicBezTo>
                    <a:pt x="3993" y="55"/>
                    <a:pt x="4012" y="36"/>
                    <a:pt x="3993" y="15"/>
                  </a:cubicBezTo>
                  <a:cubicBezTo>
                    <a:pt x="3993" y="5"/>
                    <a:pt x="3987" y="1"/>
                    <a:pt x="398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26"/>
            <p:cNvSpPr/>
            <p:nvPr/>
          </p:nvSpPr>
          <p:spPr>
            <a:xfrm>
              <a:off x="794075" y="1653400"/>
              <a:ext cx="70050" cy="36800"/>
            </a:xfrm>
            <a:custGeom>
              <a:avLst/>
              <a:gdLst/>
              <a:ahLst/>
              <a:cxnLst/>
              <a:rect l="l" t="t" r="r" b="b"/>
              <a:pathLst>
                <a:path w="2802" h="1472" extrusionOk="0">
                  <a:moveTo>
                    <a:pt x="2742" y="0"/>
                  </a:moveTo>
                  <a:lnTo>
                    <a:pt x="1411" y="1390"/>
                  </a:lnTo>
                  <a:lnTo>
                    <a:pt x="60" y="302"/>
                  </a:lnTo>
                  <a:lnTo>
                    <a:pt x="20" y="302"/>
                  </a:lnTo>
                  <a:cubicBezTo>
                    <a:pt x="0" y="323"/>
                    <a:pt x="20" y="342"/>
                    <a:pt x="20" y="363"/>
                  </a:cubicBezTo>
                  <a:lnTo>
                    <a:pt x="1391" y="1471"/>
                  </a:lnTo>
                  <a:lnTo>
                    <a:pt x="1431" y="1471"/>
                  </a:lnTo>
                  <a:lnTo>
                    <a:pt x="1452" y="1452"/>
                  </a:lnTo>
                  <a:lnTo>
                    <a:pt x="2802" y="60"/>
                  </a:lnTo>
                  <a:lnTo>
                    <a:pt x="280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3" name="Google Shape;1253;p26"/>
            <p:cNvSpPr/>
            <p:nvPr/>
          </p:nvSpPr>
          <p:spPr>
            <a:xfrm>
              <a:off x="774400" y="1393450"/>
              <a:ext cx="84700" cy="39200"/>
            </a:xfrm>
            <a:custGeom>
              <a:avLst/>
              <a:gdLst/>
              <a:ahLst/>
              <a:cxnLst/>
              <a:rect l="l" t="t" r="r" b="b"/>
              <a:pathLst>
                <a:path w="3388" h="1568" extrusionOk="0">
                  <a:moveTo>
                    <a:pt x="3357" y="0"/>
                  </a:moveTo>
                  <a:cubicBezTo>
                    <a:pt x="3347" y="0"/>
                    <a:pt x="3337" y="5"/>
                    <a:pt x="3327" y="15"/>
                  </a:cubicBezTo>
                  <a:lnTo>
                    <a:pt x="1411" y="1487"/>
                  </a:lnTo>
                  <a:lnTo>
                    <a:pt x="61" y="781"/>
                  </a:lnTo>
                  <a:cubicBezTo>
                    <a:pt x="51" y="771"/>
                    <a:pt x="41" y="766"/>
                    <a:pt x="33" y="766"/>
                  </a:cubicBezTo>
                  <a:cubicBezTo>
                    <a:pt x="26" y="766"/>
                    <a:pt x="21" y="771"/>
                    <a:pt x="21" y="781"/>
                  </a:cubicBezTo>
                  <a:cubicBezTo>
                    <a:pt x="0" y="802"/>
                    <a:pt x="0" y="821"/>
                    <a:pt x="21" y="842"/>
                  </a:cubicBezTo>
                  <a:lnTo>
                    <a:pt x="1411" y="1547"/>
                  </a:lnTo>
                  <a:lnTo>
                    <a:pt x="1411" y="1568"/>
                  </a:lnTo>
                  <a:cubicBezTo>
                    <a:pt x="1432" y="1568"/>
                    <a:pt x="1432" y="1547"/>
                    <a:pt x="1432" y="1547"/>
                  </a:cubicBezTo>
                  <a:lnTo>
                    <a:pt x="3368" y="55"/>
                  </a:lnTo>
                  <a:cubicBezTo>
                    <a:pt x="3387" y="55"/>
                    <a:pt x="3387" y="35"/>
                    <a:pt x="3387" y="15"/>
                  </a:cubicBezTo>
                  <a:cubicBezTo>
                    <a:pt x="3377" y="5"/>
                    <a:pt x="3367" y="0"/>
                    <a:pt x="335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45999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54"/>
        <p:cNvGrpSpPr/>
        <p:nvPr/>
      </p:nvGrpSpPr>
      <p:grpSpPr>
        <a:xfrm>
          <a:off x="0" y="0"/>
          <a:ext cx="0" cy="0"/>
          <a:chOff x="0" y="0"/>
          <a:chExt cx="0" cy="0"/>
        </a:xfrm>
      </p:grpSpPr>
      <p:sp>
        <p:nvSpPr>
          <p:cNvPr id="1255" name="Google Shape;1255;p27"/>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1256" name="Google Shape;1256;p27"/>
          <p:cNvSpPr txBox="1">
            <a:spLocks noGrp="1"/>
          </p:cNvSpPr>
          <p:nvPr>
            <p:ph type="title" idx="2"/>
          </p:nvPr>
        </p:nvSpPr>
        <p:spPr>
          <a:xfrm>
            <a:off x="717463" y="2643300"/>
            <a:ext cx="20616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57" name="Google Shape;1257;p27"/>
          <p:cNvSpPr txBox="1">
            <a:spLocks noGrp="1"/>
          </p:cNvSpPr>
          <p:nvPr>
            <p:ph type="subTitle" idx="1"/>
          </p:nvPr>
        </p:nvSpPr>
        <p:spPr>
          <a:xfrm>
            <a:off x="717463" y="3081103"/>
            <a:ext cx="2061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258" name="Google Shape;1258;p27"/>
          <p:cNvSpPr txBox="1">
            <a:spLocks noGrp="1"/>
          </p:cNvSpPr>
          <p:nvPr>
            <p:ph type="title" idx="3"/>
          </p:nvPr>
        </p:nvSpPr>
        <p:spPr>
          <a:xfrm>
            <a:off x="3541195" y="2643300"/>
            <a:ext cx="20616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59" name="Google Shape;1259;p27"/>
          <p:cNvSpPr txBox="1">
            <a:spLocks noGrp="1"/>
          </p:cNvSpPr>
          <p:nvPr>
            <p:ph type="subTitle" idx="4"/>
          </p:nvPr>
        </p:nvSpPr>
        <p:spPr>
          <a:xfrm>
            <a:off x="3541195" y="3081103"/>
            <a:ext cx="2061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260" name="Google Shape;1260;p27"/>
          <p:cNvSpPr txBox="1">
            <a:spLocks noGrp="1"/>
          </p:cNvSpPr>
          <p:nvPr>
            <p:ph type="title" idx="5"/>
          </p:nvPr>
        </p:nvSpPr>
        <p:spPr>
          <a:xfrm>
            <a:off x="717463" y="5029031"/>
            <a:ext cx="20616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61" name="Google Shape;1261;p27"/>
          <p:cNvSpPr txBox="1">
            <a:spLocks noGrp="1"/>
          </p:cNvSpPr>
          <p:nvPr>
            <p:ph type="subTitle" idx="6"/>
          </p:nvPr>
        </p:nvSpPr>
        <p:spPr>
          <a:xfrm>
            <a:off x="717463" y="5466967"/>
            <a:ext cx="2061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262" name="Google Shape;1262;p27"/>
          <p:cNvSpPr txBox="1">
            <a:spLocks noGrp="1"/>
          </p:cNvSpPr>
          <p:nvPr>
            <p:ph type="title" idx="7"/>
          </p:nvPr>
        </p:nvSpPr>
        <p:spPr>
          <a:xfrm>
            <a:off x="3541195" y="5029031"/>
            <a:ext cx="20616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63" name="Google Shape;1263;p27"/>
          <p:cNvSpPr txBox="1">
            <a:spLocks noGrp="1"/>
          </p:cNvSpPr>
          <p:nvPr>
            <p:ph type="subTitle" idx="8"/>
          </p:nvPr>
        </p:nvSpPr>
        <p:spPr>
          <a:xfrm>
            <a:off x="3541195" y="5466967"/>
            <a:ext cx="2061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264" name="Google Shape;1264;p27"/>
          <p:cNvSpPr txBox="1">
            <a:spLocks noGrp="1"/>
          </p:cNvSpPr>
          <p:nvPr>
            <p:ph type="title" idx="9"/>
          </p:nvPr>
        </p:nvSpPr>
        <p:spPr>
          <a:xfrm>
            <a:off x="6362412" y="2643300"/>
            <a:ext cx="20616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65" name="Google Shape;1265;p27"/>
          <p:cNvSpPr txBox="1">
            <a:spLocks noGrp="1"/>
          </p:cNvSpPr>
          <p:nvPr>
            <p:ph type="subTitle" idx="13"/>
          </p:nvPr>
        </p:nvSpPr>
        <p:spPr>
          <a:xfrm>
            <a:off x="6362412" y="3081103"/>
            <a:ext cx="2061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1266" name="Google Shape;1266;p27"/>
          <p:cNvSpPr txBox="1">
            <a:spLocks noGrp="1"/>
          </p:cNvSpPr>
          <p:nvPr>
            <p:ph type="title" idx="14"/>
          </p:nvPr>
        </p:nvSpPr>
        <p:spPr>
          <a:xfrm>
            <a:off x="6362412" y="5029031"/>
            <a:ext cx="20616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1267" name="Google Shape;1267;p27"/>
          <p:cNvSpPr txBox="1">
            <a:spLocks noGrp="1"/>
          </p:cNvSpPr>
          <p:nvPr>
            <p:ph type="subTitle" idx="15"/>
          </p:nvPr>
        </p:nvSpPr>
        <p:spPr>
          <a:xfrm>
            <a:off x="6362412" y="5466967"/>
            <a:ext cx="2061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grpSp>
        <p:nvGrpSpPr>
          <p:cNvPr id="1268" name="Google Shape;1268;p27"/>
          <p:cNvGrpSpPr/>
          <p:nvPr/>
        </p:nvGrpSpPr>
        <p:grpSpPr>
          <a:xfrm>
            <a:off x="5439174" y="-485840"/>
            <a:ext cx="3801116" cy="3566943"/>
            <a:chOff x="5439174" y="-364380"/>
            <a:chExt cx="3801116" cy="2675207"/>
          </a:xfrm>
        </p:grpSpPr>
        <p:grpSp>
          <p:nvGrpSpPr>
            <p:cNvPr id="1269" name="Google Shape;1269;p27"/>
            <p:cNvGrpSpPr/>
            <p:nvPr/>
          </p:nvGrpSpPr>
          <p:grpSpPr>
            <a:xfrm rot="-4771851">
              <a:off x="5494714" y="772418"/>
              <a:ext cx="662003" cy="663841"/>
              <a:chOff x="4274193" y="2373927"/>
              <a:chExt cx="313500" cy="262250"/>
            </a:xfrm>
          </p:grpSpPr>
          <p:sp>
            <p:nvSpPr>
              <p:cNvPr id="1270" name="Google Shape;1270;p27"/>
              <p:cNvSpPr/>
              <p:nvPr/>
            </p:nvSpPr>
            <p:spPr>
              <a:xfrm>
                <a:off x="4390768" y="2485477"/>
                <a:ext cx="196925" cy="150700"/>
              </a:xfrm>
              <a:custGeom>
                <a:avLst/>
                <a:gdLst/>
                <a:ahLst/>
                <a:cxnLst/>
                <a:rect l="l" t="t" r="r" b="b"/>
                <a:pathLst>
                  <a:path w="7877" h="6028" extrusionOk="0">
                    <a:moveTo>
                      <a:pt x="92" y="0"/>
                    </a:moveTo>
                    <a:cubicBezTo>
                      <a:pt x="68" y="0"/>
                      <a:pt x="46" y="9"/>
                      <a:pt x="35" y="29"/>
                    </a:cubicBezTo>
                    <a:cubicBezTo>
                      <a:pt x="0" y="65"/>
                      <a:pt x="19" y="118"/>
                      <a:pt x="54" y="135"/>
                    </a:cubicBezTo>
                    <a:cubicBezTo>
                      <a:pt x="1396" y="966"/>
                      <a:pt x="2668" y="1866"/>
                      <a:pt x="3904" y="2838"/>
                    </a:cubicBezTo>
                    <a:cubicBezTo>
                      <a:pt x="4521" y="3314"/>
                      <a:pt x="5122" y="3827"/>
                      <a:pt x="5705" y="4338"/>
                    </a:cubicBezTo>
                    <a:cubicBezTo>
                      <a:pt x="6287" y="4851"/>
                      <a:pt x="6852" y="5398"/>
                      <a:pt x="7400" y="5946"/>
                    </a:cubicBezTo>
                    <a:lnTo>
                      <a:pt x="7400" y="5963"/>
                    </a:lnTo>
                    <a:cubicBezTo>
                      <a:pt x="7451" y="6006"/>
                      <a:pt x="7514" y="6028"/>
                      <a:pt x="7577" y="6028"/>
                    </a:cubicBezTo>
                    <a:cubicBezTo>
                      <a:pt x="7646" y="6028"/>
                      <a:pt x="7715" y="6001"/>
                      <a:pt x="7771" y="5946"/>
                    </a:cubicBezTo>
                    <a:cubicBezTo>
                      <a:pt x="7877" y="5857"/>
                      <a:pt x="7860" y="5681"/>
                      <a:pt x="7771" y="5593"/>
                    </a:cubicBezTo>
                    <a:cubicBezTo>
                      <a:pt x="7189" y="5028"/>
                      <a:pt x="6588" y="4515"/>
                      <a:pt x="5969" y="4020"/>
                    </a:cubicBezTo>
                    <a:cubicBezTo>
                      <a:pt x="5369" y="3526"/>
                      <a:pt x="4751" y="3032"/>
                      <a:pt x="4097" y="2572"/>
                    </a:cubicBezTo>
                    <a:cubicBezTo>
                      <a:pt x="2826" y="1637"/>
                      <a:pt x="1502" y="789"/>
                      <a:pt x="141" y="12"/>
                    </a:cubicBezTo>
                    <a:cubicBezTo>
                      <a:pt x="127" y="5"/>
                      <a:pt x="109" y="0"/>
                      <a:pt x="92"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1" name="Google Shape;1271;p27"/>
              <p:cNvSpPr/>
              <p:nvPr/>
            </p:nvSpPr>
            <p:spPr>
              <a:xfrm>
                <a:off x="4274193" y="2373927"/>
                <a:ext cx="149725" cy="156050"/>
              </a:xfrm>
              <a:custGeom>
                <a:avLst/>
                <a:gdLst/>
                <a:ahLst/>
                <a:cxnLst/>
                <a:rect l="l" t="t" r="r" b="b"/>
                <a:pathLst>
                  <a:path w="5989" h="6242" extrusionOk="0">
                    <a:moveTo>
                      <a:pt x="3217" y="0"/>
                    </a:moveTo>
                    <a:cubicBezTo>
                      <a:pt x="3059" y="0"/>
                      <a:pt x="2899" y="47"/>
                      <a:pt x="2774" y="147"/>
                    </a:cubicBezTo>
                    <a:cubicBezTo>
                      <a:pt x="2756" y="147"/>
                      <a:pt x="2739" y="165"/>
                      <a:pt x="2721" y="182"/>
                    </a:cubicBezTo>
                    <a:cubicBezTo>
                      <a:pt x="2685" y="218"/>
                      <a:pt x="2668" y="253"/>
                      <a:pt x="2633" y="288"/>
                    </a:cubicBezTo>
                    <a:cubicBezTo>
                      <a:pt x="2421" y="641"/>
                      <a:pt x="2633" y="1225"/>
                      <a:pt x="2280" y="1472"/>
                    </a:cubicBezTo>
                    <a:cubicBezTo>
                      <a:pt x="2191" y="1524"/>
                      <a:pt x="2103" y="1543"/>
                      <a:pt x="2014" y="1560"/>
                    </a:cubicBezTo>
                    <a:lnTo>
                      <a:pt x="2014" y="1543"/>
                    </a:lnTo>
                    <a:cubicBezTo>
                      <a:pt x="1962" y="1560"/>
                      <a:pt x="1927" y="1560"/>
                      <a:pt x="1891" y="1560"/>
                    </a:cubicBezTo>
                    <a:cubicBezTo>
                      <a:pt x="1792" y="1548"/>
                      <a:pt x="1683" y="1535"/>
                      <a:pt x="1578" y="1535"/>
                    </a:cubicBezTo>
                    <a:cubicBezTo>
                      <a:pt x="1534" y="1535"/>
                      <a:pt x="1491" y="1537"/>
                      <a:pt x="1449" y="1543"/>
                    </a:cubicBezTo>
                    <a:cubicBezTo>
                      <a:pt x="1166" y="1595"/>
                      <a:pt x="919" y="1825"/>
                      <a:pt x="849" y="2125"/>
                    </a:cubicBezTo>
                    <a:cubicBezTo>
                      <a:pt x="832" y="2214"/>
                      <a:pt x="832" y="2337"/>
                      <a:pt x="849" y="2426"/>
                    </a:cubicBezTo>
                    <a:cubicBezTo>
                      <a:pt x="867" y="2461"/>
                      <a:pt x="867" y="2513"/>
                      <a:pt x="867" y="2532"/>
                    </a:cubicBezTo>
                    <a:lnTo>
                      <a:pt x="867" y="2549"/>
                    </a:lnTo>
                    <a:cubicBezTo>
                      <a:pt x="919" y="2673"/>
                      <a:pt x="973" y="2814"/>
                      <a:pt x="1008" y="2956"/>
                    </a:cubicBezTo>
                    <a:cubicBezTo>
                      <a:pt x="1044" y="3043"/>
                      <a:pt x="1079" y="3132"/>
                      <a:pt x="1061" y="3220"/>
                    </a:cubicBezTo>
                    <a:cubicBezTo>
                      <a:pt x="1025" y="3396"/>
                      <a:pt x="832" y="3467"/>
                      <a:pt x="655" y="3521"/>
                    </a:cubicBezTo>
                    <a:cubicBezTo>
                      <a:pt x="637" y="3521"/>
                      <a:pt x="620" y="3538"/>
                      <a:pt x="601" y="3538"/>
                    </a:cubicBezTo>
                    <a:cubicBezTo>
                      <a:pt x="584" y="3538"/>
                      <a:pt x="584" y="3538"/>
                      <a:pt x="584" y="3556"/>
                    </a:cubicBezTo>
                    <a:cubicBezTo>
                      <a:pt x="283" y="3644"/>
                      <a:pt x="19" y="3909"/>
                      <a:pt x="1" y="4192"/>
                    </a:cubicBezTo>
                    <a:lnTo>
                      <a:pt x="1" y="4262"/>
                    </a:lnTo>
                    <a:lnTo>
                      <a:pt x="1" y="4298"/>
                    </a:lnTo>
                    <a:cubicBezTo>
                      <a:pt x="19" y="4439"/>
                      <a:pt x="90" y="4545"/>
                      <a:pt x="177" y="4651"/>
                    </a:cubicBezTo>
                    <a:cubicBezTo>
                      <a:pt x="655" y="5198"/>
                      <a:pt x="1432" y="5322"/>
                      <a:pt x="2085" y="5622"/>
                    </a:cubicBezTo>
                    <a:cubicBezTo>
                      <a:pt x="2598" y="5852"/>
                      <a:pt x="3092" y="6205"/>
                      <a:pt x="3639" y="6240"/>
                    </a:cubicBezTo>
                    <a:cubicBezTo>
                      <a:pt x="3658" y="6241"/>
                      <a:pt x="3676" y="6241"/>
                      <a:pt x="3695" y="6241"/>
                    </a:cubicBezTo>
                    <a:cubicBezTo>
                      <a:pt x="4134" y="6241"/>
                      <a:pt x="4555" y="6052"/>
                      <a:pt x="4893" y="5781"/>
                    </a:cubicBezTo>
                    <a:cubicBezTo>
                      <a:pt x="5035" y="5675"/>
                      <a:pt x="5176" y="5569"/>
                      <a:pt x="5299" y="5463"/>
                    </a:cubicBezTo>
                    <a:cubicBezTo>
                      <a:pt x="5353" y="5410"/>
                      <a:pt x="5388" y="5357"/>
                      <a:pt x="5440" y="5304"/>
                    </a:cubicBezTo>
                    <a:cubicBezTo>
                      <a:pt x="5565" y="5181"/>
                      <a:pt x="5671" y="5039"/>
                      <a:pt x="5758" y="4880"/>
                    </a:cubicBezTo>
                    <a:cubicBezTo>
                      <a:pt x="5758" y="4863"/>
                      <a:pt x="5776" y="4845"/>
                      <a:pt x="5793" y="4828"/>
                    </a:cubicBezTo>
                    <a:cubicBezTo>
                      <a:pt x="5918" y="4580"/>
                      <a:pt x="5988" y="4298"/>
                      <a:pt x="5988" y="3961"/>
                    </a:cubicBezTo>
                    <a:cubicBezTo>
                      <a:pt x="5988" y="3485"/>
                      <a:pt x="5847" y="3043"/>
                      <a:pt x="5652" y="2602"/>
                    </a:cubicBezTo>
                    <a:cubicBezTo>
                      <a:pt x="5299" y="1807"/>
                      <a:pt x="4788" y="1084"/>
                      <a:pt x="4152" y="483"/>
                    </a:cubicBezTo>
                    <a:cubicBezTo>
                      <a:pt x="3940" y="288"/>
                      <a:pt x="3693" y="95"/>
                      <a:pt x="3410" y="24"/>
                    </a:cubicBezTo>
                    <a:cubicBezTo>
                      <a:pt x="3348" y="8"/>
                      <a:pt x="3283" y="0"/>
                      <a:pt x="3217"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2" name="Google Shape;1272;p27"/>
              <p:cNvSpPr/>
              <p:nvPr/>
            </p:nvSpPr>
            <p:spPr>
              <a:xfrm>
                <a:off x="4274193" y="2478702"/>
                <a:ext cx="138675" cy="38800"/>
              </a:xfrm>
              <a:custGeom>
                <a:avLst/>
                <a:gdLst/>
                <a:ahLst/>
                <a:cxnLst/>
                <a:rect l="l" t="t" r="r" b="b"/>
                <a:pathLst>
                  <a:path w="5547" h="1552" extrusionOk="0">
                    <a:moveTo>
                      <a:pt x="1" y="1"/>
                    </a:moveTo>
                    <a:lnTo>
                      <a:pt x="1" y="71"/>
                    </a:lnTo>
                    <a:cubicBezTo>
                      <a:pt x="443" y="230"/>
                      <a:pt x="884" y="460"/>
                      <a:pt x="1308" y="689"/>
                    </a:cubicBezTo>
                    <a:cubicBezTo>
                      <a:pt x="2033" y="1060"/>
                      <a:pt x="2756" y="1431"/>
                      <a:pt x="3568" y="1537"/>
                    </a:cubicBezTo>
                    <a:cubicBezTo>
                      <a:pt x="3678" y="1547"/>
                      <a:pt x="3789" y="1552"/>
                      <a:pt x="3899" y="1552"/>
                    </a:cubicBezTo>
                    <a:cubicBezTo>
                      <a:pt x="4376" y="1552"/>
                      <a:pt x="4855" y="1458"/>
                      <a:pt x="5299" y="1272"/>
                    </a:cubicBezTo>
                    <a:cubicBezTo>
                      <a:pt x="5370" y="1237"/>
                      <a:pt x="5459" y="1183"/>
                      <a:pt x="5546" y="1148"/>
                    </a:cubicBezTo>
                    <a:lnTo>
                      <a:pt x="5511" y="1077"/>
                    </a:lnTo>
                    <a:cubicBezTo>
                      <a:pt x="5494" y="1096"/>
                      <a:pt x="5459" y="1113"/>
                      <a:pt x="5440" y="1113"/>
                    </a:cubicBezTo>
                    <a:cubicBezTo>
                      <a:pt x="4979" y="1358"/>
                      <a:pt x="4459" y="1485"/>
                      <a:pt x="3938" y="1485"/>
                    </a:cubicBezTo>
                    <a:cubicBezTo>
                      <a:pt x="3821" y="1485"/>
                      <a:pt x="3703" y="1479"/>
                      <a:pt x="3587" y="1466"/>
                    </a:cubicBezTo>
                    <a:cubicBezTo>
                      <a:pt x="2774" y="1378"/>
                      <a:pt x="2049" y="990"/>
                      <a:pt x="1343" y="618"/>
                    </a:cubicBezTo>
                    <a:cubicBezTo>
                      <a:pt x="902" y="406"/>
                      <a:pt x="460" y="177"/>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27"/>
              <p:cNvSpPr/>
              <p:nvPr/>
            </p:nvSpPr>
            <p:spPr>
              <a:xfrm>
                <a:off x="4288793" y="2461927"/>
                <a:ext cx="124525" cy="40150"/>
              </a:xfrm>
              <a:custGeom>
                <a:avLst/>
                <a:gdLst/>
                <a:ahLst/>
                <a:cxnLst/>
                <a:rect l="l" t="t" r="r" b="b"/>
                <a:pathLst>
                  <a:path w="4981" h="1606" extrusionOk="0">
                    <a:moveTo>
                      <a:pt x="71" y="1"/>
                    </a:moveTo>
                    <a:cubicBezTo>
                      <a:pt x="53" y="1"/>
                      <a:pt x="36" y="18"/>
                      <a:pt x="17" y="18"/>
                    </a:cubicBezTo>
                    <a:cubicBezTo>
                      <a:pt x="0" y="18"/>
                      <a:pt x="0" y="18"/>
                      <a:pt x="0" y="36"/>
                    </a:cubicBezTo>
                    <a:cubicBezTo>
                      <a:pt x="742" y="566"/>
                      <a:pt x="1430" y="954"/>
                      <a:pt x="2137" y="1219"/>
                    </a:cubicBezTo>
                    <a:cubicBezTo>
                      <a:pt x="2827" y="1470"/>
                      <a:pt x="3518" y="1605"/>
                      <a:pt x="4183" y="1605"/>
                    </a:cubicBezTo>
                    <a:cubicBezTo>
                      <a:pt x="4453" y="1605"/>
                      <a:pt x="4720" y="1583"/>
                      <a:pt x="4981" y="1536"/>
                    </a:cubicBezTo>
                    <a:lnTo>
                      <a:pt x="4962" y="1484"/>
                    </a:lnTo>
                    <a:cubicBezTo>
                      <a:pt x="4713" y="1524"/>
                      <a:pt x="4456" y="1544"/>
                      <a:pt x="4195" y="1544"/>
                    </a:cubicBezTo>
                    <a:cubicBezTo>
                      <a:pt x="3532" y="1544"/>
                      <a:pt x="2839" y="1414"/>
                      <a:pt x="2155" y="1148"/>
                    </a:cubicBezTo>
                    <a:cubicBezTo>
                      <a:pt x="1484" y="901"/>
                      <a:pt x="794" y="512"/>
                      <a:pt x="7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27"/>
              <p:cNvSpPr/>
              <p:nvPr/>
            </p:nvSpPr>
            <p:spPr>
              <a:xfrm>
                <a:off x="4295393" y="2434552"/>
                <a:ext cx="121450" cy="62275"/>
              </a:xfrm>
              <a:custGeom>
                <a:avLst/>
                <a:gdLst/>
                <a:ahLst/>
                <a:cxnLst/>
                <a:rect l="l" t="t" r="r" b="b"/>
                <a:pathLst>
                  <a:path w="4858" h="2491" extrusionOk="0">
                    <a:moveTo>
                      <a:pt x="1" y="1"/>
                    </a:moveTo>
                    <a:lnTo>
                      <a:pt x="1" y="1"/>
                    </a:lnTo>
                    <a:cubicBezTo>
                      <a:pt x="19" y="36"/>
                      <a:pt x="19" y="88"/>
                      <a:pt x="19" y="107"/>
                    </a:cubicBezTo>
                    <a:lnTo>
                      <a:pt x="19" y="124"/>
                    </a:lnTo>
                    <a:cubicBezTo>
                      <a:pt x="1413" y="1289"/>
                      <a:pt x="3215" y="1925"/>
                      <a:pt x="4823" y="2490"/>
                    </a:cubicBezTo>
                    <a:lnTo>
                      <a:pt x="4858" y="2420"/>
                    </a:lnTo>
                    <a:cubicBezTo>
                      <a:pt x="3215" y="1854"/>
                      <a:pt x="1396" y="1219"/>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5" name="Google Shape;1275;p27"/>
              <p:cNvSpPr/>
              <p:nvPr/>
            </p:nvSpPr>
            <p:spPr>
              <a:xfrm>
                <a:off x="4342193" y="2377577"/>
                <a:ext cx="72900" cy="113950"/>
              </a:xfrm>
              <a:custGeom>
                <a:avLst/>
                <a:gdLst/>
                <a:ahLst/>
                <a:cxnLst/>
                <a:rect l="l" t="t" r="r" b="b"/>
                <a:pathLst>
                  <a:path w="2916" h="4558" extrusionOk="0">
                    <a:moveTo>
                      <a:pt x="54" y="1"/>
                    </a:moveTo>
                    <a:cubicBezTo>
                      <a:pt x="36" y="1"/>
                      <a:pt x="19" y="19"/>
                      <a:pt x="1" y="36"/>
                    </a:cubicBezTo>
                    <a:cubicBezTo>
                      <a:pt x="884" y="919"/>
                      <a:pt x="1625" y="1891"/>
                      <a:pt x="2261" y="2968"/>
                    </a:cubicBezTo>
                    <a:cubicBezTo>
                      <a:pt x="2527" y="3427"/>
                      <a:pt x="2774" y="3921"/>
                      <a:pt x="2845" y="4451"/>
                    </a:cubicBezTo>
                    <a:cubicBezTo>
                      <a:pt x="2845" y="4487"/>
                      <a:pt x="2845" y="4522"/>
                      <a:pt x="2862" y="4557"/>
                    </a:cubicBezTo>
                    <a:lnTo>
                      <a:pt x="2915" y="4557"/>
                    </a:lnTo>
                    <a:lnTo>
                      <a:pt x="2915" y="4540"/>
                    </a:lnTo>
                    <a:cubicBezTo>
                      <a:pt x="2862" y="3957"/>
                      <a:pt x="2597" y="3427"/>
                      <a:pt x="2315" y="2932"/>
                    </a:cubicBezTo>
                    <a:cubicBezTo>
                      <a:pt x="1696" y="1856"/>
                      <a:pt x="937" y="867"/>
                      <a:pt x="54"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6" name="Google Shape;1276;p27"/>
              <p:cNvSpPr/>
              <p:nvPr/>
            </p:nvSpPr>
            <p:spPr>
              <a:xfrm>
                <a:off x="4321468" y="2412477"/>
                <a:ext cx="97575" cy="83450"/>
              </a:xfrm>
              <a:custGeom>
                <a:avLst/>
                <a:gdLst/>
                <a:ahLst/>
                <a:cxnLst/>
                <a:rect l="l" t="t" r="r" b="b"/>
                <a:pathLst>
                  <a:path w="3903" h="3338" extrusionOk="0">
                    <a:moveTo>
                      <a:pt x="123" y="1"/>
                    </a:moveTo>
                    <a:cubicBezTo>
                      <a:pt x="71" y="18"/>
                      <a:pt x="36" y="18"/>
                      <a:pt x="0" y="18"/>
                    </a:cubicBezTo>
                    <a:cubicBezTo>
                      <a:pt x="1324" y="954"/>
                      <a:pt x="2560" y="2014"/>
                      <a:pt x="3691" y="3161"/>
                    </a:cubicBezTo>
                    <a:cubicBezTo>
                      <a:pt x="3744" y="3232"/>
                      <a:pt x="3796" y="3286"/>
                      <a:pt x="3867" y="3338"/>
                    </a:cubicBezTo>
                    <a:lnTo>
                      <a:pt x="3902" y="3303"/>
                    </a:lnTo>
                    <a:lnTo>
                      <a:pt x="3902" y="3286"/>
                    </a:lnTo>
                    <a:cubicBezTo>
                      <a:pt x="3850" y="3232"/>
                      <a:pt x="3796" y="3180"/>
                      <a:pt x="3744" y="3144"/>
                    </a:cubicBezTo>
                    <a:cubicBezTo>
                      <a:pt x="3726" y="3109"/>
                      <a:pt x="3691" y="3091"/>
                      <a:pt x="3674" y="3055"/>
                    </a:cubicBezTo>
                    <a:cubicBezTo>
                      <a:pt x="2579" y="1943"/>
                      <a:pt x="1378" y="919"/>
                      <a:pt x="123" y="18"/>
                    </a:cubicBezTo>
                    <a:lnTo>
                      <a:pt x="123" y="1"/>
                    </a:ln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27"/>
              <p:cNvSpPr/>
              <p:nvPr/>
            </p:nvSpPr>
            <p:spPr>
              <a:xfrm>
                <a:off x="4357668" y="2497352"/>
                <a:ext cx="73300" cy="25875"/>
              </a:xfrm>
              <a:custGeom>
                <a:avLst/>
                <a:gdLst/>
                <a:ahLst/>
                <a:cxnLst/>
                <a:rect l="l" t="t" r="r" b="b"/>
                <a:pathLst>
                  <a:path w="2932" h="1035" extrusionOk="0">
                    <a:moveTo>
                      <a:pt x="1614" y="1"/>
                    </a:moveTo>
                    <a:cubicBezTo>
                      <a:pt x="1428" y="1"/>
                      <a:pt x="1244" y="14"/>
                      <a:pt x="1060" y="49"/>
                    </a:cubicBezTo>
                    <a:cubicBezTo>
                      <a:pt x="688" y="119"/>
                      <a:pt x="335" y="296"/>
                      <a:pt x="88" y="579"/>
                    </a:cubicBezTo>
                    <a:cubicBezTo>
                      <a:pt x="53" y="632"/>
                      <a:pt x="0" y="685"/>
                      <a:pt x="0" y="755"/>
                    </a:cubicBezTo>
                    <a:cubicBezTo>
                      <a:pt x="17" y="880"/>
                      <a:pt x="159" y="950"/>
                      <a:pt x="283" y="985"/>
                    </a:cubicBezTo>
                    <a:cubicBezTo>
                      <a:pt x="430" y="1018"/>
                      <a:pt x="583" y="1034"/>
                      <a:pt x="736" y="1034"/>
                    </a:cubicBezTo>
                    <a:cubicBezTo>
                      <a:pt x="1079" y="1034"/>
                      <a:pt x="1426" y="955"/>
                      <a:pt x="1731" y="809"/>
                    </a:cubicBezTo>
                    <a:cubicBezTo>
                      <a:pt x="2014" y="685"/>
                      <a:pt x="2932" y="119"/>
                      <a:pt x="2190" y="32"/>
                    </a:cubicBezTo>
                    <a:cubicBezTo>
                      <a:pt x="1995" y="14"/>
                      <a:pt x="1803" y="1"/>
                      <a:pt x="1614"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27"/>
              <p:cNvSpPr/>
              <p:nvPr/>
            </p:nvSpPr>
            <p:spPr>
              <a:xfrm>
                <a:off x="4398718" y="2442152"/>
                <a:ext cx="26500" cy="62500"/>
              </a:xfrm>
              <a:custGeom>
                <a:avLst/>
                <a:gdLst/>
                <a:ahLst/>
                <a:cxnLst/>
                <a:rect l="l" t="t" r="r" b="b"/>
                <a:pathLst>
                  <a:path w="1060" h="2500" extrusionOk="0">
                    <a:moveTo>
                      <a:pt x="369" y="0"/>
                    </a:moveTo>
                    <a:cubicBezTo>
                      <a:pt x="347" y="0"/>
                      <a:pt x="324" y="5"/>
                      <a:pt x="301" y="15"/>
                    </a:cubicBezTo>
                    <a:cubicBezTo>
                      <a:pt x="247" y="32"/>
                      <a:pt x="195" y="102"/>
                      <a:pt x="177" y="173"/>
                    </a:cubicBezTo>
                    <a:cubicBezTo>
                      <a:pt x="18" y="509"/>
                      <a:pt x="0" y="898"/>
                      <a:pt x="89" y="1268"/>
                    </a:cubicBezTo>
                    <a:cubicBezTo>
                      <a:pt x="177" y="1621"/>
                      <a:pt x="353" y="1957"/>
                      <a:pt x="530" y="2292"/>
                    </a:cubicBezTo>
                    <a:cubicBezTo>
                      <a:pt x="618" y="2440"/>
                      <a:pt x="693" y="2499"/>
                      <a:pt x="756" y="2499"/>
                    </a:cubicBezTo>
                    <a:cubicBezTo>
                      <a:pt x="975" y="2499"/>
                      <a:pt x="1060" y="1801"/>
                      <a:pt x="1060" y="1569"/>
                    </a:cubicBezTo>
                    <a:cubicBezTo>
                      <a:pt x="1060" y="1074"/>
                      <a:pt x="918" y="561"/>
                      <a:pt x="619" y="173"/>
                    </a:cubicBezTo>
                    <a:cubicBezTo>
                      <a:pt x="561" y="87"/>
                      <a:pt x="468" y="0"/>
                      <a:pt x="369"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79" name="Google Shape;1279;p27"/>
            <p:cNvSpPr/>
            <p:nvPr/>
          </p:nvSpPr>
          <p:spPr>
            <a:xfrm rot="-6802540">
              <a:off x="8009375" y="741049"/>
              <a:ext cx="415830" cy="381467"/>
            </a:xfrm>
            <a:custGeom>
              <a:avLst/>
              <a:gdLst/>
              <a:ahLst/>
              <a:cxnLst/>
              <a:rect l="l" t="t" r="r" b="b"/>
              <a:pathLst>
                <a:path w="7877" h="6028" extrusionOk="0">
                  <a:moveTo>
                    <a:pt x="92" y="0"/>
                  </a:moveTo>
                  <a:cubicBezTo>
                    <a:pt x="68" y="0"/>
                    <a:pt x="46" y="9"/>
                    <a:pt x="35" y="29"/>
                  </a:cubicBezTo>
                  <a:cubicBezTo>
                    <a:pt x="0" y="65"/>
                    <a:pt x="19" y="118"/>
                    <a:pt x="54" y="135"/>
                  </a:cubicBezTo>
                  <a:cubicBezTo>
                    <a:pt x="1396" y="966"/>
                    <a:pt x="2668" y="1866"/>
                    <a:pt x="3904" y="2838"/>
                  </a:cubicBezTo>
                  <a:cubicBezTo>
                    <a:pt x="4521" y="3314"/>
                    <a:pt x="5122" y="3827"/>
                    <a:pt x="5705" y="4338"/>
                  </a:cubicBezTo>
                  <a:cubicBezTo>
                    <a:pt x="6287" y="4851"/>
                    <a:pt x="6852" y="5398"/>
                    <a:pt x="7400" y="5946"/>
                  </a:cubicBezTo>
                  <a:lnTo>
                    <a:pt x="7400" y="5963"/>
                  </a:lnTo>
                  <a:cubicBezTo>
                    <a:pt x="7451" y="6006"/>
                    <a:pt x="7514" y="6028"/>
                    <a:pt x="7577" y="6028"/>
                  </a:cubicBezTo>
                  <a:cubicBezTo>
                    <a:pt x="7646" y="6028"/>
                    <a:pt x="7715" y="6001"/>
                    <a:pt x="7771" y="5946"/>
                  </a:cubicBezTo>
                  <a:cubicBezTo>
                    <a:pt x="7877" y="5857"/>
                    <a:pt x="7860" y="5681"/>
                    <a:pt x="7771" y="5593"/>
                  </a:cubicBezTo>
                  <a:cubicBezTo>
                    <a:pt x="7189" y="5028"/>
                    <a:pt x="6588" y="4515"/>
                    <a:pt x="5969" y="4020"/>
                  </a:cubicBezTo>
                  <a:cubicBezTo>
                    <a:pt x="5369" y="3526"/>
                    <a:pt x="4751" y="3032"/>
                    <a:pt x="4097" y="2572"/>
                  </a:cubicBezTo>
                  <a:cubicBezTo>
                    <a:pt x="2826" y="1637"/>
                    <a:pt x="1502" y="789"/>
                    <a:pt x="141" y="12"/>
                  </a:cubicBezTo>
                  <a:cubicBezTo>
                    <a:pt x="127" y="5"/>
                    <a:pt x="109" y="0"/>
                    <a:pt x="92"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80" name="Google Shape;1280;p27"/>
            <p:cNvGrpSpPr/>
            <p:nvPr/>
          </p:nvGrpSpPr>
          <p:grpSpPr>
            <a:xfrm rot="-4771851">
              <a:off x="6320343" y="-742448"/>
              <a:ext cx="2086524" cy="3431343"/>
              <a:chOff x="3840375" y="1580300"/>
              <a:chExt cx="988100" cy="1355550"/>
            </a:xfrm>
          </p:grpSpPr>
          <p:sp>
            <p:nvSpPr>
              <p:cNvPr id="1281" name="Google Shape;1281;p27"/>
              <p:cNvSpPr/>
              <p:nvPr/>
            </p:nvSpPr>
            <p:spPr>
              <a:xfrm>
                <a:off x="4197100" y="1580300"/>
                <a:ext cx="589875" cy="1355550"/>
              </a:xfrm>
              <a:custGeom>
                <a:avLst/>
                <a:gdLst/>
                <a:ahLst/>
                <a:cxnLst/>
                <a:rect l="l" t="t" r="r" b="b"/>
                <a:pathLst>
                  <a:path w="23595" h="54222" extrusionOk="0">
                    <a:moveTo>
                      <a:pt x="768" y="0"/>
                    </a:moveTo>
                    <a:cubicBezTo>
                      <a:pt x="522" y="0"/>
                      <a:pt x="288" y="137"/>
                      <a:pt x="177" y="360"/>
                    </a:cubicBezTo>
                    <a:cubicBezTo>
                      <a:pt x="0" y="695"/>
                      <a:pt x="142" y="1083"/>
                      <a:pt x="460" y="1260"/>
                    </a:cubicBezTo>
                    <a:cubicBezTo>
                      <a:pt x="1571" y="1825"/>
                      <a:pt x="2560" y="2637"/>
                      <a:pt x="3338" y="3626"/>
                    </a:cubicBezTo>
                    <a:cubicBezTo>
                      <a:pt x="3780" y="4191"/>
                      <a:pt x="4150" y="4810"/>
                      <a:pt x="4538" y="5463"/>
                    </a:cubicBezTo>
                    <a:cubicBezTo>
                      <a:pt x="4839" y="5957"/>
                      <a:pt x="5139" y="6487"/>
                      <a:pt x="5492" y="6965"/>
                    </a:cubicBezTo>
                    <a:cubicBezTo>
                      <a:pt x="6040" y="7759"/>
                      <a:pt x="6676" y="8484"/>
                      <a:pt x="7276" y="9172"/>
                    </a:cubicBezTo>
                    <a:cubicBezTo>
                      <a:pt x="7771" y="9720"/>
                      <a:pt x="8265" y="10285"/>
                      <a:pt x="8706" y="10867"/>
                    </a:cubicBezTo>
                    <a:cubicBezTo>
                      <a:pt x="11515" y="14594"/>
                      <a:pt x="12627" y="19751"/>
                      <a:pt x="12203" y="27097"/>
                    </a:cubicBezTo>
                    <a:cubicBezTo>
                      <a:pt x="12186" y="27521"/>
                      <a:pt x="12151" y="27945"/>
                      <a:pt x="12132" y="28369"/>
                    </a:cubicBezTo>
                    <a:cubicBezTo>
                      <a:pt x="11974" y="30682"/>
                      <a:pt x="11814" y="33066"/>
                      <a:pt x="12238" y="35398"/>
                    </a:cubicBezTo>
                    <a:cubicBezTo>
                      <a:pt x="12591" y="37375"/>
                      <a:pt x="13333" y="39247"/>
                      <a:pt x="14058" y="41049"/>
                    </a:cubicBezTo>
                    <a:cubicBezTo>
                      <a:pt x="15841" y="45445"/>
                      <a:pt x="18049" y="50938"/>
                      <a:pt x="22552" y="54099"/>
                    </a:cubicBezTo>
                    <a:cubicBezTo>
                      <a:pt x="22669" y="54181"/>
                      <a:pt x="22805" y="54221"/>
                      <a:pt x="22939" y="54221"/>
                    </a:cubicBezTo>
                    <a:cubicBezTo>
                      <a:pt x="23151" y="54221"/>
                      <a:pt x="23359" y="54124"/>
                      <a:pt x="23488" y="53941"/>
                    </a:cubicBezTo>
                    <a:cubicBezTo>
                      <a:pt x="23559" y="53816"/>
                      <a:pt x="23594" y="53693"/>
                      <a:pt x="23594" y="53552"/>
                    </a:cubicBezTo>
                    <a:cubicBezTo>
                      <a:pt x="23594" y="53340"/>
                      <a:pt x="23505" y="53145"/>
                      <a:pt x="23312" y="53004"/>
                    </a:cubicBezTo>
                    <a:cubicBezTo>
                      <a:pt x="19144" y="50072"/>
                      <a:pt x="17006" y="44793"/>
                      <a:pt x="15294" y="40536"/>
                    </a:cubicBezTo>
                    <a:cubicBezTo>
                      <a:pt x="14605" y="38805"/>
                      <a:pt x="13881" y="37004"/>
                      <a:pt x="13545" y="35167"/>
                    </a:cubicBezTo>
                    <a:cubicBezTo>
                      <a:pt x="13157" y="32977"/>
                      <a:pt x="13298" y="30682"/>
                      <a:pt x="13457" y="28456"/>
                    </a:cubicBezTo>
                    <a:cubicBezTo>
                      <a:pt x="13474" y="28033"/>
                      <a:pt x="13510" y="27609"/>
                      <a:pt x="13528" y="27185"/>
                    </a:cubicBezTo>
                    <a:cubicBezTo>
                      <a:pt x="13811" y="22346"/>
                      <a:pt x="13722" y="15317"/>
                      <a:pt x="9766" y="10073"/>
                    </a:cubicBezTo>
                    <a:cubicBezTo>
                      <a:pt x="9290" y="9437"/>
                      <a:pt x="8777" y="8854"/>
                      <a:pt x="8282" y="8289"/>
                    </a:cubicBezTo>
                    <a:cubicBezTo>
                      <a:pt x="7665" y="7601"/>
                      <a:pt x="7081" y="6929"/>
                      <a:pt x="6587" y="6205"/>
                    </a:cubicBezTo>
                    <a:cubicBezTo>
                      <a:pt x="6269" y="5764"/>
                      <a:pt x="5987" y="5286"/>
                      <a:pt x="5687" y="4792"/>
                    </a:cubicBezTo>
                    <a:cubicBezTo>
                      <a:pt x="5280" y="4121"/>
                      <a:pt x="4875" y="3433"/>
                      <a:pt x="4380" y="2797"/>
                    </a:cubicBezTo>
                    <a:cubicBezTo>
                      <a:pt x="3497" y="1667"/>
                      <a:pt x="2349" y="713"/>
                      <a:pt x="1077" y="77"/>
                    </a:cubicBezTo>
                    <a:cubicBezTo>
                      <a:pt x="977" y="25"/>
                      <a:pt x="871" y="0"/>
                      <a:pt x="768"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27"/>
              <p:cNvSpPr/>
              <p:nvPr/>
            </p:nvSpPr>
            <p:spPr>
              <a:xfrm rot="919378">
                <a:off x="4089047" y="2516262"/>
                <a:ext cx="331409" cy="93019"/>
              </a:xfrm>
              <a:custGeom>
                <a:avLst/>
                <a:gdLst/>
                <a:ahLst/>
                <a:cxnLst/>
                <a:rect l="l" t="t" r="r" b="b"/>
                <a:pathLst>
                  <a:path w="13458" h="3644" extrusionOk="0">
                    <a:moveTo>
                      <a:pt x="7167" y="1"/>
                    </a:moveTo>
                    <a:cubicBezTo>
                      <a:pt x="6887" y="1"/>
                      <a:pt x="6610" y="7"/>
                      <a:pt x="6340" y="21"/>
                    </a:cubicBezTo>
                    <a:cubicBezTo>
                      <a:pt x="3196" y="179"/>
                      <a:pt x="1" y="2722"/>
                      <a:pt x="1" y="2722"/>
                    </a:cubicBezTo>
                    <a:cubicBezTo>
                      <a:pt x="1" y="2722"/>
                      <a:pt x="1449" y="3306"/>
                      <a:pt x="6358" y="3624"/>
                    </a:cubicBezTo>
                    <a:cubicBezTo>
                      <a:pt x="6577" y="3637"/>
                      <a:pt x="6790" y="3643"/>
                      <a:pt x="6998" y="3643"/>
                    </a:cubicBezTo>
                    <a:cubicBezTo>
                      <a:pt x="11458" y="3643"/>
                      <a:pt x="13458" y="709"/>
                      <a:pt x="13458" y="709"/>
                    </a:cubicBezTo>
                    <a:cubicBezTo>
                      <a:pt x="13458" y="709"/>
                      <a:pt x="10138" y="1"/>
                      <a:pt x="7167" y="1"/>
                    </a:cubicBezTo>
                    <a:close/>
                  </a:path>
                </a:pathLst>
              </a:custGeom>
              <a:solidFill>
                <a:srgbClr val="6F7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3" name="Google Shape;1283;p27"/>
              <p:cNvSpPr/>
              <p:nvPr/>
            </p:nvSpPr>
            <p:spPr>
              <a:xfrm>
                <a:off x="3840375" y="1658250"/>
                <a:ext cx="378825" cy="135800"/>
              </a:xfrm>
              <a:custGeom>
                <a:avLst/>
                <a:gdLst/>
                <a:ahLst/>
                <a:cxnLst/>
                <a:rect l="l" t="t" r="r" b="b"/>
                <a:pathLst>
                  <a:path w="15153" h="5432" extrusionOk="0">
                    <a:moveTo>
                      <a:pt x="4528" y="1"/>
                    </a:moveTo>
                    <a:cubicBezTo>
                      <a:pt x="2106" y="1"/>
                      <a:pt x="0" y="614"/>
                      <a:pt x="0" y="614"/>
                    </a:cubicBezTo>
                    <a:cubicBezTo>
                      <a:pt x="0" y="614"/>
                      <a:pt x="1272" y="1869"/>
                      <a:pt x="6339" y="4341"/>
                    </a:cubicBezTo>
                    <a:cubicBezTo>
                      <a:pt x="8035" y="5159"/>
                      <a:pt x="9579" y="5432"/>
                      <a:pt x="10885" y="5432"/>
                    </a:cubicBezTo>
                    <a:cubicBezTo>
                      <a:pt x="13496" y="5432"/>
                      <a:pt x="15152" y="4341"/>
                      <a:pt x="15152" y="4341"/>
                    </a:cubicBezTo>
                    <a:cubicBezTo>
                      <a:pt x="15152" y="4341"/>
                      <a:pt x="11303" y="1709"/>
                      <a:pt x="7893" y="508"/>
                    </a:cubicBezTo>
                    <a:cubicBezTo>
                      <a:pt x="6821" y="130"/>
                      <a:pt x="5641" y="1"/>
                      <a:pt x="4528" y="1"/>
                    </a:cubicBezTo>
                    <a:close/>
                  </a:path>
                </a:pathLst>
              </a:custGeom>
              <a:solidFill>
                <a:srgbClr val="6F7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4" name="Google Shape;1284;p27"/>
              <p:cNvSpPr/>
              <p:nvPr/>
            </p:nvSpPr>
            <p:spPr>
              <a:xfrm>
                <a:off x="4109675" y="1738400"/>
                <a:ext cx="369550" cy="174275"/>
              </a:xfrm>
              <a:custGeom>
                <a:avLst/>
                <a:gdLst/>
                <a:ahLst/>
                <a:cxnLst/>
                <a:rect l="l" t="t" r="r" b="b"/>
                <a:pathLst>
                  <a:path w="14782" h="6971" extrusionOk="0">
                    <a:moveTo>
                      <a:pt x="113" y="0"/>
                    </a:moveTo>
                    <a:cubicBezTo>
                      <a:pt x="70" y="0"/>
                      <a:pt x="33" y="32"/>
                      <a:pt x="18" y="76"/>
                    </a:cubicBezTo>
                    <a:cubicBezTo>
                      <a:pt x="1" y="146"/>
                      <a:pt x="36" y="199"/>
                      <a:pt x="88" y="217"/>
                    </a:cubicBezTo>
                    <a:cubicBezTo>
                      <a:pt x="2631" y="853"/>
                      <a:pt x="5157" y="1611"/>
                      <a:pt x="7541" y="2654"/>
                    </a:cubicBezTo>
                    <a:cubicBezTo>
                      <a:pt x="9926" y="3714"/>
                      <a:pt x="12186" y="5073"/>
                      <a:pt x="14040" y="6857"/>
                    </a:cubicBezTo>
                    <a:cubicBezTo>
                      <a:pt x="14040" y="6857"/>
                      <a:pt x="14040" y="6874"/>
                      <a:pt x="14058" y="6874"/>
                    </a:cubicBezTo>
                    <a:cubicBezTo>
                      <a:pt x="14130" y="6939"/>
                      <a:pt x="14225" y="6970"/>
                      <a:pt x="14320" y="6970"/>
                    </a:cubicBezTo>
                    <a:cubicBezTo>
                      <a:pt x="14433" y="6970"/>
                      <a:pt x="14547" y="6926"/>
                      <a:pt x="14623" y="6839"/>
                    </a:cubicBezTo>
                    <a:cubicBezTo>
                      <a:pt x="14782" y="6662"/>
                      <a:pt x="14765" y="6415"/>
                      <a:pt x="14588" y="6257"/>
                    </a:cubicBezTo>
                    <a:cubicBezTo>
                      <a:pt x="12575" y="4472"/>
                      <a:pt x="10208" y="3165"/>
                      <a:pt x="7753" y="2176"/>
                    </a:cubicBezTo>
                    <a:cubicBezTo>
                      <a:pt x="5280" y="1206"/>
                      <a:pt x="2720" y="535"/>
                      <a:pt x="142" y="5"/>
                    </a:cubicBezTo>
                    <a:cubicBezTo>
                      <a:pt x="132" y="2"/>
                      <a:pt x="123" y="0"/>
                      <a:pt x="113"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5" name="Google Shape;1285;p27"/>
              <p:cNvSpPr/>
              <p:nvPr/>
            </p:nvSpPr>
            <p:spPr>
              <a:xfrm>
                <a:off x="4390768" y="2485477"/>
                <a:ext cx="196925" cy="150700"/>
              </a:xfrm>
              <a:custGeom>
                <a:avLst/>
                <a:gdLst/>
                <a:ahLst/>
                <a:cxnLst/>
                <a:rect l="l" t="t" r="r" b="b"/>
                <a:pathLst>
                  <a:path w="7877" h="6028" extrusionOk="0">
                    <a:moveTo>
                      <a:pt x="92" y="0"/>
                    </a:moveTo>
                    <a:cubicBezTo>
                      <a:pt x="68" y="0"/>
                      <a:pt x="46" y="9"/>
                      <a:pt x="35" y="29"/>
                    </a:cubicBezTo>
                    <a:cubicBezTo>
                      <a:pt x="0" y="65"/>
                      <a:pt x="19" y="118"/>
                      <a:pt x="54" y="135"/>
                    </a:cubicBezTo>
                    <a:cubicBezTo>
                      <a:pt x="1396" y="966"/>
                      <a:pt x="2668" y="1866"/>
                      <a:pt x="3904" y="2838"/>
                    </a:cubicBezTo>
                    <a:cubicBezTo>
                      <a:pt x="4521" y="3314"/>
                      <a:pt x="5122" y="3827"/>
                      <a:pt x="5705" y="4338"/>
                    </a:cubicBezTo>
                    <a:cubicBezTo>
                      <a:pt x="6287" y="4851"/>
                      <a:pt x="6852" y="5398"/>
                      <a:pt x="7400" y="5946"/>
                    </a:cubicBezTo>
                    <a:lnTo>
                      <a:pt x="7400" y="5963"/>
                    </a:lnTo>
                    <a:cubicBezTo>
                      <a:pt x="7451" y="6006"/>
                      <a:pt x="7514" y="6028"/>
                      <a:pt x="7577" y="6028"/>
                    </a:cubicBezTo>
                    <a:cubicBezTo>
                      <a:pt x="7646" y="6028"/>
                      <a:pt x="7715" y="6001"/>
                      <a:pt x="7771" y="5946"/>
                    </a:cubicBezTo>
                    <a:cubicBezTo>
                      <a:pt x="7877" y="5857"/>
                      <a:pt x="7860" y="5681"/>
                      <a:pt x="7771" y="5593"/>
                    </a:cubicBezTo>
                    <a:cubicBezTo>
                      <a:pt x="7189" y="5028"/>
                      <a:pt x="6588" y="4515"/>
                      <a:pt x="5969" y="4020"/>
                    </a:cubicBezTo>
                    <a:cubicBezTo>
                      <a:pt x="5369" y="3526"/>
                      <a:pt x="4751" y="3032"/>
                      <a:pt x="4097" y="2572"/>
                    </a:cubicBezTo>
                    <a:cubicBezTo>
                      <a:pt x="2826" y="1637"/>
                      <a:pt x="1502" y="789"/>
                      <a:pt x="141" y="12"/>
                    </a:cubicBezTo>
                    <a:cubicBezTo>
                      <a:pt x="127" y="5"/>
                      <a:pt x="109" y="0"/>
                      <a:pt x="92"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27"/>
              <p:cNvSpPr/>
              <p:nvPr/>
            </p:nvSpPr>
            <p:spPr>
              <a:xfrm>
                <a:off x="4274193" y="2373927"/>
                <a:ext cx="149725" cy="156050"/>
              </a:xfrm>
              <a:custGeom>
                <a:avLst/>
                <a:gdLst/>
                <a:ahLst/>
                <a:cxnLst/>
                <a:rect l="l" t="t" r="r" b="b"/>
                <a:pathLst>
                  <a:path w="5989" h="6242" extrusionOk="0">
                    <a:moveTo>
                      <a:pt x="3217" y="0"/>
                    </a:moveTo>
                    <a:cubicBezTo>
                      <a:pt x="3059" y="0"/>
                      <a:pt x="2899" y="47"/>
                      <a:pt x="2774" y="147"/>
                    </a:cubicBezTo>
                    <a:cubicBezTo>
                      <a:pt x="2756" y="147"/>
                      <a:pt x="2739" y="165"/>
                      <a:pt x="2721" y="182"/>
                    </a:cubicBezTo>
                    <a:cubicBezTo>
                      <a:pt x="2685" y="218"/>
                      <a:pt x="2668" y="253"/>
                      <a:pt x="2633" y="288"/>
                    </a:cubicBezTo>
                    <a:cubicBezTo>
                      <a:pt x="2421" y="641"/>
                      <a:pt x="2633" y="1225"/>
                      <a:pt x="2280" y="1472"/>
                    </a:cubicBezTo>
                    <a:cubicBezTo>
                      <a:pt x="2191" y="1524"/>
                      <a:pt x="2103" y="1543"/>
                      <a:pt x="2014" y="1560"/>
                    </a:cubicBezTo>
                    <a:lnTo>
                      <a:pt x="2014" y="1543"/>
                    </a:lnTo>
                    <a:cubicBezTo>
                      <a:pt x="1962" y="1560"/>
                      <a:pt x="1927" y="1560"/>
                      <a:pt x="1891" y="1560"/>
                    </a:cubicBezTo>
                    <a:cubicBezTo>
                      <a:pt x="1792" y="1548"/>
                      <a:pt x="1683" y="1535"/>
                      <a:pt x="1578" y="1535"/>
                    </a:cubicBezTo>
                    <a:cubicBezTo>
                      <a:pt x="1534" y="1535"/>
                      <a:pt x="1491" y="1537"/>
                      <a:pt x="1449" y="1543"/>
                    </a:cubicBezTo>
                    <a:cubicBezTo>
                      <a:pt x="1166" y="1595"/>
                      <a:pt x="919" y="1825"/>
                      <a:pt x="849" y="2125"/>
                    </a:cubicBezTo>
                    <a:cubicBezTo>
                      <a:pt x="832" y="2214"/>
                      <a:pt x="832" y="2337"/>
                      <a:pt x="849" y="2426"/>
                    </a:cubicBezTo>
                    <a:cubicBezTo>
                      <a:pt x="867" y="2461"/>
                      <a:pt x="867" y="2513"/>
                      <a:pt x="867" y="2532"/>
                    </a:cubicBezTo>
                    <a:lnTo>
                      <a:pt x="867" y="2549"/>
                    </a:lnTo>
                    <a:cubicBezTo>
                      <a:pt x="919" y="2673"/>
                      <a:pt x="973" y="2814"/>
                      <a:pt x="1008" y="2956"/>
                    </a:cubicBezTo>
                    <a:cubicBezTo>
                      <a:pt x="1044" y="3043"/>
                      <a:pt x="1079" y="3132"/>
                      <a:pt x="1061" y="3220"/>
                    </a:cubicBezTo>
                    <a:cubicBezTo>
                      <a:pt x="1025" y="3396"/>
                      <a:pt x="832" y="3467"/>
                      <a:pt x="655" y="3521"/>
                    </a:cubicBezTo>
                    <a:cubicBezTo>
                      <a:pt x="637" y="3521"/>
                      <a:pt x="620" y="3538"/>
                      <a:pt x="601" y="3538"/>
                    </a:cubicBezTo>
                    <a:cubicBezTo>
                      <a:pt x="584" y="3538"/>
                      <a:pt x="584" y="3538"/>
                      <a:pt x="584" y="3556"/>
                    </a:cubicBezTo>
                    <a:cubicBezTo>
                      <a:pt x="283" y="3644"/>
                      <a:pt x="19" y="3909"/>
                      <a:pt x="1" y="4192"/>
                    </a:cubicBezTo>
                    <a:lnTo>
                      <a:pt x="1" y="4262"/>
                    </a:lnTo>
                    <a:lnTo>
                      <a:pt x="1" y="4298"/>
                    </a:lnTo>
                    <a:cubicBezTo>
                      <a:pt x="19" y="4439"/>
                      <a:pt x="90" y="4545"/>
                      <a:pt x="177" y="4651"/>
                    </a:cubicBezTo>
                    <a:cubicBezTo>
                      <a:pt x="655" y="5198"/>
                      <a:pt x="1432" y="5322"/>
                      <a:pt x="2085" y="5622"/>
                    </a:cubicBezTo>
                    <a:cubicBezTo>
                      <a:pt x="2598" y="5852"/>
                      <a:pt x="3092" y="6205"/>
                      <a:pt x="3639" y="6240"/>
                    </a:cubicBezTo>
                    <a:cubicBezTo>
                      <a:pt x="3658" y="6241"/>
                      <a:pt x="3676" y="6241"/>
                      <a:pt x="3695" y="6241"/>
                    </a:cubicBezTo>
                    <a:cubicBezTo>
                      <a:pt x="4134" y="6241"/>
                      <a:pt x="4555" y="6052"/>
                      <a:pt x="4893" y="5781"/>
                    </a:cubicBezTo>
                    <a:cubicBezTo>
                      <a:pt x="5035" y="5675"/>
                      <a:pt x="5176" y="5569"/>
                      <a:pt x="5299" y="5463"/>
                    </a:cubicBezTo>
                    <a:cubicBezTo>
                      <a:pt x="5353" y="5410"/>
                      <a:pt x="5388" y="5357"/>
                      <a:pt x="5440" y="5304"/>
                    </a:cubicBezTo>
                    <a:cubicBezTo>
                      <a:pt x="5565" y="5181"/>
                      <a:pt x="5671" y="5039"/>
                      <a:pt x="5758" y="4880"/>
                    </a:cubicBezTo>
                    <a:cubicBezTo>
                      <a:pt x="5758" y="4863"/>
                      <a:pt x="5776" y="4845"/>
                      <a:pt x="5793" y="4828"/>
                    </a:cubicBezTo>
                    <a:cubicBezTo>
                      <a:pt x="5918" y="4580"/>
                      <a:pt x="5988" y="4298"/>
                      <a:pt x="5988" y="3961"/>
                    </a:cubicBezTo>
                    <a:cubicBezTo>
                      <a:pt x="5988" y="3485"/>
                      <a:pt x="5847" y="3043"/>
                      <a:pt x="5652" y="2602"/>
                    </a:cubicBezTo>
                    <a:cubicBezTo>
                      <a:pt x="5299" y="1807"/>
                      <a:pt x="4788" y="1084"/>
                      <a:pt x="4152" y="483"/>
                    </a:cubicBezTo>
                    <a:cubicBezTo>
                      <a:pt x="3940" y="288"/>
                      <a:pt x="3693" y="95"/>
                      <a:pt x="3410" y="24"/>
                    </a:cubicBezTo>
                    <a:cubicBezTo>
                      <a:pt x="3348" y="8"/>
                      <a:pt x="3283" y="0"/>
                      <a:pt x="3217"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27"/>
              <p:cNvSpPr/>
              <p:nvPr/>
            </p:nvSpPr>
            <p:spPr>
              <a:xfrm>
                <a:off x="4274193" y="2478702"/>
                <a:ext cx="138675" cy="38800"/>
              </a:xfrm>
              <a:custGeom>
                <a:avLst/>
                <a:gdLst/>
                <a:ahLst/>
                <a:cxnLst/>
                <a:rect l="l" t="t" r="r" b="b"/>
                <a:pathLst>
                  <a:path w="5547" h="1552" extrusionOk="0">
                    <a:moveTo>
                      <a:pt x="1" y="1"/>
                    </a:moveTo>
                    <a:lnTo>
                      <a:pt x="1" y="71"/>
                    </a:lnTo>
                    <a:cubicBezTo>
                      <a:pt x="443" y="230"/>
                      <a:pt x="884" y="460"/>
                      <a:pt x="1308" y="689"/>
                    </a:cubicBezTo>
                    <a:cubicBezTo>
                      <a:pt x="2033" y="1060"/>
                      <a:pt x="2756" y="1431"/>
                      <a:pt x="3568" y="1537"/>
                    </a:cubicBezTo>
                    <a:cubicBezTo>
                      <a:pt x="3678" y="1547"/>
                      <a:pt x="3789" y="1552"/>
                      <a:pt x="3899" y="1552"/>
                    </a:cubicBezTo>
                    <a:cubicBezTo>
                      <a:pt x="4376" y="1552"/>
                      <a:pt x="4855" y="1458"/>
                      <a:pt x="5299" y="1272"/>
                    </a:cubicBezTo>
                    <a:cubicBezTo>
                      <a:pt x="5370" y="1237"/>
                      <a:pt x="5459" y="1183"/>
                      <a:pt x="5546" y="1148"/>
                    </a:cubicBezTo>
                    <a:lnTo>
                      <a:pt x="5511" y="1077"/>
                    </a:lnTo>
                    <a:cubicBezTo>
                      <a:pt x="5494" y="1096"/>
                      <a:pt x="5459" y="1113"/>
                      <a:pt x="5440" y="1113"/>
                    </a:cubicBezTo>
                    <a:cubicBezTo>
                      <a:pt x="4979" y="1358"/>
                      <a:pt x="4459" y="1485"/>
                      <a:pt x="3938" y="1485"/>
                    </a:cubicBezTo>
                    <a:cubicBezTo>
                      <a:pt x="3821" y="1485"/>
                      <a:pt x="3703" y="1479"/>
                      <a:pt x="3587" y="1466"/>
                    </a:cubicBezTo>
                    <a:cubicBezTo>
                      <a:pt x="2774" y="1378"/>
                      <a:pt x="2049" y="990"/>
                      <a:pt x="1343" y="618"/>
                    </a:cubicBezTo>
                    <a:cubicBezTo>
                      <a:pt x="902" y="406"/>
                      <a:pt x="460" y="177"/>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8" name="Google Shape;1288;p27"/>
              <p:cNvSpPr/>
              <p:nvPr/>
            </p:nvSpPr>
            <p:spPr>
              <a:xfrm>
                <a:off x="4288793" y="2461927"/>
                <a:ext cx="124525" cy="40150"/>
              </a:xfrm>
              <a:custGeom>
                <a:avLst/>
                <a:gdLst/>
                <a:ahLst/>
                <a:cxnLst/>
                <a:rect l="l" t="t" r="r" b="b"/>
                <a:pathLst>
                  <a:path w="4981" h="1606" extrusionOk="0">
                    <a:moveTo>
                      <a:pt x="71" y="1"/>
                    </a:moveTo>
                    <a:cubicBezTo>
                      <a:pt x="53" y="1"/>
                      <a:pt x="36" y="18"/>
                      <a:pt x="17" y="18"/>
                    </a:cubicBezTo>
                    <a:cubicBezTo>
                      <a:pt x="0" y="18"/>
                      <a:pt x="0" y="18"/>
                      <a:pt x="0" y="36"/>
                    </a:cubicBezTo>
                    <a:cubicBezTo>
                      <a:pt x="742" y="566"/>
                      <a:pt x="1430" y="954"/>
                      <a:pt x="2137" y="1219"/>
                    </a:cubicBezTo>
                    <a:cubicBezTo>
                      <a:pt x="2827" y="1470"/>
                      <a:pt x="3518" y="1605"/>
                      <a:pt x="4183" y="1605"/>
                    </a:cubicBezTo>
                    <a:cubicBezTo>
                      <a:pt x="4453" y="1605"/>
                      <a:pt x="4720" y="1583"/>
                      <a:pt x="4981" y="1536"/>
                    </a:cubicBezTo>
                    <a:lnTo>
                      <a:pt x="4962" y="1484"/>
                    </a:lnTo>
                    <a:cubicBezTo>
                      <a:pt x="4713" y="1524"/>
                      <a:pt x="4456" y="1544"/>
                      <a:pt x="4195" y="1544"/>
                    </a:cubicBezTo>
                    <a:cubicBezTo>
                      <a:pt x="3532" y="1544"/>
                      <a:pt x="2839" y="1414"/>
                      <a:pt x="2155" y="1148"/>
                    </a:cubicBezTo>
                    <a:cubicBezTo>
                      <a:pt x="1484" y="901"/>
                      <a:pt x="794" y="512"/>
                      <a:pt x="7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9" name="Google Shape;1289;p27"/>
              <p:cNvSpPr/>
              <p:nvPr/>
            </p:nvSpPr>
            <p:spPr>
              <a:xfrm>
                <a:off x="4295393" y="2434552"/>
                <a:ext cx="121450" cy="62275"/>
              </a:xfrm>
              <a:custGeom>
                <a:avLst/>
                <a:gdLst/>
                <a:ahLst/>
                <a:cxnLst/>
                <a:rect l="l" t="t" r="r" b="b"/>
                <a:pathLst>
                  <a:path w="4858" h="2491" extrusionOk="0">
                    <a:moveTo>
                      <a:pt x="1" y="1"/>
                    </a:moveTo>
                    <a:lnTo>
                      <a:pt x="1" y="1"/>
                    </a:lnTo>
                    <a:cubicBezTo>
                      <a:pt x="19" y="36"/>
                      <a:pt x="19" y="88"/>
                      <a:pt x="19" y="107"/>
                    </a:cubicBezTo>
                    <a:lnTo>
                      <a:pt x="19" y="124"/>
                    </a:lnTo>
                    <a:cubicBezTo>
                      <a:pt x="1413" y="1289"/>
                      <a:pt x="3215" y="1925"/>
                      <a:pt x="4823" y="2490"/>
                    </a:cubicBezTo>
                    <a:lnTo>
                      <a:pt x="4858" y="2420"/>
                    </a:lnTo>
                    <a:cubicBezTo>
                      <a:pt x="3215" y="1854"/>
                      <a:pt x="1396" y="1219"/>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27"/>
              <p:cNvSpPr/>
              <p:nvPr/>
            </p:nvSpPr>
            <p:spPr>
              <a:xfrm>
                <a:off x="4342193" y="2377577"/>
                <a:ext cx="72900" cy="113950"/>
              </a:xfrm>
              <a:custGeom>
                <a:avLst/>
                <a:gdLst/>
                <a:ahLst/>
                <a:cxnLst/>
                <a:rect l="l" t="t" r="r" b="b"/>
                <a:pathLst>
                  <a:path w="2916" h="4558" extrusionOk="0">
                    <a:moveTo>
                      <a:pt x="54" y="1"/>
                    </a:moveTo>
                    <a:cubicBezTo>
                      <a:pt x="36" y="1"/>
                      <a:pt x="19" y="19"/>
                      <a:pt x="1" y="36"/>
                    </a:cubicBezTo>
                    <a:cubicBezTo>
                      <a:pt x="884" y="919"/>
                      <a:pt x="1625" y="1891"/>
                      <a:pt x="2261" y="2968"/>
                    </a:cubicBezTo>
                    <a:cubicBezTo>
                      <a:pt x="2527" y="3427"/>
                      <a:pt x="2774" y="3921"/>
                      <a:pt x="2845" y="4451"/>
                    </a:cubicBezTo>
                    <a:cubicBezTo>
                      <a:pt x="2845" y="4487"/>
                      <a:pt x="2845" y="4522"/>
                      <a:pt x="2862" y="4557"/>
                    </a:cubicBezTo>
                    <a:lnTo>
                      <a:pt x="2915" y="4557"/>
                    </a:lnTo>
                    <a:lnTo>
                      <a:pt x="2915" y="4540"/>
                    </a:lnTo>
                    <a:cubicBezTo>
                      <a:pt x="2862" y="3957"/>
                      <a:pt x="2597" y="3427"/>
                      <a:pt x="2315" y="2932"/>
                    </a:cubicBezTo>
                    <a:cubicBezTo>
                      <a:pt x="1696" y="1856"/>
                      <a:pt x="937" y="867"/>
                      <a:pt x="54"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27"/>
              <p:cNvSpPr/>
              <p:nvPr/>
            </p:nvSpPr>
            <p:spPr>
              <a:xfrm>
                <a:off x="4321468" y="2412477"/>
                <a:ext cx="97575" cy="83450"/>
              </a:xfrm>
              <a:custGeom>
                <a:avLst/>
                <a:gdLst/>
                <a:ahLst/>
                <a:cxnLst/>
                <a:rect l="l" t="t" r="r" b="b"/>
                <a:pathLst>
                  <a:path w="3903" h="3338" extrusionOk="0">
                    <a:moveTo>
                      <a:pt x="123" y="1"/>
                    </a:moveTo>
                    <a:cubicBezTo>
                      <a:pt x="71" y="18"/>
                      <a:pt x="36" y="18"/>
                      <a:pt x="0" y="18"/>
                    </a:cubicBezTo>
                    <a:cubicBezTo>
                      <a:pt x="1324" y="954"/>
                      <a:pt x="2560" y="2014"/>
                      <a:pt x="3691" y="3161"/>
                    </a:cubicBezTo>
                    <a:cubicBezTo>
                      <a:pt x="3744" y="3232"/>
                      <a:pt x="3796" y="3286"/>
                      <a:pt x="3867" y="3338"/>
                    </a:cubicBezTo>
                    <a:lnTo>
                      <a:pt x="3902" y="3303"/>
                    </a:lnTo>
                    <a:lnTo>
                      <a:pt x="3902" y="3286"/>
                    </a:lnTo>
                    <a:cubicBezTo>
                      <a:pt x="3850" y="3232"/>
                      <a:pt x="3796" y="3180"/>
                      <a:pt x="3744" y="3144"/>
                    </a:cubicBezTo>
                    <a:cubicBezTo>
                      <a:pt x="3726" y="3109"/>
                      <a:pt x="3691" y="3091"/>
                      <a:pt x="3674" y="3055"/>
                    </a:cubicBezTo>
                    <a:cubicBezTo>
                      <a:pt x="2579" y="1943"/>
                      <a:pt x="1378" y="919"/>
                      <a:pt x="123" y="18"/>
                    </a:cubicBezTo>
                    <a:lnTo>
                      <a:pt x="123" y="1"/>
                    </a:ln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2" name="Google Shape;1292;p27"/>
              <p:cNvSpPr/>
              <p:nvPr/>
            </p:nvSpPr>
            <p:spPr>
              <a:xfrm>
                <a:off x="4357668" y="2497352"/>
                <a:ext cx="73300" cy="25875"/>
              </a:xfrm>
              <a:custGeom>
                <a:avLst/>
                <a:gdLst/>
                <a:ahLst/>
                <a:cxnLst/>
                <a:rect l="l" t="t" r="r" b="b"/>
                <a:pathLst>
                  <a:path w="2932" h="1035" extrusionOk="0">
                    <a:moveTo>
                      <a:pt x="1614" y="1"/>
                    </a:moveTo>
                    <a:cubicBezTo>
                      <a:pt x="1428" y="1"/>
                      <a:pt x="1244" y="14"/>
                      <a:pt x="1060" y="49"/>
                    </a:cubicBezTo>
                    <a:cubicBezTo>
                      <a:pt x="688" y="119"/>
                      <a:pt x="335" y="296"/>
                      <a:pt x="88" y="579"/>
                    </a:cubicBezTo>
                    <a:cubicBezTo>
                      <a:pt x="53" y="632"/>
                      <a:pt x="0" y="685"/>
                      <a:pt x="0" y="755"/>
                    </a:cubicBezTo>
                    <a:cubicBezTo>
                      <a:pt x="17" y="880"/>
                      <a:pt x="159" y="950"/>
                      <a:pt x="283" y="985"/>
                    </a:cubicBezTo>
                    <a:cubicBezTo>
                      <a:pt x="430" y="1018"/>
                      <a:pt x="583" y="1034"/>
                      <a:pt x="736" y="1034"/>
                    </a:cubicBezTo>
                    <a:cubicBezTo>
                      <a:pt x="1079" y="1034"/>
                      <a:pt x="1426" y="955"/>
                      <a:pt x="1731" y="809"/>
                    </a:cubicBezTo>
                    <a:cubicBezTo>
                      <a:pt x="2014" y="685"/>
                      <a:pt x="2932" y="119"/>
                      <a:pt x="2190" y="32"/>
                    </a:cubicBezTo>
                    <a:cubicBezTo>
                      <a:pt x="1995" y="14"/>
                      <a:pt x="1803" y="1"/>
                      <a:pt x="1614"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3" name="Google Shape;1293;p27"/>
              <p:cNvSpPr/>
              <p:nvPr/>
            </p:nvSpPr>
            <p:spPr>
              <a:xfrm>
                <a:off x="4398718" y="2442152"/>
                <a:ext cx="26500" cy="62500"/>
              </a:xfrm>
              <a:custGeom>
                <a:avLst/>
                <a:gdLst/>
                <a:ahLst/>
                <a:cxnLst/>
                <a:rect l="l" t="t" r="r" b="b"/>
                <a:pathLst>
                  <a:path w="1060" h="2500" extrusionOk="0">
                    <a:moveTo>
                      <a:pt x="369" y="0"/>
                    </a:moveTo>
                    <a:cubicBezTo>
                      <a:pt x="347" y="0"/>
                      <a:pt x="324" y="5"/>
                      <a:pt x="301" y="15"/>
                    </a:cubicBezTo>
                    <a:cubicBezTo>
                      <a:pt x="247" y="32"/>
                      <a:pt x="195" y="102"/>
                      <a:pt x="177" y="173"/>
                    </a:cubicBezTo>
                    <a:cubicBezTo>
                      <a:pt x="18" y="509"/>
                      <a:pt x="0" y="898"/>
                      <a:pt x="89" y="1268"/>
                    </a:cubicBezTo>
                    <a:cubicBezTo>
                      <a:pt x="177" y="1621"/>
                      <a:pt x="353" y="1957"/>
                      <a:pt x="530" y="2292"/>
                    </a:cubicBezTo>
                    <a:cubicBezTo>
                      <a:pt x="618" y="2440"/>
                      <a:pt x="693" y="2499"/>
                      <a:pt x="756" y="2499"/>
                    </a:cubicBezTo>
                    <a:cubicBezTo>
                      <a:pt x="975" y="2499"/>
                      <a:pt x="1060" y="1801"/>
                      <a:pt x="1060" y="1569"/>
                    </a:cubicBezTo>
                    <a:cubicBezTo>
                      <a:pt x="1060" y="1074"/>
                      <a:pt x="918" y="561"/>
                      <a:pt x="619" y="173"/>
                    </a:cubicBezTo>
                    <a:cubicBezTo>
                      <a:pt x="561" y="87"/>
                      <a:pt x="468" y="0"/>
                      <a:pt x="369"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4" name="Google Shape;1294;p27"/>
              <p:cNvSpPr/>
              <p:nvPr/>
            </p:nvSpPr>
            <p:spPr>
              <a:xfrm>
                <a:off x="4558250" y="1700975"/>
                <a:ext cx="270225" cy="317025"/>
              </a:xfrm>
              <a:custGeom>
                <a:avLst/>
                <a:gdLst/>
                <a:ahLst/>
                <a:cxnLst/>
                <a:rect l="l" t="t" r="r" b="b"/>
                <a:pathLst>
                  <a:path w="10809" h="12681" extrusionOk="0">
                    <a:moveTo>
                      <a:pt x="10808" y="0"/>
                    </a:moveTo>
                    <a:cubicBezTo>
                      <a:pt x="10808" y="0"/>
                      <a:pt x="9078" y="672"/>
                      <a:pt x="4538" y="4380"/>
                    </a:cubicBezTo>
                    <a:cubicBezTo>
                      <a:pt x="0" y="8089"/>
                      <a:pt x="689" y="12680"/>
                      <a:pt x="689" y="12680"/>
                    </a:cubicBezTo>
                    <a:cubicBezTo>
                      <a:pt x="689" y="12680"/>
                      <a:pt x="4839" y="10208"/>
                      <a:pt x="7470" y="7506"/>
                    </a:cubicBezTo>
                    <a:cubicBezTo>
                      <a:pt x="10084" y="4822"/>
                      <a:pt x="10808" y="0"/>
                      <a:pt x="10808" y="0"/>
                    </a:cubicBezTo>
                    <a:close/>
                  </a:path>
                </a:pathLst>
              </a:custGeom>
              <a:solidFill>
                <a:srgbClr val="6F7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5" name="Google Shape;1295;p27"/>
              <p:cNvSpPr/>
              <p:nvPr/>
            </p:nvSpPr>
            <p:spPr>
              <a:xfrm>
                <a:off x="4515875" y="1876375"/>
                <a:ext cx="193825" cy="286000"/>
              </a:xfrm>
              <a:custGeom>
                <a:avLst/>
                <a:gdLst/>
                <a:ahLst/>
                <a:cxnLst/>
                <a:rect l="l" t="t" r="r" b="b"/>
                <a:pathLst>
                  <a:path w="7753" h="11440" extrusionOk="0">
                    <a:moveTo>
                      <a:pt x="7606" y="0"/>
                    </a:moveTo>
                    <a:cubicBezTo>
                      <a:pt x="7579" y="0"/>
                      <a:pt x="7551" y="10"/>
                      <a:pt x="7523" y="31"/>
                    </a:cubicBezTo>
                    <a:cubicBezTo>
                      <a:pt x="6570" y="649"/>
                      <a:pt x="5651" y="1338"/>
                      <a:pt x="4839" y="2132"/>
                    </a:cubicBezTo>
                    <a:cubicBezTo>
                      <a:pt x="4008" y="2928"/>
                      <a:pt x="3250" y="3792"/>
                      <a:pt x="2578" y="4729"/>
                    </a:cubicBezTo>
                    <a:cubicBezTo>
                      <a:pt x="1907" y="5664"/>
                      <a:pt x="1342" y="6653"/>
                      <a:pt x="865" y="7696"/>
                    </a:cubicBezTo>
                    <a:cubicBezTo>
                      <a:pt x="389" y="8737"/>
                      <a:pt x="0" y="9903"/>
                      <a:pt x="71" y="11122"/>
                    </a:cubicBezTo>
                    <a:lnTo>
                      <a:pt x="71" y="11139"/>
                    </a:lnTo>
                    <a:cubicBezTo>
                      <a:pt x="88" y="11315"/>
                      <a:pt x="247" y="11440"/>
                      <a:pt x="424" y="11440"/>
                    </a:cubicBezTo>
                    <a:cubicBezTo>
                      <a:pt x="601" y="11421"/>
                      <a:pt x="742" y="11263"/>
                      <a:pt x="723" y="11068"/>
                    </a:cubicBezTo>
                    <a:cubicBezTo>
                      <a:pt x="636" y="10027"/>
                      <a:pt x="935" y="8949"/>
                      <a:pt x="1378" y="7925"/>
                    </a:cubicBezTo>
                    <a:cubicBezTo>
                      <a:pt x="1801" y="6900"/>
                      <a:pt x="2331" y="5911"/>
                      <a:pt x="2967" y="4993"/>
                    </a:cubicBezTo>
                    <a:cubicBezTo>
                      <a:pt x="3584" y="4058"/>
                      <a:pt x="4291" y="3192"/>
                      <a:pt x="5086" y="2398"/>
                    </a:cubicBezTo>
                    <a:cubicBezTo>
                      <a:pt x="5880" y="1602"/>
                      <a:pt x="6746" y="879"/>
                      <a:pt x="7665" y="243"/>
                    </a:cubicBezTo>
                    <a:lnTo>
                      <a:pt x="7682" y="243"/>
                    </a:lnTo>
                    <a:cubicBezTo>
                      <a:pt x="7735" y="208"/>
                      <a:pt x="7752" y="119"/>
                      <a:pt x="7717" y="67"/>
                    </a:cubicBezTo>
                    <a:cubicBezTo>
                      <a:pt x="7685" y="24"/>
                      <a:pt x="7647" y="0"/>
                      <a:pt x="7606"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6" name="Google Shape;1296;p27"/>
              <p:cNvSpPr/>
              <p:nvPr/>
            </p:nvSpPr>
            <p:spPr>
              <a:xfrm>
                <a:off x="4525125" y="1841825"/>
                <a:ext cx="26075" cy="243325"/>
              </a:xfrm>
              <a:custGeom>
                <a:avLst/>
                <a:gdLst/>
                <a:ahLst/>
                <a:cxnLst/>
                <a:rect l="l" t="t" r="r" b="b"/>
                <a:pathLst>
                  <a:path w="1043" h="9733" extrusionOk="0">
                    <a:moveTo>
                      <a:pt x="796" y="0"/>
                    </a:moveTo>
                    <a:cubicBezTo>
                      <a:pt x="742" y="0"/>
                      <a:pt x="725" y="36"/>
                      <a:pt x="725" y="88"/>
                    </a:cubicBezTo>
                    <a:cubicBezTo>
                      <a:pt x="777" y="1642"/>
                      <a:pt x="760" y="3215"/>
                      <a:pt x="636" y="4786"/>
                    </a:cubicBezTo>
                    <a:cubicBezTo>
                      <a:pt x="584" y="5563"/>
                      <a:pt x="495" y="6340"/>
                      <a:pt x="407" y="7117"/>
                    </a:cubicBezTo>
                    <a:cubicBezTo>
                      <a:pt x="301" y="7877"/>
                      <a:pt x="177" y="8654"/>
                      <a:pt x="19" y="9413"/>
                    </a:cubicBezTo>
                    <a:lnTo>
                      <a:pt x="19" y="9431"/>
                    </a:lnTo>
                    <a:cubicBezTo>
                      <a:pt x="0" y="9572"/>
                      <a:pt x="89" y="9695"/>
                      <a:pt x="231" y="9730"/>
                    </a:cubicBezTo>
                    <a:cubicBezTo>
                      <a:pt x="243" y="9732"/>
                      <a:pt x="255" y="9733"/>
                      <a:pt x="267" y="9733"/>
                    </a:cubicBezTo>
                    <a:cubicBezTo>
                      <a:pt x="393" y="9733"/>
                      <a:pt x="498" y="9647"/>
                      <a:pt x="530" y="9519"/>
                    </a:cubicBezTo>
                    <a:cubicBezTo>
                      <a:pt x="654" y="8725"/>
                      <a:pt x="742" y="7948"/>
                      <a:pt x="831" y="7152"/>
                    </a:cubicBezTo>
                    <a:cubicBezTo>
                      <a:pt x="902" y="6375"/>
                      <a:pt x="954" y="5581"/>
                      <a:pt x="972" y="4804"/>
                    </a:cubicBezTo>
                    <a:cubicBezTo>
                      <a:pt x="1043" y="3215"/>
                      <a:pt x="1008" y="1642"/>
                      <a:pt x="883" y="71"/>
                    </a:cubicBezTo>
                    <a:cubicBezTo>
                      <a:pt x="866" y="36"/>
                      <a:pt x="831" y="0"/>
                      <a:pt x="796"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7" name="Google Shape;1297;p27"/>
              <p:cNvSpPr/>
              <p:nvPr/>
            </p:nvSpPr>
            <p:spPr>
              <a:xfrm>
                <a:off x="4473475" y="1727600"/>
                <a:ext cx="148800" cy="141800"/>
              </a:xfrm>
              <a:custGeom>
                <a:avLst/>
                <a:gdLst/>
                <a:ahLst/>
                <a:cxnLst/>
                <a:rect l="l" t="t" r="r" b="b"/>
                <a:pathLst>
                  <a:path w="5952" h="5672" extrusionOk="0">
                    <a:moveTo>
                      <a:pt x="2941" y="0"/>
                    </a:moveTo>
                    <a:cubicBezTo>
                      <a:pt x="2853" y="0"/>
                      <a:pt x="2766" y="16"/>
                      <a:pt x="2685" y="48"/>
                    </a:cubicBezTo>
                    <a:cubicBezTo>
                      <a:pt x="2579" y="101"/>
                      <a:pt x="2490" y="154"/>
                      <a:pt x="2419" y="225"/>
                    </a:cubicBezTo>
                    <a:cubicBezTo>
                      <a:pt x="2384" y="260"/>
                      <a:pt x="2367" y="277"/>
                      <a:pt x="2349" y="313"/>
                    </a:cubicBezTo>
                    <a:lnTo>
                      <a:pt x="2332" y="313"/>
                    </a:lnTo>
                    <a:cubicBezTo>
                      <a:pt x="2243" y="419"/>
                      <a:pt x="2155" y="543"/>
                      <a:pt x="2085" y="649"/>
                    </a:cubicBezTo>
                    <a:cubicBezTo>
                      <a:pt x="2031" y="737"/>
                      <a:pt x="1979" y="807"/>
                      <a:pt x="1890" y="842"/>
                    </a:cubicBezTo>
                    <a:cubicBezTo>
                      <a:pt x="1853" y="857"/>
                      <a:pt x="1818" y="863"/>
                      <a:pt x="1783" y="863"/>
                    </a:cubicBezTo>
                    <a:cubicBezTo>
                      <a:pt x="1649" y="863"/>
                      <a:pt x="1526" y="768"/>
                      <a:pt x="1414" y="684"/>
                    </a:cubicBezTo>
                    <a:cubicBezTo>
                      <a:pt x="1395" y="666"/>
                      <a:pt x="1378" y="649"/>
                      <a:pt x="1360" y="649"/>
                    </a:cubicBezTo>
                    <a:cubicBezTo>
                      <a:pt x="1360" y="631"/>
                      <a:pt x="1343" y="631"/>
                      <a:pt x="1343" y="631"/>
                    </a:cubicBezTo>
                    <a:cubicBezTo>
                      <a:pt x="1181" y="515"/>
                      <a:pt x="965" y="429"/>
                      <a:pt x="766" y="429"/>
                    </a:cubicBezTo>
                    <a:cubicBezTo>
                      <a:pt x="662" y="429"/>
                      <a:pt x="562" y="453"/>
                      <a:pt x="477" y="508"/>
                    </a:cubicBezTo>
                    <a:cubicBezTo>
                      <a:pt x="460" y="525"/>
                      <a:pt x="442" y="543"/>
                      <a:pt x="425" y="543"/>
                    </a:cubicBezTo>
                    <a:lnTo>
                      <a:pt x="389" y="578"/>
                    </a:lnTo>
                    <a:cubicBezTo>
                      <a:pt x="300" y="666"/>
                      <a:pt x="248" y="790"/>
                      <a:pt x="213" y="913"/>
                    </a:cubicBezTo>
                    <a:cubicBezTo>
                      <a:pt x="1" y="1620"/>
                      <a:pt x="336" y="2326"/>
                      <a:pt x="460" y="3051"/>
                    </a:cubicBezTo>
                    <a:cubicBezTo>
                      <a:pt x="566" y="3597"/>
                      <a:pt x="547" y="4198"/>
                      <a:pt x="830" y="4675"/>
                    </a:cubicBezTo>
                    <a:cubicBezTo>
                      <a:pt x="1060" y="5064"/>
                      <a:pt x="1484" y="5311"/>
                      <a:pt x="1908" y="5452"/>
                    </a:cubicBezTo>
                    <a:cubicBezTo>
                      <a:pt x="2066" y="5523"/>
                      <a:pt x="2243" y="5558"/>
                      <a:pt x="2402" y="5611"/>
                    </a:cubicBezTo>
                    <a:cubicBezTo>
                      <a:pt x="2473" y="5611"/>
                      <a:pt x="2544" y="5629"/>
                      <a:pt x="2614" y="5646"/>
                    </a:cubicBezTo>
                    <a:cubicBezTo>
                      <a:pt x="2740" y="5659"/>
                      <a:pt x="2865" y="5671"/>
                      <a:pt x="2990" y="5671"/>
                    </a:cubicBezTo>
                    <a:cubicBezTo>
                      <a:pt x="3042" y="5671"/>
                      <a:pt x="3093" y="5669"/>
                      <a:pt x="3144" y="5664"/>
                    </a:cubicBezTo>
                    <a:lnTo>
                      <a:pt x="3196" y="5664"/>
                    </a:lnTo>
                    <a:cubicBezTo>
                      <a:pt x="3479" y="5629"/>
                      <a:pt x="3762" y="5523"/>
                      <a:pt x="4027" y="5347"/>
                    </a:cubicBezTo>
                    <a:cubicBezTo>
                      <a:pt x="4416" y="5064"/>
                      <a:pt x="4715" y="4711"/>
                      <a:pt x="4963" y="4304"/>
                    </a:cubicBezTo>
                    <a:cubicBezTo>
                      <a:pt x="5422" y="3562"/>
                      <a:pt x="5740" y="2733"/>
                      <a:pt x="5881" y="1867"/>
                    </a:cubicBezTo>
                    <a:cubicBezTo>
                      <a:pt x="5916" y="1584"/>
                      <a:pt x="5951" y="1285"/>
                      <a:pt x="5846" y="1002"/>
                    </a:cubicBezTo>
                    <a:cubicBezTo>
                      <a:pt x="5775" y="790"/>
                      <a:pt x="5598" y="614"/>
                      <a:pt x="5386" y="543"/>
                    </a:cubicBezTo>
                    <a:cubicBezTo>
                      <a:pt x="5369" y="525"/>
                      <a:pt x="5351" y="525"/>
                      <a:pt x="5334" y="525"/>
                    </a:cubicBezTo>
                    <a:cubicBezTo>
                      <a:pt x="5280" y="508"/>
                      <a:pt x="5245" y="508"/>
                      <a:pt x="5193" y="508"/>
                    </a:cubicBezTo>
                    <a:cubicBezTo>
                      <a:pt x="4822" y="522"/>
                      <a:pt x="4505" y="903"/>
                      <a:pt x="4159" y="903"/>
                    </a:cubicBezTo>
                    <a:cubicBezTo>
                      <a:pt x="4110" y="903"/>
                      <a:pt x="4060" y="895"/>
                      <a:pt x="4009" y="878"/>
                    </a:cubicBezTo>
                    <a:cubicBezTo>
                      <a:pt x="3921" y="826"/>
                      <a:pt x="3851" y="772"/>
                      <a:pt x="3797" y="701"/>
                    </a:cubicBezTo>
                    <a:cubicBezTo>
                      <a:pt x="3780" y="666"/>
                      <a:pt x="3745" y="631"/>
                      <a:pt x="3726" y="595"/>
                    </a:cubicBezTo>
                    <a:cubicBezTo>
                      <a:pt x="3656" y="472"/>
                      <a:pt x="3585" y="348"/>
                      <a:pt x="3479" y="242"/>
                    </a:cubicBezTo>
                    <a:cubicBezTo>
                      <a:pt x="3345" y="83"/>
                      <a:pt x="3141" y="0"/>
                      <a:pt x="2941"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27"/>
              <p:cNvSpPr/>
              <p:nvPr/>
            </p:nvSpPr>
            <p:spPr>
              <a:xfrm>
                <a:off x="4484075" y="1740275"/>
                <a:ext cx="56075" cy="130725"/>
              </a:xfrm>
              <a:custGeom>
                <a:avLst/>
                <a:gdLst/>
                <a:ahLst/>
                <a:cxnLst/>
                <a:rect l="l" t="t" r="r" b="b"/>
                <a:pathLst>
                  <a:path w="2243" h="5229" extrusionOk="0">
                    <a:moveTo>
                      <a:pt x="53" y="1"/>
                    </a:moveTo>
                    <a:cubicBezTo>
                      <a:pt x="36" y="18"/>
                      <a:pt x="18" y="36"/>
                      <a:pt x="1" y="36"/>
                    </a:cubicBezTo>
                    <a:cubicBezTo>
                      <a:pt x="107" y="512"/>
                      <a:pt x="177" y="990"/>
                      <a:pt x="229" y="1466"/>
                    </a:cubicBezTo>
                    <a:cubicBezTo>
                      <a:pt x="318" y="2278"/>
                      <a:pt x="424" y="3090"/>
                      <a:pt x="795" y="3815"/>
                    </a:cubicBezTo>
                    <a:cubicBezTo>
                      <a:pt x="1060" y="4345"/>
                      <a:pt x="1484" y="4786"/>
                      <a:pt x="1978" y="5104"/>
                    </a:cubicBezTo>
                    <a:cubicBezTo>
                      <a:pt x="2049" y="5139"/>
                      <a:pt x="2137" y="5193"/>
                      <a:pt x="2207" y="5228"/>
                    </a:cubicBezTo>
                    <a:lnTo>
                      <a:pt x="2243" y="5174"/>
                    </a:lnTo>
                    <a:cubicBezTo>
                      <a:pt x="2226" y="5157"/>
                      <a:pt x="2207" y="5157"/>
                      <a:pt x="2190" y="5139"/>
                    </a:cubicBezTo>
                    <a:cubicBezTo>
                      <a:pt x="1625" y="4840"/>
                      <a:pt x="1148" y="4362"/>
                      <a:pt x="848" y="3797"/>
                    </a:cubicBezTo>
                    <a:cubicBezTo>
                      <a:pt x="477" y="3074"/>
                      <a:pt x="389" y="2261"/>
                      <a:pt x="300" y="1466"/>
                    </a:cubicBezTo>
                    <a:cubicBezTo>
                      <a:pt x="229" y="971"/>
                      <a:pt x="177" y="477"/>
                      <a:pt x="53"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9" name="Google Shape;1299;p27"/>
              <p:cNvSpPr/>
              <p:nvPr/>
            </p:nvSpPr>
            <p:spPr>
              <a:xfrm>
                <a:off x="4506150" y="1743350"/>
                <a:ext cx="40175" cy="124100"/>
              </a:xfrm>
              <a:custGeom>
                <a:avLst/>
                <a:gdLst/>
                <a:ahLst/>
                <a:cxnLst/>
                <a:rect l="l" t="t" r="r" b="b"/>
                <a:pathLst>
                  <a:path w="1607" h="4964" extrusionOk="0">
                    <a:moveTo>
                      <a:pt x="36" y="1"/>
                    </a:moveTo>
                    <a:lnTo>
                      <a:pt x="36" y="1"/>
                    </a:lnTo>
                    <a:cubicBezTo>
                      <a:pt x="1" y="919"/>
                      <a:pt x="71" y="1714"/>
                      <a:pt x="248" y="2438"/>
                    </a:cubicBezTo>
                    <a:cubicBezTo>
                      <a:pt x="495" y="3445"/>
                      <a:pt x="954" y="4310"/>
                      <a:pt x="1572" y="4964"/>
                    </a:cubicBezTo>
                    <a:lnTo>
                      <a:pt x="1607" y="4928"/>
                    </a:lnTo>
                    <a:cubicBezTo>
                      <a:pt x="1006" y="4274"/>
                      <a:pt x="547" y="3410"/>
                      <a:pt x="318" y="2421"/>
                    </a:cubicBezTo>
                    <a:cubicBezTo>
                      <a:pt x="142" y="1714"/>
                      <a:pt x="71" y="937"/>
                      <a:pt x="107" y="54"/>
                    </a:cubicBezTo>
                    <a:cubicBezTo>
                      <a:pt x="88" y="36"/>
                      <a:pt x="71" y="19"/>
                      <a:pt x="53" y="19"/>
                    </a:cubicBezTo>
                    <a:cubicBezTo>
                      <a:pt x="53" y="1"/>
                      <a:pt x="36" y="1"/>
                      <a:pt x="36"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0" name="Google Shape;1300;p27"/>
              <p:cNvSpPr/>
              <p:nvPr/>
            </p:nvSpPr>
            <p:spPr>
              <a:xfrm>
                <a:off x="4527350" y="1733225"/>
                <a:ext cx="24275" cy="134650"/>
              </a:xfrm>
              <a:custGeom>
                <a:avLst/>
                <a:gdLst/>
                <a:ahLst/>
                <a:cxnLst/>
                <a:rect l="l" t="t" r="r" b="b"/>
                <a:pathLst>
                  <a:path w="971" h="5386" extrusionOk="0">
                    <a:moveTo>
                      <a:pt x="264" y="0"/>
                    </a:moveTo>
                    <a:cubicBezTo>
                      <a:pt x="229" y="35"/>
                      <a:pt x="212" y="52"/>
                      <a:pt x="194" y="88"/>
                    </a:cubicBezTo>
                    <a:lnTo>
                      <a:pt x="177" y="88"/>
                    </a:lnTo>
                    <a:cubicBezTo>
                      <a:pt x="0" y="1889"/>
                      <a:pt x="476" y="3744"/>
                      <a:pt x="919" y="5386"/>
                    </a:cubicBezTo>
                    <a:lnTo>
                      <a:pt x="971" y="5369"/>
                    </a:lnTo>
                    <a:cubicBezTo>
                      <a:pt x="547" y="3709"/>
                      <a:pt x="53" y="1837"/>
                      <a:pt x="26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1" name="Google Shape;1301;p27"/>
              <p:cNvSpPr/>
              <p:nvPr/>
            </p:nvSpPr>
            <p:spPr>
              <a:xfrm>
                <a:off x="4552950" y="1740700"/>
                <a:ext cx="55200" cy="123650"/>
              </a:xfrm>
              <a:custGeom>
                <a:avLst/>
                <a:gdLst/>
                <a:ahLst/>
                <a:cxnLst/>
                <a:rect l="l" t="t" r="r" b="b"/>
                <a:pathLst>
                  <a:path w="2208" h="4946" extrusionOk="0">
                    <a:moveTo>
                      <a:pt x="2155" y="1"/>
                    </a:moveTo>
                    <a:cubicBezTo>
                      <a:pt x="1908" y="1220"/>
                      <a:pt x="1519" y="2385"/>
                      <a:pt x="990" y="3516"/>
                    </a:cubicBezTo>
                    <a:cubicBezTo>
                      <a:pt x="759" y="3992"/>
                      <a:pt x="495" y="4469"/>
                      <a:pt x="88" y="4823"/>
                    </a:cubicBezTo>
                    <a:cubicBezTo>
                      <a:pt x="53" y="4858"/>
                      <a:pt x="36" y="4875"/>
                      <a:pt x="1" y="4893"/>
                    </a:cubicBezTo>
                    <a:lnTo>
                      <a:pt x="36" y="4945"/>
                    </a:lnTo>
                    <a:cubicBezTo>
                      <a:pt x="53" y="4945"/>
                      <a:pt x="53" y="4945"/>
                      <a:pt x="53" y="4928"/>
                    </a:cubicBezTo>
                    <a:cubicBezTo>
                      <a:pt x="512" y="4557"/>
                      <a:pt x="795" y="4045"/>
                      <a:pt x="1042" y="3533"/>
                    </a:cubicBezTo>
                    <a:cubicBezTo>
                      <a:pt x="1590" y="2421"/>
                      <a:pt x="1978" y="1237"/>
                      <a:pt x="2207" y="19"/>
                    </a:cubicBezTo>
                    <a:cubicBezTo>
                      <a:pt x="2190" y="1"/>
                      <a:pt x="2172" y="1"/>
                      <a:pt x="2155"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2" name="Google Shape;1302;p27"/>
              <p:cNvSpPr/>
              <p:nvPr/>
            </p:nvSpPr>
            <p:spPr>
              <a:xfrm>
                <a:off x="4551600" y="1742475"/>
                <a:ext cx="16800" cy="127175"/>
              </a:xfrm>
              <a:custGeom>
                <a:avLst/>
                <a:gdLst/>
                <a:ahLst/>
                <a:cxnLst/>
                <a:rect l="l" t="t" r="r" b="b"/>
                <a:pathLst>
                  <a:path w="672" h="5087" extrusionOk="0">
                    <a:moveTo>
                      <a:pt x="601" y="0"/>
                    </a:moveTo>
                    <a:cubicBezTo>
                      <a:pt x="566" y="1625"/>
                      <a:pt x="372" y="3250"/>
                      <a:pt x="55" y="4822"/>
                    </a:cubicBezTo>
                    <a:cubicBezTo>
                      <a:pt x="36" y="4910"/>
                      <a:pt x="19" y="4980"/>
                      <a:pt x="1" y="5069"/>
                    </a:cubicBezTo>
                    <a:lnTo>
                      <a:pt x="19" y="5069"/>
                    </a:lnTo>
                    <a:lnTo>
                      <a:pt x="71" y="5086"/>
                    </a:lnTo>
                    <a:lnTo>
                      <a:pt x="71" y="5069"/>
                    </a:lnTo>
                    <a:cubicBezTo>
                      <a:pt x="90" y="4999"/>
                      <a:pt x="107" y="4928"/>
                      <a:pt x="107" y="4857"/>
                    </a:cubicBezTo>
                    <a:cubicBezTo>
                      <a:pt x="125" y="4822"/>
                      <a:pt x="125" y="4787"/>
                      <a:pt x="142" y="4752"/>
                    </a:cubicBezTo>
                    <a:cubicBezTo>
                      <a:pt x="443" y="3214"/>
                      <a:pt x="620" y="1660"/>
                      <a:pt x="672" y="106"/>
                    </a:cubicBezTo>
                    <a:cubicBezTo>
                      <a:pt x="655" y="71"/>
                      <a:pt x="620" y="36"/>
                      <a:pt x="601"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27"/>
              <p:cNvSpPr/>
              <p:nvPr/>
            </p:nvSpPr>
            <p:spPr>
              <a:xfrm>
                <a:off x="4498625" y="1829625"/>
                <a:ext cx="51750" cy="44875"/>
              </a:xfrm>
              <a:custGeom>
                <a:avLst/>
                <a:gdLst/>
                <a:ahLst/>
                <a:cxnLst/>
                <a:rect l="l" t="t" r="r" b="b"/>
                <a:pathLst>
                  <a:path w="2070" h="1795" extrusionOk="0">
                    <a:moveTo>
                      <a:pt x="225" y="1"/>
                    </a:moveTo>
                    <a:cubicBezTo>
                      <a:pt x="182" y="1"/>
                      <a:pt x="141" y="13"/>
                      <a:pt x="107" y="46"/>
                    </a:cubicBezTo>
                    <a:cubicBezTo>
                      <a:pt x="1" y="117"/>
                      <a:pt x="36" y="277"/>
                      <a:pt x="71" y="383"/>
                    </a:cubicBezTo>
                    <a:cubicBezTo>
                      <a:pt x="266" y="859"/>
                      <a:pt x="601" y="1247"/>
                      <a:pt x="1025" y="1513"/>
                    </a:cubicBezTo>
                    <a:cubicBezTo>
                      <a:pt x="1183" y="1607"/>
                      <a:pt x="1596" y="1795"/>
                      <a:pt x="1831" y="1795"/>
                    </a:cubicBezTo>
                    <a:cubicBezTo>
                      <a:pt x="1992" y="1795"/>
                      <a:pt x="2070" y="1707"/>
                      <a:pt x="1926" y="1442"/>
                    </a:cubicBezTo>
                    <a:cubicBezTo>
                      <a:pt x="1750" y="1106"/>
                      <a:pt x="1538" y="788"/>
                      <a:pt x="1291" y="524"/>
                    </a:cubicBezTo>
                    <a:cubicBezTo>
                      <a:pt x="1025" y="258"/>
                      <a:pt x="672" y="65"/>
                      <a:pt x="302" y="11"/>
                    </a:cubicBezTo>
                    <a:cubicBezTo>
                      <a:pt x="276" y="5"/>
                      <a:pt x="250" y="1"/>
                      <a:pt x="225"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27"/>
              <p:cNvSpPr/>
              <p:nvPr/>
            </p:nvSpPr>
            <p:spPr>
              <a:xfrm>
                <a:off x="4542625" y="1828725"/>
                <a:ext cx="49625" cy="46100"/>
              </a:xfrm>
              <a:custGeom>
                <a:avLst/>
                <a:gdLst/>
                <a:ahLst/>
                <a:cxnLst/>
                <a:rect l="l" t="t" r="r" b="b"/>
                <a:pathLst>
                  <a:path w="1985" h="1844" extrusionOk="0">
                    <a:moveTo>
                      <a:pt x="1771" y="1"/>
                    </a:moveTo>
                    <a:cubicBezTo>
                      <a:pt x="1743" y="1"/>
                      <a:pt x="1714" y="5"/>
                      <a:pt x="1685" y="12"/>
                    </a:cubicBezTo>
                    <a:cubicBezTo>
                      <a:pt x="1314" y="65"/>
                      <a:pt x="979" y="277"/>
                      <a:pt x="731" y="560"/>
                    </a:cubicBezTo>
                    <a:cubicBezTo>
                      <a:pt x="466" y="824"/>
                      <a:pt x="289" y="1160"/>
                      <a:pt x="131" y="1495"/>
                    </a:cubicBezTo>
                    <a:cubicBezTo>
                      <a:pt x="0" y="1756"/>
                      <a:pt x="67" y="1844"/>
                      <a:pt x="213" y="1844"/>
                    </a:cubicBezTo>
                    <a:cubicBezTo>
                      <a:pt x="441" y="1844"/>
                      <a:pt x="863" y="1628"/>
                      <a:pt x="1014" y="1530"/>
                    </a:cubicBezTo>
                    <a:cubicBezTo>
                      <a:pt x="1438" y="1248"/>
                      <a:pt x="1756" y="842"/>
                      <a:pt x="1932" y="383"/>
                    </a:cubicBezTo>
                    <a:cubicBezTo>
                      <a:pt x="1968" y="259"/>
                      <a:pt x="1985" y="101"/>
                      <a:pt x="1879" y="30"/>
                    </a:cubicBezTo>
                    <a:cubicBezTo>
                      <a:pt x="1848" y="9"/>
                      <a:pt x="1810" y="1"/>
                      <a:pt x="1771"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305" name="Google Shape;1305;p27"/>
          <p:cNvSpPr/>
          <p:nvPr/>
        </p:nvSpPr>
        <p:spPr>
          <a:xfrm rot="-7192629">
            <a:off x="8126014" y="6125530"/>
            <a:ext cx="760827" cy="802500"/>
          </a:xfrm>
          <a:custGeom>
            <a:avLst/>
            <a:gdLst/>
            <a:ahLst/>
            <a:cxnLst/>
            <a:rect l="l" t="t" r="r" b="b"/>
            <a:pathLst>
              <a:path w="10809" h="12681" extrusionOk="0">
                <a:moveTo>
                  <a:pt x="10808" y="0"/>
                </a:moveTo>
                <a:cubicBezTo>
                  <a:pt x="10808" y="0"/>
                  <a:pt x="9078" y="672"/>
                  <a:pt x="4538" y="4380"/>
                </a:cubicBezTo>
                <a:cubicBezTo>
                  <a:pt x="0" y="8089"/>
                  <a:pt x="689" y="12680"/>
                  <a:pt x="689" y="12680"/>
                </a:cubicBezTo>
                <a:cubicBezTo>
                  <a:pt x="689" y="12680"/>
                  <a:pt x="4839" y="10208"/>
                  <a:pt x="7470" y="7506"/>
                </a:cubicBezTo>
                <a:cubicBezTo>
                  <a:pt x="10084" y="4822"/>
                  <a:pt x="10808" y="0"/>
                  <a:pt x="10808" y="0"/>
                </a:cubicBezTo>
                <a:close/>
              </a:path>
            </a:pathLst>
          </a:custGeom>
          <a:solidFill>
            <a:srgbClr val="6F7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6" name="Google Shape;1306;p27"/>
          <p:cNvSpPr/>
          <p:nvPr/>
        </p:nvSpPr>
        <p:spPr>
          <a:xfrm rot="-4771851">
            <a:off x="8876296" y="6199908"/>
            <a:ext cx="74612" cy="158208"/>
          </a:xfrm>
          <a:custGeom>
            <a:avLst/>
            <a:gdLst/>
            <a:ahLst/>
            <a:cxnLst/>
            <a:rect l="l" t="t" r="r" b="b"/>
            <a:pathLst>
              <a:path w="1060" h="2500" extrusionOk="0">
                <a:moveTo>
                  <a:pt x="369" y="0"/>
                </a:moveTo>
                <a:cubicBezTo>
                  <a:pt x="347" y="0"/>
                  <a:pt x="324" y="5"/>
                  <a:pt x="301" y="15"/>
                </a:cubicBezTo>
                <a:cubicBezTo>
                  <a:pt x="247" y="32"/>
                  <a:pt x="195" y="102"/>
                  <a:pt x="177" y="173"/>
                </a:cubicBezTo>
                <a:cubicBezTo>
                  <a:pt x="18" y="509"/>
                  <a:pt x="0" y="898"/>
                  <a:pt x="89" y="1268"/>
                </a:cubicBezTo>
                <a:cubicBezTo>
                  <a:pt x="177" y="1621"/>
                  <a:pt x="353" y="1957"/>
                  <a:pt x="530" y="2292"/>
                </a:cubicBezTo>
                <a:cubicBezTo>
                  <a:pt x="618" y="2440"/>
                  <a:pt x="693" y="2499"/>
                  <a:pt x="756" y="2499"/>
                </a:cubicBezTo>
                <a:cubicBezTo>
                  <a:pt x="975" y="2499"/>
                  <a:pt x="1060" y="1801"/>
                  <a:pt x="1060" y="1569"/>
                </a:cubicBezTo>
                <a:cubicBezTo>
                  <a:pt x="1060" y="1074"/>
                  <a:pt x="918" y="561"/>
                  <a:pt x="619" y="173"/>
                </a:cubicBezTo>
                <a:cubicBezTo>
                  <a:pt x="561" y="87"/>
                  <a:pt x="468" y="0"/>
                  <a:pt x="369"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07" name="Google Shape;1307;p27"/>
          <p:cNvGrpSpPr/>
          <p:nvPr/>
        </p:nvGrpSpPr>
        <p:grpSpPr>
          <a:xfrm rot="5089617">
            <a:off x="178200" y="6180124"/>
            <a:ext cx="441416" cy="395029"/>
            <a:chOff x="4274193" y="2373927"/>
            <a:chExt cx="156775" cy="156050"/>
          </a:xfrm>
        </p:grpSpPr>
        <p:sp>
          <p:nvSpPr>
            <p:cNvPr id="1308" name="Google Shape;1308;p27"/>
            <p:cNvSpPr/>
            <p:nvPr/>
          </p:nvSpPr>
          <p:spPr>
            <a:xfrm>
              <a:off x="4274193" y="2373927"/>
              <a:ext cx="149725" cy="156050"/>
            </a:xfrm>
            <a:custGeom>
              <a:avLst/>
              <a:gdLst/>
              <a:ahLst/>
              <a:cxnLst/>
              <a:rect l="l" t="t" r="r" b="b"/>
              <a:pathLst>
                <a:path w="5989" h="6242" extrusionOk="0">
                  <a:moveTo>
                    <a:pt x="3217" y="0"/>
                  </a:moveTo>
                  <a:cubicBezTo>
                    <a:pt x="3059" y="0"/>
                    <a:pt x="2899" y="47"/>
                    <a:pt x="2774" y="147"/>
                  </a:cubicBezTo>
                  <a:cubicBezTo>
                    <a:pt x="2756" y="147"/>
                    <a:pt x="2739" y="165"/>
                    <a:pt x="2721" y="182"/>
                  </a:cubicBezTo>
                  <a:cubicBezTo>
                    <a:pt x="2685" y="218"/>
                    <a:pt x="2668" y="253"/>
                    <a:pt x="2633" y="288"/>
                  </a:cubicBezTo>
                  <a:cubicBezTo>
                    <a:pt x="2421" y="641"/>
                    <a:pt x="2633" y="1225"/>
                    <a:pt x="2280" y="1472"/>
                  </a:cubicBezTo>
                  <a:cubicBezTo>
                    <a:pt x="2191" y="1524"/>
                    <a:pt x="2103" y="1543"/>
                    <a:pt x="2014" y="1560"/>
                  </a:cubicBezTo>
                  <a:lnTo>
                    <a:pt x="2014" y="1543"/>
                  </a:lnTo>
                  <a:cubicBezTo>
                    <a:pt x="1962" y="1560"/>
                    <a:pt x="1927" y="1560"/>
                    <a:pt x="1891" y="1560"/>
                  </a:cubicBezTo>
                  <a:cubicBezTo>
                    <a:pt x="1792" y="1548"/>
                    <a:pt x="1683" y="1535"/>
                    <a:pt x="1578" y="1535"/>
                  </a:cubicBezTo>
                  <a:cubicBezTo>
                    <a:pt x="1534" y="1535"/>
                    <a:pt x="1491" y="1537"/>
                    <a:pt x="1449" y="1543"/>
                  </a:cubicBezTo>
                  <a:cubicBezTo>
                    <a:pt x="1166" y="1595"/>
                    <a:pt x="919" y="1825"/>
                    <a:pt x="849" y="2125"/>
                  </a:cubicBezTo>
                  <a:cubicBezTo>
                    <a:pt x="832" y="2214"/>
                    <a:pt x="832" y="2337"/>
                    <a:pt x="849" y="2426"/>
                  </a:cubicBezTo>
                  <a:cubicBezTo>
                    <a:pt x="867" y="2461"/>
                    <a:pt x="867" y="2513"/>
                    <a:pt x="867" y="2532"/>
                  </a:cubicBezTo>
                  <a:lnTo>
                    <a:pt x="867" y="2549"/>
                  </a:lnTo>
                  <a:cubicBezTo>
                    <a:pt x="919" y="2673"/>
                    <a:pt x="973" y="2814"/>
                    <a:pt x="1008" y="2956"/>
                  </a:cubicBezTo>
                  <a:cubicBezTo>
                    <a:pt x="1044" y="3043"/>
                    <a:pt x="1079" y="3132"/>
                    <a:pt x="1061" y="3220"/>
                  </a:cubicBezTo>
                  <a:cubicBezTo>
                    <a:pt x="1025" y="3396"/>
                    <a:pt x="832" y="3467"/>
                    <a:pt x="655" y="3521"/>
                  </a:cubicBezTo>
                  <a:cubicBezTo>
                    <a:pt x="637" y="3521"/>
                    <a:pt x="620" y="3538"/>
                    <a:pt x="601" y="3538"/>
                  </a:cubicBezTo>
                  <a:cubicBezTo>
                    <a:pt x="584" y="3538"/>
                    <a:pt x="584" y="3538"/>
                    <a:pt x="584" y="3556"/>
                  </a:cubicBezTo>
                  <a:cubicBezTo>
                    <a:pt x="283" y="3644"/>
                    <a:pt x="19" y="3909"/>
                    <a:pt x="1" y="4192"/>
                  </a:cubicBezTo>
                  <a:lnTo>
                    <a:pt x="1" y="4262"/>
                  </a:lnTo>
                  <a:lnTo>
                    <a:pt x="1" y="4298"/>
                  </a:lnTo>
                  <a:cubicBezTo>
                    <a:pt x="19" y="4439"/>
                    <a:pt x="90" y="4545"/>
                    <a:pt x="177" y="4651"/>
                  </a:cubicBezTo>
                  <a:cubicBezTo>
                    <a:pt x="655" y="5198"/>
                    <a:pt x="1432" y="5322"/>
                    <a:pt x="2085" y="5622"/>
                  </a:cubicBezTo>
                  <a:cubicBezTo>
                    <a:pt x="2598" y="5852"/>
                    <a:pt x="3092" y="6205"/>
                    <a:pt x="3639" y="6240"/>
                  </a:cubicBezTo>
                  <a:cubicBezTo>
                    <a:pt x="3658" y="6241"/>
                    <a:pt x="3676" y="6241"/>
                    <a:pt x="3695" y="6241"/>
                  </a:cubicBezTo>
                  <a:cubicBezTo>
                    <a:pt x="4134" y="6241"/>
                    <a:pt x="4555" y="6052"/>
                    <a:pt x="4893" y="5781"/>
                  </a:cubicBezTo>
                  <a:cubicBezTo>
                    <a:pt x="5035" y="5675"/>
                    <a:pt x="5176" y="5569"/>
                    <a:pt x="5299" y="5463"/>
                  </a:cubicBezTo>
                  <a:cubicBezTo>
                    <a:pt x="5353" y="5410"/>
                    <a:pt x="5388" y="5357"/>
                    <a:pt x="5440" y="5304"/>
                  </a:cubicBezTo>
                  <a:cubicBezTo>
                    <a:pt x="5565" y="5181"/>
                    <a:pt x="5671" y="5039"/>
                    <a:pt x="5758" y="4880"/>
                  </a:cubicBezTo>
                  <a:cubicBezTo>
                    <a:pt x="5758" y="4863"/>
                    <a:pt x="5776" y="4845"/>
                    <a:pt x="5793" y="4828"/>
                  </a:cubicBezTo>
                  <a:cubicBezTo>
                    <a:pt x="5918" y="4580"/>
                    <a:pt x="5988" y="4298"/>
                    <a:pt x="5988" y="3961"/>
                  </a:cubicBezTo>
                  <a:cubicBezTo>
                    <a:pt x="5988" y="3485"/>
                    <a:pt x="5847" y="3043"/>
                    <a:pt x="5652" y="2602"/>
                  </a:cubicBezTo>
                  <a:cubicBezTo>
                    <a:pt x="5299" y="1807"/>
                    <a:pt x="4788" y="1084"/>
                    <a:pt x="4152" y="483"/>
                  </a:cubicBezTo>
                  <a:cubicBezTo>
                    <a:pt x="3940" y="288"/>
                    <a:pt x="3693" y="95"/>
                    <a:pt x="3410" y="24"/>
                  </a:cubicBezTo>
                  <a:cubicBezTo>
                    <a:pt x="3348" y="8"/>
                    <a:pt x="3283" y="0"/>
                    <a:pt x="3217"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9" name="Google Shape;1309;p27"/>
            <p:cNvSpPr/>
            <p:nvPr/>
          </p:nvSpPr>
          <p:spPr>
            <a:xfrm>
              <a:off x="4274193" y="2478702"/>
              <a:ext cx="138675" cy="38800"/>
            </a:xfrm>
            <a:custGeom>
              <a:avLst/>
              <a:gdLst/>
              <a:ahLst/>
              <a:cxnLst/>
              <a:rect l="l" t="t" r="r" b="b"/>
              <a:pathLst>
                <a:path w="5547" h="1552" extrusionOk="0">
                  <a:moveTo>
                    <a:pt x="1" y="1"/>
                  </a:moveTo>
                  <a:lnTo>
                    <a:pt x="1" y="71"/>
                  </a:lnTo>
                  <a:cubicBezTo>
                    <a:pt x="443" y="230"/>
                    <a:pt x="884" y="460"/>
                    <a:pt x="1308" y="689"/>
                  </a:cubicBezTo>
                  <a:cubicBezTo>
                    <a:pt x="2033" y="1060"/>
                    <a:pt x="2756" y="1431"/>
                    <a:pt x="3568" y="1537"/>
                  </a:cubicBezTo>
                  <a:cubicBezTo>
                    <a:pt x="3678" y="1547"/>
                    <a:pt x="3789" y="1552"/>
                    <a:pt x="3899" y="1552"/>
                  </a:cubicBezTo>
                  <a:cubicBezTo>
                    <a:pt x="4376" y="1552"/>
                    <a:pt x="4855" y="1458"/>
                    <a:pt x="5299" y="1272"/>
                  </a:cubicBezTo>
                  <a:cubicBezTo>
                    <a:pt x="5370" y="1237"/>
                    <a:pt x="5459" y="1183"/>
                    <a:pt x="5546" y="1148"/>
                  </a:cubicBezTo>
                  <a:lnTo>
                    <a:pt x="5511" y="1077"/>
                  </a:lnTo>
                  <a:cubicBezTo>
                    <a:pt x="5494" y="1096"/>
                    <a:pt x="5459" y="1113"/>
                    <a:pt x="5440" y="1113"/>
                  </a:cubicBezTo>
                  <a:cubicBezTo>
                    <a:pt x="4979" y="1358"/>
                    <a:pt x="4459" y="1485"/>
                    <a:pt x="3938" y="1485"/>
                  </a:cubicBezTo>
                  <a:cubicBezTo>
                    <a:pt x="3821" y="1485"/>
                    <a:pt x="3703" y="1479"/>
                    <a:pt x="3587" y="1466"/>
                  </a:cubicBezTo>
                  <a:cubicBezTo>
                    <a:pt x="2774" y="1378"/>
                    <a:pt x="2049" y="990"/>
                    <a:pt x="1343" y="618"/>
                  </a:cubicBezTo>
                  <a:cubicBezTo>
                    <a:pt x="902" y="406"/>
                    <a:pt x="460" y="177"/>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0" name="Google Shape;1310;p27"/>
            <p:cNvSpPr/>
            <p:nvPr/>
          </p:nvSpPr>
          <p:spPr>
            <a:xfrm>
              <a:off x="4288793" y="2461927"/>
              <a:ext cx="124525" cy="40150"/>
            </a:xfrm>
            <a:custGeom>
              <a:avLst/>
              <a:gdLst/>
              <a:ahLst/>
              <a:cxnLst/>
              <a:rect l="l" t="t" r="r" b="b"/>
              <a:pathLst>
                <a:path w="4981" h="1606" extrusionOk="0">
                  <a:moveTo>
                    <a:pt x="71" y="1"/>
                  </a:moveTo>
                  <a:cubicBezTo>
                    <a:pt x="53" y="1"/>
                    <a:pt x="36" y="18"/>
                    <a:pt x="17" y="18"/>
                  </a:cubicBezTo>
                  <a:cubicBezTo>
                    <a:pt x="0" y="18"/>
                    <a:pt x="0" y="18"/>
                    <a:pt x="0" y="36"/>
                  </a:cubicBezTo>
                  <a:cubicBezTo>
                    <a:pt x="742" y="566"/>
                    <a:pt x="1430" y="954"/>
                    <a:pt x="2137" y="1219"/>
                  </a:cubicBezTo>
                  <a:cubicBezTo>
                    <a:pt x="2827" y="1470"/>
                    <a:pt x="3518" y="1605"/>
                    <a:pt x="4183" y="1605"/>
                  </a:cubicBezTo>
                  <a:cubicBezTo>
                    <a:pt x="4453" y="1605"/>
                    <a:pt x="4720" y="1583"/>
                    <a:pt x="4981" y="1536"/>
                  </a:cubicBezTo>
                  <a:lnTo>
                    <a:pt x="4962" y="1484"/>
                  </a:lnTo>
                  <a:cubicBezTo>
                    <a:pt x="4713" y="1524"/>
                    <a:pt x="4456" y="1544"/>
                    <a:pt x="4195" y="1544"/>
                  </a:cubicBezTo>
                  <a:cubicBezTo>
                    <a:pt x="3532" y="1544"/>
                    <a:pt x="2839" y="1414"/>
                    <a:pt x="2155" y="1148"/>
                  </a:cubicBezTo>
                  <a:cubicBezTo>
                    <a:pt x="1484" y="901"/>
                    <a:pt x="794" y="512"/>
                    <a:pt x="7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27"/>
            <p:cNvSpPr/>
            <p:nvPr/>
          </p:nvSpPr>
          <p:spPr>
            <a:xfrm>
              <a:off x="4295393" y="2434552"/>
              <a:ext cx="121450" cy="62275"/>
            </a:xfrm>
            <a:custGeom>
              <a:avLst/>
              <a:gdLst/>
              <a:ahLst/>
              <a:cxnLst/>
              <a:rect l="l" t="t" r="r" b="b"/>
              <a:pathLst>
                <a:path w="4858" h="2491" extrusionOk="0">
                  <a:moveTo>
                    <a:pt x="1" y="1"/>
                  </a:moveTo>
                  <a:lnTo>
                    <a:pt x="1" y="1"/>
                  </a:lnTo>
                  <a:cubicBezTo>
                    <a:pt x="19" y="36"/>
                    <a:pt x="19" y="88"/>
                    <a:pt x="19" y="107"/>
                  </a:cubicBezTo>
                  <a:lnTo>
                    <a:pt x="19" y="124"/>
                  </a:lnTo>
                  <a:cubicBezTo>
                    <a:pt x="1413" y="1289"/>
                    <a:pt x="3215" y="1925"/>
                    <a:pt x="4823" y="2490"/>
                  </a:cubicBezTo>
                  <a:lnTo>
                    <a:pt x="4858" y="2420"/>
                  </a:lnTo>
                  <a:cubicBezTo>
                    <a:pt x="3215" y="1854"/>
                    <a:pt x="1396" y="1219"/>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27"/>
            <p:cNvSpPr/>
            <p:nvPr/>
          </p:nvSpPr>
          <p:spPr>
            <a:xfrm>
              <a:off x="4342193" y="2377577"/>
              <a:ext cx="72900" cy="113950"/>
            </a:xfrm>
            <a:custGeom>
              <a:avLst/>
              <a:gdLst/>
              <a:ahLst/>
              <a:cxnLst/>
              <a:rect l="l" t="t" r="r" b="b"/>
              <a:pathLst>
                <a:path w="2916" h="4558" extrusionOk="0">
                  <a:moveTo>
                    <a:pt x="54" y="1"/>
                  </a:moveTo>
                  <a:cubicBezTo>
                    <a:pt x="36" y="1"/>
                    <a:pt x="19" y="19"/>
                    <a:pt x="1" y="36"/>
                  </a:cubicBezTo>
                  <a:cubicBezTo>
                    <a:pt x="884" y="919"/>
                    <a:pt x="1625" y="1891"/>
                    <a:pt x="2261" y="2968"/>
                  </a:cubicBezTo>
                  <a:cubicBezTo>
                    <a:pt x="2527" y="3427"/>
                    <a:pt x="2774" y="3921"/>
                    <a:pt x="2845" y="4451"/>
                  </a:cubicBezTo>
                  <a:cubicBezTo>
                    <a:pt x="2845" y="4487"/>
                    <a:pt x="2845" y="4522"/>
                    <a:pt x="2862" y="4557"/>
                  </a:cubicBezTo>
                  <a:lnTo>
                    <a:pt x="2915" y="4557"/>
                  </a:lnTo>
                  <a:lnTo>
                    <a:pt x="2915" y="4540"/>
                  </a:lnTo>
                  <a:cubicBezTo>
                    <a:pt x="2862" y="3957"/>
                    <a:pt x="2597" y="3427"/>
                    <a:pt x="2315" y="2932"/>
                  </a:cubicBezTo>
                  <a:cubicBezTo>
                    <a:pt x="1696" y="1856"/>
                    <a:pt x="937" y="867"/>
                    <a:pt x="54"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3" name="Google Shape;1313;p27"/>
            <p:cNvSpPr/>
            <p:nvPr/>
          </p:nvSpPr>
          <p:spPr>
            <a:xfrm>
              <a:off x="4321468" y="2412477"/>
              <a:ext cx="97575" cy="83450"/>
            </a:xfrm>
            <a:custGeom>
              <a:avLst/>
              <a:gdLst/>
              <a:ahLst/>
              <a:cxnLst/>
              <a:rect l="l" t="t" r="r" b="b"/>
              <a:pathLst>
                <a:path w="3903" h="3338" extrusionOk="0">
                  <a:moveTo>
                    <a:pt x="123" y="1"/>
                  </a:moveTo>
                  <a:cubicBezTo>
                    <a:pt x="71" y="18"/>
                    <a:pt x="36" y="18"/>
                    <a:pt x="0" y="18"/>
                  </a:cubicBezTo>
                  <a:cubicBezTo>
                    <a:pt x="1324" y="954"/>
                    <a:pt x="2560" y="2014"/>
                    <a:pt x="3691" y="3161"/>
                  </a:cubicBezTo>
                  <a:cubicBezTo>
                    <a:pt x="3744" y="3232"/>
                    <a:pt x="3796" y="3286"/>
                    <a:pt x="3867" y="3338"/>
                  </a:cubicBezTo>
                  <a:lnTo>
                    <a:pt x="3902" y="3303"/>
                  </a:lnTo>
                  <a:lnTo>
                    <a:pt x="3902" y="3286"/>
                  </a:lnTo>
                  <a:cubicBezTo>
                    <a:pt x="3850" y="3232"/>
                    <a:pt x="3796" y="3180"/>
                    <a:pt x="3744" y="3144"/>
                  </a:cubicBezTo>
                  <a:cubicBezTo>
                    <a:pt x="3726" y="3109"/>
                    <a:pt x="3691" y="3091"/>
                    <a:pt x="3674" y="3055"/>
                  </a:cubicBezTo>
                  <a:cubicBezTo>
                    <a:pt x="2579" y="1943"/>
                    <a:pt x="1378" y="919"/>
                    <a:pt x="123" y="18"/>
                  </a:cubicBezTo>
                  <a:lnTo>
                    <a:pt x="123" y="1"/>
                  </a:ln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4" name="Google Shape;1314;p27"/>
            <p:cNvSpPr/>
            <p:nvPr/>
          </p:nvSpPr>
          <p:spPr>
            <a:xfrm>
              <a:off x="4357668" y="2497352"/>
              <a:ext cx="73300" cy="25875"/>
            </a:xfrm>
            <a:custGeom>
              <a:avLst/>
              <a:gdLst/>
              <a:ahLst/>
              <a:cxnLst/>
              <a:rect l="l" t="t" r="r" b="b"/>
              <a:pathLst>
                <a:path w="2932" h="1035" extrusionOk="0">
                  <a:moveTo>
                    <a:pt x="1614" y="1"/>
                  </a:moveTo>
                  <a:cubicBezTo>
                    <a:pt x="1428" y="1"/>
                    <a:pt x="1244" y="14"/>
                    <a:pt x="1060" y="49"/>
                  </a:cubicBezTo>
                  <a:cubicBezTo>
                    <a:pt x="688" y="119"/>
                    <a:pt x="335" y="296"/>
                    <a:pt x="88" y="579"/>
                  </a:cubicBezTo>
                  <a:cubicBezTo>
                    <a:pt x="53" y="632"/>
                    <a:pt x="0" y="685"/>
                    <a:pt x="0" y="755"/>
                  </a:cubicBezTo>
                  <a:cubicBezTo>
                    <a:pt x="17" y="880"/>
                    <a:pt x="159" y="950"/>
                    <a:pt x="283" y="985"/>
                  </a:cubicBezTo>
                  <a:cubicBezTo>
                    <a:pt x="430" y="1018"/>
                    <a:pt x="583" y="1034"/>
                    <a:pt x="736" y="1034"/>
                  </a:cubicBezTo>
                  <a:cubicBezTo>
                    <a:pt x="1079" y="1034"/>
                    <a:pt x="1426" y="955"/>
                    <a:pt x="1731" y="809"/>
                  </a:cubicBezTo>
                  <a:cubicBezTo>
                    <a:pt x="2014" y="685"/>
                    <a:pt x="2932" y="119"/>
                    <a:pt x="2190" y="32"/>
                  </a:cubicBezTo>
                  <a:cubicBezTo>
                    <a:pt x="1995" y="14"/>
                    <a:pt x="1803" y="1"/>
                    <a:pt x="1614"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5" name="Google Shape;1315;p27"/>
            <p:cNvSpPr/>
            <p:nvPr/>
          </p:nvSpPr>
          <p:spPr>
            <a:xfrm>
              <a:off x="4398718" y="2442152"/>
              <a:ext cx="26500" cy="62500"/>
            </a:xfrm>
            <a:custGeom>
              <a:avLst/>
              <a:gdLst/>
              <a:ahLst/>
              <a:cxnLst/>
              <a:rect l="l" t="t" r="r" b="b"/>
              <a:pathLst>
                <a:path w="1060" h="2500" extrusionOk="0">
                  <a:moveTo>
                    <a:pt x="369" y="0"/>
                  </a:moveTo>
                  <a:cubicBezTo>
                    <a:pt x="347" y="0"/>
                    <a:pt x="324" y="5"/>
                    <a:pt x="301" y="15"/>
                  </a:cubicBezTo>
                  <a:cubicBezTo>
                    <a:pt x="247" y="32"/>
                    <a:pt x="195" y="102"/>
                    <a:pt x="177" y="173"/>
                  </a:cubicBezTo>
                  <a:cubicBezTo>
                    <a:pt x="18" y="509"/>
                    <a:pt x="0" y="898"/>
                    <a:pt x="89" y="1268"/>
                  </a:cubicBezTo>
                  <a:cubicBezTo>
                    <a:pt x="177" y="1621"/>
                    <a:pt x="353" y="1957"/>
                    <a:pt x="530" y="2292"/>
                  </a:cubicBezTo>
                  <a:cubicBezTo>
                    <a:pt x="618" y="2440"/>
                    <a:pt x="693" y="2499"/>
                    <a:pt x="756" y="2499"/>
                  </a:cubicBezTo>
                  <a:cubicBezTo>
                    <a:pt x="975" y="2499"/>
                    <a:pt x="1060" y="1801"/>
                    <a:pt x="1060" y="1569"/>
                  </a:cubicBezTo>
                  <a:cubicBezTo>
                    <a:pt x="1060" y="1074"/>
                    <a:pt x="918" y="561"/>
                    <a:pt x="619" y="173"/>
                  </a:cubicBezTo>
                  <a:cubicBezTo>
                    <a:pt x="561" y="87"/>
                    <a:pt x="468" y="0"/>
                    <a:pt x="369"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16" name="Google Shape;1316;p27"/>
          <p:cNvGrpSpPr/>
          <p:nvPr/>
        </p:nvGrpSpPr>
        <p:grpSpPr>
          <a:xfrm>
            <a:off x="235354" y="509051"/>
            <a:ext cx="327124" cy="429767"/>
            <a:chOff x="3828575" y="1069325"/>
            <a:chExt cx="185750" cy="183025"/>
          </a:xfrm>
        </p:grpSpPr>
        <p:sp>
          <p:nvSpPr>
            <p:cNvPr id="1317" name="Google Shape;1317;p27"/>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8" name="Google Shape;1318;p27"/>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9" name="Google Shape;1319;p27"/>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0" name="Google Shape;1320;p27"/>
          <p:cNvGrpSpPr/>
          <p:nvPr/>
        </p:nvGrpSpPr>
        <p:grpSpPr>
          <a:xfrm>
            <a:off x="7881154" y="163585"/>
            <a:ext cx="327124" cy="429767"/>
            <a:chOff x="3828575" y="1069325"/>
            <a:chExt cx="185750" cy="183025"/>
          </a:xfrm>
        </p:grpSpPr>
        <p:sp>
          <p:nvSpPr>
            <p:cNvPr id="1321" name="Google Shape;1321;p27"/>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27"/>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27"/>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42824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65"/>
        <p:cNvGrpSpPr/>
        <p:nvPr/>
      </p:nvGrpSpPr>
      <p:grpSpPr>
        <a:xfrm>
          <a:off x="0" y="0"/>
          <a:ext cx="0" cy="0"/>
          <a:chOff x="0" y="0"/>
          <a:chExt cx="0" cy="0"/>
        </a:xfrm>
      </p:grpSpPr>
      <p:grpSp>
        <p:nvGrpSpPr>
          <p:cNvPr id="1366" name="Google Shape;1366;p30"/>
          <p:cNvGrpSpPr/>
          <p:nvPr/>
        </p:nvGrpSpPr>
        <p:grpSpPr>
          <a:xfrm rot="-6595700">
            <a:off x="5354055" y="303534"/>
            <a:ext cx="4602524" cy="3322394"/>
            <a:chOff x="754250" y="3789250"/>
            <a:chExt cx="1457400" cy="1402725"/>
          </a:xfrm>
        </p:grpSpPr>
        <p:sp>
          <p:nvSpPr>
            <p:cNvPr id="1367" name="Google Shape;1367;p30"/>
            <p:cNvSpPr/>
            <p:nvPr/>
          </p:nvSpPr>
          <p:spPr>
            <a:xfrm>
              <a:off x="1688475" y="4682375"/>
              <a:ext cx="249025" cy="87750"/>
            </a:xfrm>
            <a:custGeom>
              <a:avLst/>
              <a:gdLst/>
              <a:ahLst/>
              <a:cxnLst/>
              <a:rect l="l" t="t" r="r" b="b"/>
              <a:pathLst>
                <a:path w="9961" h="3510" extrusionOk="0">
                  <a:moveTo>
                    <a:pt x="8625" y="1"/>
                  </a:moveTo>
                  <a:cubicBezTo>
                    <a:pt x="8043" y="1"/>
                    <a:pt x="7273" y="86"/>
                    <a:pt x="6304" y="357"/>
                  </a:cubicBezTo>
                  <a:cubicBezTo>
                    <a:pt x="4150" y="974"/>
                    <a:pt x="1060" y="2405"/>
                    <a:pt x="106" y="2865"/>
                  </a:cubicBezTo>
                  <a:cubicBezTo>
                    <a:pt x="0" y="2917"/>
                    <a:pt x="17" y="3077"/>
                    <a:pt x="123" y="3112"/>
                  </a:cubicBezTo>
                  <a:cubicBezTo>
                    <a:pt x="601" y="3264"/>
                    <a:pt x="1581" y="3510"/>
                    <a:pt x="2781" y="3510"/>
                  </a:cubicBezTo>
                  <a:cubicBezTo>
                    <a:pt x="3668" y="3510"/>
                    <a:pt x="4674" y="3376"/>
                    <a:pt x="5687" y="2971"/>
                  </a:cubicBezTo>
                  <a:cubicBezTo>
                    <a:pt x="8106" y="2017"/>
                    <a:pt x="9466" y="816"/>
                    <a:pt x="9890" y="392"/>
                  </a:cubicBezTo>
                  <a:cubicBezTo>
                    <a:pt x="9961" y="322"/>
                    <a:pt x="9925" y="180"/>
                    <a:pt x="9836" y="162"/>
                  </a:cubicBezTo>
                  <a:cubicBezTo>
                    <a:pt x="9622" y="90"/>
                    <a:pt x="9222" y="1"/>
                    <a:pt x="86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8" name="Google Shape;1368;p30"/>
            <p:cNvSpPr/>
            <p:nvPr/>
          </p:nvSpPr>
          <p:spPr>
            <a:xfrm>
              <a:off x="1689350" y="4692175"/>
              <a:ext cx="246400" cy="64025"/>
            </a:xfrm>
            <a:custGeom>
              <a:avLst/>
              <a:gdLst/>
              <a:ahLst/>
              <a:cxnLst/>
              <a:rect l="l" t="t" r="r" b="b"/>
              <a:pathLst>
                <a:path w="9856" h="2561" extrusionOk="0">
                  <a:moveTo>
                    <a:pt x="18" y="2560"/>
                  </a:moveTo>
                  <a:lnTo>
                    <a:pt x="1" y="2560"/>
                  </a:lnTo>
                  <a:lnTo>
                    <a:pt x="18" y="2560"/>
                  </a:lnTo>
                  <a:cubicBezTo>
                    <a:pt x="36" y="2560"/>
                    <a:pt x="2031" y="2207"/>
                    <a:pt x="4239" y="1712"/>
                  </a:cubicBezTo>
                  <a:cubicBezTo>
                    <a:pt x="5546" y="1430"/>
                    <a:pt x="6641" y="1147"/>
                    <a:pt x="7541" y="883"/>
                  </a:cubicBezTo>
                  <a:cubicBezTo>
                    <a:pt x="8654" y="565"/>
                    <a:pt x="9431" y="264"/>
                    <a:pt x="9855" y="0"/>
                  </a:cubicBezTo>
                  <a:lnTo>
                    <a:pt x="9855" y="0"/>
                  </a:lnTo>
                  <a:lnTo>
                    <a:pt x="9855" y="0"/>
                  </a:lnTo>
                  <a:cubicBezTo>
                    <a:pt x="9431" y="264"/>
                    <a:pt x="8654" y="565"/>
                    <a:pt x="7541" y="883"/>
                  </a:cubicBezTo>
                  <a:cubicBezTo>
                    <a:pt x="6641" y="1147"/>
                    <a:pt x="5546" y="1430"/>
                    <a:pt x="4239" y="1712"/>
                  </a:cubicBezTo>
                  <a:cubicBezTo>
                    <a:pt x="2031" y="2207"/>
                    <a:pt x="36" y="2560"/>
                    <a:pt x="18" y="256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30"/>
            <p:cNvSpPr/>
            <p:nvPr/>
          </p:nvSpPr>
          <p:spPr>
            <a:xfrm>
              <a:off x="754250" y="3888500"/>
              <a:ext cx="1419025" cy="1303475"/>
            </a:xfrm>
            <a:custGeom>
              <a:avLst/>
              <a:gdLst/>
              <a:ahLst/>
              <a:cxnLst/>
              <a:rect l="l" t="t" r="r" b="b"/>
              <a:pathLst>
                <a:path w="56761" h="52139" extrusionOk="0">
                  <a:moveTo>
                    <a:pt x="56127" y="0"/>
                  </a:moveTo>
                  <a:cubicBezTo>
                    <a:pt x="55885" y="0"/>
                    <a:pt x="55667" y="164"/>
                    <a:pt x="55595" y="411"/>
                  </a:cubicBezTo>
                  <a:cubicBezTo>
                    <a:pt x="55188" y="1895"/>
                    <a:pt x="54429" y="3378"/>
                    <a:pt x="53280" y="4915"/>
                  </a:cubicBezTo>
                  <a:cubicBezTo>
                    <a:pt x="52239" y="6310"/>
                    <a:pt x="50985" y="7652"/>
                    <a:pt x="49748" y="8942"/>
                  </a:cubicBezTo>
                  <a:cubicBezTo>
                    <a:pt x="48672" y="10089"/>
                    <a:pt x="47559" y="11273"/>
                    <a:pt x="46570" y="12526"/>
                  </a:cubicBezTo>
                  <a:cubicBezTo>
                    <a:pt x="44080" y="15670"/>
                    <a:pt x="42350" y="19414"/>
                    <a:pt x="41537" y="23352"/>
                  </a:cubicBezTo>
                  <a:cubicBezTo>
                    <a:pt x="41413" y="23988"/>
                    <a:pt x="41307" y="24624"/>
                    <a:pt x="41201" y="25241"/>
                  </a:cubicBezTo>
                  <a:cubicBezTo>
                    <a:pt x="40989" y="26531"/>
                    <a:pt x="40777" y="27732"/>
                    <a:pt x="40389" y="28915"/>
                  </a:cubicBezTo>
                  <a:cubicBezTo>
                    <a:pt x="39595" y="31299"/>
                    <a:pt x="38040" y="33419"/>
                    <a:pt x="35974" y="34867"/>
                  </a:cubicBezTo>
                  <a:cubicBezTo>
                    <a:pt x="35003" y="35555"/>
                    <a:pt x="33873" y="36120"/>
                    <a:pt x="32795" y="36668"/>
                  </a:cubicBezTo>
                  <a:cubicBezTo>
                    <a:pt x="31789" y="37163"/>
                    <a:pt x="30764" y="37674"/>
                    <a:pt x="29792" y="38310"/>
                  </a:cubicBezTo>
                  <a:cubicBezTo>
                    <a:pt x="29352" y="38611"/>
                    <a:pt x="28909" y="38929"/>
                    <a:pt x="28486" y="39247"/>
                  </a:cubicBezTo>
                  <a:cubicBezTo>
                    <a:pt x="27762" y="39793"/>
                    <a:pt x="27056" y="40306"/>
                    <a:pt x="26296" y="40695"/>
                  </a:cubicBezTo>
                  <a:cubicBezTo>
                    <a:pt x="24689" y="41507"/>
                    <a:pt x="22799" y="41736"/>
                    <a:pt x="20962" y="41948"/>
                  </a:cubicBezTo>
                  <a:cubicBezTo>
                    <a:pt x="16795" y="42425"/>
                    <a:pt x="13069" y="42920"/>
                    <a:pt x="9519" y="44208"/>
                  </a:cubicBezTo>
                  <a:cubicBezTo>
                    <a:pt x="7559" y="44915"/>
                    <a:pt x="5775" y="45851"/>
                    <a:pt x="4239" y="46963"/>
                  </a:cubicBezTo>
                  <a:cubicBezTo>
                    <a:pt x="2544" y="48200"/>
                    <a:pt x="1166" y="49648"/>
                    <a:pt x="159" y="51272"/>
                  </a:cubicBezTo>
                  <a:cubicBezTo>
                    <a:pt x="0" y="51538"/>
                    <a:pt x="71" y="51873"/>
                    <a:pt x="335" y="52049"/>
                  </a:cubicBezTo>
                  <a:cubicBezTo>
                    <a:pt x="424" y="52103"/>
                    <a:pt x="530" y="52138"/>
                    <a:pt x="636" y="52138"/>
                  </a:cubicBezTo>
                  <a:cubicBezTo>
                    <a:pt x="830" y="52138"/>
                    <a:pt x="1006" y="52032"/>
                    <a:pt x="1112" y="51856"/>
                  </a:cubicBezTo>
                  <a:cubicBezTo>
                    <a:pt x="2049" y="50372"/>
                    <a:pt x="3321" y="49030"/>
                    <a:pt x="4910" y="47882"/>
                  </a:cubicBezTo>
                  <a:cubicBezTo>
                    <a:pt x="6358" y="46822"/>
                    <a:pt x="8035" y="45957"/>
                    <a:pt x="9907" y="45268"/>
                  </a:cubicBezTo>
                  <a:cubicBezTo>
                    <a:pt x="13333" y="44032"/>
                    <a:pt x="17006" y="43537"/>
                    <a:pt x="21087" y="43061"/>
                  </a:cubicBezTo>
                  <a:cubicBezTo>
                    <a:pt x="23011" y="42849"/>
                    <a:pt x="25007" y="42619"/>
                    <a:pt x="26809" y="41701"/>
                  </a:cubicBezTo>
                  <a:cubicBezTo>
                    <a:pt x="27656" y="41277"/>
                    <a:pt x="28433" y="40695"/>
                    <a:pt x="29175" y="40146"/>
                  </a:cubicBezTo>
                  <a:cubicBezTo>
                    <a:pt x="29581" y="39847"/>
                    <a:pt x="30004" y="39529"/>
                    <a:pt x="30428" y="39247"/>
                  </a:cubicBezTo>
                  <a:cubicBezTo>
                    <a:pt x="31330" y="38663"/>
                    <a:pt x="32319" y="38152"/>
                    <a:pt x="33289" y="37674"/>
                  </a:cubicBezTo>
                  <a:cubicBezTo>
                    <a:pt x="34419" y="37109"/>
                    <a:pt x="35568" y="36527"/>
                    <a:pt x="36628" y="35785"/>
                  </a:cubicBezTo>
                  <a:cubicBezTo>
                    <a:pt x="38888" y="34196"/>
                    <a:pt x="40600" y="31882"/>
                    <a:pt x="41467" y="29268"/>
                  </a:cubicBezTo>
                  <a:cubicBezTo>
                    <a:pt x="41890" y="28015"/>
                    <a:pt x="42102" y="26689"/>
                    <a:pt x="42314" y="25418"/>
                  </a:cubicBezTo>
                  <a:cubicBezTo>
                    <a:pt x="42420" y="24818"/>
                    <a:pt x="42526" y="24182"/>
                    <a:pt x="42649" y="23581"/>
                  </a:cubicBezTo>
                  <a:cubicBezTo>
                    <a:pt x="43409" y="19820"/>
                    <a:pt x="45086" y="16235"/>
                    <a:pt x="47453" y="13216"/>
                  </a:cubicBezTo>
                  <a:cubicBezTo>
                    <a:pt x="48406" y="12015"/>
                    <a:pt x="49520" y="10849"/>
                    <a:pt x="50579" y="9719"/>
                  </a:cubicBezTo>
                  <a:cubicBezTo>
                    <a:pt x="53087" y="7070"/>
                    <a:pt x="55701" y="4315"/>
                    <a:pt x="56690" y="712"/>
                  </a:cubicBezTo>
                  <a:cubicBezTo>
                    <a:pt x="56760" y="411"/>
                    <a:pt x="56584" y="93"/>
                    <a:pt x="56283" y="23"/>
                  </a:cubicBezTo>
                  <a:cubicBezTo>
                    <a:pt x="56231" y="7"/>
                    <a:pt x="56179" y="0"/>
                    <a:pt x="561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30"/>
            <p:cNvSpPr/>
            <p:nvPr/>
          </p:nvSpPr>
          <p:spPr>
            <a:xfrm>
              <a:off x="1735275" y="4126425"/>
              <a:ext cx="88625" cy="246375"/>
            </a:xfrm>
            <a:custGeom>
              <a:avLst/>
              <a:gdLst/>
              <a:ahLst/>
              <a:cxnLst/>
              <a:rect l="l" t="t" r="r" b="b"/>
              <a:pathLst>
                <a:path w="3545" h="9855" extrusionOk="0">
                  <a:moveTo>
                    <a:pt x="576" y="0"/>
                  </a:moveTo>
                  <a:cubicBezTo>
                    <a:pt x="514" y="0"/>
                    <a:pt x="448" y="40"/>
                    <a:pt x="424" y="113"/>
                  </a:cubicBezTo>
                  <a:cubicBezTo>
                    <a:pt x="300" y="696"/>
                    <a:pt x="0" y="2479"/>
                    <a:pt x="476" y="5041"/>
                  </a:cubicBezTo>
                  <a:cubicBezTo>
                    <a:pt x="936" y="7565"/>
                    <a:pt x="2649" y="9261"/>
                    <a:pt x="3320" y="9826"/>
                  </a:cubicBezTo>
                  <a:cubicBezTo>
                    <a:pt x="3345" y="9846"/>
                    <a:pt x="3374" y="9854"/>
                    <a:pt x="3402" y="9854"/>
                  </a:cubicBezTo>
                  <a:cubicBezTo>
                    <a:pt x="3475" y="9854"/>
                    <a:pt x="3545" y="9796"/>
                    <a:pt x="3532" y="9720"/>
                  </a:cubicBezTo>
                  <a:cubicBezTo>
                    <a:pt x="3408" y="8660"/>
                    <a:pt x="2984" y="5270"/>
                    <a:pt x="2348" y="3133"/>
                  </a:cubicBezTo>
                  <a:cubicBezTo>
                    <a:pt x="1783" y="1172"/>
                    <a:pt x="989" y="325"/>
                    <a:pt x="653" y="25"/>
                  </a:cubicBezTo>
                  <a:cubicBezTo>
                    <a:pt x="631" y="8"/>
                    <a:pt x="604" y="0"/>
                    <a:pt x="57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1" name="Google Shape;1371;p30"/>
            <p:cNvSpPr/>
            <p:nvPr/>
          </p:nvSpPr>
          <p:spPr>
            <a:xfrm>
              <a:off x="1745875" y="4128800"/>
              <a:ext cx="76850" cy="242850"/>
            </a:xfrm>
            <a:custGeom>
              <a:avLst/>
              <a:gdLst/>
              <a:ahLst/>
              <a:cxnLst/>
              <a:rect l="l" t="t" r="r" b="b"/>
              <a:pathLst>
                <a:path w="3074" h="9714" extrusionOk="0">
                  <a:moveTo>
                    <a:pt x="0" y="1"/>
                  </a:moveTo>
                  <a:lnTo>
                    <a:pt x="0" y="18"/>
                  </a:lnTo>
                  <a:cubicBezTo>
                    <a:pt x="0" y="512"/>
                    <a:pt x="158" y="1325"/>
                    <a:pt x="476" y="2438"/>
                  </a:cubicBezTo>
                  <a:cubicBezTo>
                    <a:pt x="158" y="1325"/>
                    <a:pt x="0" y="512"/>
                    <a:pt x="17" y="18"/>
                  </a:cubicBezTo>
                  <a:lnTo>
                    <a:pt x="0" y="1"/>
                  </a:lnTo>
                  <a:close/>
                  <a:moveTo>
                    <a:pt x="476" y="2438"/>
                  </a:moveTo>
                  <a:cubicBezTo>
                    <a:pt x="724" y="3338"/>
                    <a:pt x="1077" y="4433"/>
                    <a:pt x="1536" y="5669"/>
                  </a:cubicBezTo>
                  <a:cubicBezTo>
                    <a:pt x="1095" y="4433"/>
                    <a:pt x="742" y="3338"/>
                    <a:pt x="476" y="2438"/>
                  </a:cubicBezTo>
                  <a:close/>
                  <a:moveTo>
                    <a:pt x="1536" y="5669"/>
                  </a:moveTo>
                  <a:lnTo>
                    <a:pt x="1536" y="5669"/>
                  </a:lnTo>
                  <a:cubicBezTo>
                    <a:pt x="2278" y="7807"/>
                    <a:pt x="3055" y="9696"/>
                    <a:pt x="3055" y="9714"/>
                  </a:cubicBezTo>
                  <a:lnTo>
                    <a:pt x="3073" y="9714"/>
                  </a:lnTo>
                  <a:cubicBezTo>
                    <a:pt x="3055" y="9696"/>
                    <a:pt x="2296" y="7807"/>
                    <a:pt x="1536" y="5669"/>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2" name="Google Shape;1372;p30"/>
            <p:cNvSpPr/>
            <p:nvPr/>
          </p:nvSpPr>
          <p:spPr>
            <a:xfrm>
              <a:off x="1903050" y="4128800"/>
              <a:ext cx="212825" cy="151025"/>
            </a:xfrm>
            <a:custGeom>
              <a:avLst/>
              <a:gdLst/>
              <a:ahLst/>
              <a:cxnLst/>
              <a:rect l="l" t="t" r="r" b="b"/>
              <a:pathLst>
                <a:path w="8513" h="6041" extrusionOk="0">
                  <a:moveTo>
                    <a:pt x="8353" y="1"/>
                  </a:moveTo>
                  <a:cubicBezTo>
                    <a:pt x="7912" y="18"/>
                    <a:pt x="6763" y="194"/>
                    <a:pt x="5103" y="1378"/>
                  </a:cubicBezTo>
                  <a:cubicBezTo>
                    <a:pt x="3267" y="2667"/>
                    <a:pt x="848" y="5052"/>
                    <a:pt x="88" y="5810"/>
                  </a:cubicBezTo>
                  <a:cubicBezTo>
                    <a:pt x="0" y="5881"/>
                    <a:pt x="71" y="6041"/>
                    <a:pt x="194" y="6041"/>
                  </a:cubicBezTo>
                  <a:cubicBezTo>
                    <a:pt x="1060" y="5987"/>
                    <a:pt x="3462" y="5723"/>
                    <a:pt x="5386" y="4044"/>
                  </a:cubicBezTo>
                  <a:cubicBezTo>
                    <a:pt x="7347" y="2332"/>
                    <a:pt x="8211" y="724"/>
                    <a:pt x="8477" y="194"/>
                  </a:cubicBezTo>
                  <a:cubicBezTo>
                    <a:pt x="8512" y="107"/>
                    <a:pt x="8442" y="1"/>
                    <a:pt x="835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3" name="Google Shape;1373;p30"/>
            <p:cNvSpPr/>
            <p:nvPr/>
          </p:nvSpPr>
          <p:spPr>
            <a:xfrm>
              <a:off x="1904800" y="4133900"/>
              <a:ext cx="210000" cy="142825"/>
            </a:xfrm>
            <a:custGeom>
              <a:avLst/>
              <a:gdLst/>
              <a:ahLst/>
              <a:cxnLst/>
              <a:rect l="l" t="t" r="r" b="b"/>
              <a:pathLst>
                <a:path w="8400" h="5713" extrusionOk="0">
                  <a:moveTo>
                    <a:pt x="8399" y="0"/>
                  </a:moveTo>
                  <a:cubicBezTo>
                    <a:pt x="8095" y="388"/>
                    <a:pt x="7462" y="933"/>
                    <a:pt x="6535" y="1598"/>
                  </a:cubicBezTo>
                  <a:cubicBezTo>
                    <a:pt x="5775" y="2145"/>
                    <a:pt x="4821" y="2781"/>
                    <a:pt x="3691" y="3487"/>
                  </a:cubicBezTo>
                  <a:cubicBezTo>
                    <a:pt x="1784" y="4688"/>
                    <a:pt x="18" y="5695"/>
                    <a:pt x="1" y="5712"/>
                  </a:cubicBezTo>
                  <a:cubicBezTo>
                    <a:pt x="18" y="5695"/>
                    <a:pt x="1784" y="4688"/>
                    <a:pt x="3709" y="3487"/>
                  </a:cubicBezTo>
                  <a:cubicBezTo>
                    <a:pt x="4821" y="2781"/>
                    <a:pt x="5775" y="2145"/>
                    <a:pt x="6535" y="1615"/>
                  </a:cubicBezTo>
                  <a:cubicBezTo>
                    <a:pt x="7462" y="933"/>
                    <a:pt x="8095" y="388"/>
                    <a:pt x="839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30"/>
            <p:cNvSpPr/>
            <p:nvPr/>
          </p:nvSpPr>
          <p:spPr>
            <a:xfrm>
              <a:off x="1361750" y="4893025"/>
              <a:ext cx="596075" cy="77000"/>
            </a:xfrm>
            <a:custGeom>
              <a:avLst/>
              <a:gdLst/>
              <a:ahLst/>
              <a:cxnLst/>
              <a:rect l="l" t="t" r="r" b="b"/>
              <a:pathLst>
                <a:path w="23843" h="3080" extrusionOk="0">
                  <a:moveTo>
                    <a:pt x="23647" y="1"/>
                  </a:moveTo>
                  <a:cubicBezTo>
                    <a:pt x="21669" y="36"/>
                    <a:pt x="19691" y="55"/>
                    <a:pt x="17713" y="319"/>
                  </a:cubicBezTo>
                  <a:cubicBezTo>
                    <a:pt x="16724" y="443"/>
                    <a:pt x="15754" y="637"/>
                    <a:pt x="14782" y="902"/>
                  </a:cubicBezTo>
                  <a:cubicBezTo>
                    <a:pt x="14306" y="1043"/>
                    <a:pt x="13828" y="1202"/>
                    <a:pt x="13369" y="1397"/>
                  </a:cubicBezTo>
                  <a:cubicBezTo>
                    <a:pt x="12893" y="1573"/>
                    <a:pt x="12451" y="1767"/>
                    <a:pt x="11991" y="1943"/>
                  </a:cubicBezTo>
                  <a:cubicBezTo>
                    <a:pt x="11551" y="2103"/>
                    <a:pt x="11091" y="2244"/>
                    <a:pt x="10632" y="2332"/>
                  </a:cubicBezTo>
                  <a:cubicBezTo>
                    <a:pt x="10325" y="2379"/>
                    <a:pt x="10017" y="2403"/>
                    <a:pt x="9710" y="2403"/>
                  </a:cubicBezTo>
                  <a:cubicBezTo>
                    <a:pt x="9558" y="2403"/>
                    <a:pt x="9406" y="2397"/>
                    <a:pt x="9255" y="2386"/>
                  </a:cubicBezTo>
                  <a:cubicBezTo>
                    <a:pt x="8301" y="2315"/>
                    <a:pt x="7364" y="2068"/>
                    <a:pt x="6411" y="1837"/>
                  </a:cubicBezTo>
                  <a:cubicBezTo>
                    <a:pt x="5457" y="1590"/>
                    <a:pt x="4451" y="1378"/>
                    <a:pt x="3444" y="1308"/>
                  </a:cubicBezTo>
                  <a:cubicBezTo>
                    <a:pt x="3109" y="1284"/>
                    <a:pt x="2771" y="1272"/>
                    <a:pt x="2433" y="1272"/>
                  </a:cubicBezTo>
                  <a:cubicBezTo>
                    <a:pt x="1757" y="1272"/>
                    <a:pt x="1078" y="1319"/>
                    <a:pt x="406" y="1414"/>
                  </a:cubicBezTo>
                  <a:lnTo>
                    <a:pt x="389" y="1414"/>
                  </a:lnTo>
                  <a:cubicBezTo>
                    <a:pt x="159" y="1449"/>
                    <a:pt x="1" y="1661"/>
                    <a:pt x="36" y="1908"/>
                  </a:cubicBezTo>
                  <a:cubicBezTo>
                    <a:pt x="68" y="2117"/>
                    <a:pt x="259" y="2266"/>
                    <a:pt x="466" y="2266"/>
                  </a:cubicBezTo>
                  <a:cubicBezTo>
                    <a:pt x="487" y="2266"/>
                    <a:pt x="509" y="2265"/>
                    <a:pt x="531" y="2261"/>
                  </a:cubicBezTo>
                  <a:cubicBezTo>
                    <a:pt x="1231" y="2143"/>
                    <a:pt x="1953" y="2083"/>
                    <a:pt x="2671" y="2083"/>
                  </a:cubicBezTo>
                  <a:cubicBezTo>
                    <a:pt x="2912" y="2083"/>
                    <a:pt x="3152" y="2090"/>
                    <a:pt x="3392" y="2103"/>
                  </a:cubicBezTo>
                  <a:cubicBezTo>
                    <a:pt x="4345" y="2155"/>
                    <a:pt x="5281" y="2332"/>
                    <a:pt x="6234" y="2544"/>
                  </a:cubicBezTo>
                  <a:cubicBezTo>
                    <a:pt x="7188" y="2774"/>
                    <a:pt x="8177" y="3021"/>
                    <a:pt x="9201" y="3074"/>
                  </a:cubicBezTo>
                  <a:cubicBezTo>
                    <a:pt x="9313" y="3078"/>
                    <a:pt x="9425" y="3080"/>
                    <a:pt x="9537" y="3080"/>
                  </a:cubicBezTo>
                  <a:cubicBezTo>
                    <a:pt x="9943" y="3080"/>
                    <a:pt x="10355" y="3051"/>
                    <a:pt x="10755" y="2968"/>
                  </a:cubicBezTo>
                  <a:cubicBezTo>
                    <a:pt x="11268" y="2880"/>
                    <a:pt x="11763" y="2704"/>
                    <a:pt x="12222" y="2527"/>
                  </a:cubicBezTo>
                  <a:cubicBezTo>
                    <a:pt x="12681" y="2332"/>
                    <a:pt x="13140" y="2138"/>
                    <a:pt x="13581" y="1943"/>
                  </a:cubicBezTo>
                  <a:cubicBezTo>
                    <a:pt x="14040" y="1767"/>
                    <a:pt x="14482" y="1590"/>
                    <a:pt x="14941" y="1449"/>
                  </a:cubicBezTo>
                  <a:cubicBezTo>
                    <a:pt x="15877" y="1166"/>
                    <a:pt x="16830" y="973"/>
                    <a:pt x="17784" y="813"/>
                  </a:cubicBezTo>
                  <a:cubicBezTo>
                    <a:pt x="19727" y="531"/>
                    <a:pt x="21688" y="460"/>
                    <a:pt x="23647" y="408"/>
                  </a:cubicBezTo>
                  <a:cubicBezTo>
                    <a:pt x="23753" y="389"/>
                    <a:pt x="23842" y="302"/>
                    <a:pt x="23842" y="196"/>
                  </a:cubicBezTo>
                  <a:cubicBezTo>
                    <a:pt x="23842" y="90"/>
                    <a:pt x="23753" y="1"/>
                    <a:pt x="236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30"/>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6" name="Google Shape;1376;p30"/>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7" name="Google Shape;1377;p30"/>
            <p:cNvSpPr/>
            <p:nvPr/>
          </p:nvSpPr>
          <p:spPr>
            <a:xfrm>
              <a:off x="1937900" y="4810900"/>
              <a:ext cx="146600" cy="119275"/>
            </a:xfrm>
            <a:custGeom>
              <a:avLst/>
              <a:gdLst/>
              <a:ahLst/>
              <a:cxnLst/>
              <a:rect l="l" t="t" r="r" b="b"/>
              <a:pathLst>
                <a:path w="5864" h="4771" extrusionOk="0">
                  <a:moveTo>
                    <a:pt x="3445" y="1"/>
                  </a:moveTo>
                  <a:cubicBezTo>
                    <a:pt x="3439" y="1"/>
                    <a:pt x="3433" y="1"/>
                    <a:pt x="3427" y="1"/>
                  </a:cubicBezTo>
                  <a:cubicBezTo>
                    <a:pt x="3321" y="1"/>
                    <a:pt x="3233" y="55"/>
                    <a:pt x="3144" y="90"/>
                  </a:cubicBezTo>
                  <a:cubicBezTo>
                    <a:pt x="2685" y="337"/>
                    <a:pt x="2244" y="585"/>
                    <a:pt x="1820" y="867"/>
                  </a:cubicBezTo>
                  <a:cubicBezTo>
                    <a:pt x="1343" y="1185"/>
                    <a:pt x="884" y="1538"/>
                    <a:pt x="584" y="2033"/>
                  </a:cubicBezTo>
                  <a:cubicBezTo>
                    <a:pt x="1" y="3003"/>
                    <a:pt x="530" y="4169"/>
                    <a:pt x="1590" y="4522"/>
                  </a:cubicBezTo>
                  <a:cubicBezTo>
                    <a:pt x="2032" y="4682"/>
                    <a:pt x="2508" y="4699"/>
                    <a:pt x="2986" y="4717"/>
                  </a:cubicBezTo>
                  <a:cubicBezTo>
                    <a:pt x="3480" y="4734"/>
                    <a:pt x="3975" y="4752"/>
                    <a:pt x="4451" y="4769"/>
                  </a:cubicBezTo>
                  <a:cubicBezTo>
                    <a:pt x="4528" y="4769"/>
                    <a:pt x="4606" y="4770"/>
                    <a:pt x="4683" y="4770"/>
                  </a:cubicBezTo>
                  <a:cubicBezTo>
                    <a:pt x="4904" y="4770"/>
                    <a:pt x="5120" y="4760"/>
                    <a:pt x="5317" y="4682"/>
                  </a:cubicBezTo>
                  <a:cubicBezTo>
                    <a:pt x="5581" y="4593"/>
                    <a:pt x="5829" y="4345"/>
                    <a:pt x="5847" y="4063"/>
                  </a:cubicBezTo>
                  <a:cubicBezTo>
                    <a:pt x="5864" y="3728"/>
                    <a:pt x="5581" y="3462"/>
                    <a:pt x="5282" y="3340"/>
                  </a:cubicBezTo>
                  <a:cubicBezTo>
                    <a:pt x="4981" y="3215"/>
                    <a:pt x="4646" y="3215"/>
                    <a:pt x="4310" y="3145"/>
                  </a:cubicBezTo>
                  <a:cubicBezTo>
                    <a:pt x="4486" y="2968"/>
                    <a:pt x="4717" y="2827"/>
                    <a:pt x="4910" y="2650"/>
                  </a:cubicBezTo>
                  <a:cubicBezTo>
                    <a:pt x="5105" y="2473"/>
                    <a:pt x="5263" y="2245"/>
                    <a:pt x="5228" y="1979"/>
                  </a:cubicBezTo>
                  <a:cubicBezTo>
                    <a:pt x="5193" y="1661"/>
                    <a:pt x="4858" y="1432"/>
                    <a:pt x="4540" y="1414"/>
                  </a:cubicBezTo>
                  <a:cubicBezTo>
                    <a:pt x="4520" y="1413"/>
                    <a:pt x="4500" y="1412"/>
                    <a:pt x="4480" y="1412"/>
                  </a:cubicBezTo>
                  <a:cubicBezTo>
                    <a:pt x="4182" y="1412"/>
                    <a:pt x="3885" y="1528"/>
                    <a:pt x="3603" y="1644"/>
                  </a:cubicBezTo>
                  <a:cubicBezTo>
                    <a:pt x="3603" y="1326"/>
                    <a:pt x="3798" y="1044"/>
                    <a:pt x="3851" y="726"/>
                  </a:cubicBezTo>
                  <a:cubicBezTo>
                    <a:pt x="3903" y="414"/>
                    <a:pt x="3751" y="1"/>
                    <a:pt x="344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30"/>
            <p:cNvSpPr/>
            <p:nvPr/>
          </p:nvSpPr>
          <p:spPr>
            <a:xfrm>
              <a:off x="1941050" y="4848000"/>
              <a:ext cx="25125" cy="52600"/>
            </a:xfrm>
            <a:custGeom>
              <a:avLst/>
              <a:gdLst/>
              <a:ahLst/>
              <a:cxnLst/>
              <a:rect l="l" t="t" r="r" b="b"/>
              <a:pathLst>
                <a:path w="1005" h="2104" extrusionOk="0">
                  <a:moveTo>
                    <a:pt x="828" y="0"/>
                  </a:moveTo>
                  <a:cubicBezTo>
                    <a:pt x="811" y="0"/>
                    <a:pt x="811" y="0"/>
                    <a:pt x="793" y="19"/>
                  </a:cubicBezTo>
                  <a:cubicBezTo>
                    <a:pt x="670" y="89"/>
                    <a:pt x="564" y="212"/>
                    <a:pt x="475" y="318"/>
                  </a:cubicBezTo>
                  <a:cubicBezTo>
                    <a:pt x="211" y="690"/>
                    <a:pt x="51" y="1149"/>
                    <a:pt x="34" y="1608"/>
                  </a:cubicBezTo>
                  <a:cubicBezTo>
                    <a:pt x="34" y="1781"/>
                    <a:pt x="1" y="2103"/>
                    <a:pt x="196" y="2103"/>
                  </a:cubicBezTo>
                  <a:cubicBezTo>
                    <a:pt x="201" y="2103"/>
                    <a:pt x="206" y="2103"/>
                    <a:pt x="211" y="2103"/>
                  </a:cubicBezTo>
                  <a:cubicBezTo>
                    <a:pt x="388" y="2084"/>
                    <a:pt x="564" y="1766"/>
                    <a:pt x="652" y="1644"/>
                  </a:cubicBezTo>
                  <a:cubicBezTo>
                    <a:pt x="793" y="1396"/>
                    <a:pt x="899" y="1131"/>
                    <a:pt x="953" y="867"/>
                  </a:cubicBezTo>
                  <a:cubicBezTo>
                    <a:pt x="1005" y="584"/>
                    <a:pt x="988" y="283"/>
                    <a:pt x="864" y="36"/>
                  </a:cubicBezTo>
                  <a:cubicBezTo>
                    <a:pt x="864" y="19"/>
                    <a:pt x="847" y="0"/>
                    <a:pt x="82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30"/>
            <p:cNvSpPr/>
            <p:nvPr/>
          </p:nvSpPr>
          <p:spPr>
            <a:xfrm>
              <a:off x="1941000" y="4898325"/>
              <a:ext cx="49025" cy="30550"/>
            </a:xfrm>
            <a:custGeom>
              <a:avLst/>
              <a:gdLst/>
              <a:ahLst/>
              <a:cxnLst/>
              <a:rect l="l" t="t" r="r" b="b"/>
              <a:pathLst>
                <a:path w="1961" h="1222" extrusionOk="0">
                  <a:moveTo>
                    <a:pt x="204" y="1"/>
                  </a:moveTo>
                  <a:cubicBezTo>
                    <a:pt x="105" y="1"/>
                    <a:pt x="27" y="34"/>
                    <a:pt x="18" y="142"/>
                  </a:cubicBezTo>
                  <a:cubicBezTo>
                    <a:pt x="1" y="302"/>
                    <a:pt x="284" y="549"/>
                    <a:pt x="390" y="655"/>
                  </a:cubicBezTo>
                  <a:cubicBezTo>
                    <a:pt x="601" y="831"/>
                    <a:pt x="830" y="1008"/>
                    <a:pt x="1078" y="1114"/>
                  </a:cubicBezTo>
                  <a:cubicBezTo>
                    <a:pt x="1249" y="1182"/>
                    <a:pt x="1435" y="1221"/>
                    <a:pt x="1616" y="1221"/>
                  </a:cubicBezTo>
                  <a:cubicBezTo>
                    <a:pt x="1716" y="1221"/>
                    <a:pt x="1814" y="1210"/>
                    <a:pt x="1908" y="1185"/>
                  </a:cubicBezTo>
                  <a:cubicBezTo>
                    <a:pt x="1925" y="1185"/>
                    <a:pt x="1944" y="1166"/>
                    <a:pt x="1961" y="1149"/>
                  </a:cubicBezTo>
                  <a:lnTo>
                    <a:pt x="1961" y="1114"/>
                  </a:lnTo>
                  <a:cubicBezTo>
                    <a:pt x="1908" y="973"/>
                    <a:pt x="1802" y="848"/>
                    <a:pt x="1713" y="742"/>
                  </a:cubicBezTo>
                  <a:cubicBezTo>
                    <a:pt x="1395" y="408"/>
                    <a:pt x="990" y="160"/>
                    <a:pt x="548" y="71"/>
                  </a:cubicBezTo>
                  <a:cubicBezTo>
                    <a:pt x="454" y="44"/>
                    <a:pt x="316" y="1"/>
                    <a:pt x="204"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0" name="Google Shape;1380;p30"/>
            <p:cNvSpPr/>
            <p:nvPr/>
          </p:nvSpPr>
          <p:spPr>
            <a:xfrm>
              <a:off x="1865950" y="3914575"/>
              <a:ext cx="113050" cy="366600"/>
            </a:xfrm>
            <a:custGeom>
              <a:avLst/>
              <a:gdLst/>
              <a:ahLst/>
              <a:cxnLst/>
              <a:rect l="l" t="t" r="r" b="b"/>
              <a:pathLst>
                <a:path w="4522" h="14664" extrusionOk="0">
                  <a:moveTo>
                    <a:pt x="4353" y="1"/>
                  </a:moveTo>
                  <a:cubicBezTo>
                    <a:pt x="4288" y="1"/>
                    <a:pt x="4221" y="48"/>
                    <a:pt x="4221" y="110"/>
                  </a:cubicBezTo>
                  <a:lnTo>
                    <a:pt x="3497" y="3748"/>
                  </a:lnTo>
                  <a:cubicBezTo>
                    <a:pt x="3267" y="4967"/>
                    <a:pt x="3055" y="6185"/>
                    <a:pt x="2490" y="7228"/>
                  </a:cubicBezTo>
                  <a:cubicBezTo>
                    <a:pt x="2208" y="7739"/>
                    <a:pt x="1819" y="8217"/>
                    <a:pt x="1466" y="8746"/>
                  </a:cubicBezTo>
                  <a:cubicBezTo>
                    <a:pt x="1096" y="9258"/>
                    <a:pt x="778" y="9841"/>
                    <a:pt x="566" y="10459"/>
                  </a:cubicBezTo>
                  <a:cubicBezTo>
                    <a:pt x="107" y="11678"/>
                    <a:pt x="1" y="13020"/>
                    <a:pt x="248" y="14327"/>
                  </a:cubicBezTo>
                  <a:cubicBezTo>
                    <a:pt x="248" y="14327"/>
                    <a:pt x="265" y="14327"/>
                    <a:pt x="265" y="14344"/>
                  </a:cubicBezTo>
                  <a:cubicBezTo>
                    <a:pt x="309" y="14534"/>
                    <a:pt x="473" y="14663"/>
                    <a:pt x="658" y="14663"/>
                  </a:cubicBezTo>
                  <a:cubicBezTo>
                    <a:pt x="697" y="14663"/>
                    <a:pt x="737" y="14657"/>
                    <a:pt x="778" y="14645"/>
                  </a:cubicBezTo>
                  <a:cubicBezTo>
                    <a:pt x="1007" y="14591"/>
                    <a:pt x="1148" y="14362"/>
                    <a:pt x="1096" y="14132"/>
                  </a:cubicBezTo>
                  <a:cubicBezTo>
                    <a:pt x="813" y="13020"/>
                    <a:pt x="865" y="11801"/>
                    <a:pt x="1237" y="10689"/>
                  </a:cubicBezTo>
                  <a:cubicBezTo>
                    <a:pt x="1414" y="10124"/>
                    <a:pt x="1678" y="9611"/>
                    <a:pt x="2014" y="9100"/>
                  </a:cubicBezTo>
                  <a:cubicBezTo>
                    <a:pt x="2332" y="8587"/>
                    <a:pt x="2702" y="8075"/>
                    <a:pt x="3003" y="7492"/>
                  </a:cubicBezTo>
                  <a:cubicBezTo>
                    <a:pt x="3585" y="6326"/>
                    <a:pt x="3726" y="5038"/>
                    <a:pt x="3938" y="3837"/>
                  </a:cubicBezTo>
                  <a:lnTo>
                    <a:pt x="4503" y="164"/>
                  </a:lnTo>
                  <a:cubicBezTo>
                    <a:pt x="4522" y="93"/>
                    <a:pt x="4468" y="4"/>
                    <a:pt x="4380" y="4"/>
                  </a:cubicBezTo>
                  <a:cubicBezTo>
                    <a:pt x="4371" y="2"/>
                    <a:pt x="4362" y="1"/>
                    <a:pt x="435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1" name="Google Shape;1381;p30"/>
            <p:cNvSpPr/>
            <p:nvPr/>
          </p:nvSpPr>
          <p:spPr>
            <a:xfrm>
              <a:off x="1954400" y="3838100"/>
              <a:ext cx="171125" cy="195925"/>
            </a:xfrm>
            <a:custGeom>
              <a:avLst/>
              <a:gdLst/>
              <a:ahLst/>
              <a:cxnLst/>
              <a:rect l="l" t="t" r="r" b="b"/>
              <a:pathLst>
                <a:path w="6845" h="7837" extrusionOk="0">
                  <a:moveTo>
                    <a:pt x="6699" y="1"/>
                  </a:moveTo>
                  <a:cubicBezTo>
                    <a:pt x="6684" y="1"/>
                    <a:pt x="6668" y="3"/>
                    <a:pt x="6652" y="9"/>
                  </a:cubicBezTo>
                  <a:cubicBezTo>
                    <a:pt x="6228" y="131"/>
                    <a:pt x="5169" y="574"/>
                    <a:pt x="3826" y="2128"/>
                  </a:cubicBezTo>
                  <a:cubicBezTo>
                    <a:pt x="2378" y="3823"/>
                    <a:pt x="595" y="6719"/>
                    <a:pt x="47" y="7638"/>
                  </a:cubicBezTo>
                  <a:cubicBezTo>
                    <a:pt x="0" y="7716"/>
                    <a:pt x="80" y="7837"/>
                    <a:pt x="173" y="7837"/>
                  </a:cubicBezTo>
                  <a:cubicBezTo>
                    <a:pt x="184" y="7837"/>
                    <a:pt x="195" y="7835"/>
                    <a:pt x="207" y="7831"/>
                  </a:cubicBezTo>
                  <a:cubicBezTo>
                    <a:pt x="1036" y="7584"/>
                    <a:pt x="3297" y="6755"/>
                    <a:pt x="4763" y="4635"/>
                  </a:cubicBezTo>
                  <a:cubicBezTo>
                    <a:pt x="6246" y="2498"/>
                    <a:pt x="6706" y="750"/>
                    <a:pt x="6829" y="167"/>
                  </a:cubicBezTo>
                  <a:cubicBezTo>
                    <a:pt x="6844" y="77"/>
                    <a:pt x="6783" y="1"/>
                    <a:pt x="669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30"/>
            <p:cNvSpPr/>
            <p:nvPr/>
          </p:nvSpPr>
          <p:spPr>
            <a:xfrm>
              <a:off x="1954675" y="3841200"/>
              <a:ext cx="171325" cy="191375"/>
            </a:xfrm>
            <a:custGeom>
              <a:avLst/>
              <a:gdLst/>
              <a:ahLst/>
              <a:cxnLst/>
              <a:rect l="l" t="t" r="r" b="b"/>
              <a:pathLst>
                <a:path w="6853" h="7655" extrusionOk="0">
                  <a:moveTo>
                    <a:pt x="6820" y="0"/>
                  </a:moveTo>
                  <a:cubicBezTo>
                    <a:pt x="6808" y="0"/>
                    <a:pt x="6795" y="13"/>
                    <a:pt x="6782" y="26"/>
                  </a:cubicBezTo>
                  <a:cubicBezTo>
                    <a:pt x="5918" y="1985"/>
                    <a:pt x="71" y="7531"/>
                    <a:pt x="19" y="7601"/>
                  </a:cubicBezTo>
                  <a:cubicBezTo>
                    <a:pt x="1" y="7601"/>
                    <a:pt x="1" y="7637"/>
                    <a:pt x="19" y="7655"/>
                  </a:cubicBezTo>
                  <a:lnTo>
                    <a:pt x="71" y="7655"/>
                  </a:lnTo>
                  <a:cubicBezTo>
                    <a:pt x="125" y="7584"/>
                    <a:pt x="5970" y="2021"/>
                    <a:pt x="6853" y="43"/>
                  </a:cubicBezTo>
                  <a:cubicBezTo>
                    <a:pt x="6853" y="26"/>
                    <a:pt x="6853" y="7"/>
                    <a:pt x="6836" y="7"/>
                  </a:cubicBezTo>
                  <a:cubicBezTo>
                    <a:pt x="6831" y="3"/>
                    <a:pt x="6825" y="0"/>
                    <a:pt x="682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3" name="Google Shape;1383;p30"/>
            <p:cNvSpPr/>
            <p:nvPr/>
          </p:nvSpPr>
          <p:spPr>
            <a:xfrm>
              <a:off x="1859775" y="3904075"/>
              <a:ext cx="79500" cy="215200"/>
            </a:xfrm>
            <a:custGeom>
              <a:avLst/>
              <a:gdLst/>
              <a:ahLst/>
              <a:cxnLst/>
              <a:rect l="l" t="t" r="r" b="b"/>
              <a:pathLst>
                <a:path w="3180" h="8608" extrusionOk="0">
                  <a:moveTo>
                    <a:pt x="163" y="1"/>
                  </a:moveTo>
                  <a:cubicBezTo>
                    <a:pt x="138" y="1"/>
                    <a:pt x="112" y="7"/>
                    <a:pt x="88" y="19"/>
                  </a:cubicBezTo>
                  <a:cubicBezTo>
                    <a:pt x="17" y="54"/>
                    <a:pt x="1" y="141"/>
                    <a:pt x="36" y="212"/>
                  </a:cubicBezTo>
                  <a:lnTo>
                    <a:pt x="1025" y="2208"/>
                  </a:lnTo>
                  <a:cubicBezTo>
                    <a:pt x="1343" y="2861"/>
                    <a:pt x="1678" y="3532"/>
                    <a:pt x="1995" y="4186"/>
                  </a:cubicBezTo>
                  <a:cubicBezTo>
                    <a:pt x="2296" y="4857"/>
                    <a:pt x="2561" y="5545"/>
                    <a:pt x="2666" y="6252"/>
                  </a:cubicBezTo>
                  <a:cubicBezTo>
                    <a:pt x="2755" y="6941"/>
                    <a:pt x="2685" y="7683"/>
                    <a:pt x="2384" y="8283"/>
                  </a:cubicBezTo>
                  <a:lnTo>
                    <a:pt x="2384" y="8300"/>
                  </a:lnTo>
                  <a:cubicBezTo>
                    <a:pt x="2332" y="8406"/>
                    <a:pt x="2367" y="8531"/>
                    <a:pt x="2473" y="8583"/>
                  </a:cubicBezTo>
                  <a:cubicBezTo>
                    <a:pt x="2511" y="8600"/>
                    <a:pt x="2550" y="8608"/>
                    <a:pt x="2586" y="8608"/>
                  </a:cubicBezTo>
                  <a:cubicBezTo>
                    <a:pt x="2666" y="8608"/>
                    <a:pt x="2736" y="8568"/>
                    <a:pt x="2772" y="8495"/>
                  </a:cubicBezTo>
                  <a:cubicBezTo>
                    <a:pt x="3126" y="7771"/>
                    <a:pt x="3179" y="6941"/>
                    <a:pt x="3055" y="6181"/>
                  </a:cubicBezTo>
                  <a:cubicBezTo>
                    <a:pt x="2949" y="5423"/>
                    <a:pt x="2650" y="4716"/>
                    <a:pt x="2332" y="4027"/>
                  </a:cubicBezTo>
                  <a:cubicBezTo>
                    <a:pt x="1995" y="3356"/>
                    <a:pt x="1642" y="2720"/>
                    <a:pt x="1307" y="2049"/>
                  </a:cubicBezTo>
                  <a:lnTo>
                    <a:pt x="283" y="71"/>
                  </a:lnTo>
                  <a:cubicBezTo>
                    <a:pt x="260" y="24"/>
                    <a:pt x="213" y="1"/>
                    <a:pt x="16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4" name="Google Shape;1384;p30"/>
            <p:cNvSpPr/>
            <p:nvPr/>
          </p:nvSpPr>
          <p:spPr>
            <a:xfrm>
              <a:off x="1777725" y="3789250"/>
              <a:ext cx="120925" cy="140375"/>
            </a:xfrm>
            <a:custGeom>
              <a:avLst/>
              <a:gdLst/>
              <a:ahLst/>
              <a:cxnLst/>
              <a:rect l="l" t="t" r="r" b="b"/>
              <a:pathLst>
                <a:path w="4837" h="5615" extrusionOk="0">
                  <a:moveTo>
                    <a:pt x="3828" y="1"/>
                  </a:moveTo>
                  <a:cubicBezTo>
                    <a:pt x="3816" y="1"/>
                    <a:pt x="3805" y="1"/>
                    <a:pt x="3794" y="2"/>
                  </a:cubicBezTo>
                  <a:cubicBezTo>
                    <a:pt x="3476" y="20"/>
                    <a:pt x="3229" y="338"/>
                    <a:pt x="3141" y="656"/>
                  </a:cubicBezTo>
                  <a:cubicBezTo>
                    <a:pt x="3052" y="974"/>
                    <a:pt x="3088" y="1291"/>
                    <a:pt x="3071" y="1626"/>
                  </a:cubicBezTo>
                  <a:cubicBezTo>
                    <a:pt x="2859" y="1468"/>
                    <a:pt x="2699" y="1256"/>
                    <a:pt x="2505" y="1096"/>
                  </a:cubicBezTo>
                  <a:cubicBezTo>
                    <a:pt x="2346" y="952"/>
                    <a:pt x="2139" y="831"/>
                    <a:pt x="1934" y="831"/>
                  </a:cubicBezTo>
                  <a:cubicBezTo>
                    <a:pt x="1889" y="831"/>
                    <a:pt x="1844" y="836"/>
                    <a:pt x="1799" y="849"/>
                  </a:cubicBezTo>
                  <a:cubicBezTo>
                    <a:pt x="1481" y="920"/>
                    <a:pt x="1305" y="1273"/>
                    <a:pt x="1322" y="1591"/>
                  </a:cubicBezTo>
                  <a:cubicBezTo>
                    <a:pt x="1340" y="1927"/>
                    <a:pt x="1498" y="2210"/>
                    <a:pt x="1658" y="2492"/>
                  </a:cubicBezTo>
                  <a:cubicBezTo>
                    <a:pt x="1623" y="2496"/>
                    <a:pt x="1588" y="2498"/>
                    <a:pt x="1553" y="2498"/>
                  </a:cubicBezTo>
                  <a:cubicBezTo>
                    <a:pt x="1270" y="2498"/>
                    <a:pt x="987" y="2384"/>
                    <a:pt x="704" y="2368"/>
                  </a:cubicBezTo>
                  <a:cubicBezTo>
                    <a:pt x="682" y="2366"/>
                    <a:pt x="660" y="2364"/>
                    <a:pt x="638" y="2364"/>
                  </a:cubicBezTo>
                  <a:cubicBezTo>
                    <a:pt x="335" y="2364"/>
                    <a:pt x="0" y="2583"/>
                    <a:pt x="33" y="2862"/>
                  </a:cubicBezTo>
                  <a:cubicBezTo>
                    <a:pt x="50" y="2968"/>
                    <a:pt x="104" y="3057"/>
                    <a:pt x="156" y="3128"/>
                  </a:cubicBezTo>
                  <a:cubicBezTo>
                    <a:pt x="439" y="3552"/>
                    <a:pt x="756" y="3976"/>
                    <a:pt x="1093" y="4364"/>
                  </a:cubicBezTo>
                  <a:cubicBezTo>
                    <a:pt x="1446" y="4805"/>
                    <a:pt x="1851" y="5229"/>
                    <a:pt x="2364" y="5459"/>
                  </a:cubicBezTo>
                  <a:cubicBezTo>
                    <a:pt x="2601" y="5566"/>
                    <a:pt x="2839" y="5615"/>
                    <a:pt x="3068" y="5615"/>
                  </a:cubicBezTo>
                  <a:cubicBezTo>
                    <a:pt x="3863" y="5615"/>
                    <a:pt x="4552" y="5023"/>
                    <a:pt x="4731" y="4188"/>
                  </a:cubicBezTo>
                  <a:cubicBezTo>
                    <a:pt x="4837" y="3729"/>
                    <a:pt x="4801" y="3234"/>
                    <a:pt x="4766" y="2775"/>
                  </a:cubicBezTo>
                  <a:cubicBezTo>
                    <a:pt x="4731" y="2280"/>
                    <a:pt x="4695" y="1786"/>
                    <a:pt x="4660" y="1308"/>
                  </a:cubicBezTo>
                  <a:cubicBezTo>
                    <a:pt x="4642" y="1009"/>
                    <a:pt x="4606" y="708"/>
                    <a:pt x="4483" y="461"/>
                  </a:cubicBezTo>
                  <a:cubicBezTo>
                    <a:pt x="4347" y="206"/>
                    <a:pt x="4113" y="1"/>
                    <a:pt x="382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5" name="Google Shape;1385;p30"/>
            <p:cNvSpPr/>
            <p:nvPr/>
          </p:nvSpPr>
          <p:spPr>
            <a:xfrm>
              <a:off x="1872550" y="3881100"/>
              <a:ext cx="28750" cy="51250"/>
            </a:xfrm>
            <a:custGeom>
              <a:avLst/>
              <a:gdLst/>
              <a:ahLst/>
              <a:cxnLst/>
              <a:rect l="l" t="t" r="r" b="b"/>
              <a:pathLst>
                <a:path w="1150" h="2050" extrusionOk="0">
                  <a:moveTo>
                    <a:pt x="1025" y="1"/>
                  </a:moveTo>
                  <a:cubicBezTo>
                    <a:pt x="1008" y="1"/>
                    <a:pt x="990" y="1"/>
                    <a:pt x="990" y="19"/>
                  </a:cubicBezTo>
                  <a:cubicBezTo>
                    <a:pt x="849" y="71"/>
                    <a:pt x="743" y="177"/>
                    <a:pt x="637" y="302"/>
                  </a:cubicBezTo>
                  <a:cubicBezTo>
                    <a:pt x="337" y="637"/>
                    <a:pt x="142" y="1079"/>
                    <a:pt x="90" y="1538"/>
                  </a:cubicBezTo>
                  <a:cubicBezTo>
                    <a:pt x="72" y="1715"/>
                    <a:pt x="1" y="2049"/>
                    <a:pt x="231" y="2049"/>
                  </a:cubicBezTo>
                  <a:cubicBezTo>
                    <a:pt x="389" y="2049"/>
                    <a:pt x="601" y="1732"/>
                    <a:pt x="690" y="1626"/>
                  </a:cubicBezTo>
                  <a:cubicBezTo>
                    <a:pt x="867" y="1397"/>
                    <a:pt x="990" y="1149"/>
                    <a:pt x="1079" y="867"/>
                  </a:cubicBezTo>
                  <a:cubicBezTo>
                    <a:pt x="1150" y="601"/>
                    <a:pt x="1150" y="302"/>
                    <a:pt x="1061" y="36"/>
                  </a:cubicBezTo>
                  <a:cubicBezTo>
                    <a:pt x="1044" y="19"/>
                    <a:pt x="1044" y="1"/>
                    <a:pt x="10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30"/>
            <p:cNvSpPr/>
            <p:nvPr/>
          </p:nvSpPr>
          <p:spPr>
            <a:xfrm>
              <a:off x="1918050" y="3801600"/>
              <a:ext cx="127175" cy="125250"/>
            </a:xfrm>
            <a:custGeom>
              <a:avLst/>
              <a:gdLst/>
              <a:ahLst/>
              <a:cxnLst/>
              <a:rect l="l" t="t" r="r" b="b"/>
              <a:pathLst>
                <a:path w="5087" h="5010" extrusionOk="0">
                  <a:moveTo>
                    <a:pt x="2408" y="1"/>
                  </a:moveTo>
                  <a:cubicBezTo>
                    <a:pt x="2148" y="1"/>
                    <a:pt x="1887" y="204"/>
                    <a:pt x="1767" y="444"/>
                  </a:cubicBezTo>
                  <a:cubicBezTo>
                    <a:pt x="1625" y="744"/>
                    <a:pt x="1625" y="1080"/>
                    <a:pt x="1625" y="1398"/>
                  </a:cubicBezTo>
                  <a:cubicBezTo>
                    <a:pt x="1324" y="1274"/>
                    <a:pt x="1131" y="991"/>
                    <a:pt x="865" y="814"/>
                  </a:cubicBezTo>
                  <a:cubicBezTo>
                    <a:pt x="743" y="738"/>
                    <a:pt x="590" y="694"/>
                    <a:pt x="449" y="694"/>
                  </a:cubicBezTo>
                  <a:cubicBezTo>
                    <a:pt x="263" y="694"/>
                    <a:pt x="96" y="768"/>
                    <a:pt x="36" y="939"/>
                  </a:cubicBezTo>
                  <a:cubicBezTo>
                    <a:pt x="1" y="1026"/>
                    <a:pt x="1" y="1115"/>
                    <a:pt x="1" y="1221"/>
                  </a:cubicBezTo>
                  <a:cubicBezTo>
                    <a:pt x="53" y="1733"/>
                    <a:pt x="107" y="2246"/>
                    <a:pt x="213" y="2757"/>
                  </a:cubicBezTo>
                  <a:cubicBezTo>
                    <a:pt x="319" y="3305"/>
                    <a:pt x="460" y="3870"/>
                    <a:pt x="795" y="4329"/>
                  </a:cubicBezTo>
                  <a:cubicBezTo>
                    <a:pt x="1139" y="4789"/>
                    <a:pt x="1630" y="5009"/>
                    <a:pt x="2126" y="5009"/>
                  </a:cubicBezTo>
                  <a:cubicBezTo>
                    <a:pt x="2623" y="5009"/>
                    <a:pt x="3127" y="4789"/>
                    <a:pt x="3497" y="4365"/>
                  </a:cubicBezTo>
                  <a:cubicBezTo>
                    <a:pt x="3797" y="4012"/>
                    <a:pt x="4009" y="3588"/>
                    <a:pt x="4204" y="3146"/>
                  </a:cubicBezTo>
                  <a:cubicBezTo>
                    <a:pt x="4416" y="2705"/>
                    <a:pt x="4609" y="2263"/>
                    <a:pt x="4821" y="1822"/>
                  </a:cubicBezTo>
                  <a:cubicBezTo>
                    <a:pt x="4945" y="1556"/>
                    <a:pt x="5068" y="1274"/>
                    <a:pt x="5087" y="991"/>
                  </a:cubicBezTo>
                  <a:cubicBezTo>
                    <a:pt x="5087" y="708"/>
                    <a:pt x="4962" y="391"/>
                    <a:pt x="4698" y="268"/>
                  </a:cubicBezTo>
                  <a:cubicBezTo>
                    <a:pt x="4621" y="229"/>
                    <a:pt x="4537" y="211"/>
                    <a:pt x="4451" y="211"/>
                  </a:cubicBezTo>
                  <a:cubicBezTo>
                    <a:pt x="4223" y="211"/>
                    <a:pt x="3982" y="335"/>
                    <a:pt x="3815" y="515"/>
                  </a:cubicBezTo>
                  <a:cubicBezTo>
                    <a:pt x="3585" y="744"/>
                    <a:pt x="3462" y="1045"/>
                    <a:pt x="3285" y="1327"/>
                  </a:cubicBezTo>
                  <a:cubicBezTo>
                    <a:pt x="3161" y="1080"/>
                    <a:pt x="3126" y="833"/>
                    <a:pt x="3055" y="586"/>
                  </a:cubicBezTo>
                  <a:cubicBezTo>
                    <a:pt x="2968" y="338"/>
                    <a:pt x="2808" y="91"/>
                    <a:pt x="2544" y="20"/>
                  </a:cubicBezTo>
                  <a:cubicBezTo>
                    <a:pt x="2499" y="7"/>
                    <a:pt x="2454" y="1"/>
                    <a:pt x="240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30"/>
            <p:cNvSpPr/>
            <p:nvPr/>
          </p:nvSpPr>
          <p:spPr>
            <a:xfrm>
              <a:off x="1929075" y="3895625"/>
              <a:ext cx="44175" cy="37475"/>
            </a:xfrm>
            <a:custGeom>
              <a:avLst/>
              <a:gdLst/>
              <a:ahLst/>
              <a:cxnLst/>
              <a:rect l="l" t="t" r="r" b="b"/>
              <a:pathLst>
                <a:path w="1767" h="1499" extrusionOk="0">
                  <a:moveTo>
                    <a:pt x="128" y="1"/>
                  </a:moveTo>
                  <a:cubicBezTo>
                    <a:pt x="103" y="1"/>
                    <a:pt x="79" y="2"/>
                    <a:pt x="54" y="3"/>
                  </a:cubicBezTo>
                  <a:cubicBezTo>
                    <a:pt x="36" y="3"/>
                    <a:pt x="19" y="3"/>
                    <a:pt x="0" y="20"/>
                  </a:cubicBezTo>
                  <a:lnTo>
                    <a:pt x="0" y="56"/>
                  </a:lnTo>
                  <a:cubicBezTo>
                    <a:pt x="19" y="215"/>
                    <a:pt x="89" y="338"/>
                    <a:pt x="160" y="479"/>
                  </a:cubicBezTo>
                  <a:cubicBezTo>
                    <a:pt x="407" y="868"/>
                    <a:pt x="761" y="1186"/>
                    <a:pt x="1184" y="1362"/>
                  </a:cubicBezTo>
                  <a:cubicBezTo>
                    <a:pt x="1287" y="1408"/>
                    <a:pt x="1450" y="1499"/>
                    <a:pt x="1571" y="1499"/>
                  </a:cubicBezTo>
                  <a:cubicBezTo>
                    <a:pt x="1636" y="1499"/>
                    <a:pt x="1689" y="1472"/>
                    <a:pt x="1714" y="1398"/>
                  </a:cubicBezTo>
                  <a:cubicBezTo>
                    <a:pt x="1766" y="1240"/>
                    <a:pt x="1538" y="939"/>
                    <a:pt x="1449" y="816"/>
                  </a:cubicBezTo>
                  <a:cubicBezTo>
                    <a:pt x="1272" y="604"/>
                    <a:pt x="1078" y="392"/>
                    <a:pt x="848" y="232"/>
                  </a:cubicBezTo>
                  <a:cubicBezTo>
                    <a:pt x="639" y="88"/>
                    <a:pt x="385" y="1"/>
                    <a:pt x="12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8" name="Google Shape;1388;p30"/>
            <p:cNvSpPr/>
            <p:nvPr/>
          </p:nvSpPr>
          <p:spPr>
            <a:xfrm>
              <a:off x="1786025" y="4306900"/>
              <a:ext cx="316150" cy="246075"/>
            </a:xfrm>
            <a:custGeom>
              <a:avLst/>
              <a:gdLst/>
              <a:ahLst/>
              <a:cxnLst/>
              <a:rect l="l" t="t" r="r" b="b"/>
              <a:pathLst>
                <a:path w="12646" h="9843" extrusionOk="0">
                  <a:moveTo>
                    <a:pt x="12403" y="1"/>
                  </a:moveTo>
                  <a:cubicBezTo>
                    <a:pt x="12378" y="1"/>
                    <a:pt x="12353" y="4"/>
                    <a:pt x="12327" y="12"/>
                  </a:cubicBezTo>
                  <a:cubicBezTo>
                    <a:pt x="11710" y="223"/>
                    <a:pt x="11110" y="452"/>
                    <a:pt x="10509" y="718"/>
                  </a:cubicBezTo>
                  <a:cubicBezTo>
                    <a:pt x="9926" y="982"/>
                    <a:pt x="9343" y="1265"/>
                    <a:pt x="8778" y="1618"/>
                  </a:cubicBezTo>
                  <a:cubicBezTo>
                    <a:pt x="8496" y="1795"/>
                    <a:pt x="8230" y="2006"/>
                    <a:pt x="7983" y="2237"/>
                  </a:cubicBezTo>
                  <a:cubicBezTo>
                    <a:pt x="7736" y="2466"/>
                    <a:pt x="7524" y="2713"/>
                    <a:pt x="7295" y="2943"/>
                  </a:cubicBezTo>
                  <a:cubicBezTo>
                    <a:pt x="6871" y="3419"/>
                    <a:pt x="6429" y="3808"/>
                    <a:pt x="5917" y="4161"/>
                  </a:cubicBezTo>
                  <a:cubicBezTo>
                    <a:pt x="4893" y="4886"/>
                    <a:pt x="3728" y="5433"/>
                    <a:pt x="2650" y="6174"/>
                  </a:cubicBezTo>
                  <a:cubicBezTo>
                    <a:pt x="2103" y="6546"/>
                    <a:pt x="1573" y="6987"/>
                    <a:pt x="1114" y="7481"/>
                  </a:cubicBezTo>
                  <a:cubicBezTo>
                    <a:pt x="672" y="7994"/>
                    <a:pt x="283" y="8594"/>
                    <a:pt x="71" y="9282"/>
                  </a:cubicBezTo>
                  <a:lnTo>
                    <a:pt x="54" y="9282"/>
                  </a:lnTo>
                  <a:cubicBezTo>
                    <a:pt x="1" y="9513"/>
                    <a:pt x="125" y="9760"/>
                    <a:pt x="354" y="9831"/>
                  </a:cubicBezTo>
                  <a:cubicBezTo>
                    <a:pt x="389" y="9839"/>
                    <a:pt x="425" y="9843"/>
                    <a:pt x="459" y="9843"/>
                  </a:cubicBezTo>
                  <a:cubicBezTo>
                    <a:pt x="651" y="9843"/>
                    <a:pt x="824" y="9725"/>
                    <a:pt x="884" y="9530"/>
                  </a:cubicBezTo>
                  <a:cubicBezTo>
                    <a:pt x="1043" y="8983"/>
                    <a:pt x="1343" y="8470"/>
                    <a:pt x="1731" y="8011"/>
                  </a:cubicBezTo>
                  <a:cubicBezTo>
                    <a:pt x="2120" y="7570"/>
                    <a:pt x="2579" y="7163"/>
                    <a:pt x="3073" y="6793"/>
                  </a:cubicBezTo>
                  <a:cubicBezTo>
                    <a:pt x="4081" y="6068"/>
                    <a:pt x="5246" y="5486"/>
                    <a:pt x="6288" y="4709"/>
                  </a:cubicBezTo>
                  <a:cubicBezTo>
                    <a:pt x="6817" y="4321"/>
                    <a:pt x="7330" y="3843"/>
                    <a:pt x="7754" y="3349"/>
                  </a:cubicBezTo>
                  <a:cubicBezTo>
                    <a:pt x="8178" y="2872"/>
                    <a:pt x="8566" y="2413"/>
                    <a:pt x="9078" y="2077"/>
                  </a:cubicBezTo>
                  <a:cubicBezTo>
                    <a:pt x="9591" y="1742"/>
                    <a:pt x="10156" y="1441"/>
                    <a:pt x="10721" y="1177"/>
                  </a:cubicBezTo>
                  <a:cubicBezTo>
                    <a:pt x="11303" y="895"/>
                    <a:pt x="11887" y="647"/>
                    <a:pt x="12469" y="435"/>
                  </a:cubicBezTo>
                  <a:cubicBezTo>
                    <a:pt x="12593" y="400"/>
                    <a:pt x="12645" y="276"/>
                    <a:pt x="12610" y="153"/>
                  </a:cubicBezTo>
                  <a:cubicBezTo>
                    <a:pt x="12582" y="54"/>
                    <a:pt x="12498" y="1"/>
                    <a:pt x="1240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9" name="Google Shape;1389;p30"/>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0" name="Google Shape;1390;p30"/>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30"/>
            <p:cNvSpPr/>
            <p:nvPr/>
          </p:nvSpPr>
          <p:spPr>
            <a:xfrm>
              <a:off x="2066575" y="4197850"/>
              <a:ext cx="145075" cy="123100"/>
            </a:xfrm>
            <a:custGeom>
              <a:avLst/>
              <a:gdLst/>
              <a:ahLst/>
              <a:cxnLst/>
              <a:rect l="l" t="t" r="r" b="b"/>
              <a:pathLst>
                <a:path w="5803" h="4924" extrusionOk="0">
                  <a:moveTo>
                    <a:pt x="1860" y="1"/>
                  </a:moveTo>
                  <a:cubicBezTo>
                    <a:pt x="1802" y="1"/>
                    <a:pt x="1745" y="15"/>
                    <a:pt x="1689" y="46"/>
                  </a:cubicBezTo>
                  <a:cubicBezTo>
                    <a:pt x="1600" y="81"/>
                    <a:pt x="1548" y="170"/>
                    <a:pt x="1494" y="241"/>
                  </a:cubicBezTo>
                  <a:cubicBezTo>
                    <a:pt x="1176" y="665"/>
                    <a:pt x="893" y="1089"/>
                    <a:pt x="646" y="1548"/>
                  </a:cubicBezTo>
                  <a:cubicBezTo>
                    <a:pt x="364" y="2042"/>
                    <a:pt x="116" y="2554"/>
                    <a:pt x="81" y="3119"/>
                  </a:cubicBezTo>
                  <a:cubicBezTo>
                    <a:pt x="1" y="4170"/>
                    <a:pt x="836" y="4923"/>
                    <a:pt x="1816" y="4923"/>
                  </a:cubicBezTo>
                  <a:cubicBezTo>
                    <a:pt x="1908" y="4923"/>
                    <a:pt x="2001" y="4917"/>
                    <a:pt x="2094" y="4903"/>
                  </a:cubicBezTo>
                  <a:cubicBezTo>
                    <a:pt x="2572" y="4833"/>
                    <a:pt x="2996" y="4638"/>
                    <a:pt x="3436" y="4444"/>
                  </a:cubicBezTo>
                  <a:cubicBezTo>
                    <a:pt x="3879" y="4232"/>
                    <a:pt x="4320" y="4020"/>
                    <a:pt x="4762" y="3825"/>
                  </a:cubicBezTo>
                  <a:cubicBezTo>
                    <a:pt x="5026" y="3702"/>
                    <a:pt x="5292" y="3578"/>
                    <a:pt x="5503" y="3366"/>
                  </a:cubicBezTo>
                  <a:cubicBezTo>
                    <a:pt x="5697" y="3154"/>
                    <a:pt x="5803" y="2819"/>
                    <a:pt x="5680" y="2572"/>
                  </a:cubicBezTo>
                  <a:cubicBezTo>
                    <a:pt x="5563" y="2289"/>
                    <a:pt x="5213" y="2164"/>
                    <a:pt x="4907" y="2164"/>
                  </a:cubicBezTo>
                  <a:cubicBezTo>
                    <a:pt x="4888" y="2164"/>
                    <a:pt x="4868" y="2164"/>
                    <a:pt x="4849" y="2165"/>
                  </a:cubicBezTo>
                  <a:cubicBezTo>
                    <a:pt x="4531" y="2201"/>
                    <a:pt x="4214" y="2342"/>
                    <a:pt x="3914" y="2448"/>
                  </a:cubicBezTo>
                  <a:cubicBezTo>
                    <a:pt x="3985" y="2201"/>
                    <a:pt x="4126" y="1972"/>
                    <a:pt x="4214" y="1725"/>
                  </a:cubicBezTo>
                  <a:cubicBezTo>
                    <a:pt x="4303" y="1494"/>
                    <a:pt x="4338" y="1195"/>
                    <a:pt x="4197" y="983"/>
                  </a:cubicBezTo>
                  <a:cubicBezTo>
                    <a:pt x="4080" y="807"/>
                    <a:pt x="3862" y="725"/>
                    <a:pt x="3646" y="725"/>
                  </a:cubicBezTo>
                  <a:cubicBezTo>
                    <a:pt x="3536" y="725"/>
                    <a:pt x="3426" y="746"/>
                    <a:pt x="3331" y="788"/>
                  </a:cubicBezTo>
                  <a:cubicBezTo>
                    <a:pt x="3031" y="929"/>
                    <a:pt x="2801" y="1176"/>
                    <a:pt x="2589" y="1424"/>
                  </a:cubicBezTo>
                  <a:cubicBezTo>
                    <a:pt x="2448" y="1141"/>
                    <a:pt x="2483" y="788"/>
                    <a:pt x="2395" y="488"/>
                  </a:cubicBezTo>
                  <a:cubicBezTo>
                    <a:pt x="2324" y="233"/>
                    <a:pt x="2094" y="1"/>
                    <a:pt x="1860"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30"/>
            <p:cNvSpPr/>
            <p:nvPr/>
          </p:nvSpPr>
          <p:spPr>
            <a:xfrm>
              <a:off x="2064625" y="4259750"/>
              <a:ext cx="20775" cy="54575"/>
            </a:xfrm>
            <a:custGeom>
              <a:avLst/>
              <a:gdLst/>
              <a:ahLst/>
              <a:cxnLst/>
              <a:rect l="l" t="t" r="r" b="b"/>
              <a:pathLst>
                <a:path w="831" h="2183" extrusionOk="0">
                  <a:moveTo>
                    <a:pt x="245" y="0"/>
                  </a:moveTo>
                  <a:cubicBezTo>
                    <a:pt x="240" y="0"/>
                    <a:pt x="235" y="2"/>
                    <a:pt x="230" y="7"/>
                  </a:cubicBezTo>
                  <a:lnTo>
                    <a:pt x="213" y="26"/>
                  </a:lnTo>
                  <a:cubicBezTo>
                    <a:pt x="124" y="148"/>
                    <a:pt x="88" y="308"/>
                    <a:pt x="71" y="449"/>
                  </a:cubicBezTo>
                  <a:cubicBezTo>
                    <a:pt x="1" y="909"/>
                    <a:pt x="71" y="1385"/>
                    <a:pt x="265" y="1792"/>
                  </a:cubicBezTo>
                  <a:cubicBezTo>
                    <a:pt x="326" y="1928"/>
                    <a:pt x="427" y="2183"/>
                    <a:pt x="566" y="2183"/>
                  </a:cubicBezTo>
                  <a:cubicBezTo>
                    <a:pt x="589" y="2183"/>
                    <a:pt x="612" y="2176"/>
                    <a:pt x="637" y="2162"/>
                  </a:cubicBezTo>
                  <a:cubicBezTo>
                    <a:pt x="795" y="2074"/>
                    <a:pt x="813" y="1686"/>
                    <a:pt x="813" y="1544"/>
                  </a:cubicBezTo>
                  <a:cubicBezTo>
                    <a:pt x="830" y="1262"/>
                    <a:pt x="813" y="979"/>
                    <a:pt x="743" y="714"/>
                  </a:cubicBezTo>
                  <a:cubicBezTo>
                    <a:pt x="654" y="449"/>
                    <a:pt x="512" y="184"/>
                    <a:pt x="283" y="26"/>
                  </a:cubicBezTo>
                  <a:cubicBezTo>
                    <a:pt x="270" y="13"/>
                    <a:pt x="258" y="0"/>
                    <a:pt x="24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3" name="Google Shape;1393;p30"/>
            <p:cNvSpPr/>
            <p:nvPr/>
          </p:nvSpPr>
          <p:spPr>
            <a:xfrm>
              <a:off x="2074775" y="4307700"/>
              <a:ext cx="56525" cy="19025"/>
            </a:xfrm>
            <a:custGeom>
              <a:avLst/>
              <a:gdLst/>
              <a:ahLst/>
              <a:cxnLst/>
              <a:rect l="l" t="t" r="r" b="b"/>
              <a:pathLst>
                <a:path w="2261" h="761" extrusionOk="0">
                  <a:moveTo>
                    <a:pt x="1075" y="1"/>
                  </a:moveTo>
                  <a:cubicBezTo>
                    <a:pt x="886" y="1"/>
                    <a:pt x="696" y="23"/>
                    <a:pt x="513" y="67"/>
                  </a:cubicBezTo>
                  <a:cubicBezTo>
                    <a:pt x="337" y="102"/>
                    <a:pt x="0" y="156"/>
                    <a:pt x="71" y="368"/>
                  </a:cubicBezTo>
                  <a:cubicBezTo>
                    <a:pt x="142" y="526"/>
                    <a:pt x="495" y="615"/>
                    <a:pt x="636" y="668"/>
                  </a:cubicBezTo>
                  <a:cubicBezTo>
                    <a:pt x="857" y="726"/>
                    <a:pt x="1091" y="761"/>
                    <a:pt x="1326" y="761"/>
                  </a:cubicBezTo>
                  <a:cubicBezTo>
                    <a:pt x="1373" y="761"/>
                    <a:pt x="1420" y="759"/>
                    <a:pt x="1467" y="757"/>
                  </a:cubicBezTo>
                  <a:cubicBezTo>
                    <a:pt x="1749" y="738"/>
                    <a:pt x="2032" y="632"/>
                    <a:pt x="2244" y="439"/>
                  </a:cubicBezTo>
                  <a:cubicBezTo>
                    <a:pt x="2261" y="439"/>
                    <a:pt x="2261" y="420"/>
                    <a:pt x="2261" y="403"/>
                  </a:cubicBezTo>
                  <a:cubicBezTo>
                    <a:pt x="2261" y="385"/>
                    <a:pt x="2261" y="385"/>
                    <a:pt x="2244" y="368"/>
                  </a:cubicBezTo>
                  <a:cubicBezTo>
                    <a:pt x="2138" y="262"/>
                    <a:pt x="1997" y="191"/>
                    <a:pt x="1855" y="138"/>
                  </a:cubicBezTo>
                  <a:cubicBezTo>
                    <a:pt x="1608" y="45"/>
                    <a:pt x="1341" y="1"/>
                    <a:pt x="10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4" name="Google Shape;1394;p30"/>
          <p:cNvGrpSpPr/>
          <p:nvPr/>
        </p:nvGrpSpPr>
        <p:grpSpPr>
          <a:xfrm rot="-6595700">
            <a:off x="257942" y="6139137"/>
            <a:ext cx="464311" cy="305244"/>
            <a:chOff x="2064625" y="4197850"/>
            <a:chExt cx="147025" cy="128875"/>
          </a:xfrm>
        </p:grpSpPr>
        <p:sp>
          <p:nvSpPr>
            <p:cNvPr id="1395" name="Google Shape;1395;p30"/>
            <p:cNvSpPr/>
            <p:nvPr/>
          </p:nvSpPr>
          <p:spPr>
            <a:xfrm>
              <a:off x="2066575" y="4197850"/>
              <a:ext cx="145075" cy="123100"/>
            </a:xfrm>
            <a:custGeom>
              <a:avLst/>
              <a:gdLst/>
              <a:ahLst/>
              <a:cxnLst/>
              <a:rect l="l" t="t" r="r" b="b"/>
              <a:pathLst>
                <a:path w="5803" h="4924" extrusionOk="0">
                  <a:moveTo>
                    <a:pt x="1860" y="1"/>
                  </a:moveTo>
                  <a:cubicBezTo>
                    <a:pt x="1802" y="1"/>
                    <a:pt x="1745" y="15"/>
                    <a:pt x="1689" y="46"/>
                  </a:cubicBezTo>
                  <a:cubicBezTo>
                    <a:pt x="1600" y="81"/>
                    <a:pt x="1548" y="170"/>
                    <a:pt x="1494" y="241"/>
                  </a:cubicBezTo>
                  <a:cubicBezTo>
                    <a:pt x="1176" y="665"/>
                    <a:pt x="893" y="1089"/>
                    <a:pt x="646" y="1548"/>
                  </a:cubicBezTo>
                  <a:cubicBezTo>
                    <a:pt x="364" y="2042"/>
                    <a:pt x="116" y="2554"/>
                    <a:pt x="81" y="3119"/>
                  </a:cubicBezTo>
                  <a:cubicBezTo>
                    <a:pt x="1" y="4170"/>
                    <a:pt x="836" y="4923"/>
                    <a:pt x="1816" y="4923"/>
                  </a:cubicBezTo>
                  <a:cubicBezTo>
                    <a:pt x="1908" y="4923"/>
                    <a:pt x="2001" y="4917"/>
                    <a:pt x="2094" y="4903"/>
                  </a:cubicBezTo>
                  <a:cubicBezTo>
                    <a:pt x="2572" y="4833"/>
                    <a:pt x="2996" y="4638"/>
                    <a:pt x="3436" y="4444"/>
                  </a:cubicBezTo>
                  <a:cubicBezTo>
                    <a:pt x="3879" y="4232"/>
                    <a:pt x="4320" y="4020"/>
                    <a:pt x="4762" y="3825"/>
                  </a:cubicBezTo>
                  <a:cubicBezTo>
                    <a:pt x="5026" y="3702"/>
                    <a:pt x="5292" y="3578"/>
                    <a:pt x="5503" y="3366"/>
                  </a:cubicBezTo>
                  <a:cubicBezTo>
                    <a:pt x="5697" y="3154"/>
                    <a:pt x="5803" y="2819"/>
                    <a:pt x="5680" y="2572"/>
                  </a:cubicBezTo>
                  <a:cubicBezTo>
                    <a:pt x="5563" y="2289"/>
                    <a:pt x="5213" y="2164"/>
                    <a:pt x="4907" y="2164"/>
                  </a:cubicBezTo>
                  <a:cubicBezTo>
                    <a:pt x="4888" y="2164"/>
                    <a:pt x="4868" y="2164"/>
                    <a:pt x="4849" y="2165"/>
                  </a:cubicBezTo>
                  <a:cubicBezTo>
                    <a:pt x="4531" y="2201"/>
                    <a:pt x="4214" y="2342"/>
                    <a:pt x="3914" y="2448"/>
                  </a:cubicBezTo>
                  <a:cubicBezTo>
                    <a:pt x="3985" y="2201"/>
                    <a:pt x="4126" y="1972"/>
                    <a:pt x="4214" y="1725"/>
                  </a:cubicBezTo>
                  <a:cubicBezTo>
                    <a:pt x="4303" y="1494"/>
                    <a:pt x="4338" y="1195"/>
                    <a:pt x="4197" y="983"/>
                  </a:cubicBezTo>
                  <a:cubicBezTo>
                    <a:pt x="4080" y="807"/>
                    <a:pt x="3862" y="725"/>
                    <a:pt x="3646" y="725"/>
                  </a:cubicBezTo>
                  <a:cubicBezTo>
                    <a:pt x="3536" y="725"/>
                    <a:pt x="3426" y="746"/>
                    <a:pt x="3331" y="788"/>
                  </a:cubicBezTo>
                  <a:cubicBezTo>
                    <a:pt x="3031" y="929"/>
                    <a:pt x="2801" y="1176"/>
                    <a:pt x="2589" y="1424"/>
                  </a:cubicBezTo>
                  <a:cubicBezTo>
                    <a:pt x="2448" y="1141"/>
                    <a:pt x="2483" y="788"/>
                    <a:pt x="2395" y="488"/>
                  </a:cubicBezTo>
                  <a:cubicBezTo>
                    <a:pt x="2324" y="233"/>
                    <a:pt x="2094" y="1"/>
                    <a:pt x="1860"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30"/>
            <p:cNvSpPr/>
            <p:nvPr/>
          </p:nvSpPr>
          <p:spPr>
            <a:xfrm>
              <a:off x="2064625" y="4259750"/>
              <a:ext cx="20775" cy="54575"/>
            </a:xfrm>
            <a:custGeom>
              <a:avLst/>
              <a:gdLst/>
              <a:ahLst/>
              <a:cxnLst/>
              <a:rect l="l" t="t" r="r" b="b"/>
              <a:pathLst>
                <a:path w="831" h="2183" extrusionOk="0">
                  <a:moveTo>
                    <a:pt x="245" y="0"/>
                  </a:moveTo>
                  <a:cubicBezTo>
                    <a:pt x="240" y="0"/>
                    <a:pt x="235" y="2"/>
                    <a:pt x="230" y="7"/>
                  </a:cubicBezTo>
                  <a:lnTo>
                    <a:pt x="213" y="26"/>
                  </a:lnTo>
                  <a:cubicBezTo>
                    <a:pt x="124" y="148"/>
                    <a:pt x="88" y="308"/>
                    <a:pt x="71" y="449"/>
                  </a:cubicBezTo>
                  <a:cubicBezTo>
                    <a:pt x="1" y="909"/>
                    <a:pt x="71" y="1385"/>
                    <a:pt x="265" y="1792"/>
                  </a:cubicBezTo>
                  <a:cubicBezTo>
                    <a:pt x="326" y="1928"/>
                    <a:pt x="427" y="2183"/>
                    <a:pt x="566" y="2183"/>
                  </a:cubicBezTo>
                  <a:cubicBezTo>
                    <a:pt x="589" y="2183"/>
                    <a:pt x="612" y="2176"/>
                    <a:pt x="637" y="2162"/>
                  </a:cubicBezTo>
                  <a:cubicBezTo>
                    <a:pt x="795" y="2074"/>
                    <a:pt x="813" y="1686"/>
                    <a:pt x="813" y="1544"/>
                  </a:cubicBezTo>
                  <a:cubicBezTo>
                    <a:pt x="830" y="1262"/>
                    <a:pt x="813" y="979"/>
                    <a:pt x="743" y="714"/>
                  </a:cubicBezTo>
                  <a:cubicBezTo>
                    <a:pt x="654" y="449"/>
                    <a:pt x="512" y="184"/>
                    <a:pt x="283" y="26"/>
                  </a:cubicBezTo>
                  <a:cubicBezTo>
                    <a:pt x="270" y="13"/>
                    <a:pt x="258" y="0"/>
                    <a:pt x="24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7" name="Google Shape;1397;p30"/>
            <p:cNvSpPr/>
            <p:nvPr/>
          </p:nvSpPr>
          <p:spPr>
            <a:xfrm>
              <a:off x="2074775" y="4307700"/>
              <a:ext cx="56525" cy="19025"/>
            </a:xfrm>
            <a:custGeom>
              <a:avLst/>
              <a:gdLst/>
              <a:ahLst/>
              <a:cxnLst/>
              <a:rect l="l" t="t" r="r" b="b"/>
              <a:pathLst>
                <a:path w="2261" h="761" extrusionOk="0">
                  <a:moveTo>
                    <a:pt x="1075" y="1"/>
                  </a:moveTo>
                  <a:cubicBezTo>
                    <a:pt x="886" y="1"/>
                    <a:pt x="696" y="23"/>
                    <a:pt x="513" y="67"/>
                  </a:cubicBezTo>
                  <a:cubicBezTo>
                    <a:pt x="337" y="102"/>
                    <a:pt x="0" y="156"/>
                    <a:pt x="71" y="368"/>
                  </a:cubicBezTo>
                  <a:cubicBezTo>
                    <a:pt x="142" y="526"/>
                    <a:pt x="495" y="615"/>
                    <a:pt x="636" y="668"/>
                  </a:cubicBezTo>
                  <a:cubicBezTo>
                    <a:pt x="857" y="726"/>
                    <a:pt x="1091" y="761"/>
                    <a:pt x="1326" y="761"/>
                  </a:cubicBezTo>
                  <a:cubicBezTo>
                    <a:pt x="1373" y="761"/>
                    <a:pt x="1420" y="759"/>
                    <a:pt x="1467" y="757"/>
                  </a:cubicBezTo>
                  <a:cubicBezTo>
                    <a:pt x="1749" y="738"/>
                    <a:pt x="2032" y="632"/>
                    <a:pt x="2244" y="439"/>
                  </a:cubicBezTo>
                  <a:cubicBezTo>
                    <a:pt x="2261" y="439"/>
                    <a:pt x="2261" y="420"/>
                    <a:pt x="2261" y="403"/>
                  </a:cubicBezTo>
                  <a:cubicBezTo>
                    <a:pt x="2261" y="385"/>
                    <a:pt x="2261" y="385"/>
                    <a:pt x="2244" y="368"/>
                  </a:cubicBezTo>
                  <a:cubicBezTo>
                    <a:pt x="2138" y="262"/>
                    <a:pt x="1997" y="191"/>
                    <a:pt x="1855" y="138"/>
                  </a:cubicBezTo>
                  <a:cubicBezTo>
                    <a:pt x="1608" y="45"/>
                    <a:pt x="1341" y="1"/>
                    <a:pt x="10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8" name="Google Shape;1398;p30"/>
          <p:cNvGrpSpPr/>
          <p:nvPr/>
        </p:nvGrpSpPr>
        <p:grpSpPr>
          <a:xfrm rot="-2475074">
            <a:off x="8194368" y="5998258"/>
            <a:ext cx="589816" cy="276641"/>
            <a:chOff x="1874325" y="4387025"/>
            <a:chExt cx="249025" cy="87600"/>
          </a:xfrm>
        </p:grpSpPr>
        <p:sp>
          <p:nvSpPr>
            <p:cNvPr id="1399" name="Google Shape;1399;p30"/>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30"/>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1" name="Google Shape;1401;p30"/>
          <p:cNvGrpSpPr/>
          <p:nvPr/>
        </p:nvGrpSpPr>
        <p:grpSpPr>
          <a:xfrm rot="-8100000">
            <a:off x="7548777" y="6156463"/>
            <a:ext cx="786429" cy="207483"/>
            <a:chOff x="1874325" y="4387025"/>
            <a:chExt cx="249025" cy="87600"/>
          </a:xfrm>
        </p:grpSpPr>
        <p:sp>
          <p:nvSpPr>
            <p:cNvPr id="1402" name="Google Shape;1402;p30"/>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30"/>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4" name="Google Shape;1404;p30"/>
          <p:cNvGrpSpPr/>
          <p:nvPr/>
        </p:nvGrpSpPr>
        <p:grpSpPr>
          <a:xfrm rot="10800000">
            <a:off x="442556" y="448253"/>
            <a:ext cx="327124" cy="429767"/>
            <a:chOff x="3828575" y="1069325"/>
            <a:chExt cx="185750" cy="183025"/>
          </a:xfrm>
        </p:grpSpPr>
        <p:sp>
          <p:nvSpPr>
            <p:cNvPr id="1405" name="Google Shape;1405;p30"/>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6" name="Google Shape;1406;p30"/>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7" name="Google Shape;1407;p30"/>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23732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08"/>
        <p:cNvGrpSpPr/>
        <p:nvPr/>
      </p:nvGrpSpPr>
      <p:grpSpPr>
        <a:xfrm>
          <a:off x="0" y="0"/>
          <a:ext cx="0" cy="0"/>
          <a:chOff x="0" y="0"/>
          <a:chExt cx="0" cy="0"/>
        </a:xfrm>
      </p:grpSpPr>
      <p:grpSp>
        <p:nvGrpSpPr>
          <p:cNvPr id="1409" name="Google Shape;1409;p31"/>
          <p:cNvGrpSpPr/>
          <p:nvPr/>
        </p:nvGrpSpPr>
        <p:grpSpPr>
          <a:xfrm rot="-1114098">
            <a:off x="7612511" y="2552710"/>
            <a:ext cx="881923" cy="1070431"/>
            <a:chOff x="5429222" y="1072895"/>
            <a:chExt cx="1442398" cy="1313030"/>
          </a:xfrm>
        </p:grpSpPr>
        <p:sp>
          <p:nvSpPr>
            <p:cNvPr id="1410" name="Google Shape;1410;p31"/>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1" name="Google Shape;1411;p31"/>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2" name="Google Shape;1412;p31"/>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3" name="Google Shape;1413;p31"/>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4" name="Google Shape;1414;p31"/>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5" name="Google Shape;1415;p31"/>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6" name="Google Shape;1416;p31"/>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7" name="Google Shape;1417;p31"/>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8" name="Google Shape;1418;p31"/>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9" name="Google Shape;1419;p31"/>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20" name="Google Shape;1420;p31"/>
          <p:cNvGrpSpPr/>
          <p:nvPr/>
        </p:nvGrpSpPr>
        <p:grpSpPr>
          <a:xfrm rot="8901192">
            <a:off x="7489242" y="14766"/>
            <a:ext cx="881909" cy="1070415"/>
            <a:chOff x="5429222" y="1072895"/>
            <a:chExt cx="1442398" cy="1313030"/>
          </a:xfrm>
        </p:grpSpPr>
        <p:sp>
          <p:nvSpPr>
            <p:cNvPr id="1421" name="Google Shape;1421;p31"/>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2" name="Google Shape;1422;p31"/>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3" name="Google Shape;1423;p31"/>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4" name="Google Shape;1424;p31"/>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5" name="Google Shape;1425;p31"/>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6" name="Google Shape;1426;p31"/>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7" name="Google Shape;1427;p31"/>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8" name="Google Shape;1428;p31"/>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9" name="Google Shape;1429;p31"/>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0" name="Google Shape;1430;p31"/>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31" name="Google Shape;1431;p31"/>
          <p:cNvGrpSpPr/>
          <p:nvPr/>
        </p:nvGrpSpPr>
        <p:grpSpPr>
          <a:xfrm rot="71566" flipH="1">
            <a:off x="6849606" y="319992"/>
            <a:ext cx="4280034" cy="2473209"/>
            <a:chOff x="-116896" y="1776300"/>
            <a:chExt cx="4304070" cy="1854877"/>
          </a:xfrm>
        </p:grpSpPr>
        <p:sp>
          <p:nvSpPr>
            <p:cNvPr id="1432" name="Google Shape;1432;p31"/>
            <p:cNvSpPr/>
            <p:nvPr/>
          </p:nvSpPr>
          <p:spPr>
            <a:xfrm flipH="1">
              <a:off x="-116896" y="2915042"/>
              <a:ext cx="3188045" cy="591469"/>
            </a:xfrm>
            <a:custGeom>
              <a:avLst/>
              <a:gdLst/>
              <a:ahLst/>
              <a:cxnLst/>
              <a:rect l="l" t="t" r="r" b="b"/>
              <a:pathLst>
                <a:path w="44240" h="11192" extrusionOk="0">
                  <a:moveTo>
                    <a:pt x="777" y="1"/>
                  </a:moveTo>
                  <a:cubicBezTo>
                    <a:pt x="493" y="1"/>
                    <a:pt x="234" y="180"/>
                    <a:pt x="125" y="454"/>
                  </a:cubicBezTo>
                  <a:cubicBezTo>
                    <a:pt x="0" y="824"/>
                    <a:pt x="195" y="1213"/>
                    <a:pt x="548" y="1354"/>
                  </a:cubicBezTo>
                  <a:cubicBezTo>
                    <a:pt x="4418" y="2752"/>
                    <a:pt x="8470" y="3459"/>
                    <a:pt x="12577" y="3459"/>
                  </a:cubicBezTo>
                  <a:cubicBezTo>
                    <a:pt x="12723" y="3459"/>
                    <a:pt x="12870" y="3458"/>
                    <a:pt x="13017" y="3456"/>
                  </a:cubicBezTo>
                  <a:cubicBezTo>
                    <a:pt x="13493" y="3456"/>
                    <a:pt x="13970" y="3438"/>
                    <a:pt x="14465" y="3438"/>
                  </a:cubicBezTo>
                  <a:cubicBezTo>
                    <a:pt x="15047" y="3402"/>
                    <a:pt x="15647" y="3385"/>
                    <a:pt x="16231" y="3385"/>
                  </a:cubicBezTo>
                  <a:cubicBezTo>
                    <a:pt x="17785" y="3402"/>
                    <a:pt x="19391" y="3544"/>
                    <a:pt x="20928" y="3668"/>
                  </a:cubicBezTo>
                  <a:cubicBezTo>
                    <a:pt x="22510" y="3811"/>
                    <a:pt x="24150" y="3956"/>
                    <a:pt x="25782" y="3956"/>
                  </a:cubicBezTo>
                  <a:cubicBezTo>
                    <a:pt x="25954" y="3956"/>
                    <a:pt x="26126" y="3954"/>
                    <a:pt x="26297" y="3951"/>
                  </a:cubicBezTo>
                  <a:cubicBezTo>
                    <a:pt x="27074" y="3951"/>
                    <a:pt x="27851" y="3897"/>
                    <a:pt x="28610" y="3845"/>
                  </a:cubicBezTo>
                  <a:cubicBezTo>
                    <a:pt x="29446" y="3787"/>
                    <a:pt x="30306" y="3729"/>
                    <a:pt x="31151" y="3729"/>
                  </a:cubicBezTo>
                  <a:cubicBezTo>
                    <a:pt x="31341" y="3729"/>
                    <a:pt x="31530" y="3732"/>
                    <a:pt x="31718" y="3739"/>
                  </a:cubicBezTo>
                  <a:cubicBezTo>
                    <a:pt x="33714" y="3774"/>
                    <a:pt x="35339" y="4215"/>
                    <a:pt x="36540" y="5010"/>
                  </a:cubicBezTo>
                  <a:cubicBezTo>
                    <a:pt x="37440" y="5611"/>
                    <a:pt x="38146" y="6458"/>
                    <a:pt x="38923" y="7341"/>
                  </a:cubicBezTo>
                  <a:cubicBezTo>
                    <a:pt x="39224" y="7695"/>
                    <a:pt x="39542" y="8065"/>
                    <a:pt x="39877" y="8418"/>
                  </a:cubicBezTo>
                  <a:cubicBezTo>
                    <a:pt x="40831" y="9442"/>
                    <a:pt x="41909" y="10325"/>
                    <a:pt x="43074" y="11085"/>
                  </a:cubicBezTo>
                  <a:cubicBezTo>
                    <a:pt x="43180" y="11156"/>
                    <a:pt x="43303" y="11191"/>
                    <a:pt x="43444" y="11191"/>
                  </a:cubicBezTo>
                  <a:cubicBezTo>
                    <a:pt x="43675" y="11191"/>
                    <a:pt x="43887" y="11085"/>
                    <a:pt x="44028" y="10873"/>
                  </a:cubicBezTo>
                  <a:cubicBezTo>
                    <a:pt x="44240" y="10555"/>
                    <a:pt x="44151" y="10113"/>
                    <a:pt x="43816" y="9920"/>
                  </a:cubicBezTo>
                  <a:cubicBezTo>
                    <a:pt x="42756" y="9230"/>
                    <a:pt x="41767" y="8401"/>
                    <a:pt x="40884" y="7464"/>
                  </a:cubicBezTo>
                  <a:cubicBezTo>
                    <a:pt x="40583" y="7146"/>
                    <a:pt x="40265" y="6776"/>
                    <a:pt x="39966" y="6423"/>
                  </a:cubicBezTo>
                  <a:cubicBezTo>
                    <a:pt x="39189" y="5522"/>
                    <a:pt x="38358" y="4568"/>
                    <a:pt x="37317" y="3862"/>
                  </a:cubicBezTo>
                  <a:cubicBezTo>
                    <a:pt x="35886" y="2908"/>
                    <a:pt x="34014" y="2396"/>
                    <a:pt x="31753" y="2343"/>
                  </a:cubicBezTo>
                  <a:cubicBezTo>
                    <a:pt x="31552" y="2336"/>
                    <a:pt x="31352" y="2333"/>
                    <a:pt x="31152" y="2333"/>
                  </a:cubicBezTo>
                  <a:cubicBezTo>
                    <a:pt x="30264" y="2333"/>
                    <a:pt x="29387" y="2391"/>
                    <a:pt x="28522" y="2449"/>
                  </a:cubicBezTo>
                  <a:cubicBezTo>
                    <a:pt x="27780" y="2502"/>
                    <a:pt x="27020" y="2555"/>
                    <a:pt x="26262" y="2573"/>
                  </a:cubicBezTo>
                  <a:cubicBezTo>
                    <a:pt x="26097" y="2576"/>
                    <a:pt x="25932" y="2578"/>
                    <a:pt x="25767" y="2578"/>
                  </a:cubicBezTo>
                  <a:cubicBezTo>
                    <a:pt x="24195" y="2578"/>
                    <a:pt x="22602" y="2434"/>
                    <a:pt x="21051" y="2291"/>
                  </a:cubicBezTo>
                  <a:cubicBezTo>
                    <a:pt x="19480" y="2149"/>
                    <a:pt x="17855" y="2008"/>
                    <a:pt x="16231" y="2008"/>
                  </a:cubicBezTo>
                  <a:cubicBezTo>
                    <a:pt x="15630" y="2008"/>
                    <a:pt x="15011" y="2025"/>
                    <a:pt x="14411" y="2043"/>
                  </a:cubicBezTo>
                  <a:cubicBezTo>
                    <a:pt x="13952" y="2060"/>
                    <a:pt x="13476" y="2060"/>
                    <a:pt x="12998" y="2079"/>
                  </a:cubicBezTo>
                  <a:cubicBezTo>
                    <a:pt x="12896" y="2079"/>
                    <a:pt x="12793" y="2080"/>
                    <a:pt x="12691" y="2080"/>
                  </a:cubicBezTo>
                  <a:cubicBezTo>
                    <a:pt x="8700" y="2080"/>
                    <a:pt x="4778" y="1408"/>
                    <a:pt x="1025" y="47"/>
                  </a:cubicBezTo>
                  <a:cubicBezTo>
                    <a:pt x="942" y="15"/>
                    <a:pt x="858" y="1"/>
                    <a:pt x="77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3" name="Google Shape;1433;p31"/>
            <p:cNvSpPr/>
            <p:nvPr/>
          </p:nvSpPr>
          <p:spPr>
            <a:xfrm flipH="1">
              <a:off x="2914478" y="2931478"/>
              <a:ext cx="1272696" cy="251924"/>
            </a:xfrm>
            <a:custGeom>
              <a:avLst/>
              <a:gdLst/>
              <a:ahLst/>
              <a:cxnLst/>
              <a:rect l="l" t="t" r="r" b="b"/>
              <a:pathLst>
                <a:path w="17661" h="4767" extrusionOk="0">
                  <a:moveTo>
                    <a:pt x="16952" y="1"/>
                  </a:moveTo>
                  <a:cubicBezTo>
                    <a:pt x="16941" y="1"/>
                    <a:pt x="16930" y="1"/>
                    <a:pt x="16918" y="2"/>
                  </a:cubicBezTo>
                  <a:cubicBezTo>
                    <a:pt x="15470" y="54"/>
                    <a:pt x="13933" y="108"/>
                    <a:pt x="12450" y="548"/>
                  </a:cubicBezTo>
                  <a:cubicBezTo>
                    <a:pt x="11691" y="760"/>
                    <a:pt x="10949" y="1097"/>
                    <a:pt x="10314" y="1520"/>
                  </a:cubicBezTo>
                  <a:cubicBezTo>
                    <a:pt x="9695" y="1944"/>
                    <a:pt x="9148" y="2333"/>
                    <a:pt x="8548" y="2474"/>
                  </a:cubicBezTo>
                  <a:cubicBezTo>
                    <a:pt x="8196" y="2564"/>
                    <a:pt x="7823" y="2593"/>
                    <a:pt x="7434" y="2593"/>
                  </a:cubicBezTo>
                  <a:cubicBezTo>
                    <a:pt x="6741" y="2593"/>
                    <a:pt x="5997" y="2502"/>
                    <a:pt x="5232" y="2502"/>
                  </a:cubicBezTo>
                  <a:cubicBezTo>
                    <a:pt x="4915" y="2502"/>
                    <a:pt x="4595" y="2517"/>
                    <a:pt x="4274" y="2562"/>
                  </a:cubicBezTo>
                  <a:cubicBezTo>
                    <a:pt x="2755" y="2738"/>
                    <a:pt x="1307" y="3357"/>
                    <a:pt x="141" y="4311"/>
                  </a:cubicBezTo>
                  <a:cubicBezTo>
                    <a:pt x="35" y="4398"/>
                    <a:pt x="0" y="4540"/>
                    <a:pt x="88" y="4664"/>
                  </a:cubicBezTo>
                  <a:cubicBezTo>
                    <a:pt x="142" y="4728"/>
                    <a:pt x="222" y="4767"/>
                    <a:pt x="300" y="4767"/>
                  </a:cubicBezTo>
                  <a:cubicBezTo>
                    <a:pt x="350" y="4767"/>
                    <a:pt x="399" y="4751"/>
                    <a:pt x="441" y="4716"/>
                  </a:cubicBezTo>
                  <a:cubicBezTo>
                    <a:pt x="1589" y="3887"/>
                    <a:pt x="2949" y="3392"/>
                    <a:pt x="4344" y="3303"/>
                  </a:cubicBezTo>
                  <a:cubicBezTo>
                    <a:pt x="4519" y="3285"/>
                    <a:pt x="4692" y="3278"/>
                    <a:pt x="4866" y="3278"/>
                  </a:cubicBezTo>
                  <a:cubicBezTo>
                    <a:pt x="5378" y="3278"/>
                    <a:pt x="5892" y="3344"/>
                    <a:pt x="6445" y="3409"/>
                  </a:cubicBezTo>
                  <a:cubicBezTo>
                    <a:pt x="6871" y="3451"/>
                    <a:pt x="7315" y="3499"/>
                    <a:pt x="7774" y="3499"/>
                  </a:cubicBezTo>
                  <a:cubicBezTo>
                    <a:pt x="8096" y="3499"/>
                    <a:pt x="8425" y="3475"/>
                    <a:pt x="8759" y="3409"/>
                  </a:cubicBezTo>
                  <a:cubicBezTo>
                    <a:pt x="9165" y="3322"/>
                    <a:pt x="9553" y="3180"/>
                    <a:pt x="9907" y="2985"/>
                  </a:cubicBezTo>
                  <a:cubicBezTo>
                    <a:pt x="10260" y="2809"/>
                    <a:pt x="10578" y="2615"/>
                    <a:pt x="10879" y="2439"/>
                  </a:cubicBezTo>
                  <a:cubicBezTo>
                    <a:pt x="11479" y="2085"/>
                    <a:pt x="12080" y="1838"/>
                    <a:pt x="12751" y="1697"/>
                  </a:cubicBezTo>
                  <a:cubicBezTo>
                    <a:pt x="13826" y="1439"/>
                    <a:pt x="14960" y="1390"/>
                    <a:pt x="16124" y="1390"/>
                  </a:cubicBezTo>
                  <a:cubicBezTo>
                    <a:pt x="16393" y="1390"/>
                    <a:pt x="16664" y="1393"/>
                    <a:pt x="16935" y="1396"/>
                  </a:cubicBezTo>
                  <a:lnTo>
                    <a:pt x="16971" y="1396"/>
                  </a:lnTo>
                  <a:cubicBezTo>
                    <a:pt x="17359" y="1379"/>
                    <a:pt x="17660" y="1061"/>
                    <a:pt x="17642" y="673"/>
                  </a:cubicBezTo>
                  <a:cubicBezTo>
                    <a:pt x="17625" y="295"/>
                    <a:pt x="17325" y="1"/>
                    <a:pt x="1695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4" name="Google Shape;1434;p31"/>
            <p:cNvSpPr/>
            <p:nvPr/>
          </p:nvSpPr>
          <p:spPr>
            <a:xfrm flipH="1">
              <a:off x="3483414" y="2761152"/>
              <a:ext cx="344891" cy="318618"/>
            </a:xfrm>
            <a:custGeom>
              <a:avLst/>
              <a:gdLst/>
              <a:ahLst/>
              <a:cxnLst/>
              <a:rect l="l" t="t" r="r" b="b"/>
              <a:pathLst>
                <a:path w="4786" h="6029" extrusionOk="0">
                  <a:moveTo>
                    <a:pt x="123" y="1"/>
                  </a:moveTo>
                  <a:cubicBezTo>
                    <a:pt x="97" y="1"/>
                    <a:pt x="70" y="10"/>
                    <a:pt x="52" y="27"/>
                  </a:cubicBezTo>
                  <a:cubicBezTo>
                    <a:pt x="0" y="63"/>
                    <a:pt x="0" y="133"/>
                    <a:pt x="36" y="169"/>
                  </a:cubicBezTo>
                  <a:lnTo>
                    <a:pt x="1272" y="1494"/>
                  </a:lnTo>
                  <a:lnTo>
                    <a:pt x="1907" y="2147"/>
                  </a:lnTo>
                  <a:cubicBezTo>
                    <a:pt x="2101" y="2377"/>
                    <a:pt x="2313" y="2589"/>
                    <a:pt x="2490" y="2818"/>
                  </a:cubicBezTo>
                  <a:cubicBezTo>
                    <a:pt x="2666" y="3048"/>
                    <a:pt x="2772" y="3260"/>
                    <a:pt x="2861" y="3542"/>
                  </a:cubicBezTo>
                  <a:cubicBezTo>
                    <a:pt x="2932" y="3825"/>
                    <a:pt x="3002" y="4143"/>
                    <a:pt x="3125" y="4442"/>
                  </a:cubicBezTo>
                  <a:cubicBezTo>
                    <a:pt x="3373" y="5026"/>
                    <a:pt x="3779" y="5556"/>
                    <a:pt x="4291" y="5961"/>
                  </a:cubicBezTo>
                  <a:lnTo>
                    <a:pt x="4309" y="5980"/>
                  </a:lnTo>
                  <a:cubicBezTo>
                    <a:pt x="4356" y="6013"/>
                    <a:pt x="4409" y="6028"/>
                    <a:pt x="4463" y="6028"/>
                  </a:cubicBezTo>
                  <a:cubicBezTo>
                    <a:pt x="4553" y="6028"/>
                    <a:pt x="4642" y="5986"/>
                    <a:pt x="4698" y="5909"/>
                  </a:cubicBezTo>
                  <a:cubicBezTo>
                    <a:pt x="4785" y="5785"/>
                    <a:pt x="4768" y="5591"/>
                    <a:pt x="4627" y="5502"/>
                  </a:cubicBezTo>
                  <a:cubicBezTo>
                    <a:pt x="4185" y="5184"/>
                    <a:pt x="3815" y="4743"/>
                    <a:pt x="3568" y="4231"/>
                  </a:cubicBezTo>
                  <a:cubicBezTo>
                    <a:pt x="3443" y="3983"/>
                    <a:pt x="3373" y="3719"/>
                    <a:pt x="3267" y="3418"/>
                  </a:cubicBezTo>
                  <a:cubicBezTo>
                    <a:pt x="3179" y="3119"/>
                    <a:pt x="3002" y="2801"/>
                    <a:pt x="2790" y="2570"/>
                  </a:cubicBezTo>
                  <a:cubicBezTo>
                    <a:pt x="2579" y="2323"/>
                    <a:pt x="2367" y="2111"/>
                    <a:pt x="2136" y="1918"/>
                  </a:cubicBezTo>
                  <a:lnTo>
                    <a:pt x="1501" y="1282"/>
                  </a:lnTo>
                  <a:lnTo>
                    <a:pt x="194" y="27"/>
                  </a:lnTo>
                  <a:cubicBezTo>
                    <a:pt x="176" y="10"/>
                    <a:pt x="150" y="1"/>
                    <a:pt x="12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5" name="Google Shape;1435;p31"/>
            <p:cNvSpPr/>
            <p:nvPr/>
          </p:nvSpPr>
          <p:spPr>
            <a:xfrm flipH="1">
              <a:off x="2973066" y="1776300"/>
              <a:ext cx="1139092" cy="1192081"/>
            </a:xfrm>
            <a:custGeom>
              <a:avLst/>
              <a:gdLst/>
              <a:ahLst/>
              <a:cxnLst/>
              <a:rect l="l" t="t" r="r" b="b"/>
              <a:pathLst>
                <a:path w="15807" h="22557" extrusionOk="0">
                  <a:moveTo>
                    <a:pt x="165" y="0"/>
                  </a:moveTo>
                  <a:cubicBezTo>
                    <a:pt x="133" y="0"/>
                    <a:pt x="101" y="10"/>
                    <a:pt x="71" y="33"/>
                  </a:cubicBezTo>
                  <a:cubicBezTo>
                    <a:pt x="19" y="85"/>
                    <a:pt x="0" y="191"/>
                    <a:pt x="54" y="245"/>
                  </a:cubicBezTo>
                  <a:cubicBezTo>
                    <a:pt x="742" y="1145"/>
                    <a:pt x="1307" y="2134"/>
                    <a:pt x="1714" y="3193"/>
                  </a:cubicBezTo>
                  <a:cubicBezTo>
                    <a:pt x="1908" y="3723"/>
                    <a:pt x="2084" y="4253"/>
                    <a:pt x="2190" y="4818"/>
                  </a:cubicBezTo>
                  <a:cubicBezTo>
                    <a:pt x="2314" y="5366"/>
                    <a:pt x="2385" y="5913"/>
                    <a:pt x="2437" y="6496"/>
                  </a:cubicBezTo>
                  <a:cubicBezTo>
                    <a:pt x="2508" y="7061"/>
                    <a:pt x="2597" y="7662"/>
                    <a:pt x="2861" y="8227"/>
                  </a:cubicBezTo>
                  <a:cubicBezTo>
                    <a:pt x="2986" y="8510"/>
                    <a:pt x="3162" y="8792"/>
                    <a:pt x="3374" y="9021"/>
                  </a:cubicBezTo>
                  <a:cubicBezTo>
                    <a:pt x="3586" y="9251"/>
                    <a:pt x="3833" y="9445"/>
                    <a:pt x="4080" y="9604"/>
                  </a:cubicBezTo>
                  <a:cubicBezTo>
                    <a:pt x="4575" y="9939"/>
                    <a:pt x="5105" y="10187"/>
                    <a:pt x="5564" y="10487"/>
                  </a:cubicBezTo>
                  <a:cubicBezTo>
                    <a:pt x="6040" y="10770"/>
                    <a:pt x="6429" y="11140"/>
                    <a:pt x="6746" y="11564"/>
                  </a:cubicBezTo>
                  <a:cubicBezTo>
                    <a:pt x="7401" y="12447"/>
                    <a:pt x="7789" y="13525"/>
                    <a:pt x="8265" y="14566"/>
                  </a:cubicBezTo>
                  <a:cubicBezTo>
                    <a:pt x="8512" y="15096"/>
                    <a:pt x="8778" y="15644"/>
                    <a:pt x="9113" y="16139"/>
                  </a:cubicBezTo>
                  <a:cubicBezTo>
                    <a:pt x="9202" y="16262"/>
                    <a:pt x="9273" y="16386"/>
                    <a:pt x="9379" y="16509"/>
                  </a:cubicBezTo>
                  <a:cubicBezTo>
                    <a:pt x="9466" y="16633"/>
                    <a:pt x="9572" y="16756"/>
                    <a:pt x="9678" y="16862"/>
                  </a:cubicBezTo>
                  <a:cubicBezTo>
                    <a:pt x="9873" y="17092"/>
                    <a:pt x="10102" y="17304"/>
                    <a:pt x="10332" y="17481"/>
                  </a:cubicBezTo>
                  <a:cubicBezTo>
                    <a:pt x="10773" y="17869"/>
                    <a:pt x="11250" y="18204"/>
                    <a:pt x="11691" y="18557"/>
                  </a:cubicBezTo>
                  <a:cubicBezTo>
                    <a:pt x="12134" y="18894"/>
                    <a:pt x="12557" y="19264"/>
                    <a:pt x="12946" y="19671"/>
                  </a:cubicBezTo>
                  <a:cubicBezTo>
                    <a:pt x="13723" y="20465"/>
                    <a:pt x="14394" y="21366"/>
                    <a:pt x="14924" y="22337"/>
                  </a:cubicBezTo>
                  <a:cubicBezTo>
                    <a:pt x="15006" y="22478"/>
                    <a:pt x="15152" y="22557"/>
                    <a:pt x="15302" y="22557"/>
                  </a:cubicBezTo>
                  <a:cubicBezTo>
                    <a:pt x="15377" y="22557"/>
                    <a:pt x="15454" y="22537"/>
                    <a:pt x="15524" y="22496"/>
                  </a:cubicBezTo>
                  <a:cubicBezTo>
                    <a:pt x="15736" y="22372"/>
                    <a:pt x="15807" y="22108"/>
                    <a:pt x="15682" y="21896"/>
                  </a:cubicBezTo>
                  <a:cubicBezTo>
                    <a:pt x="15100" y="20872"/>
                    <a:pt x="14359" y="19918"/>
                    <a:pt x="13511" y="19087"/>
                  </a:cubicBezTo>
                  <a:cubicBezTo>
                    <a:pt x="13087" y="18682"/>
                    <a:pt x="12645" y="18293"/>
                    <a:pt x="12169" y="17940"/>
                  </a:cubicBezTo>
                  <a:cubicBezTo>
                    <a:pt x="11691" y="17587"/>
                    <a:pt x="11232" y="17269"/>
                    <a:pt x="10791" y="16916"/>
                  </a:cubicBezTo>
                  <a:cubicBezTo>
                    <a:pt x="10579" y="16739"/>
                    <a:pt x="10384" y="16563"/>
                    <a:pt x="10191" y="16368"/>
                  </a:cubicBezTo>
                  <a:cubicBezTo>
                    <a:pt x="10102" y="16280"/>
                    <a:pt x="10014" y="16174"/>
                    <a:pt x="9925" y="16068"/>
                  </a:cubicBezTo>
                  <a:cubicBezTo>
                    <a:pt x="9838" y="15962"/>
                    <a:pt x="9767" y="15856"/>
                    <a:pt x="9696" y="15750"/>
                  </a:cubicBezTo>
                  <a:cubicBezTo>
                    <a:pt x="9379" y="15291"/>
                    <a:pt x="9113" y="14797"/>
                    <a:pt x="8884" y="14302"/>
                  </a:cubicBezTo>
                  <a:cubicBezTo>
                    <a:pt x="8390" y="13278"/>
                    <a:pt x="7966" y="12164"/>
                    <a:pt x="7224" y="11211"/>
                  </a:cubicBezTo>
                  <a:cubicBezTo>
                    <a:pt x="6852" y="10735"/>
                    <a:pt x="6376" y="10311"/>
                    <a:pt x="5863" y="10010"/>
                  </a:cubicBezTo>
                  <a:cubicBezTo>
                    <a:pt x="5352" y="9710"/>
                    <a:pt x="4822" y="9463"/>
                    <a:pt x="4363" y="9181"/>
                  </a:cubicBezTo>
                  <a:cubicBezTo>
                    <a:pt x="3904" y="8880"/>
                    <a:pt x="3515" y="8510"/>
                    <a:pt x="3303" y="8032"/>
                  </a:cubicBezTo>
                  <a:cubicBezTo>
                    <a:pt x="3073" y="7556"/>
                    <a:pt x="2967" y="6991"/>
                    <a:pt x="2880" y="6443"/>
                  </a:cubicBezTo>
                  <a:cubicBezTo>
                    <a:pt x="2809" y="5877"/>
                    <a:pt x="2738" y="5295"/>
                    <a:pt x="2597" y="4712"/>
                  </a:cubicBezTo>
                  <a:cubicBezTo>
                    <a:pt x="2456" y="4147"/>
                    <a:pt x="2279" y="3600"/>
                    <a:pt x="2067" y="3052"/>
                  </a:cubicBezTo>
                  <a:cubicBezTo>
                    <a:pt x="1625" y="1975"/>
                    <a:pt x="1025" y="951"/>
                    <a:pt x="283" y="50"/>
                  </a:cubicBezTo>
                  <a:cubicBezTo>
                    <a:pt x="252" y="19"/>
                    <a:pt x="210" y="0"/>
                    <a:pt x="16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6" name="Google Shape;1436;p31"/>
            <p:cNvSpPr/>
            <p:nvPr/>
          </p:nvSpPr>
          <p:spPr>
            <a:xfrm flipH="1">
              <a:off x="3132184" y="2197806"/>
              <a:ext cx="162933" cy="543484"/>
            </a:xfrm>
            <a:custGeom>
              <a:avLst/>
              <a:gdLst/>
              <a:ahLst/>
              <a:cxnLst/>
              <a:rect l="l" t="t" r="r" b="b"/>
              <a:pathLst>
                <a:path w="2261" h="10284" extrusionOk="0">
                  <a:moveTo>
                    <a:pt x="2097" y="1"/>
                  </a:moveTo>
                  <a:cubicBezTo>
                    <a:pt x="2034" y="1"/>
                    <a:pt x="1976" y="66"/>
                    <a:pt x="1961" y="145"/>
                  </a:cubicBezTo>
                  <a:lnTo>
                    <a:pt x="1784" y="2634"/>
                  </a:lnTo>
                  <a:lnTo>
                    <a:pt x="1695" y="3889"/>
                  </a:lnTo>
                  <a:cubicBezTo>
                    <a:pt x="1660" y="4313"/>
                    <a:pt x="1643" y="4718"/>
                    <a:pt x="1590" y="5107"/>
                  </a:cubicBezTo>
                  <a:cubicBezTo>
                    <a:pt x="1519" y="5514"/>
                    <a:pt x="1396" y="5832"/>
                    <a:pt x="1184" y="6166"/>
                  </a:cubicBezTo>
                  <a:cubicBezTo>
                    <a:pt x="972" y="6503"/>
                    <a:pt x="707" y="6873"/>
                    <a:pt x="530" y="7297"/>
                  </a:cubicBezTo>
                  <a:cubicBezTo>
                    <a:pt x="160" y="8109"/>
                    <a:pt x="0" y="9010"/>
                    <a:pt x="71" y="9910"/>
                  </a:cubicBezTo>
                  <a:lnTo>
                    <a:pt x="71" y="9929"/>
                  </a:lnTo>
                  <a:cubicBezTo>
                    <a:pt x="88" y="10145"/>
                    <a:pt x="262" y="10283"/>
                    <a:pt x="476" y="10283"/>
                  </a:cubicBezTo>
                  <a:cubicBezTo>
                    <a:pt x="488" y="10283"/>
                    <a:pt x="500" y="10283"/>
                    <a:pt x="513" y="10282"/>
                  </a:cubicBezTo>
                  <a:cubicBezTo>
                    <a:pt x="725" y="10247"/>
                    <a:pt x="883" y="10052"/>
                    <a:pt x="848" y="9840"/>
                  </a:cubicBezTo>
                  <a:cubicBezTo>
                    <a:pt x="760" y="9081"/>
                    <a:pt x="848" y="8286"/>
                    <a:pt x="1149" y="7544"/>
                  </a:cubicBezTo>
                  <a:cubicBezTo>
                    <a:pt x="1272" y="7191"/>
                    <a:pt x="1484" y="6856"/>
                    <a:pt x="1695" y="6484"/>
                  </a:cubicBezTo>
                  <a:cubicBezTo>
                    <a:pt x="1801" y="6291"/>
                    <a:pt x="1907" y="6079"/>
                    <a:pt x="1978" y="5849"/>
                  </a:cubicBezTo>
                  <a:cubicBezTo>
                    <a:pt x="2049" y="5637"/>
                    <a:pt x="2084" y="5408"/>
                    <a:pt x="2119" y="5196"/>
                  </a:cubicBezTo>
                  <a:cubicBezTo>
                    <a:pt x="2173" y="4754"/>
                    <a:pt x="2173" y="4330"/>
                    <a:pt x="2173" y="3906"/>
                  </a:cubicBezTo>
                  <a:lnTo>
                    <a:pt x="2208" y="2653"/>
                  </a:lnTo>
                  <a:lnTo>
                    <a:pt x="2261" y="145"/>
                  </a:lnTo>
                  <a:cubicBezTo>
                    <a:pt x="2261" y="74"/>
                    <a:pt x="2208" y="4"/>
                    <a:pt x="2119" y="4"/>
                  </a:cubicBezTo>
                  <a:cubicBezTo>
                    <a:pt x="2112" y="2"/>
                    <a:pt x="2104" y="1"/>
                    <a:pt x="209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7" name="Google Shape;1437;p31"/>
            <p:cNvSpPr/>
            <p:nvPr/>
          </p:nvSpPr>
          <p:spPr>
            <a:xfrm flipH="1">
              <a:off x="189885" y="2655036"/>
              <a:ext cx="996480" cy="462574"/>
            </a:xfrm>
            <a:custGeom>
              <a:avLst/>
              <a:gdLst/>
              <a:ahLst/>
              <a:cxnLst/>
              <a:rect l="l" t="t" r="r" b="b"/>
              <a:pathLst>
                <a:path w="13828" h="8753" extrusionOk="0">
                  <a:moveTo>
                    <a:pt x="13652" y="0"/>
                  </a:moveTo>
                  <a:cubicBezTo>
                    <a:pt x="13612" y="0"/>
                    <a:pt x="13572" y="14"/>
                    <a:pt x="13545" y="41"/>
                  </a:cubicBezTo>
                  <a:cubicBezTo>
                    <a:pt x="12662" y="959"/>
                    <a:pt x="11762" y="1877"/>
                    <a:pt x="10720" y="2495"/>
                  </a:cubicBezTo>
                  <a:cubicBezTo>
                    <a:pt x="10190" y="2812"/>
                    <a:pt x="9625" y="3024"/>
                    <a:pt x="9043" y="3149"/>
                  </a:cubicBezTo>
                  <a:cubicBezTo>
                    <a:pt x="8442" y="3272"/>
                    <a:pt x="7771" y="3342"/>
                    <a:pt x="7117" y="3589"/>
                  </a:cubicBezTo>
                  <a:cubicBezTo>
                    <a:pt x="6464" y="3837"/>
                    <a:pt x="5899" y="4173"/>
                    <a:pt x="5351" y="4508"/>
                  </a:cubicBezTo>
                  <a:lnTo>
                    <a:pt x="3709" y="5497"/>
                  </a:lnTo>
                  <a:lnTo>
                    <a:pt x="441" y="7458"/>
                  </a:lnTo>
                  <a:cubicBezTo>
                    <a:pt x="425" y="7475"/>
                    <a:pt x="406" y="7475"/>
                    <a:pt x="389" y="7493"/>
                  </a:cubicBezTo>
                  <a:cubicBezTo>
                    <a:pt x="88" y="7705"/>
                    <a:pt x="1" y="8146"/>
                    <a:pt x="230" y="8464"/>
                  </a:cubicBezTo>
                  <a:cubicBezTo>
                    <a:pt x="360" y="8648"/>
                    <a:pt x="577" y="8753"/>
                    <a:pt x="798" y="8753"/>
                  </a:cubicBezTo>
                  <a:cubicBezTo>
                    <a:pt x="938" y="8753"/>
                    <a:pt x="1079" y="8712"/>
                    <a:pt x="1202" y="8623"/>
                  </a:cubicBezTo>
                  <a:lnTo>
                    <a:pt x="4327" y="6433"/>
                  </a:lnTo>
                  <a:lnTo>
                    <a:pt x="5881" y="5339"/>
                  </a:lnTo>
                  <a:cubicBezTo>
                    <a:pt x="6411" y="4967"/>
                    <a:pt x="6905" y="4614"/>
                    <a:pt x="7435" y="4385"/>
                  </a:cubicBezTo>
                  <a:cubicBezTo>
                    <a:pt x="7965" y="4138"/>
                    <a:pt x="8565" y="4013"/>
                    <a:pt x="9201" y="3837"/>
                  </a:cubicBezTo>
                  <a:cubicBezTo>
                    <a:pt x="9855" y="3660"/>
                    <a:pt x="10491" y="3361"/>
                    <a:pt x="11021" y="2989"/>
                  </a:cubicBezTo>
                  <a:cubicBezTo>
                    <a:pt x="12116" y="2230"/>
                    <a:pt x="12963" y="1223"/>
                    <a:pt x="13776" y="252"/>
                  </a:cubicBezTo>
                  <a:cubicBezTo>
                    <a:pt x="13828" y="199"/>
                    <a:pt x="13828" y="93"/>
                    <a:pt x="13757" y="41"/>
                  </a:cubicBezTo>
                  <a:cubicBezTo>
                    <a:pt x="13731" y="14"/>
                    <a:pt x="13692" y="0"/>
                    <a:pt x="1365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8" name="Google Shape;1438;p31"/>
            <p:cNvSpPr/>
            <p:nvPr/>
          </p:nvSpPr>
          <p:spPr>
            <a:xfrm flipH="1">
              <a:off x="2129365" y="3042297"/>
              <a:ext cx="768691" cy="588880"/>
            </a:xfrm>
            <a:custGeom>
              <a:avLst/>
              <a:gdLst/>
              <a:ahLst/>
              <a:cxnLst/>
              <a:rect l="l" t="t" r="r" b="b"/>
              <a:pathLst>
                <a:path w="10667" h="11143" extrusionOk="0">
                  <a:moveTo>
                    <a:pt x="10196" y="1"/>
                  </a:moveTo>
                  <a:cubicBezTo>
                    <a:pt x="10177" y="1"/>
                    <a:pt x="10157" y="2"/>
                    <a:pt x="10137" y="5"/>
                  </a:cubicBezTo>
                  <a:cubicBezTo>
                    <a:pt x="7453" y="377"/>
                    <a:pt x="5086" y="2195"/>
                    <a:pt x="4062" y="4651"/>
                  </a:cubicBezTo>
                  <a:cubicBezTo>
                    <a:pt x="3815" y="5251"/>
                    <a:pt x="3621" y="5833"/>
                    <a:pt x="3233" y="6240"/>
                  </a:cubicBezTo>
                  <a:cubicBezTo>
                    <a:pt x="2844" y="6664"/>
                    <a:pt x="2296" y="6999"/>
                    <a:pt x="1820" y="7476"/>
                  </a:cubicBezTo>
                  <a:cubicBezTo>
                    <a:pt x="1342" y="7952"/>
                    <a:pt x="989" y="8518"/>
                    <a:pt x="706" y="9118"/>
                  </a:cubicBezTo>
                  <a:cubicBezTo>
                    <a:pt x="442" y="9702"/>
                    <a:pt x="230" y="10302"/>
                    <a:pt x="35" y="10902"/>
                  </a:cubicBezTo>
                  <a:cubicBezTo>
                    <a:pt x="0" y="11008"/>
                    <a:pt x="54" y="11096"/>
                    <a:pt x="141" y="11131"/>
                  </a:cubicBezTo>
                  <a:cubicBezTo>
                    <a:pt x="160" y="11139"/>
                    <a:pt x="180" y="11142"/>
                    <a:pt x="200" y="11142"/>
                  </a:cubicBezTo>
                  <a:cubicBezTo>
                    <a:pt x="273" y="11142"/>
                    <a:pt x="344" y="11095"/>
                    <a:pt x="372" y="11025"/>
                  </a:cubicBezTo>
                  <a:cubicBezTo>
                    <a:pt x="795" y="9843"/>
                    <a:pt x="1272" y="8642"/>
                    <a:pt x="2155" y="7830"/>
                  </a:cubicBezTo>
                  <a:cubicBezTo>
                    <a:pt x="2597" y="7423"/>
                    <a:pt x="3144" y="7105"/>
                    <a:pt x="3638" y="6629"/>
                  </a:cubicBezTo>
                  <a:cubicBezTo>
                    <a:pt x="3885" y="6381"/>
                    <a:pt x="4080" y="6081"/>
                    <a:pt x="4222" y="5781"/>
                  </a:cubicBezTo>
                  <a:cubicBezTo>
                    <a:pt x="4380" y="5480"/>
                    <a:pt x="4504" y="5181"/>
                    <a:pt x="4627" y="4898"/>
                  </a:cubicBezTo>
                  <a:cubicBezTo>
                    <a:pt x="5634" y="2690"/>
                    <a:pt x="7877" y="1119"/>
                    <a:pt x="10243" y="888"/>
                  </a:cubicBezTo>
                  <a:lnTo>
                    <a:pt x="10261" y="888"/>
                  </a:lnTo>
                  <a:cubicBezTo>
                    <a:pt x="10490" y="853"/>
                    <a:pt x="10667" y="624"/>
                    <a:pt x="10631" y="377"/>
                  </a:cubicBezTo>
                  <a:cubicBezTo>
                    <a:pt x="10599" y="167"/>
                    <a:pt x="10405" y="1"/>
                    <a:pt x="1019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39" name="Google Shape;1439;p31"/>
          <p:cNvGrpSpPr/>
          <p:nvPr/>
        </p:nvGrpSpPr>
        <p:grpSpPr>
          <a:xfrm rot="3634554">
            <a:off x="-10573" y="5732580"/>
            <a:ext cx="1175989" cy="802886"/>
            <a:chOff x="5429222" y="1072895"/>
            <a:chExt cx="1442398" cy="1313030"/>
          </a:xfrm>
        </p:grpSpPr>
        <p:sp>
          <p:nvSpPr>
            <p:cNvPr id="1440" name="Google Shape;1440;p31"/>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1" name="Google Shape;1441;p31"/>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2" name="Google Shape;1442;p31"/>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3" name="Google Shape;1443;p31"/>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4" name="Google Shape;1444;p31"/>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5" name="Google Shape;1445;p31"/>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6" name="Google Shape;1446;p31"/>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7" name="Google Shape;1447;p31"/>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8" name="Google Shape;1448;p31"/>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9" name="Google Shape;1449;p31"/>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50" name="Google Shape;1450;p31"/>
          <p:cNvGrpSpPr/>
          <p:nvPr/>
        </p:nvGrpSpPr>
        <p:grpSpPr>
          <a:xfrm rot="10800000">
            <a:off x="442556" y="448253"/>
            <a:ext cx="327124" cy="429767"/>
            <a:chOff x="3828575" y="1069325"/>
            <a:chExt cx="185750" cy="183025"/>
          </a:xfrm>
        </p:grpSpPr>
        <p:sp>
          <p:nvSpPr>
            <p:cNvPr id="1451" name="Google Shape;1451;p31"/>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2" name="Google Shape;1452;p31"/>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3" name="Google Shape;1453;p31"/>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54" name="Google Shape;1454;p31"/>
          <p:cNvGrpSpPr/>
          <p:nvPr/>
        </p:nvGrpSpPr>
        <p:grpSpPr>
          <a:xfrm rot="10800000">
            <a:off x="8348181" y="5919135"/>
            <a:ext cx="327124" cy="429767"/>
            <a:chOff x="3828575" y="1069325"/>
            <a:chExt cx="185750" cy="183025"/>
          </a:xfrm>
        </p:grpSpPr>
        <p:sp>
          <p:nvSpPr>
            <p:cNvPr id="1455" name="Google Shape;1455;p31"/>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6" name="Google Shape;1456;p31"/>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7" name="Google Shape;1457;p31"/>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1370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5041900" y="3478435"/>
            <a:ext cx="3307800" cy="82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smtClean="0"/>
              <a:t>Click to edit Master title style</a:t>
            </a:r>
            <a:endParaRPr/>
          </a:p>
        </p:txBody>
      </p:sp>
      <p:sp>
        <p:nvSpPr>
          <p:cNvPr id="48" name="Google Shape;48;p3"/>
          <p:cNvSpPr txBox="1">
            <a:spLocks noGrp="1"/>
          </p:cNvSpPr>
          <p:nvPr>
            <p:ph type="title" idx="2" hasCustomPrompt="1"/>
          </p:nvPr>
        </p:nvSpPr>
        <p:spPr>
          <a:xfrm>
            <a:off x="5121100" y="2007101"/>
            <a:ext cx="1196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 name="Google Shape;49;p3"/>
          <p:cNvSpPr txBox="1">
            <a:spLocks noGrp="1"/>
          </p:cNvSpPr>
          <p:nvPr>
            <p:ph type="subTitle" idx="1"/>
          </p:nvPr>
        </p:nvSpPr>
        <p:spPr>
          <a:xfrm>
            <a:off x="5041900" y="4354499"/>
            <a:ext cx="2324700" cy="73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grpSp>
        <p:nvGrpSpPr>
          <p:cNvPr id="50" name="Google Shape;50;p3"/>
          <p:cNvGrpSpPr/>
          <p:nvPr/>
        </p:nvGrpSpPr>
        <p:grpSpPr>
          <a:xfrm rot="1916876">
            <a:off x="2929990" y="5393742"/>
            <a:ext cx="1219834" cy="1480663"/>
            <a:chOff x="5429222" y="1072895"/>
            <a:chExt cx="1442398" cy="1313030"/>
          </a:xfrm>
        </p:grpSpPr>
        <p:sp>
          <p:nvSpPr>
            <p:cNvPr id="51" name="Google Shape;51;p3"/>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3"/>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3"/>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3"/>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3"/>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3"/>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3"/>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3"/>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3"/>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3"/>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 name="Google Shape;61;p3"/>
          <p:cNvGrpSpPr/>
          <p:nvPr/>
        </p:nvGrpSpPr>
        <p:grpSpPr>
          <a:xfrm>
            <a:off x="6393615" y="509776"/>
            <a:ext cx="3548347" cy="2017069"/>
            <a:chOff x="237650" y="676925"/>
            <a:chExt cx="1613325" cy="687825"/>
          </a:xfrm>
        </p:grpSpPr>
        <p:sp>
          <p:nvSpPr>
            <p:cNvPr id="62" name="Google Shape;62;p3"/>
            <p:cNvSpPr/>
            <p:nvPr/>
          </p:nvSpPr>
          <p:spPr>
            <a:xfrm>
              <a:off x="398400" y="704525"/>
              <a:ext cx="1452575" cy="381600"/>
            </a:xfrm>
            <a:custGeom>
              <a:avLst/>
              <a:gdLst/>
              <a:ahLst/>
              <a:cxnLst/>
              <a:rect l="l" t="t" r="r" b="b"/>
              <a:pathLst>
                <a:path w="58103" h="15264" extrusionOk="0">
                  <a:moveTo>
                    <a:pt x="57342" y="0"/>
                  </a:moveTo>
                  <a:cubicBezTo>
                    <a:pt x="57272" y="0"/>
                    <a:pt x="57201" y="0"/>
                    <a:pt x="57149" y="17"/>
                  </a:cubicBezTo>
                  <a:cubicBezTo>
                    <a:pt x="48176" y="2042"/>
                    <a:pt x="24483" y="7207"/>
                    <a:pt x="21312" y="7207"/>
                  </a:cubicBezTo>
                  <a:cubicBezTo>
                    <a:pt x="21275" y="7207"/>
                    <a:pt x="21241" y="7207"/>
                    <a:pt x="21210" y="7205"/>
                  </a:cubicBezTo>
                  <a:cubicBezTo>
                    <a:pt x="20627" y="7170"/>
                    <a:pt x="20062" y="7116"/>
                    <a:pt x="19532" y="7081"/>
                  </a:cubicBezTo>
                  <a:cubicBezTo>
                    <a:pt x="18783" y="7013"/>
                    <a:pt x="18062" y="6948"/>
                    <a:pt x="17305" y="6948"/>
                  </a:cubicBezTo>
                  <a:cubicBezTo>
                    <a:pt x="15509" y="6948"/>
                    <a:pt x="13501" y="7313"/>
                    <a:pt x="10385" y="8865"/>
                  </a:cubicBezTo>
                  <a:cubicBezTo>
                    <a:pt x="5280" y="11408"/>
                    <a:pt x="547" y="13862"/>
                    <a:pt x="495" y="13898"/>
                  </a:cubicBezTo>
                  <a:cubicBezTo>
                    <a:pt x="142" y="14074"/>
                    <a:pt x="0" y="14517"/>
                    <a:pt x="177" y="14870"/>
                  </a:cubicBezTo>
                  <a:cubicBezTo>
                    <a:pt x="314" y="15120"/>
                    <a:pt x="576" y="15264"/>
                    <a:pt x="842" y="15264"/>
                  </a:cubicBezTo>
                  <a:cubicBezTo>
                    <a:pt x="952" y="15264"/>
                    <a:pt x="1063" y="15239"/>
                    <a:pt x="1166" y="15188"/>
                  </a:cubicBezTo>
                  <a:cubicBezTo>
                    <a:pt x="1201" y="15152"/>
                    <a:pt x="5934" y="12697"/>
                    <a:pt x="11037" y="10154"/>
                  </a:cubicBezTo>
                  <a:cubicBezTo>
                    <a:pt x="13886" y="8742"/>
                    <a:pt x="15675" y="8399"/>
                    <a:pt x="17319" y="8399"/>
                  </a:cubicBezTo>
                  <a:cubicBezTo>
                    <a:pt x="18018" y="8399"/>
                    <a:pt x="18691" y="8461"/>
                    <a:pt x="19408" y="8529"/>
                  </a:cubicBezTo>
                  <a:cubicBezTo>
                    <a:pt x="19956" y="8564"/>
                    <a:pt x="20521" y="8618"/>
                    <a:pt x="21139" y="8653"/>
                  </a:cubicBezTo>
                  <a:cubicBezTo>
                    <a:pt x="21177" y="8655"/>
                    <a:pt x="21219" y="8656"/>
                    <a:pt x="21264" y="8656"/>
                  </a:cubicBezTo>
                  <a:cubicBezTo>
                    <a:pt x="25311" y="8656"/>
                    <a:pt x="56139" y="1727"/>
                    <a:pt x="57467" y="1430"/>
                  </a:cubicBezTo>
                  <a:cubicBezTo>
                    <a:pt x="57855" y="1342"/>
                    <a:pt x="58102" y="954"/>
                    <a:pt x="58013" y="565"/>
                  </a:cubicBezTo>
                  <a:cubicBezTo>
                    <a:pt x="57943" y="247"/>
                    <a:pt x="57660" y="17"/>
                    <a:pt x="57342"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3"/>
            <p:cNvSpPr/>
            <p:nvPr/>
          </p:nvSpPr>
          <p:spPr>
            <a:xfrm>
              <a:off x="818250" y="892825"/>
              <a:ext cx="172675" cy="223550"/>
            </a:xfrm>
            <a:custGeom>
              <a:avLst/>
              <a:gdLst/>
              <a:ahLst/>
              <a:cxnLst/>
              <a:rect l="l" t="t" r="r" b="b"/>
              <a:pathLst>
                <a:path w="6907" h="8942" extrusionOk="0">
                  <a:moveTo>
                    <a:pt x="6587" y="0"/>
                  </a:moveTo>
                  <a:cubicBezTo>
                    <a:pt x="6564" y="0"/>
                    <a:pt x="6541" y="3"/>
                    <a:pt x="6518" y="8"/>
                  </a:cubicBezTo>
                  <a:cubicBezTo>
                    <a:pt x="6040" y="133"/>
                    <a:pt x="5616" y="361"/>
                    <a:pt x="5228" y="644"/>
                  </a:cubicBezTo>
                  <a:cubicBezTo>
                    <a:pt x="4839" y="927"/>
                    <a:pt x="4486" y="1263"/>
                    <a:pt x="4168" y="1616"/>
                  </a:cubicBezTo>
                  <a:cubicBezTo>
                    <a:pt x="3532" y="2322"/>
                    <a:pt x="3021" y="3081"/>
                    <a:pt x="2544" y="3858"/>
                  </a:cubicBezTo>
                  <a:cubicBezTo>
                    <a:pt x="1573" y="5431"/>
                    <a:pt x="742" y="7055"/>
                    <a:pt x="19" y="8732"/>
                  </a:cubicBezTo>
                  <a:cubicBezTo>
                    <a:pt x="0" y="8803"/>
                    <a:pt x="19" y="8892"/>
                    <a:pt x="89" y="8927"/>
                  </a:cubicBezTo>
                  <a:cubicBezTo>
                    <a:pt x="108" y="8937"/>
                    <a:pt x="129" y="8941"/>
                    <a:pt x="149" y="8941"/>
                  </a:cubicBezTo>
                  <a:cubicBezTo>
                    <a:pt x="205" y="8941"/>
                    <a:pt x="262" y="8908"/>
                    <a:pt x="301" y="8857"/>
                  </a:cubicBezTo>
                  <a:cubicBezTo>
                    <a:pt x="1114" y="7249"/>
                    <a:pt x="2032" y="5678"/>
                    <a:pt x="3038" y="4176"/>
                  </a:cubicBezTo>
                  <a:cubicBezTo>
                    <a:pt x="3532" y="3434"/>
                    <a:pt x="4062" y="2711"/>
                    <a:pt x="4681" y="2075"/>
                  </a:cubicBezTo>
                  <a:cubicBezTo>
                    <a:pt x="5282" y="1439"/>
                    <a:pt x="5988" y="962"/>
                    <a:pt x="6730" y="538"/>
                  </a:cubicBezTo>
                  <a:cubicBezTo>
                    <a:pt x="6853" y="486"/>
                    <a:pt x="6906" y="344"/>
                    <a:pt x="6871" y="220"/>
                  </a:cubicBezTo>
                  <a:cubicBezTo>
                    <a:pt x="6841" y="85"/>
                    <a:pt x="6720" y="0"/>
                    <a:pt x="6587"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3"/>
            <p:cNvSpPr/>
            <p:nvPr/>
          </p:nvSpPr>
          <p:spPr>
            <a:xfrm>
              <a:off x="831500" y="1007800"/>
              <a:ext cx="78175" cy="189300"/>
            </a:xfrm>
            <a:custGeom>
              <a:avLst/>
              <a:gdLst/>
              <a:ahLst/>
              <a:cxnLst/>
              <a:rect l="l" t="t" r="r" b="b"/>
              <a:pathLst>
                <a:path w="3127" h="7572" extrusionOk="0">
                  <a:moveTo>
                    <a:pt x="2244" y="1"/>
                  </a:moveTo>
                  <a:cubicBezTo>
                    <a:pt x="2244" y="1"/>
                    <a:pt x="813" y="2527"/>
                    <a:pt x="353" y="4133"/>
                  </a:cubicBezTo>
                  <a:cubicBezTo>
                    <a:pt x="0" y="5353"/>
                    <a:pt x="337" y="6801"/>
                    <a:pt x="530" y="7453"/>
                  </a:cubicBezTo>
                  <a:cubicBezTo>
                    <a:pt x="550" y="7531"/>
                    <a:pt x="617" y="7572"/>
                    <a:pt x="686" y="7572"/>
                  </a:cubicBezTo>
                  <a:cubicBezTo>
                    <a:pt x="742" y="7572"/>
                    <a:pt x="799" y="7545"/>
                    <a:pt x="831" y="7489"/>
                  </a:cubicBezTo>
                  <a:cubicBezTo>
                    <a:pt x="1114" y="7048"/>
                    <a:pt x="1660" y="6094"/>
                    <a:pt x="2261" y="4557"/>
                  </a:cubicBezTo>
                  <a:cubicBezTo>
                    <a:pt x="3127" y="2315"/>
                    <a:pt x="2244" y="1"/>
                    <a:pt x="2244"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3"/>
            <p:cNvSpPr/>
            <p:nvPr/>
          </p:nvSpPr>
          <p:spPr>
            <a:xfrm>
              <a:off x="846975" y="1006925"/>
              <a:ext cx="41950" cy="190750"/>
            </a:xfrm>
            <a:custGeom>
              <a:avLst/>
              <a:gdLst/>
              <a:ahLst/>
              <a:cxnLst/>
              <a:rect l="l" t="t" r="r" b="b"/>
              <a:pathLst>
                <a:path w="1678" h="7630" extrusionOk="0">
                  <a:moveTo>
                    <a:pt x="1625" y="0"/>
                  </a:moveTo>
                  <a:cubicBezTo>
                    <a:pt x="1606" y="0"/>
                    <a:pt x="1589" y="19"/>
                    <a:pt x="1589" y="36"/>
                  </a:cubicBezTo>
                  <a:lnTo>
                    <a:pt x="17" y="7594"/>
                  </a:lnTo>
                  <a:cubicBezTo>
                    <a:pt x="0" y="7613"/>
                    <a:pt x="17" y="7630"/>
                    <a:pt x="35" y="7630"/>
                  </a:cubicBezTo>
                  <a:cubicBezTo>
                    <a:pt x="52" y="7630"/>
                    <a:pt x="71" y="7630"/>
                    <a:pt x="88" y="7594"/>
                  </a:cubicBezTo>
                  <a:lnTo>
                    <a:pt x="1660" y="54"/>
                  </a:lnTo>
                  <a:cubicBezTo>
                    <a:pt x="1677" y="36"/>
                    <a:pt x="1660" y="19"/>
                    <a:pt x="164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3"/>
            <p:cNvSpPr/>
            <p:nvPr/>
          </p:nvSpPr>
          <p:spPr>
            <a:xfrm>
              <a:off x="836375" y="1146450"/>
              <a:ext cx="35750" cy="16250"/>
            </a:xfrm>
            <a:custGeom>
              <a:avLst/>
              <a:gdLst/>
              <a:ahLst/>
              <a:cxnLst/>
              <a:rect l="l" t="t" r="r" b="b"/>
              <a:pathLst>
                <a:path w="1430" h="650" extrusionOk="0">
                  <a:moveTo>
                    <a:pt x="865" y="0"/>
                  </a:moveTo>
                  <a:lnTo>
                    <a:pt x="17" y="530"/>
                  </a:lnTo>
                  <a:cubicBezTo>
                    <a:pt x="0" y="548"/>
                    <a:pt x="0" y="565"/>
                    <a:pt x="0" y="584"/>
                  </a:cubicBezTo>
                  <a:cubicBezTo>
                    <a:pt x="17" y="601"/>
                    <a:pt x="36" y="601"/>
                    <a:pt x="53" y="601"/>
                  </a:cubicBezTo>
                  <a:lnTo>
                    <a:pt x="865" y="71"/>
                  </a:lnTo>
                  <a:lnTo>
                    <a:pt x="1359" y="636"/>
                  </a:lnTo>
                  <a:cubicBezTo>
                    <a:pt x="1369" y="645"/>
                    <a:pt x="1377" y="650"/>
                    <a:pt x="1386" y="650"/>
                  </a:cubicBezTo>
                  <a:cubicBezTo>
                    <a:pt x="1395" y="650"/>
                    <a:pt x="1404" y="645"/>
                    <a:pt x="1413" y="636"/>
                  </a:cubicBezTo>
                  <a:cubicBezTo>
                    <a:pt x="1430" y="619"/>
                    <a:pt x="1430" y="601"/>
                    <a:pt x="1413" y="584"/>
                  </a:cubicBezTo>
                  <a:lnTo>
                    <a:pt x="900"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3"/>
            <p:cNvSpPr/>
            <p:nvPr/>
          </p:nvSpPr>
          <p:spPr>
            <a:xfrm>
              <a:off x="836375" y="1105825"/>
              <a:ext cx="51650" cy="19350"/>
            </a:xfrm>
            <a:custGeom>
              <a:avLst/>
              <a:gdLst/>
              <a:ahLst/>
              <a:cxnLst/>
              <a:rect l="l" t="t" r="r" b="b"/>
              <a:pathLst>
                <a:path w="2066" h="774" extrusionOk="0">
                  <a:moveTo>
                    <a:pt x="1201" y="0"/>
                  </a:moveTo>
                  <a:lnTo>
                    <a:pt x="17" y="707"/>
                  </a:lnTo>
                  <a:cubicBezTo>
                    <a:pt x="0" y="707"/>
                    <a:pt x="0" y="742"/>
                    <a:pt x="0" y="760"/>
                  </a:cubicBezTo>
                  <a:cubicBezTo>
                    <a:pt x="9" y="769"/>
                    <a:pt x="18" y="773"/>
                    <a:pt x="26" y="773"/>
                  </a:cubicBezTo>
                  <a:cubicBezTo>
                    <a:pt x="35" y="773"/>
                    <a:pt x="44" y="769"/>
                    <a:pt x="53" y="760"/>
                  </a:cubicBezTo>
                  <a:lnTo>
                    <a:pt x="1201" y="89"/>
                  </a:lnTo>
                  <a:lnTo>
                    <a:pt x="2013" y="742"/>
                  </a:lnTo>
                  <a:cubicBezTo>
                    <a:pt x="2030" y="742"/>
                    <a:pt x="2049" y="742"/>
                    <a:pt x="2066" y="725"/>
                  </a:cubicBezTo>
                  <a:cubicBezTo>
                    <a:pt x="2066" y="707"/>
                    <a:pt x="2066" y="690"/>
                    <a:pt x="2049" y="671"/>
                  </a:cubicBezTo>
                  <a:lnTo>
                    <a:pt x="1236"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3"/>
            <p:cNvSpPr/>
            <p:nvPr/>
          </p:nvSpPr>
          <p:spPr>
            <a:xfrm>
              <a:off x="848275" y="1069625"/>
              <a:ext cx="49050" cy="21550"/>
            </a:xfrm>
            <a:custGeom>
              <a:avLst/>
              <a:gdLst/>
              <a:ahLst/>
              <a:cxnLst/>
              <a:rect l="l" t="t" r="r" b="b"/>
              <a:pathLst>
                <a:path w="1962" h="862" extrusionOk="0">
                  <a:moveTo>
                    <a:pt x="1060" y="0"/>
                  </a:moveTo>
                  <a:lnTo>
                    <a:pt x="19" y="601"/>
                  </a:lnTo>
                  <a:cubicBezTo>
                    <a:pt x="0" y="619"/>
                    <a:pt x="0" y="636"/>
                    <a:pt x="19" y="654"/>
                  </a:cubicBezTo>
                  <a:cubicBezTo>
                    <a:pt x="19" y="671"/>
                    <a:pt x="54" y="671"/>
                    <a:pt x="71" y="671"/>
                  </a:cubicBezTo>
                  <a:lnTo>
                    <a:pt x="1078" y="89"/>
                  </a:lnTo>
                  <a:lnTo>
                    <a:pt x="1891" y="848"/>
                  </a:lnTo>
                  <a:cubicBezTo>
                    <a:pt x="1899" y="857"/>
                    <a:pt x="1908" y="862"/>
                    <a:pt x="1917" y="862"/>
                  </a:cubicBezTo>
                  <a:cubicBezTo>
                    <a:pt x="1926" y="862"/>
                    <a:pt x="1934" y="857"/>
                    <a:pt x="1943" y="848"/>
                  </a:cubicBezTo>
                  <a:cubicBezTo>
                    <a:pt x="1961" y="831"/>
                    <a:pt x="1961" y="813"/>
                    <a:pt x="1943" y="796"/>
                  </a:cubicBezTo>
                  <a:lnTo>
                    <a:pt x="1095" y="19"/>
                  </a:lnTo>
                  <a:cubicBezTo>
                    <a:pt x="1095" y="0"/>
                    <a:pt x="1078" y="0"/>
                    <a:pt x="107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3"/>
            <p:cNvSpPr/>
            <p:nvPr/>
          </p:nvSpPr>
          <p:spPr>
            <a:xfrm>
              <a:off x="864175" y="1040475"/>
              <a:ext cx="34025" cy="18475"/>
            </a:xfrm>
            <a:custGeom>
              <a:avLst/>
              <a:gdLst/>
              <a:ahLst/>
              <a:cxnLst/>
              <a:rect l="l" t="t" r="r" b="b"/>
              <a:pathLst>
                <a:path w="1361" h="739" extrusionOk="0">
                  <a:moveTo>
                    <a:pt x="636" y="1"/>
                  </a:moveTo>
                  <a:lnTo>
                    <a:pt x="18" y="372"/>
                  </a:lnTo>
                  <a:cubicBezTo>
                    <a:pt x="0" y="389"/>
                    <a:pt x="0" y="408"/>
                    <a:pt x="18" y="424"/>
                  </a:cubicBezTo>
                  <a:cubicBezTo>
                    <a:pt x="18" y="443"/>
                    <a:pt x="54" y="443"/>
                    <a:pt x="71" y="443"/>
                  </a:cubicBezTo>
                  <a:lnTo>
                    <a:pt x="654" y="71"/>
                  </a:lnTo>
                  <a:lnTo>
                    <a:pt x="1307" y="725"/>
                  </a:lnTo>
                  <a:cubicBezTo>
                    <a:pt x="1316" y="734"/>
                    <a:pt x="1325" y="738"/>
                    <a:pt x="1334" y="738"/>
                  </a:cubicBezTo>
                  <a:cubicBezTo>
                    <a:pt x="1343" y="738"/>
                    <a:pt x="1351" y="734"/>
                    <a:pt x="1361" y="725"/>
                  </a:cubicBezTo>
                  <a:lnTo>
                    <a:pt x="1361" y="672"/>
                  </a:lnTo>
                  <a:lnTo>
                    <a:pt x="690"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3"/>
            <p:cNvSpPr/>
            <p:nvPr/>
          </p:nvSpPr>
          <p:spPr>
            <a:xfrm>
              <a:off x="721775" y="991500"/>
              <a:ext cx="160525" cy="111825"/>
            </a:xfrm>
            <a:custGeom>
              <a:avLst/>
              <a:gdLst/>
              <a:ahLst/>
              <a:cxnLst/>
              <a:rect l="l" t="t" r="r" b="b"/>
              <a:pathLst>
                <a:path w="6421" h="4473" extrusionOk="0">
                  <a:moveTo>
                    <a:pt x="6421" y="0"/>
                  </a:moveTo>
                  <a:cubicBezTo>
                    <a:pt x="6421" y="0"/>
                    <a:pt x="3648" y="848"/>
                    <a:pt x="2199" y="1695"/>
                  </a:cubicBezTo>
                  <a:cubicBezTo>
                    <a:pt x="1104" y="2331"/>
                    <a:pt x="363" y="3638"/>
                    <a:pt x="63" y="4220"/>
                  </a:cubicBezTo>
                  <a:cubicBezTo>
                    <a:pt x="0" y="4347"/>
                    <a:pt x="92" y="4473"/>
                    <a:pt x="213" y="4473"/>
                  </a:cubicBezTo>
                  <a:cubicBezTo>
                    <a:pt x="227" y="4473"/>
                    <a:pt x="242" y="4471"/>
                    <a:pt x="257" y="4467"/>
                  </a:cubicBezTo>
                  <a:cubicBezTo>
                    <a:pt x="751" y="4344"/>
                    <a:pt x="1794" y="4027"/>
                    <a:pt x="3294" y="3320"/>
                  </a:cubicBezTo>
                  <a:cubicBezTo>
                    <a:pt x="5467" y="2278"/>
                    <a:pt x="6421" y="0"/>
                    <a:pt x="6421"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3"/>
            <p:cNvSpPr/>
            <p:nvPr/>
          </p:nvSpPr>
          <p:spPr>
            <a:xfrm>
              <a:off x="722875" y="990600"/>
              <a:ext cx="160325" cy="111900"/>
            </a:xfrm>
            <a:custGeom>
              <a:avLst/>
              <a:gdLst/>
              <a:ahLst/>
              <a:cxnLst/>
              <a:rect l="l" t="t" r="r" b="b"/>
              <a:pathLst>
                <a:path w="6413" h="4476" extrusionOk="0">
                  <a:moveTo>
                    <a:pt x="6359" y="1"/>
                  </a:moveTo>
                  <a:lnTo>
                    <a:pt x="19" y="4416"/>
                  </a:lnTo>
                  <a:cubicBezTo>
                    <a:pt x="1" y="4416"/>
                    <a:pt x="1" y="4451"/>
                    <a:pt x="1" y="4451"/>
                  </a:cubicBezTo>
                  <a:cubicBezTo>
                    <a:pt x="14" y="4463"/>
                    <a:pt x="26" y="4476"/>
                    <a:pt x="39" y="4476"/>
                  </a:cubicBezTo>
                  <a:cubicBezTo>
                    <a:pt x="44" y="4476"/>
                    <a:pt x="49" y="4473"/>
                    <a:pt x="55" y="4468"/>
                  </a:cubicBezTo>
                  <a:lnTo>
                    <a:pt x="6394" y="71"/>
                  </a:lnTo>
                  <a:cubicBezTo>
                    <a:pt x="6412" y="53"/>
                    <a:pt x="6412" y="36"/>
                    <a:pt x="6394" y="18"/>
                  </a:cubicBezTo>
                  <a:cubicBezTo>
                    <a:pt x="6394" y="1"/>
                    <a:pt x="6394" y="1"/>
                    <a:pt x="637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3"/>
            <p:cNvSpPr/>
            <p:nvPr/>
          </p:nvSpPr>
          <p:spPr>
            <a:xfrm>
              <a:off x="739650" y="1066975"/>
              <a:ext cx="26525" cy="25625"/>
            </a:xfrm>
            <a:custGeom>
              <a:avLst/>
              <a:gdLst/>
              <a:ahLst/>
              <a:cxnLst/>
              <a:rect l="l" t="t" r="r" b="b"/>
              <a:pathLst>
                <a:path w="1061" h="1025" extrusionOk="0">
                  <a:moveTo>
                    <a:pt x="55" y="0"/>
                  </a:moveTo>
                  <a:cubicBezTo>
                    <a:pt x="36" y="0"/>
                    <a:pt x="19" y="0"/>
                    <a:pt x="1" y="19"/>
                  </a:cubicBezTo>
                  <a:cubicBezTo>
                    <a:pt x="1" y="54"/>
                    <a:pt x="19" y="71"/>
                    <a:pt x="36" y="71"/>
                  </a:cubicBezTo>
                  <a:lnTo>
                    <a:pt x="990" y="248"/>
                  </a:lnTo>
                  <a:lnTo>
                    <a:pt x="955" y="989"/>
                  </a:lnTo>
                  <a:cubicBezTo>
                    <a:pt x="955" y="1008"/>
                    <a:pt x="973" y="1025"/>
                    <a:pt x="990" y="1025"/>
                  </a:cubicBezTo>
                  <a:cubicBezTo>
                    <a:pt x="1008" y="1025"/>
                    <a:pt x="1025" y="1025"/>
                    <a:pt x="1025" y="989"/>
                  </a:cubicBezTo>
                  <a:lnTo>
                    <a:pt x="1061" y="231"/>
                  </a:lnTo>
                  <a:cubicBezTo>
                    <a:pt x="1061" y="212"/>
                    <a:pt x="1044" y="195"/>
                    <a:pt x="1025" y="195"/>
                  </a:cubicBezTo>
                  <a:lnTo>
                    <a:pt x="55"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3"/>
            <p:cNvSpPr/>
            <p:nvPr/>
          </p:nvSpPr>
          <p:spPr>
            <a:xfrm>
              <a:off x="764850" y="1040475"/>
              <a:ext cx="38425" cy="35550"/>
            </a:xfrm>
            <a:custGeom>
              <a:avLst/>
              <a:gdLst/>
              <a:ahLst/>
              <a:cxnLst/>
              <a:rect l="l" t="t" r="r" b="b"/>
              <a:pathLst>
                <a:path w="1537" h="1422" extrusionOk="0">
                  <a:moveTo>
                    <a:pt x="36" y="1"/>
                  </a:moveTo>
                  <a:cubicBezTo>
                    <a:pt x="17" y="1"/>
                    <a:pt x="0" y="19"/>
                    <a:pt x="0" y="36"/>
                  </a:cubicBezTo>
                  <a:cubicBezTo>
                    <a:pt x="0" y="54"/>
                    <a:pt x="17" y="71"/>
                    <a:pt x="36" y="71"/>
                  </a:cubicBezTo>
                  <a:lnTo>
                    <a:pt x="1342" y="372"/>
                  </a:lnTo>
                  <a:lnTo>
                    <a:pt x="1465" y="1397"/>
                  </a:lnTo>
                  <a:cubicBezTo>
                    <a:pt x="1465" y="1408"/>
                    <a:pt x="1474" y="1421"/>
                    <a:pt x="1486" y="1421"/>
                  </a:cubicBezTo>
                  <a:cubicBezTo>
                    <a:pt x="1491" y="1421"/>
                    <a:pt x="1496" y="1419"/>
                    <a:pt x="1501" y="1413"/>
                  </a:cubicBezTo>
                  <a:cubicBezTo>
                    <a:pt x="1536" y="1413"/>
                    <a:pt x="1536" y="1397"/>
                    <a:pt x="1536" y="1378"/>
                  </a:cubicBezTo>
                  <a:lnTo>
                    <a:pt x="1395" y="337"/>
                  </a:lnTo>
                  <a:cubicBezTo>
                    <a:pt x="1395" y="319"/>
                    <a:pt x="1395" y="302"/>
                    <a:pt x="1378" y="302"/>
                  </a:cubicBezTo>
                  <a:lnTo>
                    <a:pt x="53"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3"/>
            <p:cNvSpPr/>
            <p:nvPr/>
          </p:nvSpPr>
          <p:spPr>
            <a:xfrm>
              <a:off x="800175" y="1020625"/>
              <a:ext cx="32675" cy="37550"/>
            </a:xfrm>
            <a:custGeom>
              <a:avLst/>
              <a:gdLst/>
              <a:ahLst/>
              <a:cxnLst/>
              <a:rect l="l" t="t" r="r" b="b"/>
              <a:pathLst>
                <a:path w="1307" h="1502" extrusionOk="0">
                  <a:moveTo>
                    <a:pt x="35" y="1"/>
                  </a:moveTo>
                  <a:cubicBezTo>
                    <a:pt x="17" y="1"/>
                    <a:pt x="0" y="18"/>
                    <a:pt x="0" y="36"/>
                  </a:cubicBezTo>
                  <a:cubicBezTo>
                    <a:pt x="0" y="53"/>
                    <a:pt x="17" y="71"/>
                    <a:pt x="35" y="71"/>
                  </a:cubicBezTo>
                  <a:lnTo>
                    <a:pt x="1166" y="335"/>
                  </a:lnTo>
                  <a:lnTo>
                    <a:pt x="1236" y="1466"/>
                  </a:lnTo>
                  <a:cubicBezTo>
                    <a:pt x="1236" y="1484"/>
                    <a:pt x="1253" y="1501"/>
                    <a:pt x="1272" y="1501"/>
                  </a:cubicBezTo>
                  <a:cubicBezTo>
                    <a:pt x="1289" y="1501"/>
                    <a:pt x="1307" y="1484"/>
                    <a:pt x="1307" y="1466"/>
                  </a:cubicBezTo>
                  <a:lnTo>
                    <a:pt x="1236" y="319"/>
                  </a:lnTo>
                  <a:cubicBezTo>
                    <a:pt x="1236" y="300"/>
                    <a:pt x="1218" y="283"/>
                    <a:pt x="1201" y="283"/>
                  </a:cubicBezTo>
                  <a:lnTo>
                    <a:pt x="52"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3"/>
            <p:cNvSpPr/>
            <p:nvPr/>
          </p:nvSpPr>
          <p:spPr>
            <a:xfrm>
              <a:off x="835475" y="1006050"/>
              <a:ext cx="20350" cy="29625"/>
            </a:xfrm>
            <a:custGeom>
              <a:avLst/>
              <a:gdLst/>
              <a:ahLst/>
              <a:cxnLst/>
              <a:rect l="l" t="t" r="r" b="b"/>
              <a:pathLst>
                <a:path w="814" h="1185" extrusionOk="0">
                  <a:moveTo>
                    <a:pt x="53" y="0"/>
                  </a:moveTo>
                  <a:cubicBezTo>
                    <a:pt x="36" y="0"/>
                    <a:pt x="18" y="19"/>
                    <a:pt x="1" y="35"/>
                  </a:cubicBezTo>
                  <a:cubicBezTo>
                    <a:pt x="1" y="54"/>
                    <a:pt x="18" y="71"/>
                    <a:pt x="36" y="89"/>
                  </a:cubicBezTo>
                  <a:lnTo>
                    <a:pt x="707" y="212"/>
                  </a:lnTo>
                  <a:lnTo>
                    <a:pt x="743" y="1149"/>
                  </a:lnTo>
                  <a:cubicBezTo>
                    <a:pt x="743" y="1166"/>
                    <a:pt x="760" y="1184"/>
                    <a:pt x="778" y="1184"/>
                  </a:cubicBezTo>
                  <a:cubicBezTo>
                    <a:pt x="795" y="1184"/>
                    <a:pt x="813" y="1166"/>
                    <a:pt x="813" y="1149"/>
                  </a:cubicBezTo>
                  <a:lnTo>
                    <a:pt x="778" y="195"/>
                  </a:lnTo>
                  <a:cubicBezTo>
                    <a:pt x="778" y="177"/>
                    <a:pt x="778" y="160"/>
                    <a:pt x="760" y="160"/>
                  </a:cubicBezTo>
                  <a:lnTo>
                    <a:pt x="53" y="19"/>
                  </a:lnTo>
                  <a:lnTo>
                    <a:pt x="53"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3"/>
            <p:cNvSpPr/>
            <p:nvPr/>
          </p:nvSpPr>
          <p:spPr>
            <a:xfrm>
              <a:off x="558650" y="954050"/>
              <a:ext cx="104225" cy="112525"/>
            </a:xfrm>
            <a:custGeom>
              <a:avLst/>
              <a:gdLst/>
              <a:ahLst/>
              <a:cxnLst/>
              <a:rect l="l" t="t" r="r" b="b"/>
              <a:pathLst>
                <a:path w="4169" h="4501" extrusionOk="0">
                  <a:moveTo>
                    <a:pt x="3877" y="0"/>
                  </a:moveTo>
                  <a:cubicBezTo>
                    <a:pt x="3826" y="0"/>
                    <a:pt x="3774" y="16"/>
                    <a:pt x="3727" y="50"/>
                  </a:cubicBezTo>
                  <a:cubicBezTo>
                    <a:pt x="3303" y="333"/>
                    <a:pt x="2915" y="615"/>
                    <a:pt x="2543" y="950"/>
                  </a:cubicBezTo>
                  <a:cubicBezTo>
                    <a:pt x="2190" y="1268"/>
                    <a:pt x="1837" y="1604"/>
                    <a:pt x="1519" y="1974"/>
                  </a:cubicBezTo>
                  <a:cubicBezTo>
                    <a:pt x="1201" y="2327"/>
                    <a:pt x="919" y="2734"/>
                    <a:pt x="654" y="3140"/>
                  </a:cubicBezTo>
                  <a:cubicBezTo>
                    <a:pt x="389" y="3547"/>
                    <a:pt x="195" y="3987"/>
                    <a:pt x="19" y="4430"/>
                  </a:cubicBezTo>
                  <a:cubicBezTo>
                    <a:pt x="0" y="4447"/>
                    <a:pt x="19" y="4482"/>
                    <a:pt x="36" y="4500"/>
                  </a:cubicBezTo>
                  <a:cubicBezTo>
                    <a:pt x="54" y="4500"/>
                    <a:pt x="89" y="4500"/>
                    <a:pt x="106" y="4465"/>
                  </a:cubicBezTo>
                  <a:cubicBezTo>
                    <a:pt x="318" y="4041"/>
                    <a:pt x="548" y="3634"/>
                    <a:pt x="831" y="3246"/>
                  </a:cubicBezTo>
                  <a:cubicBezTo>
                    <a:pt x="1114" y="2876"/>
                    <a:pt x="1413" y="2522"/>
                    <a:pt x="1749" y="2186"/>
                  </a:cubicBezTo>
                  <a:cubicBezTo>
                    <a:pt x="2084" y="1868"/>
                    <a:pt x="2456" y="1550"/>
                    <a:pt x="2826" y="1268"/>
                  </a:cubicBezTo>
                  <a:cubicBezTo>
                    <a:pt x="3197" y="1004"/>
                    <a:pt x="3603" y="738"/>
                    <a:pt x="3991" y="526"/>
                  </a:cubicBezTo>
                  <a:lnTo>
                    <a:pt x="3991" y="509"/>
                  </a:lnTo>
                  <a:lnTo>
                    <a:pt x="4010" y="509"/>
                  </a:lnTo>
                  <a:cubicBezTo>
                    <a:pt x="4133" y="420"/>
                    <a:pt x="4168" y="262"/>
                    <a:pt x="4097" y="121"/>
                  </a:cubicBezTo>
                  <a:cubicBezTo>
                    <a:pt x="4043" y="43"/>
                    <a:pt x="3961" y="0"/>
                    <a:pt x="3877"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3"/>
            <p:cNvSpPr/>
            <p:nvPr/>
          </p:nvSpPr>
          <p:spPr>
            <a:xfrm>
              <a:off x="397050" y="1039175"/>
              <a:ext cx="186800" cy="325150"/>
            </a:xfrm>
            <a:custGeom>
              <a:avLst/>
              <a:gdLst/>
              <a:ahLst/>
              <a:cxnLst/>
              <a:rect l="l" t="t" r="r" b="b"/>
              <a:pathLst>
                <a:path w="7472" h="13006" extrusionOk="0">
                  <a:moveTo>
                    <a:pt x="7083" y="0"/>
                  </a:moveTo>
                  <a:cubicBezTo>
                    <a:pt x="7083" y="0"/>
                    <a:pt x="3144" y="3832"/>
                    <a:pt x="1432" y="6516"/>
                  </a:cubicBezTo>
                  <a:cubicBezTo>
                    <a:pt x="142" y="8548"/>
                    <a:pt x="1" y="11409"/>
                    <a:pt x="19" y="12680"/>
                  </a:cubicBezTo>
                  <a:cubicBezTo>
                    <a:pt x="19" y="12877"/>
                    <a:pt x="173" y="13005"/>
                    <a:pt x="339" y="13005"/>
                  </a:cubicBezTo>
                  <a:cubicBezTo>
                    <a:pt x="411" y="13005"/>
                    <a:pt x="485" y="12981"/>
                    <a:pt x="549" y="12928"/>
                  </a:cubicBezTo>
                  <a:cubicBezTo>
                    <a:pt x="1291" y="12257"/>
                    <a:pt x="2791" y="10825"/>
                    <a:pt x="4698" y="8301"/>
                  </a:cubicBezTo>
                  <a:cubicBezTo>
                    <a:pt x="7472" y="4680"/>
                    <a:pt x="7083" y="0"/>
                    <a:pt x="7083"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3"/>
            <p:cNvSpPr/>
            <p:nvPr/>
          </p:nvSpPr>
          <p:spPr>
            <a:xfrm>
              <a:off x="400150" y="1037400"/>
              <a:ext cx="176175" cy="327350"/>
            </a:xfrm>
            <a:custGeom>
              <a:avLst/>
              <a:gdLst/>
              <a:ahLst/>
              <a:cxnLst/>
              <a:rect l="l" t="t" r="r" b="b"/>
              <a:pathLst>
                <a:path w="7047" h="13094" extrusionOk="0">
                  <a:moveTo>
                    <a:pt x="6976" y="1"/>
                  </a:moveTo>
                  <a:cubicBezTo>
                    <a:pt x="6941" y="1"/>
                    <a:pt x="6924" y="18"/>
                    <a:pt x="6905" y="36"/>
                  </a:cubicBezTo>
                  <a:lnTo>
                    <a:pt x="18" y="12999"/>
                  </a:lnTo>
                  <a:cubicBezTo>
                    <a:pt x="1" y="13034"/>
                    <a:pt x="18" y="13069"/>
                    <a:pt x="36" y="13086"/>
                  </a:cubicBezTo>
                  <a:cubicBezTo>
                    <a:pt x="47" y="13092"/>
                    <a:pt x="59" y="13094"/>
                    <a:pt x="71" y="13094"/>
                  </a:cubicBezTo>
                  <a:cubicBezTo>
                    <a:pt x="100" y="13094"/>
                    <a:pt x="129" y="13081"/>
                    <a:pt x="142" y="13069"/>
                  </a:cubicBezTo>
                  <a:lnTo>
                    <a:pt x="7030" y="107"/>
                  </a:lnTo>
                  <a:cubicBezTo>
                    <a:pt x="7047" y="71"/>
                    <a:pt x="7030" y="18"/>
                    <a:pt x="699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3"/>
            <p:cNvSpPr/>
            <p:nvPr/>
          </p:nvSpPr>
          <p:spPr>
            <a:xfrm>
              <a:off x="399700" y="1276250"/>
              <a:ext cx="64950" cy="36850"/>
            </a:xfrm>
            <a:custGeom>
              <a:avLst/>
              <a:gdLst/>
              <a:ahLst/>
              <a:cxnLst/>
              <a:rect l="l" t="t" r="r" b="b"/>
              <a:pathLst>
                <a:path w="2598" h="1474" extrusionOk="0">
                  <a:moveTo>
                    <a:pt x="1873" y="0"/>
                  </a:moveTo>
                  <a:lnTo>
                    <a:pt x="54" y="530"/>
                  </a:lnTo>
                  <a:cubicBezTo>
                    <a:pt x="19" y="548"/>
                    <a:pt x="1" y="584"/>
                    <a:pt x="1" y="619"/>
                  </a:cubicBezTo>
                  <a:cubicBezTo>
                    <a:pt x="19" y="654"/>
                    <a:pt x="54" y="671"/>
                    <a:pt x="90" y="671"/>
                  </a:cubicBezTo>
                  <a:lnTo>
                    <a:pt x="1856" y="141"/>
                  </a:lnTo>
                  <a:lnTo>
                    <a:pt x="2456" y="1431"/>
                  </a:lnTo>
                  <a:cubicBezTo>
                    <a:pt x="2469" y="1457"/>
                    <a:pt x="2491" y="1473"/>
                    <a:pt x="2516" y="1473"/>
                  </a:cubicBezTo>
                  <a:cubicBezTo>
                    <a:pt x="2525" y="1473"/>
                    <a:pt x="2534" y="1471"/>
                    <a:pt x="2544" y="1467"/>
                  </a:cubicBezTo>
                  <a:cubicBezTo>
                    <a:pt x="2579" y="1448"/>
                    <a:pt x="2597" y="1396"/>
                    <a:pt x="2579" y="1361"/>
                  </a:cubicBezTo>
                  <a:lnTo>
                    <a:pt x="1962" y="35"/>
                  </a:lnTo>
                  <a:cubicBezTo>
                    <a:pt x="1943" y="19"/>
                    <a:pt x="1926" y="0"/>
                    <a:pt x="189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3"/>
            <p:cNvSpPr/>
            <p:nvPr/>
          </p:nvSpPr>
          <p:spPr>
            <a:xfrm>
              <a:off x="418700" y="1206475"/>
              <a:ext cx="95400" cy="45125"/>
            </a:xfrm>
            <a:custGeom>
              <a:avLst/>
              <a:gdLst/>
              <a:ahLst/>
              <a:cxnLst/>
              <a:rect l="l" t="t" r="r" b="b"/>
              <a:pathLst>
                <a:path w="3816" h="1805" extrusionOk="0">
                  <a:moveTo>
                    <a:pt x="2579" y="1"/>
                  </a:moveTo>
                  <a:lnTo>
                    <a:pt x="71" y="672"/>
                  </a:lnTo>
                  <a:cubicBezTo>
                    <a:pt x="36" y="672"/>
                    <a:pt x="1" y="707"/>
                    <a:pt x="18" y="743"/>
                  </a:cubicBezTo>
                  <a:cubicBezTo>
                    <a:pt x="18" y="772"/>
                    <a:pt x="54" y="801"/>
                    <a:pt x="86" y="801"/>
                  </a:cubicBezTo>
                  <a:cubicBezTo>
                    <a:pt x="94" y="801"/>
                    <a:pt x="100" y="799"/>
                    <a:pt x="107" y="796"/>
                  </a:cubicBezTo>
                  <a:lnTo>
                    <a:pt x="2561" y="161"/>
                  </a:lnTo>
                  <a:lnTo>
                    <a:pt x="3691" y="1767"/>
                  </a:lnTo>
                  <a:cubicBezTo>
                    <a:pt x="3702" y="1789"/>
                    <a:pt x="3720" y="1804"/>
                    <a:pt x="3741" y="1804"/>
                  </a:cubicBezTo>
                  <a:cubicBezTo>
                    <a:pt x="3753" y="1804"/>
                    <a:pt x="3767" y="1799"/>
                    <a:pt x="3780" y="1785"/>
                  </a:cubicBezTo>
                  <a:cubicBezTo>
                    <a:pt x="3815" y="1767"/>
                    <a:pt x="3815" y="1732"/>
                    <a:pt x="3797" y="1696"/>
                  </a:cubicBezTo>
                  <a:lnTo>
                    <a:pt x="2650" y="36"/>
                  </a:lnTo>
                  <a:cubicBezTo>
                    <a:pt x="2631" y="19"/>
                    <a:pt x="2614" y="1"/>
                    <a:pt x="259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3"/>
            <p:cNvSpPr/>
            <p:nvPr/>
          </p:nvSpPr>
          <p:spPr>
            <a:xfrm>
              <a:off x="461525" y="1145125"/>
              <a:ext cx="86550" cy="50525"/>
            </a:xfrm>
            <a:custGeom>
              <a:avLst/>
              <a:gdLst/>
              <a:ahLst/>
              <a:cxnLst/>
              <a:rect l="l" t="t" r="r" b="b"/>
              <a:pathLst>
                <a:path w="3462" h="2021" extrusionOk="0">
                  <a:moveTo>
                    <a:pt x="2244" y="1"/>
                  </a:moveTo>
                  <a:lnTo>
                    <a:pt x="54" y="548"/>
                  </a:lnTo>
                  <a:cubicBezTo>
                    <a:pt x="18" y="548"/>
                    <a:pt x="0" y="583"/>
                    <a:pt x="0" y="637"/>
                  </a:cubicBezTo>
                  <a:cubicBezTo>
                    <a:pt x="14" y="662"/>
                    <a:pt x="36" y="679"/>
                    <a:pt x="61" y="679"/>
                  </a:cubicBezTo>
                  <a:cubicBezTo>
                    <a:pt x="70" y="679"/>
                    <a:pt x="80" y="676"/>
                    <a:pt x="89" y="672"/>
                  </a:cubicBezTo>
                  <a:lnTo>
                    <a:pt x="2225" y="159"/>
                  </a:lnTo>
                  <a:lnTo>
                    <a:pt x="3339" y="1979"/>
                  </a:lnTo>
                  <a:cubicBezTo>
                    <a:pt x="3351" y="2005"/>
                    <a:pt x="3373" y="2021"/>
                    <a:pt x="3398" y="2021"/>
                  </a:cubicBezTo>
                  <a:cubicBezTo>
                    <a:pt x="3407" y="2021"/>
                    <a:pt x="3417" y="2019"/>
                    <a:pt x="3426" y="2014"/>
                  </a:cubicBezTo>
                  <a:cubicBezTo>
                    <a:pt x="3461" y="1979"/>
                    <a:pt x="3461" y="1943"/>
                    <a:pt x="3444" y="1908"/>
                  </a:cubicBezTo>
                  <a:lnTo>
                    <a:pt x="2331" y="36"/>
                  </a:lnTo>
                  <a:cubicBezTo>
                    <a:pt x="2314" y="18"/>
                    <a:pt x="2296" y="1"/>
                    <a:pt x="227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3"/>
            <p:cNvSpPr/>
            <p:nvPr/>
          </p:nvSpPr>
          <p:spPr>
            <a:xfrm>
              <a:off x="508775" y="1094350"/>
              <a:ext cx="58725" cy="43125"/>
            </a:xfrm>
            <a:custGeom>
              <a:avLst/>
              <a:gdLst/>
              <a:ahLst/>
              <a:cxnLst/>
              <a:rect l="l" t="t" r="r" b="b"/>
              <a:pathLst>
                <a:path w="2349" h="1725" extrusionOk="0">
                  <a:moveTo>
                    <a:pt x="1378" y="0"/>
                  </a:moveTo>
                  <a:lnTo>
                    <a:pt x="53" y="372"/>
                  </a:lnTo>
                  <a:cubicBezTo>
                    <a:pt x="17" y="372"/>
                    <a:pt x="0" y="424"/>
                    <a:pt x="17" y="459"/>
                  </a:cubicBezTo>
                  <a:cubicBezTo>
                    <a:pt x="17" y="485"/>
                    <a:pt x="36" y="502"/>
                    <a:pt x="60" y="502"/>
                  </a:cubicBezTo>
                  <a:cubicBezTo>
                    <a:pt x="69" y="502"/>
                    <a:pt x="78" y="500"/>
                    <a:pt x="88" y="495"/>
                  </a:cubicBezTo>
                  <a:lnTo>
                    <a:pt x="1360" y="141"/>
                  </a:lnTo>
                  <a:lnTo>
                    <a:pt x="2207" y="1696"/>
                  </a:lnTo>
                  <a:cubicBezTo>
                    <a:pt x="2218" y="1716"/>
                    <a:pt x="2235" y="1725"/>
                    <a:pt x="2254" y="1725"/>
                  </a:cubicBezTo>
                  <a:cubicBezTo>
                    <a:pt x="2267" y="1725"/>
                    <a:pt x="2282" y="1721"/>
                    <a:pt x="2296" y="1714"/>
                  </a:cubicBezTo>
                  <a:cubicBezTo>
                    <a:pt x="2332" y="1696"/>
                    <a:pt x="2348" y="1660"/>
                    <a:pt x="2332" y="1625"/>
                  </a:cubicBezTo>
                  <a:lnTo>
                    <a:pt x="1449" y="36"/>
                  </a:lnTo>
                  <a:cubicBezTo>
                    <a:pt x="1449" y="19"/>
                    <a:pt x="1430" y="0"/>
                    <a:pt x="139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3"/>
            <p:cNvSpPr/>
            <p:nvPr/>
          </p:nvSpPr>
          <p:spPr>
            <a:xfrm>
              <a:off x="439900" y="887300"/>
              <a:ext cx="329375" cy="33600"/>
            </a:xfrm>
            <a:custGeom>
              <a:avLst/>
              <a:gdLst/>
              <a:ahLst/>
              <a:cxnLst/>
              <a:rect l="l" t="t" r="r" b="b"/>
              <a:pathLst>
                <a:path w="13175" h="1344" extrusionOk="0">
                  <a:moveTo>
                    <a:pt x="12998" y="0"/>
                  </a:moveTo>
                  <a:cubicBezTo>
                    <a:pt x="11920" y="142"/>
                    <a:pt x="10896" y="424"/>
                    <a:pt x="9836" y="565"/>
                  </a:cubicBezTo>
                  <a:cubicBezTo>
                    <a:pt x="8777" y="724"/>
                    <a:pt x="7700" y="813"/>
                    <a:pt x="6622" y="830"/>
                  </a:cubicBezTo>
                  <a:cubicBezTo>
                    <a:pt x="6164" y="849"/>
                    <a:pt x="5705" y="857"/>
                    <a:pt x="5244" y="857"/>
                  </a:cubicBezTo>
                  <a:cubicBezTo>
                    <a:pt x="3555" y="857"/>
                    <a:pt x="1851" y="743"/>
                    <a:pt x="159" y="618"/>
                  </a:cubicBezTo>
                  <a:cubicBezTo>
                    <a:pt x="150" y="616"/>
                    <a:pt x="141" y="615"/>
                    <a:pt x="132" y="615"/>
                  </a:cubicBezTo>
                  <a:cubicBezTo>
                    <a:pt x="71" y="615"/>
                    <a:pt x="17" y="664"/>
                    <a:pt x="17" y="742"/>
                  </a:cubicBezTo>
                  <a:cubicBezTo>
                    <a:pt x="0" y="813"/>
                    <a:pt x="53" y="883"/>
                    <a:pt x="142" y="900"/>
                  </a:cubicBezTo>
                  <a:cubicBezTo>
                    <a:pt x="2183" y="1170"/>
                    <a:pt x="4259" y="1344"/>
                    <a:pt x="6350" y="1344"/>
                  </a:cubicBezTo>
                  <a:cubicBezTo>
                    <a:pt x="6447" y="1344"/>
                    <a:pt x="6544" y="1343"/>
                    <a:pt x="6641" y="1342"/>
                  </a:cubicBezTo>
                  <a:cubicBezTo>
                    <a:pt x="7736" y="1307"/>
                    <a:pt x="8830" y="1237"/>
                    <a:pt x="9907" y="1095"/>
                  </a:cubicBezTo>
                  <a:cubicBezTo>
                    <a:pt x="10985" y="936"/>
                    <a:pt x="12080" y="777"/>
                    <a:pt x="13086" y="283"/>
                  </a:cubicBezTo>
                  <a:cubicBezTo>
                    <a:pt x="13140" y="248"/>
                    <a:pt x="13175" y="194"/>
                    <a:pt x="13175" y="123"/>
                  </a:cubicBezTo>
                  <a:cubicBezTo>
                    <a:pt x="13157" y="53"/>
                    <a:pt x="13086" y="0"/>
                    <a:pt x="1299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3"/>
            <p:cNvSpPr/>
            <p:nvPr/>
          </p:nvSpPr>
          <p:spPr>
            <a:xfrm>
              <a:off x="237650" y="853575"/>
              <a:ext cx="358575" cy="97675"/>
            </a:xfrm>
            <a:custGeom>
              <a:avLst/>
              <a:gdLst/>
              <a:ahLst/>
              <a:cxnLst/>
              <a:rect l="l" t="t" r="r" b="b"/>
              <a:pathLst>
                <a:path w="14343" h="3907" extrusionOk="0">
                  <a:moveTo>
                    <a:pt x="5367" y="0"/>
                  </a:moveTo>
                  <a:cubicBezTo>
                    <a:pt x="3307" y="0"/>
                    <a:pt x="1235" y="852"/>
                    <a:pt x="249" y="1314"/>
                  </a:cubicBezTo>
                  <a:cubicBezTo>
                    <a:pt x="1" y="1420"/>
                    <a:pt x="19" y="1773"/>
                    <a:pt x="249" y="1879"/>
                  </a:cubicBezTo>
                  <a:cubicBezTo>
                    <a:pt x="1132" y="2268"/>
                    <a:pt x="3021" y="2991"/>
                    <a:pt x="6023" y="3662"/>
                  </a:cubicBezTo>
                  <a:cubicBezTo>
                    <a:pt x="6797" y="3835"/>
                    <a:pt x="7559" y="3906"/>
                    <a:pt x="8289" y="3906"/>
                  </a:cubicBezTo>
                  <a:cubicBezTo>
                    <a:pt x="11657" y="3906"/>
                    <a:pt x="14342" y="2391"/>
                    <a:pt x="14342" y="2391"/>
                  </a:cubicBezTo>
                  <a:cubicBezTo>
                    <a:pt x="14342" y="2391"/>
                    <a:pt x="9344" y="466"/>
                    <a:pt x="6271" y="59"/>
                  </a:cubicBezTo>
                  <a:cubicBezTo>
                    <a:pt x="5972" y="19"/>
                    <a:pt x="5670" y="0"/>
                    <a:pt x="5367"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3"/>
            <p:cNvSpPr/>
            <p:nvPr/>
          </p:nvSpPr>
          <p:spPr>
            <a:xfrm>
              <a:off x="238125" y="891700"/>
              <a:ext cx="359850" cy="23425"/>
            </a:xfrm>
            <a:custGeom>
              <a:avLst/>
              <a:gdLst/>
              <a:ahLst/>
              <a:cxnLst/>
              <a:rect l="l" t="t" r="r" b="b"/>
              <a:pathLst>
                <a:path w="14394" h="937" extrusionOk="0">
                  <a:moveTo>
                    <a:pt x="71" y="1"/>
                  </a:moveTo>
                  <a:cubicBezTo>
                    <a:pt x="35" y="1"/>
                    <a:pt x="0" y="18"/>
                    <a:pt x="0" y="53"/>
                  </a:cubicBezTo>
                  <a:cubicBezTo>
                    <a:pt x="0" y="107"/>
                    <a:pt x="18" y="124"/>
                    <a:pt x="54" y="124"/>
                  </a:cubicBezTo>
                  <a:lnTo>
                    <a:pt x="14305" y="936"/>
                  </a:lnTo>
                  <a:cubicBezTo>
                    <a:pt x="14358" y="936"/>
                    <a:pt x="14375" y="901"/>
                    <a:pt x="14375" y="866"/>
                  </a:cubicBezTo>
                  <a:cubicBezTo>
                    <a:pt x="14394" y="830"/>
                    <a:pt x="14358" y="795"/>
                    <a:pt x="14323" y="795"/>
                  </a:cubicBezTo>
                  <a:lnTo>
                    <a:pt x="71"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3"/>
            <p:cNvSpPr/>
            <p:nvPr/>
          </p:nvSpPr>
          <p:spPr>
            <a:xfrm>
              <a:off x="301275" y="861700"/>
              <a:ext cx="34000" cy="65625"/>
            </a:xfrm>
            <a:custGeom>
              <a:avLst/>
              <a:gdLst/>
              <a:ahLst/>
              <a:cxnLst/>
              <a:rect l="l" t="t" r="r" b="b"/>
              <a:pathLst>
                <a:path w="1360" h="2625" extrusionOk="0">
                  <a:moveTo>
                    <a:pt x="71" y="0"/>
                  </a:moveTo>
                  <a:cubicBezTo>
                    <a:pt x="52" y="0"/>
                    <a:pt x="35" y="17"/>
                    <a:pt x="17" y="17"/>
                  </a:cubicBezTo>
                  <a:cubicBezTo>
                    <a:pt x="0" y="52"/>
                    <a:pt x="0" y="88"/>
                    <a:pt x="17" y="123"/>
                  </a:cubicBezTo>
                  <a:lnTo>
                    <a:pt x="1201" y="1465"/>
                  </a:lnTo>
                  <a:lnTo>
                    <a:pt x="318" y="2508"/>
                  </a:lnTo>
                  <a:cubicBezTo>
                    <a:pt x="283" y="2543"/>
                    <a:pt x="283" y="2578"/>
                    <a:pt x="318" y="2614"/>
                  </a:cubicBezTo>
                  <a:cubicBezTo>
                    <a:pt x="332" y="2621"/>
                    <a:pt x="347" y="2625"/>
                    <a:pt x="360" y="2625"/>
                  </a:cubicBezTo>
                  <a:cubicBezTo>
                    <a:pt x="379" y="2625"/>
                    <a:pt x="396" y="2616"/>
                    <a:pt x="406" y="2595"/>
                  </a:cubicBezTo>
                  <a:lnTo>
                    <a:pt x="1342" y="1500"/>
                  </a:lnTo>
                  <a:cubicBezTo>
                    <a:pt x="1359" y="1483"/>
                    <a:pt x="1359" y="1448"/>
                    <a:pt x="1324" y="1413"/>
                  </a:cubicBezTo>
                  <a:lnTo>
                    <a:pt x="123" y="35"/>
                  </a:lnTo>
                  <a:cubicBezTo>
                    <a:pt x="106" y="17"/>
                    <a:pt x="88" y="0"/>
                    <a:pt x="7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3"/>
            <p:cNvSpPr/>
            <p:nvPr/>
          </p:nvSpPr>
          <p:spPr>
            <a:xfrm>
              <a:off x="367500" y="851975"/>
              <a:ext cx="43700" cy="94225"/>
            </a:xfrm>
            <a:custGeom>
              <a:avLst/>
              <a:gdLst/>
              <a:ahLst/>
              <a:cxnLst/>
              <a:rect l="l" t="t" r="r" b="b"/>
              <a:pathLst>
                <a:path w="1748" h="3769" extrusionOk="0">
                  <a:moveTo>
                    <a:pt x="35" y="0"/>
                  </a:moveTo>
                  <a:cubicBezTo>
                    <a:pt x="0" y="36"/>
                    <a:pt x="0" y="71"/>
                    <a:pt x="35" y="106"/>
                  </a:cubicBezTo>
                  <a:lnTo>
                    <a:pt x="1607" y="2014"/>
                  </a:lnTo>
                  <a:lnTo>
                    <a:pt x="636" y="3655"/>
                  </a:lnTo>
                  <a:cubicBezTo>
                    <a:pt x="601" y="3691"/>
                    <a:pt x="618" y="3744"/>
                    <a:pt x="653" y="3761"/>
                  </a:cubicBezTo>
                  <a:cubicBezTo>
                    <a:pt x="662" y="3766"/>
                    <a:pt x="672" y="3769"/>
                    <a:pt x="681" y="3769"/>
                  </a:cubicBezTo>
                  <a:cubicBezTo>
                    <a:pt x="706" y="3769"/>
                    <a:pt x="728" y="3752"/>
                    <a:pt x="742" y="3726"/>
                  </a:cubicBezTo>
                  <a:lnTo>
                    <a:pt x="1748" y="2049"/>
                  </a:lnTo>
                  <a:cubicBezTo>
                    <a:pt x="1748" y="2014"/>
                    <a:pt x="1748" y="1995"/>
                    <a:pt x="1731" y="1960"/>
                  </a:cubicBezTo>
                  <a:lnTo>
                    <a:pt x="123" y="17"/>
                  </a:lnTo>
                  <a:cubicBezTo>
                    <a:pt x="123" y="0"/>
                    <a:pt x="106" y="0"/>
                    <a:pt x="8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3"/>
            <p:cNvSpPr/>
            <p:nvPr/>
          </p:nvSpPr>
          <p:spPr>
            <a:xfrm>
              <a:off x="441675" y="863000"/>
              <a:ext cx="37975" cy="90400"/>
            </a:xfrm>
            <a:custGeom>
              <a:avLst/>
              <a:gdLst/>
              <a:ahLst/>
              <a:cxnLst/>
              <a:rect l="l" t="t" r="r" b="b"/>
              <a:pathLst>
                <a:path w="1519" h="3616" extrusionOk="0">
                  <a:moveTo>
                    <a:pt x="88" y="0"/>
                  </a:moveTo>
                  <a:cubicBezTo>
                    <a:pt x="71" y="0"/>
                    <a:pt x="52" y="0"/>
                    <a:pt x="35" y="19"/>
                  </a:cubicBezTo>
                  <a:cubicBezTo>
                    <a:pt x="0" y="36"/>
                    <a:pt x="0" y="89"/>
                    <a:pt x="17" y="106"/>
                  </a:cubicBezTo>
                  <a:lnTo>
                    <a:pt x="1359" y="1802"/>
                  </a:lnTo>
                  <a:lnTo>
                    <a:pt x="194" y="3515"/>
                  </a:lnTo>
                  <a:cubicBezTo>
                    <a:pt x="177" y="3532"/>
                    <a:pt x="177" y="3586"/>
                    <a:pt x="212" y="3603"/>
                  </a:cubicBezTo>
                  <a:cubicBezTo>
                    <a:pt x="227" y="3611"/>
                    <a:pt x="242" y="3615"/>
                    <a:pt x="255" y="3615"/>
                  </a:cubicBezTo>
                  <a:cubicBezTo>
                    <a:pt x="274" y="3615"/>
                    <a:pt x="290" y="3607"/>
                    <a:pt x="300" y="3586"/>
                  </a:cubicBezTo>
                  <a:lnTo>
                    <a:pt x="1500" y="1837"/>
                  </a:lnTo>
                  <a:cubicBezTo>
                    <a:pt x="1519" y="1802"/>
                    <a:pt x="1519" y="1766"/>
                    <a:pt x="1500" y="1749"/>
                  </a:cubicBezTo>
                  <a:lnTo>
                    <a:pt x="123" y="36"/>
                  </a:lnTo>
                  <a:cubicBezTo>
                    <a:pt x="123" y="19"/>
                    <a:pt x="106" y="0"/>
                    <a:pt x="8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3"/>
            <p:cNvSpPr/>
            <p:nvPr/>
          </p:nvSpPr>
          <p:spPr>
            <a:xfrm>
              <a:off x="505250" y="882425"/>
              <a:ext cx="30025" cy="64325"/>
            </a:xfrm>
            <a:custGeom>
              <a:avLst/>
              <a:gdLst/>
              <a:ahLst/>
              <a:cxnLst/>
              <a:rect l="l" t="t" r="r" b="b"/>
              <a:pathLst>
                <a:path w="1201" h="2573" extrusionOk="0">
                  <a:moveTo>
                    <a:pt x="264" y="0"/>
                  </a:moveTo>
                  <a:cubicBezTo>
                    <a:pt x="247" y="0"/>
                    <a:pt x="229" y="0"/>
                    <a:pt x="212" y="19"/>
                  </a:cubicBezTo>
                  <a:cubicBezTo>
                    <a:pt x="194" y="36"/>
                    <a:pt x="177" y="89"/>
                    <a:pt x="212" y="106"/>
                  </a:cubicBezTo>
                  <a:lnTo>
                    <a:pt x="1041" y="1095"/>
                  </a:lnTo>
                  <a:lnTo>
                    <a:pt x="17" y="2456"/>
                  </a:lnTo>
                  <a:cubicBezTo>
                    <a:pt x="0" y="2491"/>
                    <a:pt x="0" y="2526"/>
                    <a:pt x="35" y="2562"/>
                  </a:cubicBezTo>
                  <a:cubicBezTo>
                    <a:pt x="50" y="2569"/>
                    <a:pt x="64" y="2573"/>
                    <a:pt x="78" y="2573"/>
                  </a:cubicBezTo>
                  <a:cubicBezTo>
                    <a:pt x="97" y="2573"/>
                    <a:pt x="113" y="2564"/>
                    <a:pt x="123" y="2543"/>
                  </a:cubicBezTo>
                  <a:lnTo>
                    <a:pt x="1183" y="1131"/>
                  </a:lnTo>
                  <a:cubicBezTo>
                    <a:pt x="1201" y="1095"/>
                    <a:pt x="1201" y="1060"/>
                    <a:pt x="1166" y="1043"/>
                  </a:cubicBezTo>
                  <a:lnTo>
                    <a:pt x="318" y="19"/>
                  </a:lnTo>
                  <a:cubicBezTo>
                    <a:pt x="300" y="19"/>
                    <a:pt x="283" y="0"/>
                    <a:pt x="26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3"/>
            <p:cNvSpPr/>
            <p:nvPr/>
          </p:nvSpPr>
          <p:spPr>
            <a:xfrm>
              <a:off x="1110975" y="730450"/>
              <a:ext cx="483475" cy="62625"/>
            </a:xfrm>
            <a:custGeom>
              <a:avLst/>
              <a:gdLst/>
              <a:ahLst/>
              <a:cxnLst/>
              <a:rect l="l" t="t" r="r" b="b"/>
              <a:pathLst>
                <a:path w="19339" h="2505" extrusionOk="0">
                  <a:moveTo>
                    <a:pt x="176" y="0"/>
                  </a:moveTo>
                  <a:cubicBezTo>
                    <a:pt x="114" y="0"/>
                    <a:pt x="50" y="34"/>
                    <a:pt x="36" y="93"/>
                  </a:cubicBezTo>
                  <a:cubicBezTo>
                    <a:pt x="1" y="181"/>
                    <a:pt x="36" y="251"/>
                    <a:pt x="124" y="287"/>
                  </a:cubicBezTo>
                  <a:cubicBezTo>
                    <a:pt x="1626" y="870"/>
                    <a:pt x="3180" y="1329"/>
                    <a:pt x="4769" y="1683"/>
                  </a:cubicBezTo>
                  <a:cubicBezTo>
                    <a:pt x="6359" y="2018"/>
                    <a:pt x="7965" y="2265"/>
                    <a:pt x="9590" y="2406"/>
                  </a:cubicBezTo>
                  <a:cubicBezTo>
                    <a:pt x="10461" y="2473"/>
                    <a:pt x="11336" y="2504"/>
                    <a:pt x="12215" y="2504"/>
                  </a:cubicBezTo>
                  <a:cubicBezTo>
                    <a:pt x="12958" y="2504"/>
                    <a:pt x="13702" y="2482"/>
                    <a:pt x="14447" y="2441"/>
                  </a:cubicBezTo>
                  <a:lnTo>
                    <a:pt x="15665" y="2335"/>
                  </a:lnTo>
                  <a:lnTo>
                    <a:pt x="16884" y="2212"/>
                  </a:lnTo>
                  <a:cubicBezTo>
                    <a:pt x="17273" y="2159"/>
                    <a:pt x="17678" y="2088"/>
                    <a:pt x="18085" y="2001"/>
                  </a:cubicBezTo>
                  <a:cubicBezTo>
                    <a:pt x="18473" y="1895"/>
                    <a:pt x="18862" y="1789"/>
                    <a:pt x="19250" y="1647"/>
                  </a:cubicBezTo>
                  <a:cubicBezTo>
                    <a:pt x="19303" y="1629"/>
                    <a:pt x="19338" y="1577"/>
                    <a:pt x="19338" y="1506"/>
                  </a:cubicBezTo>
                  <a:cubicBezTo>
                    <a:pt x="19338" y="1435"/>
                    <a:pt x="19286" y="1365"/>
                    <a:pt x="19197" y="1365"/>
                  </a:cubicBezTo>
                  <a:cubicBezTo>
                    <a:pt x="19138" y="1362"/>
                    <a:pt x="19079" y="1361"/>
                    <a:pt x="19021" y="1361"/>
                  </a:cubicBezTo>
                  <a:cubicBezTo>
                    <a:pt x="18664" y="1361"/>
                    <a:pt x="18328" y="1405"/>
                    <a:pt x="17979" y="1435"/>
                  </a:cubicBezTo>
                  <a:cubicBezTo>
                    <a:pt x="17590" y="1471"/>
                    <a:pt x="17183" y="1523"/>
                    <a:pt x="16795" y="1594"/>
                  </a:cubicBezTo>
                  <a:lnTo>
                    <a:pt x="15612" y="1735"/>
                  </a:lnTo>
                  <a:lnTo>
                    <a:pt x="14412" y="1841"/>
                  </a:lnTo>
                  <a:cubicBezTo>
                    <a:pt x="13617" y="1894"/>
                    <a:pt x="12818" y="1920"/>
                    <a:pt x="12018" y="1920"/>
                  </a:cubicBezTo>
                  <a:cubicBezTo>
                    <a:pt x="11219" y="1920"/>
                    <a:pt x="10420" y="1894"/>
                    <a:pt x="9625" y="1841"/>
                  </a:cubicBezTo>
                  <a:cubicBezTo>
                    <a:pt x="6429" y="1647"/>
                    <a:pt x="3267" y="1012"/>
                    <a:pt x="213" y="4"/>
                  </a:cubicBezTo>
                  <a:cubicBezTo>
                    <a:pt x="201" y="1"/>
                    <a:pt x="189" y="0"/>
                    <a:pt x="17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3"/>
            <p:cNvSpPr/>
            <p:nvPr/>
          </p:nvSpPr>
          <p:spPr>
            <a:xfrm>
              <a:off x="894200" y="676925"/>
              <a:ext cx="294050" cy="95050"/>
            </a:xfrm>
            <a:custGeom>
              <a:avLst/>
              <a:gdLst/>
              <a:ahLst/>
              <a:cxnLst/>
              <a:rect l="l" t="t" r="r" b="b"/>
              <a:pathLst>
                <a:path w="11762" h="3802" extrusionOk="0">
                  <a:moveTo>
                    <a:pt x="3562" y="1"/>
                  </a:moveTo>
                  <a:cubicBezTo>
                    <a:pt x="2220" y="1"/>
                    <a:pt x="939" y="315"/>
                    <a:pt x="247" y="521"/>
                  </a:cubicBezTo>
                  <a:cubicBezTo>
                    <a:pt x="35" y="574"/>
                    <a:pt x="0" y="857"/>
                    <a:pt x="177" y="980"/>
                  </a:cubicBezTo>
                  <a:cubicBezTo>
                    <a:pt x="866" y="1422"/>
                    <a:pt x="2331" y="2270"/>
                    <a:pt x="4716" y="3205"/>
                  </a:cubicBezTo>
                  <a:cubicBezTo>
                    <a:pt x="5875" y="3652"/>
                    <a:pt x="7045" y="3801"/>
                    <a:pt x="8089" y="3801"/>
                  </a:cubicBezTo>
                  <a:cubicBezTo>
                    <a:pt x="10176" y="3801"/>
                    <a:pt x="11762" y="3205"/>
                    <a:pt x="11762" y="3205"/>
                  </a:cubicBezTo>
                  <a:cubicBezTo>
                    <a:pt x="11762" y="3205"/>
                    <a:pt x="7876" y="980"/>
                    <a:pt x="5387" y="238"/>
                  </a:cubicBezTo>
                  <a:cubicBezTo>
                    <a:pt x="4800" y="66"/>
                    <a:pt x="4175" y="1"/>
                    <a:pt x="3562"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3"/>
            <p:cNvSpPr/>
            <p:nvPr/>
          </p:nvSpPr>
          <p:spPr>
            <a:xfrm>
              <a:off x="894650" y="693450"/>
              <a:ext cx="294950" cy="65125"/>
            </a:xfrm>
            <a:custGeom>
              <a:avLst/>
              <a:gdLst/>
              <a:ahLst/>
              <a:cxnLst/>
              <a:rect l="l" t="t" r="r" b="b"/>
              <a:pathLst>
                <a:path w="11798" h="2605" extrusionOk="0">
                  <a:moveTo>
                    <a:pt x="53" y="1"/>
                  </a:moveTo>
                  <a:cubicBezTo>
                    <a:pt x="36" y="1"/>
                    <a:pt x="17" y="19"/>
                    <a:pt x="0" y="54"/>
                  </a:cubicBezTo>
                  <a:cubicBezTo>
                    <a:pt x="0" y="90"/>
                    <a:pt x="17" y="107"/>
                    <a:pt x="53" y="125"/>
                  </a:cubicBezTo>
                  <a:lnTo>
                    <a:pt x="11727" y="2598"/>
                  </a:lnTo>
                  <a:cubicBezTo>
                    <a:pt x="11736" y="2602"/>
                    <a:pt x="11746" y="2604"/>
                    <a:pt x="11754" y="2604"/>
                  </a:cubicBezTo>
                  <a:cubicBezTo>
                    <a:pt x="11778" y="2604"/>
                    <a:pt x="11797" y="2588"/>
                    <a:pt x="11797" y="2562"/>
                  </a:cubicBezTo>
                  <a:cubicBezTo>
                    <a:pt x="11797" y="2527"/>
                    <a:pt x="11779" y="2492"/>
                    <a:pt x="11762" y="2492"/>
                  </a:cubicBezTo>
                  <a:lnTo>
                    <a:pt x="71"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3"/>
            <p:cNvSpPr/>
            <p:nvPr/>
          </p:nvSpPr>
          <p:spPr>
            <a:xfrm>
              <a:off x="948925" y="677150"/>
              <a:ext cx="25650" cy="55075"/>
            </a:xfrm>
            <a:custGeom>
              <a:avLst/>
              <a:gdLst/>
              <a:ahLst/>
              <a:cxnLst/>
              <a:rect l="l" t="t" r="r" b="b"/>
              <a:pathLst>
                <a:path w="1026" h="2203" extrusionOk="0">
                  <a:moveTo>
                    <a:pt x="107" y="0"/>
                  </a:moveTo>
                  <a:cubicBezTo>
                    <a:pt x="72" y="17"/>
                    <a:pt x="72" y="52"/>
                    <a:pt x="90" y="88"/>
                  </a:cubicBezTo>
                  <a:lnTo>
                    <a:pt x="884" y="1342"/>
                  </a:lnTo>
                  <a:lnTo>
                    <a:pt x="19" y="2101"/>
                  </a:lnTo>
                  <a:cubicBezTo>
                    <a:pt x="1" y="2119"/>
                    <a:pt x="1" y="2155"/>
                    <a:pt x="19" y="2190"/>
                  </a:cubicBezTo>
                  <a:cubicBezTo>
                    <a:pt x="28" y="2198"/>
                    <a:pt x="41" y="2203"/>
                    <a:pt x="54" y="2203"/>
                  </a:cubicBezTo>
                  <a:cubicBezTo>
                    <a:pt x="67" y="2203"/>
                    <a:pt x="81" y="2198"/>
                    <a:pt x="90" y="2190"/>
                  </a:cubicBezTo>
                  <a:lnTo>
                    <a:pt x="990" y="1395"/>
                  </a:lnTo>
                  <a:cubicBezTo>
                    <a:pt x="1025" y="1378"/>
                    <a:pt x="1025" y="1359"/>
                    <a:pt x="1008" y="1324"/>
                  </a:cubicBezTo>
                  <a:lnTo>
                    <a:pt x="177" y="17"/>
                  </a:lnTo>
                  <a:cubicBezTo>
                    <a:pt x="177" y="0"/>
                    <a:pt x="161" y="0"/>
                    <a:pt x="14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3"/>
            <p:cNvSpPr/>
            <p:nvPr/>
          </p:nvSpPr>
          <p:spPr>
            <a:xfrm>
              <a:off x="1006800" y="677150"/>
              <a:ext cx="30025" cy="80225"/>
            </a:xfrm>
            <a:custGeom>
              <a:avLst/>
              <a:gdLst/>
              <a:ahLst/>
              <a:cxnLst/>
              <a:rect l="l" t="t" r="r" b="b"/>
              <a:pathLst>
                <a:path w="1201" h="3209" extrusionOk="0">
                  <a:moveTo>
                    <a:pt x="71" y="0"/>
                  </a:moveTo>
                  <a:cubicBezTo>
                    <a:pt x="52" y="0"/>
                    <a:pt x="52" y="0"/>
                    <a:pt x="35" y="17"/>
                  </a:cubicBezTo>
                  <a:cubicBezTo>
                    <a:pt x="17" y="35"/>
                    <a:pt x="0" y="71"/>
                    <a:pt x="17" y="88"/>
                  </a:cubicBezTo>
                  <a:lnTo>
                    <a:pt x="1077" y="1872"/>
                  </a:lnTo>
                  <a:lnTo>
                    <a:pt x="71" y="3108"/>
                  </a:lnTo>
                  <a:cubicBezTo>
                    <a:pt x="35" y="3144"/>
                    <a:pt x="52" y="3179"/>
                    <a:pt x="71" y="3196"/>
                  </a:cubicBezTo>
                  <a:cubicBezTo>
                    <a:pt x="78" y="3204"/>
                    <a:pt x="88" y="3208"/>
                    <a:pt x="99" y="3208"/>
                  </a:cubicBezTo>
                  <a:cubicBezTo>
                    <a:pt x="114" y="3208"/>
                    <a:pt x="131" y="3199"/>
                    <a:pt x="141" y="3179"/>
                  </a:cubicBezTo>
                  <a:lnTo>
                    <a:pt x="1183" y="1907"/>
                  </a:lnTo>
                  <a:cubicBezTo>
                    <a:pt x="1201" y="1889"/>
                    <a:pt x="1201" y="1872"/>
                    <a:pt x="1201" y="1854"/>
                  </a:cubicBezTo>
                  <a:lnTo>
                    <a:pt x="123" y="35"/>
                  </a:lnTo>
                  <a:cubicBezTo>
                    <a:pt x="106" y="17"/>
                    <a:pt x="88" y="0"/>
                    <a:pt x="7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3"/>
            <p:cNvSpPr/>
            <p:nvPr/>
          </p:nvSpPr>
          <p:spPr>
            <a:xfrm>
              <a:off x="1059300" y="696100"/>
              <a:ext cx="33600" cy="75325"/>
            </a:xfrm>
            <a:custGeom>
              <a:avLst/>
              <a:gdLst/>
              <a:ahLst/>
              <a:cxnLst/>
              <a:rect l="l" t="t" r="r" b="b"/>
              <a:pathLst>
                <a:path w="1344" h="3013" extrusionOk="0">
                  <a:moveTo>
                    <a:pt x="337" y="1"/>
                  </a:moveTo>
                  <a:cubicBezTo>
                    <a:pt x="302" y="19"/>
                    <a:pt x="302" y="54"/>
                    <a:pt x="319" y="90"/>
                  </a:cubicBezTo>
                  <a:lnTo>
                    <a:pt x="1202" y="1644"/>
                  </a:lnTo>
                  <a:lnTo>
                    <a:pt x="19" y="2915"/>
                  </a:lnTo>
                  <a:cubicBezTo>
                    <a:pt x="1" y="2932"/>
                    <a:pt x="1" y="2968"/>
                    <a:pt x="19" y="2986"/>
                  </a:cubicBezTo>
                  <a:cubicBezTo>
                    <a:pt x="37" y="3004"/>
                    <a:pt x="55" y="3013"/>
                    <a:pt x="70" y="3013"/>
                  </a:cubicBezTo>
                  <a:cubicBezTo>
                    <a:pt x="85" y="3013"/>
                    <a:pt x="98" y="3004"/>
                    <a:pt x="107" y="2986"/>
                  </a:cubicBezTo>
                  <a:lnTo>
                    <a:pt x="1326" y="1696"/>
                  </a:lnTo>
                  <a:cubicBezTo>
                    <a:pt x="1343" y="1679"/>
                    <a:pt x="1343" y="1644"/>
                    <a:pt x="1326" y="1625"/>
                  </a:cubicBezTo>
                  <a:lnTo>
                    <a:pt x="408" y="19"/>
                  </a:lnTo>
                  <a:cubicBezTo>
                    <a:pt x="408" y="1"/>
                    <a:pt x="389" y="1"/>
                    <a:pt x="37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3"/>
            <p:cNvSpPr/>
            <p:nvPr/>
          </p:nvSpPr>
          <p:spPr>
            <a:xfrm>
              <a:off x="1109225" y="720825"/>
              <a:ext cx="29150" cy="52475"/>
            </a:xfrm>
            <a:custGeom>
              <a:avLst/>
              <a:gdLst/>
              <a:ahLst/>
              <a:cxnLst/>
              <a:rect l="l" t="t" r="r" b="b"/>
              <a:pathLst>
                <a:path w="1166" h="2099" extrusionOk="0">
                  <a:moveTo>
                    <a:pt x="495" y="1"/>
                  </a:moveTo>
                  <a:cubicBezTo>
                    <a:pt x="459" y="19"/>
                    <a:pt x="459" y="54"/>
                    <a:pt x="476" y="90"/>
                  </a:cubicBezTo>
                  <a:lnTo>
                    <a:pt x="1025" y="990"/>
                  </a:lnTo>
                  <a:lnTo>
                    <a:pt x="17" y="1997"/>
                  </a:lnTo>
                  <a:cubicBezTo>
                    <a:pt x="0" y="2032"/>
                    <a:pt x="0" y="2068"/>
                    <a:pt x="17" y="2085"/>
                  </a:cubicBezTo>
                  <a:cubicBezTo>
                    <a:pt x="26" y="2094"/>
                    <a:pt x="40" y="2098"/>
                    <a:pt x="53" y="2098"/>
                  </a:cubicBezTo>
                  <a:cubicBezTo>
                    <a:pt x="66" y="2098"/>
                    <a:pt x="79" y="2094"/>
                    <a:pt x="88" y="2085"/>
                  </a:cubicBezTo>
                  <a:lnTo>
                    <a:pt x="1147" y="1043"/>
                  </a:lnTo>
                  <a:cubicBezTo>
                    <a:pt x="1166" y="1025"/>
                    <a:pt x="1166" y="990"/>
                    <a:pt x="1147" y="973"/>
                  </a:cubicBezTo>
                  <a:lnTo>
                    <a:pt x="565" y="19"/>
                  </a:lnTo>
                  <a:cubicBezTo>
                    <a:pt x="565" y="1"/>
                    <a:pt x="547" y="1"/>
                    <a:pt x="53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 name="Google Shape;97;p3"/>
          <p:cNvGrpSpPr/>
          <p:nvPr/>
        </p:nvGrpSpPr>
        <p:grpSpPr>
          <a:xfrm>
            <a:off x="8122762" y="5730648"/>
            <a:ext cx="544965" cy="519537"/>
            <a:chOff x="2377650" y="912450"/>
            <a:chExt cx="328075" cy="234575"/>
          </a:xfrm>
        </p:grpSpPr>
        <p:sp>
          <p:nvSpPr>
            <p:cNvPr id="98" name="Google Shape;98;p3"/>
            <p:cNvSpPr/>
            <p:nvPr/>
          </p:nvSpPr>
          <p:spPr>
            <a:xfrm>
              <a:off x="2377650" y="1021600"/>
              <a:ext cx="327625" cy="125425"/>
            </a:xfrm>
            <a:custGeom>
              <a:avLst/>
              <a:gdLst/>
              <a:ahLst/>
              <a:cxnLst/>
              <a:rect l="l" t="t" r="r" b="b"/>
              <a:pathLst>
                <a:path w="13105" h="5017" extrusionOk="0">
                  <a:moveTo>
                    <a:pt x="139" y="0"/>
                  </a:moveTo>
                  <a:cubicBezTo>
                    <a:pt x="90" y="0"/>
                    <a:pt x="49" y="33"/>
                    <a:pt x="35" y="85"/>
                  </a:cubicBezTo>
                  <a:cubicBezTo>
                    <a:pt x="0" y="138"/>
                    <a:pt x="35" y="226"/>
                    <a:pt x="89" y="244"/>
                  </a:cubicBezTo>
                  <a:cubicBezTo>
                    <a:pt x="160" y="280"/>
                    <a:pt x="6958" y="3211"/>
                    <a:pt x="12946" y="5012"/>
                  </a:cubicBezTo>
                  <a:cubicBezTo>
                    <a:pt x="12958" y="5015"/>
                    <a:pt x="12969" y="5017"/>
                    <a:pt x="12981" y="5017"/>
                  </a:cubicBezTo>
                  <a:cubicBezTo>
                    <a:pt x="13038" y="5017"/>
                    <a:pt x="13090" y="4982"/>
                    <a:pt x="13104" y="4923"/>
                  </a:cubicBezTo>
                  <a:lnTo>
                    <a:pt x="13104" y="4888"/>
                  </a:lnTo>
                  <a:cubicBezTo>
                    <a:pt x="13104" y="4836"/>
                    <a:pt x="13069" y="4782"/>
                    <a:pt x="13016" y="4765"/>
                  </a:cubicBezTo>
                  <a:cubicBezTo>
                    <a:pt x="7047" y="2981"/>
                    <a:pt x="266" y="49"/>
                    <a:pt x="195" y="14"/>
                  </a:cubicBezTo>
                  <a:cubicBezTo>
                    <a:pt x="176" y="4"/>
                    <a:pt x="157" y="0"/>
                    <a:pt x="139"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3"/>
            <p:cNvSpPr/>
            <p:nvPr/>
          </p:nvSpPr>
          <p:spPr>
            <a:xfrm>
              <a:off x="2442550" y="913175"/>
              <a:ext cx="263175" cy="232875"/>
            </a:xfrm>
            <a:custGeom>
              <a:avLst/>
              <a:gdLst/>
              <a:ahLst/>
              <a:cxnLst/>
              <a:rect l="l" t="t" r="r" b="b"/>
              <a:pathLst>
                <a:path w="10527" h="9315" extrusionOk="0">
                  <a:moveTo>
                    <a:pt x="151" y="0"/>
                  </a:moveTo>
                  <a:cubicBezTo>
                    <a:pt x="117" y="0"/>
                    <a:pt x="83" y="13"/>
                    <a:pt x="53" y="42"/>
                  </a:cubicBezTo>
                  <a:cubicBezTo>
                    <a:pt x="1" y="77"/>
                    <a:pt x="1" y="166"/>
                    <a:pt x="53" y="218"/>
                  </a:cubicBezTo>
                  <a:cubicBezTo>
                    <a:pt x="107" y="272"/>
                    <a:pt x="5387" y="5464"/>
                    <a:pt x="10314" y="9296"/>
                  </a:cubicBezTo>
                  <a:cubicBezTo>
                    <a:pt x="10340" y="9308"/>
                    <a:pt x="10365" y="9314"/>
                    <a:pt x="10388" y="9314"/>
                  </a:cubicBezTo>
                  <a:cubicBezTo>
                    <a:pt x="10431" y="9314"/>
                    <a:pt x="10468" y="9295"/>
                    <a:pt x="10491" y="9260"/>
                  </a:cubicBezTo>
                  <a:cubicBezTo>
                    <a:pt x="10508" y="9243"/>
                    <a:pt x="10526" y="9208"/>
                    <a:pt x="10526" y="9190"/>
                  </a:cubicBezTo>
                  <a:cubicBezTo>
                    <a:pt x="10526" y="9154"/>
                    <a:pt x="10508" y="9119"/>
                    <a:pt x="10473" y="9084"/>
                  </a:cubicBezTo>
                  <a:cubicBezTo>
                    <a:pt x="5546" y="5269"/>
                    <a:pt x="283" y="77"/>
                    <a:pt x="230" y="25"/>
                  </a:cubicBezTo>
                  <a:cubicBezTo>
                    <a:pt x="206" y="9"/>
                    <a:pt x="179" y="0"/>
                    <a:pt x="151"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3"/>
            <p:cNvSpPr/>
            <p:nvPr/>
          </p:nvSpPr>
          <p:spPr>
            <a:xfrm>
              <a:off x="2389125" y="1004275"/>
              <a:ext cx="95850" cy="89675"/>
            </a:xfrm>
            <a:custGeom>
              <a:avLst/>
              <a:gdLst/>
              <a:ahLst/>
              <a:cxnLst/>
              <a:rect l="l" t="t" r="r" b="b"/>
              <a:pathLst>
                <a:path w="3834" h="3587" extrusionOk="0">
                  <a:moveTo>
                    <a:pt x="1914" y="0"/>
                  </a:moveTo>
                  <a:cubicBezTo>
                    <a:pt x="1043" y="0"/>
                    <a:pt x="270" y="637"/>
                    <a:pt x="142" y="1538"/>
                  </a:cubicBezTo>
                  <a:cubicBezTo>
                    <a:pt x="0" y="2527"/>
                    <a:pt x="690" y="3427"/>
                    <a:pt x="1679" y="3568"/>
                  </a:cubicBezTo>
                  <a:cubicBezTo>
                    <a:pt x="1764" y="3580"/>
                    <a:pt x="1848" y="3586"/>
                    <a:pt x="1932" y="3586"/>
                  </a:cubicBezTo>
                  <a:cubicBezTo>
                    <a:pt x="2804" y="3586"/>
                    <a:pt x="3579" y="2934"/>
                    <a:pt x="3692" y="2032"/>
                  </a:cubicBezTo>
                  <a:cubicBezTo>
                    <a:pt x="3833" y="1060"/>
                    <a:pt x="3162" y="142"/>
                    <a:pt x="2173" y="19"/>
                  </a:cubicBezTo>
                  <a:cubicBezTo>
                    <a:pt x="2086" y="6"/>
                    <a:pt x="2000" y="0"/>
                    <a:pt x="1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3"/>
            <p:cNvSpPr/>
            <p:nvPr/>
          </p:nvSpPr>
          <p:spPr>
            <a:xfrm>
              <a:off x="2441675" y="912450"/>
              <a:ext cx="99350" cy="93175"/>
            </a:xfrm>
            <a:custGeom>
              <a:avLst/>
              <a:gdLst/>
              <a:ahLst/>
              <a:cxnLst/>
              <a:rect l="l" t="t" r="r" b="b"/>
              <a:pathLst>
                <a:path w="3974" h="3727" extrusionOk="0">
                  <a:moveTo>
                    <a:pt x="2000" y="1"/>
                  </a:moveTo>
                  <a:cubicBezTo>
                    <a:pt x="1082" y="1"/>
                    <a:pt x="288" y="671"/>
                    <a:pt x="159" y="1608"/>
                  </a:cubicBezTo>
                  <a:cubicBezTo>
                    <a:pt x="1" y="2614"/>
                    <a:pt x="724" y="3568"/>
                    <a:pt x="1731" y="3709"/>
                  </a:cubicBezTo>
                  <a:cubicBezTo>
                    <a:pt x="1819" y="3721"/>
                    <a:pt x="1906" y="3727"/>
                    <a:pt x="1992" y="3727"/>
                  </a:cubicBezTo>
                  <a:cubicBezTo>
                    <a:pt x="2910" y="3727"/>
                    <a:pt x="3703" y="3056"/>
                    <a:pt x="3832" y="2119"/>
                  </a:cubicBezTo>
                  <a:cubicBezTo>
                    <a:pt x="3973" y="1114"/>
                    <a:pt x="3267" y="160"/>
                    <a:pt x="2261" y="19"/>
                  </a:cubicBezTo>
                  <a:cubicBezTo>
                    <a:pt x="2173" y="6"/>
                    <a:pt x="2086" y="1"/>
                    <a:pt x="2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3"/>
          <p:cNvSpPr/>
          <p:nvPr/>
        </p:nvSpPr>
        <p:spPr>
          <a:xfrm rot="10800000">
            <a:off x="611343" y="290674"/>
            <a:ext cx="760443" cy="607285"/>
          </a:xfrm>
          <a:custGeom>
            <a:avLst/>
            <a:gdLst/>
            <a:ahLst/>
            <a:cxnLst/>
            <a:rect l="l" t="t" r="r" b="b"/>
            <a:pathLst>
              <a:path w="17272" h="10345" extrusionOk="0">
                <a:moveTo>
                  <a:pt x="2752" y="1"/>
                </a:moveTo>
                <a:cubicBezTo>
                  <a:pt x="2661" y="1"/>
                  <a:pt x="2568" y="4"/>
                  <a:pt x="2476" y="12"/>
                </a:cubicBezTo>
                <a:cubicBezTo>
                  <a:pt x="1027" y="154"/>
                  <a:pt x="1" y="1563"/>
                  <a:pt x="685" y="2951"/>
                </a:cubicBezTo>
                <a:cubicBezTo>
                  <a:pt x="906" y="3415"/>
                  <a:pt x="1249" y="3817"/>
                  <a:pt x="1611" y="4180"/>
                </a:cubicBezTo>
                <a:cubicBezTo>
                  <a:pt x="3624" y="6192"/>
                  <a:pt x="6260" y="7460"/>
                  <a:pt x="8917" y="8386"/>
                </a:cubicBezTo>
                <a:cubicBezTo>
                  <a:pt x="10186" y="8829"/>
                  <a:pt x="11493" y="9212"/>
                  <a:pt x="12822" y="9553"/>
                </a:cubicBezTo>
                <a:cubicBezTo>
                  <a:pt x="14030" y="9856"/>
                  <a:pt x="15258" y="10258"/>
                  <a:pt x="16526" y="10318"/>
                </a:cubicBezTo>
                <a:cubicBezTo>
                  <a:pt x="16615" y="10327"/>
                  <a:pt x="16718" y="10345"/>
                  <a:pt x="16814" y="10345"/>
                </a:cubicBezTo>
                <a:cubicBezTo>
                  <a:pt x="16955" y="10345"/>
                  <a:pt x="17081" y="10305"/>
                  <a:pt x="17129" y="10138"/>
                </a:cubicBezTo>
                <a:cubicBezTo>
                  <a:pt x="17271" y="9674"/>
                  <a:pt x="16284" y="9010"/>
                  <a:pt x="16023" y="8748"/>
                </a:cubicBezTo>
                <a:cubicBezTo>
                  <a:pt x="15379" y="8144"/>
                  <a:pt x="14754" y="7521"/>
                  <a:pt x="14110" y="6917"/>
                </a:cubicBezTo>
                <a:cubicBezTo>
                  <a:pt x="11292" y="4260"/>
                  <a:pt x="8273" y="1603"/>
                  <a:pt x="4529" y="355"/>
                </a:cubicBezTo>
                <a:cubicBezTo>
                  <a:pt x="3953" y="162"/>
                  <a:pt x="3360" y="1"/>
                  <a:pt x="2752"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3"/>
          <p:cNvSpPr/>
          <p:nvPr/>
        </p:nvSpPr>
        <p:spPr>
          <a:xfrm rot="10800000">
            <a:off x="329488" y="423251"/>
            <a:ext cx="281864" cy="1022260"/>
          </a:xfrm>
          <a:custGeom>
            <a:avLst/>
            <a:gdLst/>
            <a:ahLst/>
            <a:cxnLst/>
            <a:rect l="l" t="t" r="r" b="b"/>
            <a:pathLst>
              <a:path w="6402" h="17414" extrusionOk="0">
                <a:moveTo>
                  <a:pt x="5268" y="1"/>
                </a:moveTo>
                <a:cubicBezTo>
                  <a:pt x="4814" y="1"/>
                  <a:pt x="4346" y="332"/>
                  <a:pt x="4007" y="686"/>
                </a:cubicBezTo>
                <a:cubicBezTo>
                  <a:pt x="2759" y="2035"/>
                  <a:pt x="2075" y="3785"/>
                  <a:pt x="1571" y="5537"/>
                </a:cubicBezTo>
                <a:cubicBezTo>
                  <a:pt x="988" y="7590"/>
                  <a:pt x="604" y="9703"/>
                  <a:pt x="464" y="11837"/>
                </a:cubicBezTo>
                <a:cubicBezTo>
                  <a:pt x="403" y="12703"/>
                  <a:pt x="1" y="17252"/>
                  <a:pt x="907" y="17413"/>
                </a:cubicBezTo>
                <a:cubicBezTo>
                  <a:pt x="1732" y="14998"/>
                  <a:pt x="2416" y="12561"/>
                  <a:pt x="3382" y="10186"/>
                </a:cubicBezTo>
                <a:cubicBezTo>
                  <a:pt x="4348" y="7851"/>
                  <a:pt x="5335" y="5516"/>
                  <a:pt x="6020" y="3061"/>
                </a:cubicBezTo>
                <a:cubicBezTo>
                  <a:pt x="6221" y="2357"/>
                  <a:pt x="6401" y="1592"/>
                  <a:pt x="6200" y="887"/>
                </a:cubicBezTo>
                <a:cubicBezTo>
                  <a:pt x="6120" y="565"/>
                  <a:pt x="5959" y="243"/>
                  <a:pt x="5677" y="103"/>
                </a:cubicBezTo>
                <a:cubicBezTo>
                  <a:pt x="5545" y="32"/>
                  <a:pt x="5407" y="1"/>
                  <a:pt x="526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4" name="Google Shape;104;p3"/>
          <p:cNvGrpSpPr/>
          <p:nvPr/>
        </p:nvGrpSpPr>
        <p:grpSpPr>
          <a:xfrm rot="6388792">
            <a:off x="535808" y="5964557"/>
            <a:ext cx="478563" cy="673067"/>
            <a:chOff x="5167125" y="1772450"/>
            <a:chExt cx="203800" cy="382175"/>
          </a:xfrm>
        </p:grpSpPr>
        <p:sp>
          <p:nvSpPr>
            <p:cNvPr id="105" name="Google Shape;105;p3"/>
            <p:cNvSpPr/>
            <p:nvPr/>
          </p:nvSpPr>
          <p:spPr>
            <a:xfrm>
              <a:off x="5167125" y="1773500"/>
              <a:ext cx="203800" cy="379100"/>
            </a:xfrm>
            <a:custGeom>
              <a:avLst/>
              <a:gdLst/>
              <a:ahLst/>
              <a:cxnLst/>
              <a:rect l="l" t="t" r="r" b="b"/>
              <a:pathLst>
                <a:path w="8152" h="15164" extrusionOk="0">
                  <a:moveTo>
                    <a:pt x="7703" y="0"/>
                  </a:moveTo>
                  <a:cubicBezTo>
                    <a:pt x="7613" y="0"/>
                    <a:pt x="7521" y="34"/>
                    <a:pt x="7448" y="108"/>
                  </a:cubicBezTo>
                  <a:cubicBezTo>
                    <a:pt x="6643" y="892"/>
                    <a:pt x="5011" y="2623"/>
                    <a:pt x="2958" y="5583"/>
                  </a:cubicBezTo>
                  <a:cubicBezTo>
                    <a:pt x="0" y="9869"/>
                    <a:pt x="685" y="15164"/>
                    <a:pt x="685" y="15164"/>
                  </a:cubicBezTo>
                  <a:cubicBezTo>
                    <a:pt x="685" y="15164"/>
                    <a:pt x="4992" y="10594"/>
                    <a:pt x="6783" y="7435"/>
                  </a:cubicBezTo>
                  <a:cubicBezTo>
                    <a:pt x="8132" y="5059"/>
                    <a:pt x="8151" y="1799"/>
                    <a:pt x="8071" y="349"/>
                  </a:cubicBezTo>
                  <a:cubicBezTo>
                    <a:pt x="8058" y="135"/>
                    <a:pt x="7883" y="0"/>
                    <a:pt x="7703"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3"/>
            <p:cNvSpPr/>
            <p:nvPr/>
          </p:nvSpPr>
          <p:spPr>
            <a:xfrm>
              <a:off x="5182225" y="1772450"/>
              <a:ext cx="183175" cy="382175"/>
            </a:xfrm>
            <a:custGeom>
              <a:avLst/>
              <a:gdLst/>
              <a:ahLst/>
              <a:cxnLst/>
              <a:rect l="l" t="t" r="r" b="b"/>
              <a:pathLst>
                <a:path w="7327" h="15287" extrusionOk="0">
                  <a:moveTo>
                    <a:pt x="7234" y="1"/>
                  </a:moveTo>
                  <a:cubicBezTo>
                    <a:pt x="7205" y="1"/>
                    <a:pt x="7180" y="19"/>
                    <a:pt x="7166" y="48"/>
                  </a:cubicBezTo>
                  <a:lnTo>
                    <a:pt x="19" y="15185"/>
                  </a:lnTo>
                  <a:cubicBezTo>
                    <a:pt x="0" y="15225"/>
                    <a:pt x="19" y="15266"/>
                    <a:pt x="60" y="15286"/>
                  </a:cubicBezTo>
                  <a:lnTo>
                    <a:pt x="81" y="15286"/>
                  </a:lnTo>
                  <a:cubicBezTo>
                    <a:pt x="121" y="15286"/>
                    <a:pt x="140" y="15266"/>
                    <a:pt x="161" y="15246"/>
                  </a:cubicBezTo>
                  <a:lnTo>
                    <a:pt x="7306" y="129"/>
                  </a:lnTo>
                  <a:cubicBezTo>
                    <a:pt x="7327" y="89"/>
                    <a:pt x="7306" y="29"/>
                    <a:pt x="7266" y="8"/>
                  </a:cubicBezTo>
                  <a:cubicBezTo>
                    <a:pt x="7255" y="3"/>
                    <a:pt x="7244" y="1"/>
                    <a:pt x="723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3"/>
            <p:cNvSpPr/>
            <p:nvPr/>
          </p:nvSpPr>
          <p:spPr>
            <a:xfrm>
              <a:off x="5294400" y="1834850"/>
              <a:ext cx="75525" cy="41000"/>
            </a:xfrm>
            <a:custGeom>
              <a:avLst/>
              <a:gdLst/>
              <a:ahLst/>
              <a:cxnLst/>
              <a:rect l="l" t="t" r="r" b="b"/>
              <a:pathLst>
                <a:path w="3021" h="1640" extrusionOk="0">
                  <a:moveTo>
                    <a:pt x="94" y="0"/>
                  </a:moveTo>
                  <a:cubicBezTo>
                    <a:pt x="83" y="0"/>
                    <a:pt x="73" y="3"/>
                    <a:pt x="62" y="8"/>
                  </a:cubicBezTo>
                  <a:cubicBezTo>
                    <a:pt x="22" y="29"/>
                    <a:pt x="1" y="89"/>
                    <a:pt x="22" y="129"/>
                  </a:cubicBezTo>
                  <a:lnTo>
                    <a:pt x="806" y="1599"/>
                  </a:lnTo>
                  <a:cubicBezTo>
                    <a:pt x="827" y="1639"/>
                    <a:pt x="846" y="1639"/>
                    <a:pt x="887" y="1639"/>
                  </a:cubicBezTo>
                  <a:lnTo>
                    <a:pt x="907" y="1639"/>
                  </a:lnTo>
                  <a:lnTo>
                    <a:pt x="2940" y="934"/>
                  </a:lnTo>
                  <a:cubicBezTo>
                    <a:pt x="2980" y="934"/>
                    <a:pt x="3020" y="874"/>
                    <a:pt x="3001" y="834"/>
                  </a:cubicBezTo>
                  <a:cubicBezTo>
                    <a:pt x="2986" y="805"/>
                    <a:pt x="2960" y="786"/>
                    <a:pt x="2932" y="786"/>
                  </a:cubicBezTo>
                  <a:cubicBezTo>
                    <a:pt x="2921" y="786"/>
                    <a:pt x="2910" y="788"/>
                    <a:pt x="2899" y="794"/>
                  </a:cubicBezTo>
                  <a:lnTo>
                    <a:pt x="907" y="1478"/>
                  </a:lnTo>
                  <a:lnTo>
                    <a:pt x="162" y="48"/>
                  </a:lnTo>
                  <a:cubicBezTo>
                    <a:pt x="148" y="19"/>
                    <a:pt x="122" y="0"/>
                    <a:pt x="9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3"/>
            <p:cNvSpPr/>
            <p:nvPr/>
          </p:nvSpPr>
          <p:spPr>
            <a:xfrm>
              <a:off x="5241600" y="1907675"/>
              <a:ext cx="109725" cy="49700"/>
            </a:xfrm>
            <a:custGeom>
              <a:avLst/>
              <a:gdLst/>
              <a:ahLst/>
              <a:cxnLst/>
              <a:rect l="l" t="t" r="r" b="b"/>
              <a:pathLst>
                <a:path w="4389" h="1988" extrusionOk="0">
                  <a:moveTo>
                    <a:pt x="81" y="1"/>
                  </a:moveTo>
                  <a:cubicBezTo>
                    <a:pt x="64" y="1"/>
                    <a:pt x="49" y="6"/>
                    <a:pt x="40" y="14"/>
                  </a:cubicBezTo>
                  <a:cubicBezTo>
                    <a:pt x="0" y="34"/>
                    <a:pt x="0" y="95"/>
                    <a:pt x="20" y="114"/>
                  </a:cubicBezTo>
                  <a:lnTo>
                    <a:pt x="1409" y="1947"/>
                  </a:lnTo>
                  <a:cubicBezTo>
                    <a:pt x="1429" y="1966"/>
                    <a:pt x="1449" y="1987"/>
                    <a:pt x="1469" y="1987"/>
                  </a:cubicBezTo>
                  <a:cubicBezTo>
                    <a:pt x="1490" y="1987"/>
                    <a:pt x="1490" y="1987"/>
                    <a:pt x="1509" y="1966"/>
                  </a:cubicBezTo>
                  <a:lnTo>
                    <a:pt x="4327" y="1101"/>
                  </a:lnTo>
                  <a:cubicBezTo>
                    <a:pt x="4367" y="1080"/>
                    <a:pt x="4388" y="1040"/>
                    <a:pt x="4367" y="1000"/>
                  </a:cubicBezTo>
                  <a:cubicBezTo>
                    <a:pt x="4367" y="967"/>
                    <a:pt x="4341" y="935"/>
                    <a:pt x="4309" y="935"/>
                  </a:cubicBezTo>
                  <a:cubicBezTo>
                    <a:pt x="4302" y="935"/>
                    <a:pt x="4294" y="936"/>
                    <a:pt x="4287" y="940"/>
                  </a:cubicBezTo>
                  <a:lnTo>
                    <a:pt x="1509" y="1805"/>
                  </a:lnTo>
                  <a:lnTo>
                    <a:pt x="140" y="34"/>
                  </a:lnTo>
                  <a:cubicBezTo>
                    <a:pt x="129" y="10"/>
                    <a:pt x="104" y="1"/>
                    <a:pt x="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3"/>
            <p:cNvSpPr/>
            <p:nvPr/>
          </p:nvSpPr>
          <p:spPr>
            <a:xfrm>
              <a:off x="5205850" y="1973100"/>
              <a:ext cx="100650" cy="55725"/>
            </a:xfrm>
            <a:custGeom>
              <a:avLst/>
              <a:gdLst/>
              <a:ahLst/>
              <a:cxnLst/>
              <a:rect l="l" t="t" r="r" b="b"/>
              <a:pathLst>
                <a:path w="4026" h="2229" extrusionOk="0">
                  <a:moveTo>
                    <a:pt x="90" y="0"/>
                  </a:moveTo>
                  <a:cubicBezTo>
                    <a:pt x="74" y="0"/>
                    <a:pt x="57" y="5"/>
                    <a:pt x="41" y="14"/>
                  </a:cubicBezTo>
                  <a:cubicBezTo>
                    <a:pt x="0" y="34"/>
                    <a:pt x="0" y="95"/>
                    <a:pt x="21" y="135"/>
                  </a:cubicBezTo>
                  <a:lnTo>
                    <a:pt x="1390" y="2207"/>
                  </a:lnTo>
                  <a:cubicBezTo>
                    <a:pt x="1409" y="2228"/>
                    <a:pt x="1430" y="2228"/>
                    <a:pt x="1470" y="2228"/>
                  </a:cubicBezTo>
                  <a:lnTo>
                    <a:pt x="1490" y="2228"/>
                  </a:lnTo>
                  <a:lnTo>
                    <a:pt x="3966" y="1504"/>
                  </a:lnTo>
                  <a:cubicBezTo>
                    <a:pt x="4007" y="1483"/>
                    <a:pt x="4026" y="1443"/>
                    <a:pt x="4007" y="1402"/>
                  </a:cubicBezTo>
                  <a:cubicBezTo>
                    <a:pt x="4007" y="1362"/>
                    <a:pt x="3945" y="1343"/>
                    <a:pt x="3905" y="1343"/>
                  </a:cubicBezTo>
                  <a:lnTo>
                    <a:pt x="1490" y="2067"/>
                  </a:lnTo>
                  <a:lnTo>
                    <a:pt x="142" y="34"/>
                  </a:lnTo>
                  <a:cubicBezTo>
                    <a:pt x="130" y="10"/>
                    <a:pt x="111" y="0"/>
                    <a:pt x="9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3"/>
            <p:cNvSpPr/>
            <p:nvPr/>
          </p:nvSpPr>
          <p:spPr>
            <a:xfrm>
              <a:off x="5186725" y="2040150"/>
              <a:ext cx="68450" cy="48050"/>
            </a:xfrm>
            <a:custGeom>
              <a:avLst/>
              <a:gdLst/>
              <a:ahLst/>
              <a:cxnLst/>
              <a:rect l="l" t="t" r="r" b="b"/>
              <a:pathLst>
                <a:path w="2738" h="1922" extrusionOk="0">
                  <a:moveTo>
                    <a:pt x="93" y="1"/>
                  </a:moveTo>
                  <a:cubicBezTo>
                    <a:pt x="83" y="1"/>
                    <a:pt x="72" y="3"/>
                    <a:pt x="62" y="8"/>
                  </a:cubicBezTo>
                  <a:cubicBezTo>
                    <a:pt x="21" y="49"/>
                    <a:pt x="0" y="89"/>
                    <a:pt x="21" y="129"/>
                  </a:cubicBezTo>
                  <a:lnTo>
                    <a:pt x="1108" y="1881"/>
                  </a:lnTo>
                  <a:cubicBezTo>
                    <a:pt x="1128" y="1921"/>
                    <a:pt x="1148" y="1921"/>
                    <a:pt x="1168" y="1921"/>
                  </a:cubicBezTo>
                  <a:lnTo>
                    <a:pt x="1208" y="1921"/>
                  </a:lnTo>
                  <a:lnTo>
                    <a:pt x="2678" y="1438"/>
                  </a:lnTo>
                  <a:cubicBezTo>
                    <a:pt x="2719" y="1417"/>
                    <a:pt x="2738" y="1377"/>
                    <a:pt x="2738" y="1337"/>
                  </a:cubicBezTo>
                  <a:cubicBezTo>
                    <a:pt x="2719" y="1297"/>
                    <a:pt x="2678" y="1277"/>
                    <a:pt x="2638" y="1277"/>
                  </a:cubicBezTo>
                  <a:lnTo>
                    <a:pt x="1208" y="1760"/>
                  </a:lnTo>
                  <a:lnTo>
                    <a:pt x="161" y="49"/>
                  </a:lnTo>
                  <a:cubicBezTo>
                    <a:pt x="147" y="19"/>
                    <a:pt x="122" y="1"/>
                    <a:pt x="9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1" name="Google Shape;111;p3"/>
          <p:cNvGrpSpPr/>
          <p:nvPr/>
        </p:nvGrpSpPr>
        <p:grpSpPr>
          <a:xfrm rot="2700000">
            <a:off x="403962" y="5363761"/>
            <a:ext cx="404425" cy="568852"/>
            <a:chOff x="5167125" y="1772450"/>
            <a:chExt cx="203800" cy="382175"/>
          </a:xfrm>
        </p:grpSpPr>
        <p:sp>
          <p:nvSpPr>
            <p:cNvPr id="112" name="Google Shape;112;p3"/>
            <p:cNvSpPr/>
            <p:nvPr/>
          </p:nvSpPr>
          <p:spPr>
            <a:xfrm>
              <a:off x="5167125" y="1773500"/>
              <a:ext cx="203800" cy="379100"/>
            </a:xfrm>
            <a:custGeom>
              <a:avLst/>
              <a:gdLst/>
              <a:ahLst/>
              <a:cxnLst/>
              <a:rect l="l" t="t" r="r" b="b"/>
              <a:pathLst>
                <a:path w="8152" h="15164" extrusionOk="0">
                  <a:moveTo>
                    <a:pt x="7703" y="0"/>
                  </a:moveTo>
                  <a:cubicBezTo>
                    <a:pt x="7613" y="0"/>
                    <a:pt x="7521" y="34"/>
                    <a:pt x="7448" y="108"/>
                  </a:cubicBezTo>
                  <a:cubicBezTo>
                    <a:pt x="6643" y="892"/>
                    <a:pt x="5011" y="2623"/>
                    <a:pt x="2958" y="5583"/>
                  </a:cubicBezTo>
                  <a:cubicBezTo>
                    <a:pt x="0" y="9869"/>
                    <a:pt x="685" y="15164"/>
                    <a:pt x="685" y="15164"/>
                  </a:cubicBezTo>
                  <a:cubicBezTo>
                    <a:pt x="685" y="15164"/>
                    <a:pt x="4992" y="10594"/>
                    <a:pt x="6783" y="7435"/>
                  </a:cubicBezTo>
                  <a:cubicBezTo>
                    <a:pt x="8132" y="5059"/>
                    <a:pt x="8151" y="1799"/>
                    <a:pt x="8071" y="349"/>
                  </a:cubicBezTo>
                  <a:cubicBezTo>
                    <a:pt x="8058" y="135"/>
                    <a:pt x="7883" y="0"/>
                    <a:pt x="7703"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3"/>
            <p:cNvSpPr/>
            <p:nvPr/>
          </p:nvSpPr>
          <p:spPr>
            <a:xfrm>
              <a:off x="5182225" y="1772450"/>
              <a:ext cx="183175" cy="382175"/>
            </a:xfrm>
            <a:custGeom>
              <a:avLst/>
              <a:gdLst/>
              <a:ahLst/>
              <a:cxnLst/>
              <a:rect l="l" t="t" r="r" b="b"/>
              <a:pathLst>
                <a:path w="7327" h="15287" extrusionOk="0">
                  <a:moveTo>
                    <a:pt x="7234" y="1"/>
                  </a:moveTo>
                  <a:cubicBezTo>
                    <a:pt x="7205" y="1"/>
                    <a:pt x="7180" y="19"/>
                    <a:pt x="7166" y="48"/>
                  </a:cubicBezTo>
                  <a:lnTo>
                    <a:pt x="19" y="15185"/>
                  </a:lnTo>
                  <a:cubicBezTo>
                    <a:pt x="0" y="15225"/>
                    <a:pt x="19" y="15266"/>
                    <a:pt x="60" y="15286"/>
                  </a:cubicBezTo>
                  <a:lnTo>
                    <a:pt x="81" y="15286"/>
                  </a:lnTo>
                  <a:cubicBezTo>
                    <a:pt x="121" y="15286"/>
                    <a:pt x="140" y="15266"/>
                    <a:pt x="161" y="15246"/>
                  </a:cubicBezTo>
                  <a:lnTo>
                    <a:pt x="7306" y="129"/>
                  </a:lnTo>
                  <a:cubicBezTo>
                    <a:pt x="7327" y="89"/>
                    <a:pt x="7306" y="29"/>
                    <a:pt x="7266" y="8"/>
                  </a:cubicBezTo>
                  <a:cubicBezTo>
                    <a:pt x="7255" y="3"/>
                    <a:pt x="7244" y="1"/>
                    <a:pt x="723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3"/>
            <p:cNvSpPr/>
            <p:nvPr/>
          </p:nvSpPr>
          <p:spPr>
            <a:xfrm>
              <a:off x="5294400" y="1834850"/>
              <a:ext cx="75525" cy="41000"/>
            </a:xfrm>
            <a:custGeom>
              <a:avLst/>
              <a:gdLst/>
              <a:ahLst/>
              <a:cxnLst/>
              <a:rect l="l" t="t" r="r" b="b"/>
              <a:pathLst>
                <a:path w="3021" h="1640" extrusionOk="0">
                  <a:moveTo>
                    <a:pt x="94" y="0"/>
                  </a:moveTo>
                  <a:cubicBezTo>
                    <a:pt x="83" y="0"/>
                    <a:pt x="73" y="3"/>
                    <a:pt x="62" y="8"/>
                  </a:cubicBezTo>
                  <a:cubicBezTo>
                    <a:pt x="22" y="29"/>
                    <a:pt x="1" y="89"/>
                    <a:pt x="22" y="129"/>
                  </a:cubicBezTo>
                  <a:lnTo>
                    <a:pt x="806" y="1599"/>
                  </a:lnTo>
                  <a:cubicBezTo>
                    <a:pt x="827" y="1639"/>
                    <a:pt x="846" y="1639"/>
                    <a:pt x="887" y="1639"/>
                  </a:cubicBezTo>
                  <a:lnTo>
                    <a:pt x="907" y="1639"/>
                  </a:lnTo>
                  <a:lnTo>
                    <a:pt x="2940" y="934"/>
                  </a:lnTo>
                  <a:cubicBezTo>
                    <a:pt x="2980" y="934"/>
                    <a:pt x="3020" y="874"/>
                    <a:pt x="3001" y="834"/>
                  </a:cubicBezTo>
                  <a:cubicBezTo>
                    <a:pt x="2986" y="805"/>
                    <a:pt x="2960" y="786"/>
                    <a:pt x="2932" y="786"/>
                  </a:cubicBezTo>
                  <a:cubicBezTo>
                    <a:pt x="2921" y="786"/>
                    <a:pt x="2910" y="788"/>
                    <a:pt x="2899" y="794"/>
                  </a:cubicBezTo>
                  <a:lnTo>
                    <a:pt x="907" y="1478"/>
                  </a:lnTo>
                  <a:lnTo>
                    <a:pt x="162" y="48"/>
                  </a:lnTo>
                  <a:cubicBezTo>
                    <a:pt x="148" y="19"/>
                    <a:pt x="122" y="0"/>
                    <a:pt x="9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3"/>
            <p:cNvSpPr/>
            <p:nvPr/>
          </p:nvSpPr>
          <p:spPr>
            <a:xfrm>
              <a:off x="5241600" y="1907675"/>
              <a:ext cx="109725" cy="49700"/>
            </a:xfrm>
            <a:custGeom>
              <a:avLst/>
              <a:gdLst/>
              <a:ahLst/>
              <a:cxnLst/>
              <a:rect l="l" t="t" r="r" b="b"/>
              <a:pathLst>
                <a:path w="4389" h="1988" extrusionOk="0">
                  <a:moveTo>
                    <a:pt x="81" y="1"/>
                  </a:moveTo>
                  <a:cubicBezTo>
                    <a:pt x="64" y="1"/>
                    <a:pt x="49" y="6"/>
                    <a:pt x="40" y="14"/>
                  </a:cubicBezTo>
                  <a:cubicBezTo>
                    <a:pt x="0" y="34"/>
                    <a:pt x="0" y="95"/>
                    <a:pt x="20" y="114"/>
                  </a:cubicBezTo>
                  <a:lnTo>
                    <a:pt x="1409" y="1947"/>
                  </a:lnTo>
                  <a:cubicBezTo>
                    <a:pt x="1429" y="1966"/>
                    <a:pt x="1449" y="1987"/>
                    <a:pt x="1469" y="1987"/>
                  </a:cubicBezTo>
                  <a:cubicBezTo>
                    <a:pt x="1490" y="1987"/>
                    <a:pt x="1490" y="1987"/>
                    <a:pt x="1509" y="1966"/>
                  </a:cubicBezTo>
                  <a:lnTo>
                    <a:pt x="4327" y="1101"/>
                  </a:lnTo>
                  <a:cubicBezTo>
                    <a:pt x="4367" y="1080"/>
                    <a:pt x="4388" y="1040"/>
                    <a:pt x="4367" y="1000"/>
                  </a:cubicBezTo>
                  <a:cubicBezTo>
                    <a:pt x="4367" y="967"/>
                    <a:pt x="4341" y="935"/>
                    <a:pt x="4309" y="935"/>
                  </a:cubicBezTo>
                  <a:cubicBezTo>
                    <a:pt x="4302" y="935"/>
                    <a:pt x="4294" y="936"/>
                    <a:pt x="4287" y="940"/>
                  </a:cubicBezTo>
                  <a:lnTo>
                    <a:pt x="1509" y="1805"/>
                  </a:lnTo>
                  <a:lnTo>
                    <a:pt x="140" y="34"/>
                  </a:lnTo>
                  <a:cubicBezTo>
                    <a:pt x="129" y="10"/>
                    <a:pt x="104" y="1"/>
                    <a:pt x="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3"/>
            <p:cNvSpPr/>
            <p:nvPr/>
          </p:nvSpPr>
          <p:spPr>
            <a:xfrm>
              <a:off x="5205850" y="1973100"/>
              <a:ext cx="100650" cy="55725"/>
            </a:xfrm>
            <a:custGeom>
              <a:avLst/>
              <a:gdLst/>
              <a:ahLst/>
              <a:cxnLst/>
              <a:rect l="l" t="t" r="r" b="b"/>
              <a:pathLst>
                <a:path w="4026" h="2229" extrusionOk="0">
                  <a:moveTo>
                    <a:pt x="90" y="0"/>
                  </a:moveTo>
                  <a:cubicBezTo>
                    <a:pt x="74" y="0"/>
                    <a:pt x="57" y="5"/>
                    <a:pt x="41" y="14"/>
                  </a:cubicBezTo>
                  <a:cubicBezTo>
                    <a:pt x="0" y="34"/>
                    <a:pt x="0" y="95"/>
                    <a:pt x="21" y="135"/>
                  </a:cubicBezTo>
                  <a:lnTo>
                    <a:pt x="1390" y="2207"/>
                  </a:lnTo>
                  <a:cubicBezTo>
                    <a:pt x="1409" y="2228"/>
                    <a:pt x="1430" y="2228"/>
                    <a:pt x="1470" y="2228"/>
                  </a:cubicBezTo>
                  <a:lnTo>
                    <a:pt x="1490" y="2228"/>
                  </a:lnTo>
                  <a:lnTo>
                    <a:pt x="3966" y="1504"/>
                  </a:lnTo>
                  <a:cubicBezTo>
                    <a:pt x="4007" y="1483"/>
                    <a:pt x="4026" y="1443"/>
                    <a:pt x="4007" y="1402"/>
                  </a:cubicBezTo>
                  <a:cubicBezTo>
                    <a:pt x="4007" y="1362"/>
                    <a:pt x="3945" y="1343"/>
                    <a:pt x="3905" y="1343"/>
                  </a:cubicBezTo>
                  <a:lnTo>
                    <a:pt x="1490" y="2067"/>
                  </a:lnTo>
                  <a:lnTo>
                    <a:pt x="142" y="34"/>
                  </a:lnTo>
                  <a:cubicBezTo>
                    <a:pt x="130" y="10"/>
                    <a:pt x="111" y="0"/>
                    <a:pt x="9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3"/>
            <p:cNvSpPr/>
            <p:nvPr/>
          </p:nvSpPr>
          <p:spPr>
            <a:xfrm>
              <a:off x="5186725" y="2040150"/>
              <a:ext cx="68450" cy="48050"/>
            </a:xfrm>
            <a:custGeom>
              <a:avLst/>
              <a:gdLst/>
              <a:ahLst/>
              <a:cxnLst/>
              <a:rect l="l" t="t" r="r" b="b"/>
              <a:pathLst>
                <a:path w="2738" h="1922" extrusionOk="0">
                  <a:moveTo>
                    <a:pt x="93" y="1"/>
                  </a:moveTo>
                  <a:cubicBezTo>
                    <a:pt x="83" y="1"/>
                    <a:pt x="72" y="3"/>
                    <a:pt x="62" y="8"/>
                  </a:cubicBezTo>
                  <a:cubicBezTo>
                    <a:pt x="21" y="49"/>
                    <a:pt x="0" y="89"/>
                    <a:pt x="21" y="129"/>
                  </a:cubicBezTo>
                  <a:lnTo>
                    <a:pt x="1108" y="1881"/>
                  </a:lnTo>
                  <a:cubicBezTo>
                    <a:pt x="1128" y="1921"/>
                    <a:pt x="1148" y="1921"/>
                    <a:pt x="1168" y="1921"/>
                  </a:cubicBezTo>
                  <a:lnTo>
                    <a:pt x="1208" y="1921"/>
                  </a:lnTo>
                  <a:lnTo>
                    <a:pt x="2678" y="1438"/>
                  </a:lnTo>
                  <a:cubicBezTo>
                    <a:pt x="2719" y="1417"/>
                    <a:pt x="2738" y="1377"/>
                    <a:pt x="2738" y="1337"/>
                  </a:cubicBezTo>
                  <a:cubicBezTo>
                    <a:pt x="2719" y="1297"/>
                    <a:pt x="2678" y="1277"/>
                    <a:pt x="2638" y="1277"/>
                  </a:cubicBezTo>
                  <a:lnTo>
                    <a:pt x="1208" y="1760"/>
                  </a:lnTo>
                  <a:lnTo>
                    <a:pt x="161" y="49"/>
                  </a:lnTo>
                  <a:cubicBezTo>
                    <a:pt x="147" y="19"/>
                    <a:pt x="122" y="1"/>
                    <a:pt x="9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 name="Google Shape;118;p3"/>
          <p:cNvGrpSpPr/>
          <p:nvPr/>
        </p:nvGrpSpPr>
        <p:grpSpPr>
          <a:xfrm rot="-10473913">
            <a:off x="8594407" y="4517506"/>
            <a:ext cx="358916" cy="897407"/>
            <a:chOff x="5167125" y="1772450"/>
            <a:chExt cx="203800" cy="382175"/>
          </a:xfrm>
        </p:grpSpPr>
        <p:sp>
          <p:nvSpPr>
            <p:cNvPr id="119" name="Google Shape;119;p3"/>
            <p:cNvSpPr/>
            <p:nvPr/>
          </p:nvSpPr>
          <p:spPr>
            <a:xfrm>
              <a:off x="5167125" y="1773500"/>
              <a:ext cx="203800" cy="379100"/>
            </a:xfrm>
            <a:custGeom>
              <a:avLst/>
              <a:gdLst/>
              <a:ahLst/>
              <a:cxnLst/>
              <a:rect l="l" t="t" r="r" b="b"/>
              <a:pathLst>
                <a:path w="8152" h="15164" extrusionOk="0">
                  <a:moveTo>
                    <a:pt x="7703" y="0"/>
                  </a:moveTo>
                  <a:cubicBezTo>
                    <a:pt x="7613" y="0"/>
                    <a:pt x="7521" y="34"/>
                    <a:pt x="7448" y="108"/>
                  </a:cubicBezTo>
                  <a:cubicBezTo>
                    <a:pt x="6643" y="892"/>
                    <a:pt x="5011" y="2623"/>
                    <a:pt x="2958" y="5583"/>
                  </a:cubicBezTo>
                  <a:cubicBezTo>
                    <a:pt x="0" y="9869"/>
                    <a:pt x="685" y="15164"/>
                    <a:pt x="685" y="15164"/>
                  </a:cubicBezTo>
                  <a:cubicBezTo>
                    <a:pt x="685" y="15164"/>
                    <a:pt x="4992" y="10594"/>
                    <a:pt x="6783" y="7435"/>
                  </a:cubicBezTo>
                  <a:cubicBezTo>
                    <a:pt x="8132" y="5059"/>
                    <a:pt x="8151" y="1799"/>
                    <a:pt x="8071" y="349"/>
                  </a:cubicBezTo>
                  <a:cubicBezTo>
                    <a:pt x="8058" y="135"/>
                    <a:pt x="7883" y="0"/>
                    <a:pt x="7703"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3"/>
            <p:cNvSpPr/>
            <p:nvPr/>
          </p:nvSpPr>
          <p:spPr>
            <a:xfrm>
              <a:off x="5182225" y="1772450"/>
              <a:ext cx="183175" cy="382175"/>
            </a:xfrm>
            <a:custGeom>
              <a:avLst/>
              <a:gdLst/>
              <a:ahLst/>
              <a:cxnLst/>
              <a:rect l="l" t="t" r="r" b="b"/>
              <a:pathLst>
                <a:path w="7327" h="15287" extrusionOk="0">
                  <a:moveTo>
                    <a:pt x="7234" y="1"/>
                  </a:moveTo>
                  <a:cubicBezTo>
                    <a:pt x="7205" y="1"/>
                    <a:pt x="7180" y="19"/>
                    <a:pt x="7166" y="48"/>
                  </a:cubicBezTo>
                  <a:lnTo>
                    <a:pt x="19" y="15185"/>
                  </a:lnTo>
                  <a:cubicBezTo>
                    <a:pt x="0" y="15225"/>
                    <a:pt x="19" y="15266"/>
                    <a:pt x="60" y="15286"/>
                  </a:cubicBezTo>
                  <a:lnTo>
                    <a:pt x="81" y="15286"/>
                  </a:lnTo>
                  <a:cubicBezTo>
                    <a:pt x="121" y="15286"/>
                    <a:pt x="140" y="15266"/>
                    <a:pt x="161" y="15246"/>
                  </a:cubicBezTo>
                  <a:lnTo>
                    <a:pt x="7306" y="129"/>
                  </a:lnTo>
                  <a:cubicBezTo>
                    <a:pt x="7327" y="89"/>
                    <a:pt x="7306" y="29"/>
                    <a:pt x="7266" y="8"/>
                  </a:cubicBezTo>
                  <a:cubicBezTo>
                    <a:pt x="7255" y="3"/>
                    <a:pt x="7244" y="1"/>
                    <a:pt x="723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3"/>
            <p:cNvSpPr/>
            <p:nvPr/>
          </p:nvSpPr>
          <p:spPr>
            <a:xfrm>
              <a:off x="5294400" y="1834850"/>
              <a:ext cx="75525" cy="41000"/>
            </a:xfrm>
            <a:custGeom>
              <a:avLst/>
              <a:gdLst/>
              <a:ahLst/>
              <a:cxnLst/>
              <a:rect l="l" t="t" r="r" b="b"/>
              <a:pathLst>
                <a:path w="3021" h="1640" extrusionOk="0">
                  <a:moveTo>
                    <a:pt x="94" y="0"/>
                  </a:moveTo>
                  <a:cubicBezTo>
                    <a:pt x="83" y="0"/>
                    <a:pt x="73" y="3"/>
                    <a:pt x="62" y="8"/>
                  </a:cubicBezTo>
                  <a:cubicBezTo>
                    <a:pt x="22" y="29"/>
                    <a:pt x="1" y="89"/>
                    <a:pt x="22" y="129"/>
                  </a:cubicBezTo>
                  <a:lnTo>
                    <a:pt x="806" y="1599"/>
                  </a:lnTo>
                  <a:cubicBezTo>
                    <a:pt x="827" y="1639"/>
                    <a:pt x="846" y="1639"/>
                    <a:pt x="887" y="1639"/>
                  </a:cubicBezTo>
                  <a:lnTo>
                    <a:pt x="907" y="1639"/>
                  </a:lnTo>
                  <a:lnTo>
                    <a:pt x="2940" y="934"/>
                  </a:lnTo>
                  <a:cubicBezTo>
                    <a:pt x="2980" y="934"/>
                    <a:pt x="3020" y="874"/>
                    <a:pt x="3001" y="834"/>
                  </a:cubicBezTo>
                  <a:cubicBezTo>
                    <a:pt x="2986" y="805"/>
                    <a:pt x="2960" y="786"/>
                    <a:pt x="2932" y="786"/>
                  </a:cubicBezTo>
                  <a:cubicBezTo>
                    <a:pt x="2921" y="786"/>
                    <a:pt x="2910" y="788"/>
                    <a:pt x="2899" y="794"/>
                  </a:cubicBezTo>
                  <a:lnTo>
                    <a:pt x="907" y="1478"/>
                  </a:lnTo>
                  <a:lnTo>
                    <a:pt x="162" y="48"/>
                  </a:lnTo>
                  <a:cubicBezTo>
                    <a:pt x="148" y="19"/>
                    <a:pt x="122" y="0"/>
                    <a:pt x="9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3"/>
            <p:cNvSpPr/>
            <p:nvPr/>
          </p:nvSpPr>
          <p:spPr>
            <a:xfrm>
              <a:off x="5241600" y="1907675"/>
              <a:ext cx="109725" cy="49700"/>
            </a:xfrm>
            <a:custGeom>
              <a:avLst/>
              <a:gdLst/>
              <a:ahLst/>
              <a:cxnLst/>
              <a:rect l="l" t="t" r="r" b="b"/>
              <a:pathLst>
                <a:path w="4389" h="1988" extrusionOk="0">
                  <a:moveTo>
                    <a:pt x="81" y="1"/>
                  </a:moveTo>
                  <a:cubicBezTo>
                    <a:pt x="64" y="1"/>
                    <a:pt x="49" y="6"/>
                    <a:pt x="40" y="14"/>
                  </a:cubicBezTo>
                  <a:cubicBezTo>
                    <a:pt x="0" y="34"/>
                    <a:pt x="0" y="95"/>
                    <a:pt x="20" y="114"/>
                  </a:cubicBezTo>
                  <a:lnTo>
                    <a:pt x="1409" y="1947"/>
                  </a:lnTo>
                  <a:cubicBezTo>
                    <a:pt x="1429" y="1966"/>
                    <a:pt x="1449" y="1987"/>
                    <a:pt x="1469" y="1987"/>
                  </a:cubicBezTo>
                  <a:cubicBezTo>
                    <a:pt x="1490" y="1987"/>
                    <a:pt x="1490" y="1987"/>
                    <a:pt x="1509" y="1966"/>
                  </a:cubicBezTo>
                  <a:lnTo>
                    <a:pt x="4327" y="1101"/>
                  </a:lnTo>
                  <a:cubicBezTo>
                    <a:pt x="4367" y="1080"/>
                    <a:pt x="4388" y="1040"/>
                    <a:pt x="4367" y="1000"/>
                  </a:cubicBezTo>
                  <a:cubicBezTo>
                    <a:pt x="4367" y="967"/>
                    <a:pt x="4341" y="935"/>
                    <a:pt x="4309" y="935"/>
                  </a:cubicBezTo>
                  <a:cubicBezTo>
                    <a:pt x="4302" y="935"/>
                    <a:pt x="4294" y="936"/>
                    <a:pt x="4287" y="940"/>
                  </a:cubicBezTo>
                  <a:lnTo>
                    <a:pt x="1509" y="1805"/>
                  </a:lnTo>
                  <a:lnTo>
                    <a:pt x="140" y="34"/>
                  </a:lnTo>
                  <a:cubicBezTo>
                    <a:pt x="129" y="10"/>
                    <a:pt x="104" y="1"/>
                    <a:pt x="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3"/>
            <p:cNvSpPr/>
            <p:nvPr/>
          </p:nvSpPr>
          <p:spPr>
            <a:xfrm>
              <a:off x="5205850" y="1973100"/>
              <a:ext cx="100650" cy="55725"/>
            </a:xfrm>
            <a:custGeom>
              <a:avLst/>
              <a:gdLst/>
              <a:ahLst/>
              <a:cxnLst/>
              <a:rect l="l" t="t" r="r" b="b"/>
              <a:pathLst>
                <a:path w="4026" h="2229" extrusionOk="0">
                  <a:moveTo>
                    <a:pt x="90" y="0"/>
                  </a:moveTo>
                  <a:cubicBezTo>
                    <a:pt x="74" y="0"/>
                    <a:pt x="57" y="5"/>
                    <a:pt x="41" y="14"/>
                  </a:cubicBezTo>
                  <a:cubicBezTo>
                    <a:pt x="0" y="34"/>
                    <a:pt x="0" y="95"/>
                    <a:pt x="21" y="135"/>
                  </a:cubicBezTo>
                  <a:lnTo>
                    <a:pt x="1390" y="2207"/>
                  </a:lnTo>
                  <a:cubicBezTo>
                    <a:pt x="1409" y="2228"/>
                    <a:pt x="1430" y="2228"/>
                    <a:pt x="1470" y="2228"/>
                  </a:cubicBezTo>
                  <a:lnTo>
                    <a:pt x="1490" y="2228"/>
                  </a:lnTo>
                  <a:lnTo>
                    <a:pt x="3966" y="1504"/>
                  </a:lnTo>
                  <a:cubicBezTo>
                    <a:pt x="4007" y="1483"/>
                    <a:pt x="4026" y="1443"/>
                    <a:pt x="4007" y="1402"/>
                  </a:cubicBezTo>
                  <a:cubicBezTo>
                    <a:pt x="4007" y="1362"/>
                    <a:pt x="3945" y="1343"/>
                    <a:pt x="3905" y="1343"/>
                  </a:cubicBezTo>
                  <a:lnTo>
                    <a:pt x="1490" y="2067"/>
                  </a:lnTo>
                  <a:lnTo>
                    <a:pt x="142" y="34"/>
                  </a:lnTo>
                  <a:cubicBezTo>
                    <a:pt x="130" y="10"/>
                    <a:pt x="111" y="0"/>
                    <a:pt x="9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3"/>
            <p:cNvSpPr/>
            <p:nvPr/>
          </p:nvSpPr>
          <p:spPr>
            <a:xfrm>
              <a:off x="5186725" y="2040150"/>
              <a:ext cx="68450" cy="48050"/>
            </a:xfrm>
            <a:custGeom>
              <a:avLst/>
              <a:gdLst/>
              <a:ahLst/>
              <a:cxnLst/>
              <a:rect l="l" t="t" r="r" b="b"/>
              <a:pathLst>
                <a:path w="2738" h="1922" extrusionOk="0">
                  <a:moveTo>
                    <a:pt x="93" y="1"/>
                  </a:moveTo>
                  <a:cubicBezTo>
                    <a:pt x="83" y="1"/>
                    <a:pt x="72" y="3"/>
                    <a:pt x="62" y="8"/>
                  </a:cubicBezTo>
                  <a:cubicBezTo>
                    <a:pt x="21" y="49"/>
                    <a:pt x="0" y="89"/>
                    <a:pt x="21" y="129"/>
                  </a:cubicBezTo>
                  <a:lnTo>
                    <a:pt x="1108" y="1881"/>
                  </a:lnTo>
                  <a:cubicBezTo>
                    <a:pt x="1128" y="1921"/>
                    <a:pt x="1148" y="1921"/>
                    <a:pt x="1168" y="1921"/>
                  </a:cubicBezTo>
                  <a:lnTo>
                    <a:pt x="1208" y="1921"/>
                  </a:lnTo>
                  <a:lnTo>
                    <a:pt x="2678" y="1438"/>
                  </a:lnTo>
                  <a:cubicBezTo>
                    <a:pt x="2719" y="1417"/>
                    <a:pt x="2738" y="1377"/>
                    <a:pt x="2738" y="1337"/>
                  </a:cubicBezTo>
                  <a:cubicBezTo>
                    <a:pt x="2719" y="1297"/>
                    <a:pt x="2678" y="1277"/>
                    <a:pt x="2638" y="1277"/>
                  </a:cubicBezTo>
                  <a:lnTo>
                    <a:pt x="1208" y="1760"/>
                  </a:lnTo>
                  <a:lnTo>
                    <a:pt x="161" y="49"/>
                  </a:lnTo>
                  <a:cubicBezTo>
                    <a:pt x="147" y="19"/>
                    <a:pt x="122" y="1"/>
                    <a:pt x="9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733461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2C21F40-01CA-41E1-B2F6-61E2B29A6641}" type="datetimeFigureOut">
              <a:rPr lang="vi-VN" smtClean="0">
                <a:solidFill>
                  <a:prstClr val="black">
                    <a:tint val="75000"/>
                  </a:prstClr>
                </a:solidFill>
              </a:rPr>
              <a:pPr/>
              <a:t>10/05/2022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32BB6482-AE72-4519-94BC-91CE5468202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7487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1" name="Google Shape;131;p23"/>
          <p:cNvSpPr txBox="1">
            <a:spLocks noGrp="1"/>
          </p:cNvSpPr>
          <p:nvPr>
            <p:ph type="ctrTitle"/>
          </p:nvPr>
        </p:nvSpPr>
        <p:spPr>
          <a:xfrm flipH="1">
            <a:off x="3348275" y="2823400"/>
            <a:ext cx="7716300" cy="89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32" name="Google Shape;132;p23"/>
          <p:cNvSpPr txBox="1">
            <a:spLocks noGrp="1"/>
          </p:cNvSpPr>
          <p:nvPr>
            <p:ph type="subTitle" idx="1"/>
          </p:nvPr>
        </p:nvSpPr>
        <p:spPr>
          <a:xfrm flipH="1">
            <a:off x="5897899" y="3717400"/>
            <a:ext cx="2616900" cy="8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extLst>
      <p:ext uri="{BB962C8B-B14F-4D97-AF65-F5344CB8AC3E}">
        <p14:creationId xmlns:p14="http://schemas.microsoft.com/office/powerpoint/2010/main" val="2048439182"/>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a:extLst>
              <a:ext uri="{FF2B5EF4-FFF2-40B4-BE49-F238E27FC236}">
                <a16:creationId xmlns:a16="http://schemas.microsoft.com/office/drawing/2014/main" id="{F651B8D4-1FCC-41D4-B74D-A77895451C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E8CCA5-4E95-44B5-BC7B-A3C81497F7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659848B-BDC0-4BBF-BA3F-8F7F9781BEA9}"/>
              </a:ext>
            </a:extLst>
          </p:cNvPr>
          <p:cNvSpPr>
            <a:spLocks noGrp="1" noChangeArrowheads="1"/>
          </p:cNvSpPr>
          <p:nvPr>
            <p:ph type="sldNum" sz="quarter" idx="12"/>
          </p:nvPr>
        </p:nvSpPr>
        <p:spPr>
          <a:ln/>
        </p:spPr>
        <p:txBody>
          <a:bodyPr/>
          <a:lstStyle>
            <a:lvl1pPr>
              <a:defRPr/>
            </a:lvl1pPr>
          </a:lstStyle>
          <a:p>
            <a:pPr>
              <a:defRPr/>
            </a:pPr>
            <a:fld id="{EAD7CDFE-28F8-4822-89F9-F9F109A1EC2E}" type="slidenum">
              <a:rPr lang="en-US" altLang="en-US"/>
              <a:pPr>
                <a:defRPr/>
              </a:pPr>
              <a:t>‹#›</a:t>
            </a:fld>
            <a:endParaRPr lang="en-US" altLang="en-US"/>
          </a:p>
        </p:txBody>
      </p:sp>
    </p:spTree>
    <p:extLst>
      <p:ext uri="{BB962C8B-B14F-4D97-AF65-F5344CB8AC3E}">
        <p14:creationId xmlns:p14="http://schemas.microsoft.com/office/powerpoint/2010/main" val="11865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a:extLst>
              <a:ext uri="{FF2B5EF4-FFF2-40B4-BE49-F238E27FC236}">
                <a16:creationId xmlns:a16="http://schemas.microsoft.com/office/drawing/2014/main" id="{13270E8F-26C8-43EC-BCCB-3BEF6436B8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257F6A-CF07-4B49-9BD6-B8F2912A37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4307F14-E6F2-4140-A7FE-798FD4455B22}"/>
              </a:ext>
            </a:extLst>
          </p:cNvPr>
          <p:cNvSpPr>
            <a:spLocks noGrp="1" noChangeArrowheads="1"/>
          </p:cNvSpPr>
          <p:nvPr>
            <p:ph type="sldNum" sz="quarter" idx="12"/>
          </p:nvPr>
        </p:nvSpPr>
        <p:spPr>
          <a:ln/>
        </p:spPr>
        <p:txBody>
          <a:bodyPr/>
          <a:lstStyle>
            <a:lvl1pPr>
              <a:defRPr/>
            </a:lvl1pPr>
          </a:lstStyle>
          <a:p>
            <a:pPr>
              <a:defRPr/>
            </a:pPr>
            <a:fld id="{164B358E-025A-467E-A11F-5FB2929D1E84}" type="slidenum">
              <a:rPr lang="en-US" altLang="en-US"/>
              <a:pPr>
                <a:defRPr/>
              </a:pPr>
              <a:t>‹#›</a:t>
            </a:fld>
            <a:endParaRPr lang="en-US" altLang="en-US"/>
          </a:p>
        </p:txBody>
      </p:sp>
    </p:spTree>
    <p:extLst>
      <p:ext uri="{BB962C8B-B14F-4D97-AF65-F5344CB8AC3E}">
        <p14:creationId xmlns:p14="http://schemas.microsoft.com/office/powerpoint/2010/main" val="166510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
        <p:nvSpPr>
          <p:cNvPr id="4" name="Rectangle 4">
            <a:extLst>
              <a:ext uri="{FF2B5EF4-FFF2-40B4-BE49-F238E27FC236}">
                <a16:creationId xmlns:a16="http://schemas.microsoft.com/office/drawing/2014/main" id="{CCDDDF7D-5200-4461-8CF6-FB913F43A8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EFF5075-1636-471D-8963-06D6B10390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126A9BF-0221-4FB5-B594-76BE92EAC0A2}"/>
              </a:ext>
            </a:extLst>
          </p:cNvPr>
          <p:cNvSpPr>
            <a:spLocks noGrp="1" noChangeArrowheads="1"/>
          </p:cNvSpPr>
          <p:nvPr>
            <p:ph type="sldNum" sz="quarter" idx="12"/>
          </p:nvPr>
        </p:nvSpPr>
        <p:spPr>
          <a:ln/>
        </p:spPr>
        <p:txBody>
          <a:bodyPr/>
          <a:lstStyle>
            <a:lvl1pPr>
              <a:defRPr/>
            </a:lvl1pPr>
          </a:lstStyle>
          <a:p>
            <a:pPr>
              <a:defRPr/>
            </a:pPr>
            <a:fld id="{504BD8D9-DBFC-48CD-8E11-9D3C83871605}" type="slidenum">
              <a:rPr lang="en-US" altLang="en-US"/>
              <a:pPr>
                <a:defRPr/>
              </a:pPr>
              <a:t>‹#›</a:t>
            </a:fld>
            <a:endParaRPr lang="en-US" altLang="en-US"/>
          </a:p>
        </p:txBody>
      </p:sp>
    </p:spTree>
    <p:extLst>
      <p:ext uri="{BB962C8B-B14F-4D97-AF65-F5344CB8AC3E}">
        <p14:creationId xmlns:p14="http://schemas.microsoft.com/office/powerpoint/2010/main" val="874394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a:extLst>
              <a:ext uri="{FF2B5EF4-FFF2-40B4-BE49-F238E27FC236}">
                <a16:creationId xmlns:a16="http://schemas.microsoft.com/office/drawing/2014/main" id="{D69C1195-ADCD-4DAF-8347-C32BD4E117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BB966AC-0D28-46E2-AC06-77303580A0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8656C52-E8B1-49EF-BF99-91BC43600231}"/>
              </a:ext>
            </a:extLst>
          </p:cNvPr>
          <p:cNvSpPr>
            <a:spLocks noGrp="1" noChangeArrowheads="1"/>
          </p:cNvSpPr>
          <p:nvPr>
            <p:ph type="sldNum" sz="quarter" idx="12"/>
          </p:nvPr>
        </p:nvSpPr>
        <p:spPr>
          <a:ln/>
        </p:spPr>
        <p:txBody>
          <a:bodyPr/>
          <a:lstStyle>
            <a:lvl1pPr>
              <a:defRPr/>
            </a:lvl1pPr>
          </a:lstStyle>
          <a:p>
            <a:pPr>
              <a:defRPr/>
            </a:pPr>
            <a:fld id="{76C5713F-2EA7-479F-8A4A-B3544DFC5AC0}" type="slidenum">
              <a:rPr lang="en-US" altLang="en-US"/>
              <a:pPr>
                <a:defRPr/>
              </a:pPr>
              <a:t>‹#›</a:t>
            </a:fld>
            <a:endParaRPr lang="en-US" altLang="en-US"/>
          </a:p>
        </p:txBody>
      </p:sp>
    </p:spTree>
    <p:extLst>
      <p:ext uri="{BB962C8B-B14F-4D97-AF65-F5344CB8AC3E}">
        <p14:creationId xmlns:p14="http://schemas.microsoft.com/office/powerpoint/2010/main" val="2591775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a:extLst>
              <a:ext uri="{FF2B5EF4-FFF2-40B4-BE49-F238E27FC236}">
                <a16:creationId xmlns:a16="http://schemas.microsoft.com/office/drawing/2014/main" id="{3EB6BCB0-AD68-4AF7-871D-534B4E900D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E5F559C-6939-437E-A356-38F2DE64B1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1B0D28-96BC-4AD2-8D2F-8B63860CCD53}"/>
              </a:ext>
            </a:extLst>
          </p:cNvPr>
          <p:cNvSpPr>
            <a:spLocks noGrp="1" noChangeArrowheads="1"/>
          </p:cNvSpPr>
          <p:nvPr>
            <p:ph type="sldNum" sz="quarter" idx="12"/>
          </p:nvPr>
        </p:nvSpPr>
        <p:spPr>
          <a:ln/>
        </p:spPr>
        <p:txBody>
          <a:bodyPr/>
          <a:lstStyle>
            <a:lvl1pPr>
              <a:defRPr/>
            </a:lvl1pPr>
          </a:lstStyle>
          <a:p>
            <a:pPr>
              <a:defRPr/>
            </a:pPr>
            <a:fld id="{DF625B70-33BC-4103-854D-D4E82A61EF92}" type="slidenum">
              <a:rPr lang="en-US" altLang="en-US"/>
              <a:pPr>
                <a:defRPr/>
              </a:pPr>
              <a:t>‹#›</a:t>
            </a:fld>
            <a:endParaRPr lang="en-US" altLang="en-US"/>
          </a:p>
        </p:txBody>
      </p:sp>
    </p:spTree>
    <p:extLst>
      <p:ext uri="{BB962C8B-B14F-4D97-AF65-F5344CB8AC3E}">
        <p14:creationId xmlns:p14="http://schemas.microsoft.com/office/powerpoint/2010/main" val="1781762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a:extLst>
              <a:ext uri="{FF2B5EF4-FFF2-40B4-BE49-F238E27FC236}">
                <a16:creationId xmlns:a16="http://schemas.microsoft.com/office/drawing/2014/main" id="{6FFDF21B-A79A-4457-BD0E-1F309922D7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202242D-4F79-4860-A8ED-325E4C0940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557DE1C-3F68-4E15-918E-C62D47DFE77E}"/>
              </a:ext>
            </a:extLst>
          </p:cNvPr>
          <p:cNvSpPr>
            <a:spLocks noGrp="1" noChangeArrowheads="1"/>
          </p:cNvSpPr>
          <p:nvPr>
            <p:ph type="sldNum" sz="quarter" idx="12"/>
          </p:nvPr>
        </p:nvSpPr>
        <p:spPr>
          <a:ln/>
        </p:spPr>
        <p:txBody>
          <a:bodyPr/>
          <a:lstStyle>
            <a:lvl1pPr>
              <a:defRPr/>
            </a:lvl1pPr>
          </a:lstStyle>
          <a:p>
            <a:pPr>
              <a:defRPr/>
            </a:pPr>
            <a:fld id="{A4EF750F-A3EF-4B09-981D-1FB4C18E3599}" type="slidenum">
              <a:rPr lang="en-US" altLang="en-US"/>
              <a:pPr>
                <a:defRPr/>
              </a:pPr>
              <a:t>‹#›</a:t>
            </a:fld>
            <a:endParaRPr lang="en-US" altLang="en-US"/>
          </a:p>
        </p:txBody>
      </p:sp>
    </p:spTree>
    <p:extLst>
      <p:ext uri="{BB962C8B-B14F-4D97-AF65-F5344CB8AC3E}">
        <p14:creationId xmlns:p14="http://schemas.microsoft.com/office/powerpoint/2010/main" val="172674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9A888A-BCF2-41E0-BB5A-A921B74173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A63B925-BEC7-4DDA-AD58-DFFD44AE17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F296C0A-511C-41F3-A398-CC969553C374}"/>
              </a:ext>
            </a:extLst>
          </p:cNvPr>
          <p:cNvSpPr>
            <a:spLocks noGrp="1" noChangeArrowheads="1"/>
          </p:cNvSpPr>
          <p:nvPr>
            <p:ph type="sldNum" sz="quarter" idx="12"/>
          </p:nvPr>
        </p:nvSpPr>
        <p:spPr>
          <a:ln/>
        </p:spPr>
        <p:txBody>
          <a:bodyPr/>
          <a:lstStyle>
            <a:lvl1pPr>
              <a:defRPr/>
            </a:lvl1pPr>
          </a:lstStyle>
          <a:p>
            <a:pPr>
              <a:defRPr/>
            </a:pPr>
            <a:fld id="{DCFB32C5-C730-469F-81CF-F8F9F746B647}" type="slidenum">
              <a:rPr lang="en-US" altLang="en-US"/>
              <a:pPr>
                <a:defRPr/>
              </a:pPr>
              <a:t>‹#›</a:t>
            </a:fld>
            <a:endParaRPr lang="en-US" altLang="en-US"/>
          </a:p>
        </p:txBody>
      </p:sp>
    </p:spTree>
    <p:extLst>
      <p:ext uri="{BB962C8B-B14F-4D97-AF65-F5344CB8AC3E}">
        <p14:creationId xmlns:p14="http://schemas.microsoft.com/office/powerpoint/2010/main" val="3833589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Rectangle 4">
            <a:extLst>
              <a:ext uri="{FF2B5EF4-FFF2-40B4-BE49-F238E27FC236}">
                <a16:creationId xmlns:a16="http://schemas.microsoft.com/office/drawing/2014/main" id="{583DC243-D4AA-4DF1-9FE8-3D1C29E6A2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305C1F5-6A22-4EB0-838A-CB39D68E56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767AA82-3635-4393-8DE2-359323ECA64A}"/>
              </a:ext>
            </a:extLst>
          </p:cNvPr>
          <p:cNvSpPr>
            <a:spLocks noGrp="1" noChangeArrowheads="1"/>
          </p:cNvSpPr>
          <p:nvPr>
            <p:ph type="sldNum" sz="quarter" idx="12"/>
          </p:nvPr>
        </p:nvSpPr>
        <p:spPr>
          <a:ln/>
        </p:spPr>
        <p:txBody>
          <a:bodyPr/>
          <a:lstStyle>
            <a:lvl1pPr>
              <a:defRPr/>
            </a:lvl1pPr>
          </a:lstStyle>
          <a:p>
            <a:pPr>
              <a:defRPr/>
            </a:pPr>
            <a:fld id="{9147AB05-3470-43D7-B8A1-B9803B124BBD}" type="slidenum">
              <a:rPr lang="en-US" altLang="en-US"/>
              <a:pPr>
                <a:defRPr/>
              </a:pPr>
              <a:t>‹#›</a:t>
            </a:fld>
            <a:endParaRPr lang="en-US" altLang="en-US"/>
          </a:p>
        </p:txBody>
      </p:sp>
    </p:spTree>
    <p:extLst>
      <p:ext uri="{BB962C8B-B14F-4D97-AF65-F5344CB8AC3E}">
        <p14:creationId xmlns:p14="http://schemas.microsoft.com/office/powerpoint/2010/main" val="159269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127" name="Google Shape;127;p4"/>
          <p:cNvSpPr txBox="1">
            <a:spLocks noGrp="1"/>
          </p:cNvSpPr>
          <p:nvPr>
            <p:ph type="body" idx="1"/>
          </p:nvPr>
        </p:nvSpPr>
        <p:spPr>
          <a:xfrm>
            <a:off x="720000" y="1663567"/>
            <a:ext cx="7704000" cy="4368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AutoNum type="arabicPeriod"/>
              <a:defRPr sz="1100">
                <a:solidFill>
                  <a:schemeClr val="dk1"/>
                </a:solidFill>
              </a:defRPr>
            </a:lvl1pPr>
            <a:lvl2pPr marL="914400" lvl="1" indent="-317500" rtl="0">
              <a:lnSpc>
                <a:spcPct val="115000"/>
              </a:lnSpc>
              <a:spcBef>
                <a:spcPts val="0"/>
              </a:spcBef>
              <a:spcAft>
                <a:spcPts val="0"/>
              </a:spcAft>
              <a:buClr>
                <a:schemeClr val="dk1"/>
              </a:buClr>
              <a:buSzPts val="1400"/>
              <a:buAutoNum type="alphaLcPeriod"/>
              <a:defRPr>
                <a:solidFill>
                  <a:schemeClr val="dk1"/>
                </a:solidFill>
              </a:defRPr>
            </a:lvl2pPr>
            <a:lvl3pPr marL="1371600" lvl="2" indent="-317500" rtl="0">
              <a:lnSpc>
                <a:spcPct val="115000"/>
              </a:lnSpc>
              <a:spcBef>
                <a:spcPts val="0"/>
              </a:spcBef>
              <a:spcAft>
                <a:spcPts val="0"/>
              </a:spcAft>
              <a:buClr>
                <a:schemeClr val="dk1"/>
              </a:buClr>
              <a:buSzPts val="1400"/>
              <a:buAutoNum type="romanLcPeriod"/>
              <a:defRPr>
                <a:solidFill>
                  <a:schemeClr val="dk1"/>
                </a:solidFill>
              </a:defRPr>
            </a:lvl3pPr>
            <a:lvl4pPr marL="1828800" lvl="3" indent="-317500" rtl="0">
              <a:lnSpc>
                <a:spcPct val="115000"/>
              </a:lnSpc>
              <a:spcBef>
                <a:spcPts val="0"/>
              </a:spcBef>
              <a:spcAft>
                <a:spcPts val="0"/>
              </a:spcAft>
              <a:buClr>
                <a:schemeClr val="dk1"/>
              </a:buClr>
              <a:buSzPts val="1400"/>
              <a:buAutoNum type="arabicPeriod"/>
              <a:defRPr>
                <a:solidFill>
                  <a:schemeClr val="dk1"/>
                </a:solidFill>
              </a:defRPr>
            </a:lvl4pPr>
            <a:lvl5pPr marL="2286000" lvl="4" indent="-317500" rtl="0">
              <a:lnSpc>
                <a:spcPct val="115000"/>
              </a:lnSpc>
              <a:spcBef>
                <a:spcPts val="0"/>
              </a:spcBef>
              <a:spcAft>
                <a:spcPts val="0"/>
              </a:spcAft>
              <a:buClr>
                <a:schemeClr val="dk1"/>
              </a:buClr>
              <a:buSzPts val="1400"/>
              <a:buAutoNum type="alphaLcPeriod"/>
              <a:defRPr>
                <a:solidFill>
                  <a:schemeClr val="dk1"/>
                </a:solidFill>
              </a:defRPr>
            </a:lvl5pPr>
            <a:lvl6pPr marL="2743200" lvl="5" indent="-317500" rtl="0">
              <a:lnSpc>
                <a:spcPct val="115000"/>
              </a:lnSpc>
              <a:spcBef>
                <a:spcPts val="0"/>
              </a:spcBef>
              <a:spcAft>
                <a:spcPts val="0"/>
              </a:spcAft>
              <a:buClr>
                <a:schemeClr val="dk1"/>
              </a:buClr>
              <a:buSzPts val="1400"/>
              <a:buAutoNum type="romanLcPeriod"/>
              <a:defRPr>
                <a:solidFill>
                  <a:schemeClr val="dk1"/>
                </a:solidFill>
              </a:defRPr>
            </a:lvl6pPr>
            <a:lvl7pPr marL="3200400" lvl="6" indent="-317500" rtl="0">
              <a:lnSpc>
                <a:spcPct val="115000"/>
              </a:lnSpc>
              <a:spcBef>
                <a:spcPts val="0"/>
              </a:spcBef>
              <a:spcAft>
                <a:spcPts val="0"/>
              </a:spcAft>
              <a:buClr>
                <a:schemeClr val="dk1"/>
              </a:buClr>
              <a:buSzPts val="1400"/>
              <a:buAutoNum type="arabicPeriod"/>
              <a:defRPr>
                <a:solidFill>
                  <a:schemeClr val="dk1"/>
                </a:solidFill>
              </a:defRPr>
            </a:lvl7pPr>
            <a:lvl8pPr marL="3657600" lvl="7" indent="-317500" rtl="0">
              <a:lnSpc>
                <a:spcPct val="115000"/>
              </a:lnSpc>
              <a:spcBef>
                <a:spcPts val="0"/>
              </a:spcBef>
              <a:spcAft>
                <a:spcPts val="0"/>
              </a:spcAft>
              <a:buClr>
                <a:schemeClr val="dk1"/>
              </a:buClr>
              <a:buSzPts val="1400"/>
              <a:buAutoNum type="alphaLcPeriod"/>
              <a:defRPr>
                <a:solidFill>
                  <a:schemeClr val="dk1"/>
                </a:solidFill>
              </a:defRPr>
            </a:lvl8pPr>
            <a:lvl9pPr marL="4114800" lvl="8" indent="-317500" rtl="0">
              <a:lnSpc>
                <a:spcPct val="115000"/>
              </a:lnSpc>
              <a:spcBef>
                <a:spcPts val="0"/>
              </a:spcBef>
              <a:spcAft>
                <a:spcPts val="0"/>
              </a:spcAft>
              <a:buClr>
                <a:schemeClr val="dk1"/>
              </a:buClr>
              <a:buSzPts val="1400"/>
              <a:buAutoNum type="romanLcPeriod"/>
              <a:defRPr>
                <a:solidFill>
                  <a:schemeClr val="dk1"/>
                </a:solidFill>
              </a:defRPr>
            </a:lvl9pPr>
          </a:lstStyle>
          <a:p>
            <a:pPr lvl="0"/>
            <a:r>
              <a:rPr lang="en-US" smtClean="0"/>
              <a:t>Edit Master text styles</a:t>
            </a:r>
          </a:p>
        </p:txBody>
      </p:sp>
      <p:grpSp>
        <p:nvGrpSpPr>
          <p:cNvPr id="128" name="Google Shape;128;p4"/>
          <p:cNvGrpSpPr/>
          <p:nvPr/>
        </p:nvGrpSpPr>
        <p:grpSpPr>
          <a:xfrm>
            <a:off x="-998653" y="3248943"/>
            <a:ext cx="2741339" cy="2521116"/>
            <a:chOff x="1899925" y="3063975"/>
            <a:chExt cx="1552375" cy="1070750"/>
          </a:xfrm>
        </p:grpSpPr>
        <p:sp>
          <p:nvSpPr>
            <p:cNvPr id="129" name="Google Shape;129;p4"/>
            <p:cNvSpPr/>
            <p:nvPr/>
          </p:nvSpPr>
          <p:spPr>
            <a:xfrm>
              <a:off x="2575425" y="3924050"/>
              <a:ext cx="154550" cy="206900"/>
            </a:xfrm>
            <a:custGeom>
              <a:avLst/>
              <a:gdLst/>
              <a:ahLst/>
              <a:cxnLst/>
              <a:rect l="l" t="t" r="r" b="b"/>
              <a:pathLst>
                <a:path w="6182" h="8276" extrusionOk="0">
                  <a:moveTo>
                    <a:pt x="1012" y="1"/>
                  </a:moveTo>
                  <a:cubicBezTo>
                    <a:pt x="921" y="1"/>
                    <a:pt x="852" y="146"/>
                    <a:pt x="743" y="331"/>
                  </a:cubicBezTo>
                  <a:cubicBezTo>
                    <a:pt x="601" y="597"/>
                    <a:pt x="495" y="880"/>
                    <a:pt x="389" y="1162"/>
                  </a:cubicBezTo>
                  <a:lnTo>
                    <a:pt x="283" y="1480"/>
                  </a:lnTo>
                  <a:cubicBezTo>
                    <a:pt x="161" y="1939"/>
                    <a:pt x="90" y="2415"/>
                    <a:pt x="72" y="2893"/>
                  </a:cubicBezTo>
                  <a:cubicBezTo>
                    <a:pt x="1" y="3811"/>
                    <a:pt x="107" y="4729"/>
                    <a:pt x="267" y="5648"/>
                  </a:cubicBezTo>
                  <a:cubicBezTo>
                    <a:pt x="283" y="5806"/>
                    <a:pt x="319" y="5983"/>
                    <a:pt x="354" y="6159"/>
                  </a:cubicBezTo>
                  <a:cubicBezTo>
                    <a:pt x="460" y="6849"/>
                    <a:pt x="620" y="7590"/>
                    <a:pt x="1096" y="8102"/>
                  </a:cubicBezTo>
                  <a:cubicBezTo>
                    <a:pt x="1183" y="8189"/>
                    <a:pt x="1293" y="8275"/>
                    <a:pt x="1408" y="8275"/>
                  </a:cubicBezTo>
                  <a:cubicBezTo>
                    <a:pt x="1433" y="8275"/>
                    <a:pt x="1459" y="8271"/>
                    <a:pt x="1484" y="8262"/>
                  </a:cubicBezTo>
                  <a:cubicBezTo>
                    <a:pt x="1555" y="8226"/>
                    <a:pt x="1609" y="8137"/>
                    <a:pt x="1644" y="8050"/>
                  </a:cubicBezTo>
                  <a:cubicBezTo>
                    <a:pt x="1856" y="7555"/>
                    <a:pt x="1979" y="6990"/>
                    <a:pt x="1997" y="6442"/>
                  </a:cubicBezTo>
                  <a:cubicBezTo>
                    <a:pt x="2085" y="6849"/>
                    <a:pt x="2244" y="7237"/>
                    <a:pt x="2509" y="7555"/>
                  </a:cubicBezTo>
                  <a:cubicBezTo>
                    <a:pt x="2583" y="7644"/>
                    <a:pt x="2694" y="7744"/>
                    <a:pt x="2800" y="7744"/>
                  </a:cubicBezTo>
                  <a:cubicBezTo>
                    <a:pt x="2821" y="7744"/>
                    <a:pt x="2842" y="7740"/>
                    <a:pt x="2862" y="7732"/>
                  </a:cubicBezTo>
                  <a:cubicBezTo>
                    <a:pt x="2968" y="7696"/>
                    <a:pt x="3003" y="7572"/>
                    <a:pt x="3022" y="7449"/>
                  </a:cubicBezTo>
                  <a:cubicBezTo>
                    <a:pt x="3109" y="7025"/>
                    <a:pt x="3074" y="6583"/>
                    <a:pt x="2951" y="6178"/>
                  </a:cubicBezTo>
                  <a:lnTo>
                    <a:pt x="2951" y="6178"/>
                  </a:lnTo>
                  <a:cubicBezTo>
                    <a:pt x="3109" y="6390"/>
                    <a:pt x="3250" y="6618"/>
                    <a:pt x="3410" y="6830"/>
                  </a:cubicBezTo>
                  <a:cubicBezTo>
                    <a:pt x="3516" y="6990"/>
                    <a:pt x="3622" y="7148"/>
                    <a:pt x="3799" y="7237"/>
                  </a:cubicBezTo>
                  <a:cubicBezTo>
                    <a:pt x="3870" y="7285"/>
                    <a:pt x="3955" y="7311"/>
                    <a:pt x="4039" y="7311"/>
                  </a:cubicBezTo>
                  <a:cubicBezTo>
                    <a:pt x="4142" y="7311"/>
                    <a:pt x="4242" y="7272"/>
                    <a:pt x="4310" y="7184"/>
                  </a:cubicBezTo>
                  <a:cubicBezTo>
                    <a:pt x="4416" y="7078"/>
                    <a:pt x="4416" y="6901"/>
                    <a:pt x="4399" y="6743"/>
                  </a:cubicBezTo>
                  <a:cubicBezTo>
                    <a:pt x="4345" y="6354"/>
                    <a:pt x="4239" y="5966"/>
                    <a:pt x="4081" y="5594"/>
                  </a:cubicBezTo>
                  <a:lnTo>
                    <a:pt x="4081" y="5594"/>
                  </a:lnTo>
                  <a:cubicBezTo>
                    <a:pt x="4293" y="5912"/>
                    <a:pt x="4540" y="6195"/>
                    <a:pt x="4823" y="6442"/>
                  </a:cubicBezTo>
                  <a:cubicBezTo>
                    <a:pt x="4924" y="6521"/>
                    <a:pt x="5061" y="6593"/>
                    <a:pt x="5175" y="6593"/>
                  </a:cubicBezTo>
                  <a:cubicBezTo>
                    <a:pt x="5239" y="6593"/>
                    <a:pt x="5296" y="6570"/>
                    <a:pt x="5334" y="6512"/>
                  </a:cubicBezTo>
                  <a:cubicBezTo>
                    <a:pt x="5388" y="6442"/>
                    <a:pt x="5388" y="6354"/>
                    <a:pt x="5370" y="6284"/>
                  </a:cubicBezTo>
                  <a:cubicBezTo>
                    <a:pt x="5317" y="5824"/>
                    <a:pt x="5052" y="5418"/>
                    <a:pt x="4788" y="5029"/>
                  </a:cubicBezTo>
                  <a:lnTo>
                    <a:pt x="4788" y="5029"/>
                  </a:lnTo>
                  <a:cubicBezTo>
                    <a:pt x="5105" y="5312"/>
                    <a:pt x="5440" y="5577"/>
                    <a:pt x="5812" y="5789"/>
                  </a:cubicBezTo>
                  <a:cubicBezTo>
                    <a:pt x="5867" y="5826"/>
                    <a:pt x="5942" y="5853"/>
                    <a:pt x="6010" y="5853"/>
                  </a:cubicBezTo>
                  <a:cubicBezTo>
                    <a:pt x="6073" y="5853"/>
                    <a:pt x="6131" y="5830"/>
                    <a:pt x="6165" y="5771"/>
                  </a:cubicBezTo>
                  <a:cubicBezTo>
                    <a:pt x="6182" y="5718"/>
                    <a:pt x="6165" y="5665"/>
                    <a:pt x="6147" y="5612"/>
                  </a:cubicBezTo>
                  <a:cubicBezTo>
                    <a:pt x="6005" y="5206"/>
                    <a:pt x="5723" y="4888"/>
                    <a:pt x="5440" y="4570"/>
                  </a:cubicBezTo>
                  <a:cubicBezTo>
                    <a:pt x="4964" y="4058"/>
                    <a:pt x="4434" y="3599"/>
                    <a:pt x="3886" y="3140"/>
                  </a:cubicBezTo>
                  <a:cubicBezTo>
                    <a:pt x="3869" y="3105"/>
                    <a:pt x="3834" y="3086"/>
                    <a:pt x="3799" y="3051"/>
                  </a:cubicBezTo>
                  <a:cubicBezTo>
                    <a:pt x="3092" y="2434"/>
                    <a:pt x="2456" y="1798"/>
                    <a:pt x="1873" y="1092"/>
                  </a:cubicBezTo>
                  <a:cubicBezTo>
                    <a:pt x="1644" y="809"/>
                    <a:pt x="1432" y="508"/>
                    <a:pt x="1220" y="190"/>
                  </a:cubicBezTo>
                  <a:cubicBezTo>
                    <a:pt x="1132" y="56"/>
                    <a:pt x="1068" y="1"/>
                    <a:pt x="10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a:off x="2575425" y="3924050"/>
              <a:ext cx="109100" cy="145175"/>
            </a:xfrm>
            <a:custGeom>
              <a:avLst/>
              <a:gdLst/>
              <a:ahLst/>
              <a:cxnLst/>
              <a:rect l="l" t="t" r="r" b="b"/>
              <a:pathLst>
                <a:path w="4364" h="5807" extrusionOk="0">
                  <a:moveTo>
                    <a:pt x="1012" y="1"/>
                  </a:moveTo>
                  <a:cubicBezTo>
                    <a:pt x="921" y="1"/>
                    <a:pt x="852" y="146"/>
                    <a:pt x="743" y="331"/>
                  </a:cubicBezTo>
                  <a:cubicBezTo>
                    <a:pt x="601" y="597"/>
                    <a:pt x="495" y="880"/>
                    <a:pt x="389" y="1162"/>
                  </a:cubicBezTo>
                  <a:lnTo>
                    <a:pt x="283" y="1480"/>
                  </a:lnTo>
                  <a:cubicBezTo>
                    <a:pt x="161" y="1939"/>
                    <a:pt x="90" y="2415"/>
                    <a:pt x="72" y="2893"/>
                  </a:cubicBezTo>
                  <a:cubicBezTo>
                    <a:pt x="1" y="3811"/>
                    <a:pt x="107" y="4729"/>
                    <a:pt x="267" y="5648"/>
                  </a:cubicBezTo>
                  <a:cubicBezTo>
                    <a:pt x="495" y="5206"/>
                    <a:pt x="566" y="4694"/>
                    <a:pt x="620" y="4200"/>
                  </a:cubicBezTo>
                  <a:cubicBezTo>
                    <a:pt x="726" y="4640"/>
                    <a:pt x="902" y="5047"/>
                    <a:pt x="1131" y="5453"/>
                  </a:cubicBezTo>
                  <a:cubicBezTo>
                    <a:pt x="1185" y="5559"/>
                    <a:pt x="1256" y="5683"/>
                    <a:pt x="1378" y="5754"/>
                  </a:cubicBezTo>
                  <a:cubicBezTo>
                    <a:pt x="1431" y="5789"/>
                    <a:pt x="1498" y="5807"/>
                    <a:pt x="1562" y="5807"/>
                  </a:cubicBezTo>
                  <a:cubicBezTo>
                    <a:pt x="1626" y="5807"/>
                    <a:pt x="1688" y="5789"/>
                    <a:pt x="1732" y="5754"/>
                  </a:cubicBezTo>
                  <a:cubicBezTo>
                    <a:pt x="1785" y="5700"/>
                    <a:pt x="1821" y="5629"/>
                    <a:pt x="1838" y="5559"/>
                  </a:cubicBezTo>
                  <a:cubicBezTo>
                    <a:pt x="2033" y="4994"/>
                    <a:pt x="1891" y="4358"/>
                    <a:pt x="1750" y="3776"/>
                  </a:cubicBezTo>
                  <a:lnTo>
                    <a:pt x="1750" y="3776"/>
                  </a:lnTo>
                  <a:cubicBezTo>
                    <a:pt x="1908" y="4217"/>
                    <a:pt x="2139" y="4640"/>
                    <a:pt x="2456" y="4994"/>
                  </a:cubicBezTo>
                  <a:cubicBezTo>
                    <a:pt x="2572" y="5153"/>
                    <a:pt x="2746" y="5300"/>
                    <a:pt x="2931" y="5300"/>
                  </a:cubicBezTo>
                  <a:cubicBezTo>
                    <a:pt x="2973" y="5300"/>
                    <a:pt x="3015" y="5293"/>
                    <a:pt x="3057" y="5276"/>
                  </a:cubicBezTo>
                  <a:cubicBezTo>
                    <a:pt x="3269" y="5170"/>
                    <a:pt x="3286" y="4852"/>
                    <a:pt x="3233" y="4605"/>
                  </a:cubicBezTo>
                  <a:cubicBezTo>
                    <a:pt x="3127" y="4058"/>
                    <a:pt x="2933" y="3529"/>
                    <a:pt x="2633" y="3051"/>
                  </a:cubicBezTo>
                  <a:lnTo>
                    <a:pt x="2633" y="3051"/>
                  </a:lnTo>
                  <a:cubicBezTo>
                    <a:pt x="2862" y="3352"/>
                    <a:pt x="3109" y="3635"/>
                    <a:pt x="3375" y="3917"/>
                  </a:cubicBezTo>
                  <a:cubicBezTo>
                    <a:pt x="3568" y="4111"/>
                    <a:pt x="3763" y="4323"/>
                    <a:pt x="4010" y="4412"/>
                  </a:cubicBezTo>
                  <a:cubicBezTo>
                    <a:pt x="4052" y="4421"/>
                    <a:pt x="4093" y="4432"/>
                    <a:pt x="4134" y="4432"/>
                  </a:cubicBezTo>
                  <a:cubicBezTo>
                    <a:pt x="4163" y="4432"/>
                    <a:pt x="4193" y="4426"/>
                    <a:pt x="4222" y="4412"/>
                  </a:cubicBezTo>
                  <a:cubicBezTo>
                    <a:pt x="4293" y="4376"/>
                    <a:pt x="4328" y="4287"/>
                    <a:pt x="4345" y="4200"/>
                  </a:cubicBezTo>
                  <a:cubicBezTo>
                    <a:pt x="4364" y="3882"/>
                    <a:pt x="4204" y="3599"/>
                    <a:pt x="4027" y="3334"/>
                  </a:cubicBezTo>
                  <a:cubicBezTo>
                    <a:pt x="3992" y="3263"/>
                    <a:pt x="3940" y="3192"/>
                    <a:pt x="3886" y="3140"/>
                  </a:cubicBezTo>
                  <a:cubicBezTo>
                    <a:pt x="3869" y="3105"/>
                    <a:pt x="3834" y="3086"/>
                    <a:pt x="3799" y="3051"/>
                  </a:cubicBezTo>
                  <a:cubicBezTo>
                    <a:pt x="3092" y="2434"/>
                    <a:pt x="2456" y="1798"/>
                    <a:pt x="1873" y="1092"/>
                  </a:cubicBezTo>
                  <a:cubicBezTo>
                    <a:pt x="1644" y="809"/>
                    <a:pt x="1432" y="508"/>
                    <a:pt x="1220" y="190"/>
                  </a:cubicBezTo>
                  <a:cubicBezTo>
                    <a:pt x="1132" y="56"/>
                    <a:pt x="1068" y="1"/>
                    <a:pt x="1012"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a:off x="2582500" y="3924050"/>
              <a:ext cx="39750" cy="37475"/>
            </a:xfrm>
            <a:custGeom>
              <a:avLst/>
              <a:gdLst/>
              <a:ahLst/>
              <a:cxnLst/>
              <a:rect l="l" t="t" r="r" b="b"/>
              <a:pathLst>
                <a:path w="1590" h="1499" extrusionOk="0">
                  <a:moveTo>
                    <a:pt x="729" y="1"/>
                  </a:moveTo>
                  <a:cubicBezTo>
                    <a:pt x="638" y="1"/>
                    <a:pt x="569" y="146"/>
                    <a:pt x="460" y="331"/>
                  </a:cubicBezTo>
                  <a:cubicBezTo>
                    <a:pt x="318" y="597"/>
                    <a:pt x="212" y="880"/>
                    <a:pt x="106" y="1162"/>
                  </a:cubicBezTo>
                  <a:lnTo>
                    <a:pt x="0" y="1480"/>
                  </a:lnTo>
                  <a:lnTo>
                    <a:pt x="36" y="1480"/>
                  </a:lnTo>
                  <a:cubicBezTo>
                    <a:pt x="90" y="1480"/>
                    <a:pt x="125" y="1445"/>
                    <a:pt x="142" y="1409"/>
                  </a:cubicBezTo>
                  <a:cubicBezTo>
                    <a:pt x="301" y="1214"/>
                    <a:pt x="407" y="1002"/>
                    <a:pt x="460" y="774"/>
                  </a:cubicBezTo>
                  <a:cubicBezTo>
                    <a:pt x="460" y="1002"/>
                    <a:pt x="478" y="1250"/>
                    <a:pt x="619" y="1426"/>
                  </a:cubicBezTo>
                  <a:cubicBezTo>
                    <a:pt x="636" y="1462"/>
                    <a:pt x="655" y="1480"/>
                    <a:pt x="690" y="1497"/>
                  </a:cubicBezTo>
                  <a:cubicBezTo>
                    <a:pt x="697" y="1498"/>
                    <a:pt x="704" y="1499"/>
                    <a:pt x="711" y="1499"/>
                  </a:cubicBezTo>
                  <a:cubicBezTo>
                    <a:pt x="805" y="1499"/>
                    <a:pt x="867" y="1385"/>
                    <a:pt x="867" y="1303"/>
                  </a:cubicBezTo>
                  <a:cubicBezTo>
                    <a:pt x="902" y="1073"/>
                    <a:pt x="902" y="844"/>
                    <a:pt x="867" y="614"/>
                  </a:cubicBezTo>
                  <a:lnTo>
                    <a:pt x="867" y="614"/>
                  </a:lnTo>
                  <a:cubicBezTo>
                    <a:pt x="973" y="791"/>
                    <a:pt x="1095" y="950"/>
                    <a:pt x="1237" y="1092"/>
                  </a:cubicBezTo>
                  <a:cubicBezTo>
                    <a:pt x="1272" y="1144"/>
                    <a:pt x="1326" y="1197"/>
                    <a:pt x="1378" y="1214"/>
                  </a:cubicBezTo>
                  <a:cubicBezTo>
                    <a:pt x="1402" y="1230"/>
                    <a:pt x="1430" y="1239"/>
                    <a:pt x="1458" y="1239"/>
                  </a:cubicBezTo>
                  <a:cubicBezTo>
                    <a:pt x="1492" y="1239"/>
                    <a:pt x="1526" y="1226"/>
                    <a:pt x="1555" y="1197"/>
                  </a:cubicBezTo>
                  <a:cubicBezTo>
                    <a:pt x="1590" y="1162"/>
                    <a:pt x="1590" y="1127"/>
                    <a:pt x="1590" y="1092"/>
                  </a:cubicBezTo>
                  <a:cubicBezTo>
                    <a:pt x="1361" y="809"/>
                    <a:pt x="1149" y="508"/>
                    <a:pt x="937" y="190"/>
                  </a:cubicBezTo>
                  <a:cubicBezTo>
                    <a:pt x="849" y="56"/>
                    <a:pt x="785" y="1"/>
                    <a:pt x="72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a:off x="2550300" y="3690925"/>
              <a:ext cx="56075" cy="262200"/>
            </a:xfrm>
            <a:custGeom>
              <a:avLst/>
              <a:gdLst/>
              <a:ahLst/>
              <a:cxnLst/>
              <a:rect l="l" t="t" r="r" b="b"/>
              <a:pathLst>
                <a:path w="2243" h="10488" extrusionOk="0">
                  <a:moveTo>
                    <a:pt x="360" y="1"/>
                  </a:moveTo>
                  <a:cubicBezTo>
                    <a:pt x="284" y="1"/>
                    <a:pt x="207" y="28"/>
                    <a:pt x="141" y="85"/>
                  </a:cubicBezTo>
                  <a:cubicBezTo>
                    <a:pt x="17" y="191"/>
                    <a:pt x="0" y="403"/>
                    <a:pt x="123" y="527"/>
                  </a:cubicBezTo>
                  <a:cubicBezTo>
                    <a:pt x="653" y="1127"/>
                    <a:pt x="971" y="1886"/>
                    <a:pt x="1183" y="2698"/>
                  </a:cubicBezTo>
                  <a:cubicBezTo>
                    <a:pt x="1378" y="3511"/>
                    <a:pt x="1465" y="4358"/>
                    <a:pt x="1571" y="5206"/>
                  </a:cubicBezTo>
                  <a:cubicBezTo>
                    <a:pt x="1766" y="6901"/>
                    <a:pt x="1872" y="8615"/>
                    <a:pt x="1872" y="10327"/>
                  </a:cubicBezTo>
                  <a:cubicBezTo>
                    <a:pt x="1872" y="10417"/>
                    <a:pt x="1943" y="10487"/>
                    <a:pt x="2030" y="10487"/>
                  </a:cubicBezTo>
                  <a:cubicBezTo>
                    <a:pt x="2119" y="10487"/>
                    <a:pt x="2190" y="10417"/>
                    <a:pt x="2207" y="10327"/>
                  </a:cubicBezTo>
                  <a:cubicBezTo>
                    <a:pt x="2242" y="8615"/>
                    <a:pt x="2190" y="6884"/>
                    <a:pt x="2049" y="5154"/>
                  </a:cubicBezTo>
                  <a:cubicBezTo>
                    <a:pt x="1978" y="4306"/>
                    <a:pt x="1907" y="3440"/>
                    <a:pt x="1731" y="2575"/>
                  </a:cubicBezTo>
                  <a:cubicBezTo>
                    <a:pt x="1536" y="1709"/>
                    <a:pt x="1218" y="826"/>
                    <a:pt x="600" y="103"/>
                  </a:cubicBezTo>
                  <a:cubicBezTo>
                    <a:pt x="534" y="36"/>
                    <a:pt x="447" y="1"/>
                    <a:pt x="36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a:off x="2404600" y="3727050"/>
              <a:ext cx="195575" cy="406475"/>
            </a:xfrm>
            <a:custGeom>
              <a:avLst/>
              <a:gdLst/>
              <a:ahLst/>
              <a:cxnLst/>
              <a:rect l="l" t="t" r="r" b="b"/>
              <a:pathLst>
                <a:path w="7823" h="16259" extrusionOk="0">
                  <a:moveTo>
                    <a:pt x="6587" y="0"/>
                  </a:moveTo>
                  <a:lnTo>
                    <a:pt x="6587" y="0"/>
                  </a:lnTo>
                  <a:cubicBezTo>
                    <a:pt x="6586" y="0"/>
                    <a:pt x="2666" y="5122"/>
                    <a:pt x="1147" y="8548"/>
                  </a:cubicBezTo>
                  <a:cubicBezTo>
                    <a:pt x="0" y="11126"/>
                    <a:pt x="335" y="14463"/>
                    <a:pt x="565" y="15930"/>
                  </a:cubicBezTo>
                  <a:cubicBezTo>
                    <a:pt x="587" y="16139"/>
                    <a:pt x="754" y="16259"/>
                    <a:pt x="928" y="16259"/>
                  </a:cubicBezTo>
                  <a:cubicBezTo>
                    <a:pt x="1032" y="16259"/>
                    <a:pt x="1139" y="16216"/>
                    <a:pt x="1218" y="16123"/>
                  </a:cubicBezTo>
                  <a:cubicBezTo>
                    <a:pt x="1960" y="15240"/>
                    <a:pt x="3462" y="13298"/>
                    <a:pt x="5245" y="10066"/>
                  </a:cubicBezTo>
                  <a:cubicBezTo>
                    <a:pt x="7823" y="5369"/>
                    <a:pt x="6587" y="0"/>
                    <a:pt x="6587"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a:off x="2423125" y="3725150"/>
              <a:ext cx="148375" cy="409575"/>
            </a:xfrm>
            <a:custGeom>
              <a:avLst/>
              <a:gdLst/>
              <a:ahLst/>
              <a:cxnLst/>
              <a:rect l="l" t="t" r="r" b="b"/>
              <a:pathLst>
                <a:path w="5935" h="16383" extrusionOk="0">
                  <a:moveTo>
                    <a:pt x="5853" y="0"/>
                  </a:moveTo>
                  <a:cubicBezTo>
                    <a:pt x="5816" y="0"/>
                    <a:pt x="5790" y="29"/>
                    <a:pt x="5775" y="58"/>
                  </a:cubicBezTo>
                  <a:lnTo>
                    <a:pt x="1" y="16270"/>
                  </a:lnTo>
                  <a:cubicBezTo>
                    <a:pt x="1" y="16288"/>
                    <a:pt x="1" y="16323"/>
                    <a:pt x="18" y="16340"/>
                  </a:cubicBezTo>
                  <a:cubicBezTo>
                    <a:pt x="18" y="16359"/>
                    <a:pt x="36" y="16376"/>
                    <a:pt x="53" y="16376"/>
                  </a:cubicBezTo>
                  <a:cubicBezTo>
                    <a:pt x="67" y="16380"/>
                    <a:pt x="79" y="16383"/>
                    <a:pt x="90" y="16383"/>
                  </a:cubicBezTo>
                  <a:cubicBezTo>
                    <a:pt x="124" y="16383"/>
                    <a:pt x="146" y="16363"/>
                    <a:pt x="159" y="16323"/>
                  </a:cubicBezTo>
                  <a:lnTo>
                    <a:pt x="5916" y="111"/>
                  </a:lnTo>
                  <a:cubicBezTo>
                    <a:pt x="5935" y="76"/>
                    <a:pt x="5916" y="22"/>
                    <a:pt x="5881" y="6"/>
                  </a:cubicBezTo>
                  <a:cubicBezTo>
                    <a:pt x="5871" y="2"/>
                    <a:pt x="5862" y="0"/>
                    <a:pt x="58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a:off x="2409900" y="4024000"/>
              <a:ext cx="79025" cy="39975"/>
            </a:xfrm>
            <a:custGeom>
              <a:avLst/>
              <a:gdLst/>
              <a:ahLst/>
              <a:cxnLst/>
              <a:rect l="l" t="t" r="r" b="b"/>
              <a:pathLst>
                <a:path w="3161" h="1599" extrusionOk="0">
                  <a:moveTo>
                    <a:pt x="2112" y="0"/>
                  </a:moveTo>
                  <a:cubicBezTo>
                    <a:pt x="2103" y="0"/>
                    <a:pt x="2093" y="2"/>
                    <a:pt x="2084" y="7"/>
                  </a:cubicBezTo>
                  <a:lnTo>
                    <a:pt x="52" y="943"/>
                  </a:lnTo>
                  <a:cubicBezTo>
                    <a:pt x="17" y="960"/>
                    <a:pt x="0" y="1014"/>
                    <a:pt x="17" y="1049"/>
                  </a:cubicBezTo>
                  <a:cubicBezTo>
                    <a:pt x="31" y="1075"/>
                    <a:pt x="62" y="1091"/>
                    <a:pt x="92" y="1091"/>
                  </a:cubicBezTo>
                  <a:cubicBezTo>
                    <a:pt x="103" y="1091"/>
                    <a:pt x="114" y="1089"/>
                    <a:pt x="123" y="1085"/>
                  </a:cubicBezTo>
                  <a:lnTo>
                    <a:pt x="2084" y="183"/>
                  </a:lnTo>
                  <a:lnTo>
                    <a:pt x="3002" y="1561"/>
                  </a:lnTo>
                  <a:cubicBezTo>
                    <a:pt x="3013" y="1583"/>
                    <a:pt x="3038" y="1598"/>
                    <a:pt x="3063" y="1598"/>
                  </a:cubicBezTo>
                  <a:cubicBezTo>
                    <a:pt x="3079" y="1598"/>
                    <a:pt x="3095" y="1593"/>
                    <a:pt x="3108" y="1579"/>
                  </a:cubicBezTo>
                  <a:cubicBezTo>
                    <a:pt x="3144" y="1561"/>
                    <a:pt x="3161" y="1509"/>
                    <a:pt x="3144" y="1473"/>
                  </a:cubicBezTo>
                  <a:lnTo>
                    <a:pt x="2190" y="42"/>
                  </a:lnTo>
                  <a:cubicBezTo>
                    <a:pt x="2164" y="16"/>
                    <a:pt x="2138" y="0"/>
                    <a:pt x="211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a:off x="2420900" y="3937000"/>
              <a:ext cx="114825" cy="47300"/>
            </a:xfrm>
            <a:custGeom>
              <a:avLst/>
              <a:gdLst/>
              <a:ahLst/>
              <a:cxnLst/>
              <a:rect l="l" t="t" r="r" b="b"/>
              <a:pathLst>
                <a:path w="4593" h="1892" extrusionOk="0">
                  <a:moveTo>
                    <a:pt x="2885" y="1"/>
                  </a:moveTo>
                  <a:cubicBezTo>
                    <a:pt x="2876" y="1"/>
                    <a:pt x="2867" y="3"/>
                    <a:pt x="2862" y="8"/>
                  </a:cubicBezTo>
                  <a:lnTo>
                    <a:pt x="55" y="1209"/>
                  </a:lnTo>
                  <a:cubicBezTo>
                    <a:pt x="19" y="1226"/>
                    <a:pt x="1" y="1280"/>
                    <a:pt x="19" y="1315"/>
                  </a:cubicBezTo>
                  <a:cubicBezTo>
                    <a:pt x="32" y="1341"/>
                    <a:pt x="64" y="1357"/>
                    <a:pt x="94" y="1357"/>
                  </a:cubicBezTo>
                  <a:cubicBezTo>
                    <a:pt x="105" y="1357"/>
                    <a:pt x="116" y="1355"/>
                    <a:pt x="125" y="1351"/>
                  </a:cubicBezTo>
                  <a:lnTo>
                    <a:pt x="2862" y="185"/>
                  </a:lnTo>
                  <a:lnTo>
                    <a:pt x="4451" y="1862"/>
                  </a:lnTo>
                  <a:cubicBezTo>
                    <a:pt x="4462" y="1883"/>
                    <a:pt x="4485" y="1891"/>
                    <a:pt x="4509" y="1891"/>
                  </a:cubicBezTo>
                  <a:cubicBezTo>
                    <a:pt x="4525" y="1891"/>
                    <a:pt x="4543" y="1887"/>
                    <a:pt x="4557" y="1880"/>
                  </a:cubicBezTo>
                  <a:cubicBezTo>
                    <a:pt x="4593" y="1845"/>
                    <a:pt x="4593" y="1791"/>
                    <a:pt x="4557" y="1756"/>
                  </a:cubicBezTo>
                  <a:lnTo>
                    <a:pt x="2951" y="25"/>
                  </a:lnTo>
                  <a:cubicBezTo>
                    <a:pt x="2938" y="13"/>
                    <a:pt x="2908" y="1"/>
                    <a:pt x="288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a:off x="2458875" y="3859925"/>
              <a:ext cx="106875" cy="53650"/>
            </a:xfrm>
            <a:custGeom>
              <a:avLst/>
              <a:gdLst/>
              <a:ahLst/>
              <a:cxnLst/>
              <a:rect l="l" t="t" r="r" b="b"/>
              <a:pathLst>
                <a:path w="4275" h="2146" extrusionOk="0">
                  <a:moveTo>
                    <a:pt x="2527" y="0"/>
                  </a:moveTo>
                  <a:lnTo>
                    <a:pt x="71" y="1007"/>
                  </a:lnTo>
                  <a:cubicBezTo>
                    <a:pt x="36" y="1024"/>
                    <a:pt x="1" y="1078"/>
                    <a:pt x="19" y="1113"/>
                  </a:cubicBezTo>
                  <a:cubicBezTo>
                    <a:pt x="32" y="1153"/>
                    <a:pt x="65" y="1173"/>
                    <a:pt x="96" y="1173"/>
                  </a:cubicBezTo>
                  <a:cubicBezTo>
                    <a:pt x="106" y="1173"/>
                    <a:pt x="116" y="1170"/>
                    <a:pt x="125" y="1166"/>
                  </a:cubicBezTo>
                  <a:lnTo>
                    <a:pt x="2527" y="177"/>
                  </a:lnTo>
                  <a:lnTo>
                    <a:pt x="4116" y="2119"/>
                  </a:lnTo>
                  <a:cubicBezTo>
                    <a:pt x="4134" y="2137"/>
                    <a:pt x="4156" y="2146"/>
                    <a:pt x="4178" y="2146"/>
                  </a:cubicBezTo>
                  <a:cubicBezTo>
                    <a:pt x="4200" y="2146"/>
                    <a:pt x="4221" y="2137"/>
                    <a:pt x="4239" y="2119"/>
                  </a:cubicBezTo>
                  <a:cubicBezTo>
                    <a:pt x="4257" y="2102"/>
                    <a:pt x="4274" y="2049"/>
                    <a:pt x="4239" y="2013"/>
                  </a:cubicBezTo>
                  <a:lnTo>
                    <a:pt x="2614" y="35"/>
                  </a:lnTo>
                  <a:cubicBezTo>
                    <a:pt x="2597" y="0"/>
                    <a:pt x="2562" y="0"/>
                    <a:pt x="25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a:off x="2504375" y="3796500"/>
              <a:ext cx="73725" cy="46450"/>
            </a:xfrm>
            <a:custGeom>
              <a:avLst/>
              <a:gdLst/>
              <a:ahLst/>
              <a:cxnLst/>
              <a:rect l="l" t="t" r="r" b="b"/>
              <a:pathLst>
                <a:path w="2949" h="1858" extrusionOk="0">
                  <a:moveTo>
                    <a:pt x="1579" y="0"/>
                  </a:moveTo>
                  <a:cubicBezTo>
                    <a:pt x="1566" y="0"/>
                    <a:pt x="1551" y="5"/>
                    <a:pt x="1536" y="12"/>
                  </a:cubicBezTo>
                  <a:lnTo>
                    <a:pt x="71" y="665"/>
                  </a:lnTo>
                  <a:cubicBezTo>
                    <a:pt x="36" y="684"/>
                    <a:pt x="0" y="736"/>
                    <a:pt x="36" y="771"/>
                  </a:cubicBezTo>
                  <a:cubicBezTo>
                    <a:pt x="48" y="797"/>
                    <a:pt x="70" y="814"/>
                    <a:pt x="102" y="814"/>
                  </a:cubicBezTo>
                  <a:cubicBezTo>
                    <a:pt x="114" y="814"/>
                    <a:pt x="127" y="811"/>
                    <a:pt x="142" y="806"/>
                  </a:cubicBezTo>
                  <a:lnTo>
                    <a:pt x="1536" y="189"/>
                  </a:lnTo>
                  <a:lnTo>
                    <a:pt x="2791" y="1831"/>
                  </a:lnTo>
                  <a:cubicBezTo>
                    <a:pt x="2799" y="1848"/>
                    <a:pt x="2817" y="1857"/>
                    <a:pt x="2837" y="1857"/>
                  </a:cubicBezTo>
                  <a:cubicBezTo>
                    <a:pt x="2857" y="1857"/>
                    <a:pt x="2879" y="1848"/>
                    <a:pt x="2897" y="1831"/>
                  </a:cubicBezTo>
                  <a:cubicBezTo>
                    <a:pt x="2932" y="1814"/>
                    <a:pt x="2949" y="1760"/>
                    <a:pt x="2914" y="1725"/>
                  </a:cubicBezTo>
                  <a:lnTo>
                    <a:pt x="1625" y="29"/>
                  </a:lnTo>
                  <a:cubicBezTo>
                    <a:pt x="1614" y="9"/>
                    <a:pt x="1598" y="0"/>
                    <a:pt x="157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a:off x="2263300" y="3569000"/>
              <a:ext cx="157625" cy="205675"/>
            </a:xfrm>
            <a:custGeom>
              <a:avLst/>
              <a:gdLst/>
              <a:ahLst/>
              <a:cxnLst/>
              <a:rect l="l" t="t" r="r" b="b"/>
              <a:pathLst>
                <a:path w="6305" h="8227"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442" y="5845"/>
                    <a:pt x="477" y="6021"/>
                    <a:pt x="512" y="6181"/>
                  </a:cubicBezTo>
                  <a:cubicBezTo>
                    <a:pt x="689" y="6869"/>
                    <a:pt x="884" y="7594"/>
                    <a:pt x="1395" y="8070"/>
                  </a:cubicBezTo>
                  <a:cubicBezTo>
                    <a:pt x="1474" y="8148"/>
                    <a:pt x="1591" y="8227"/>
                    <a:pt x="1697" y="8227"/>
                  </a:cubicBezTo>
                  <a:cubicBezTo>
                    <a:pt x="1734" y="8227"/>
                    <a:pt x="1770" y="8217"/>
                    <a:pt x="1802" y="8194"/>
                  </a:cubicBezTo>
                  <a:cubicBezTo>
                    <a:pt x="1873" y="8159"/>
                    <a:pt x="1908" y="8070"/>
                    <a:pt x="1944" y="7999"/>
                  </a:cubicBezTo>
                  <a:cubicBezTo>
                    <a:pt x="2120" y="7469"/>
                    <a:pt x="2208" y="6904"/>
                    <a:pt x="2191" y="6357"/>
                  </a:cubicBezTo>
                  <a:lnTo>
                    <a:pt x="2191" y="6357"/>
                  </a:lnTo>
                  <a:cubicBezTo>
                    <a:pt x="2297" y="6763"/>
                    <a:pt x="2490" y="7135"/>
                    <a:pt x="2773" y="7434"/>
                  </a:cubicBezTo>
                  <a:cubicBezTo>
                    <a:pt x="2842" y="7516"/>
                    <a:pt x="2942" y="7598"/>
                    <a:pt x="3049" y="7598"/>
                  </a:cubicBezTo>
                  <a:cubicBezTo>
                    <a:pt x="3081" y="7598"/>
                    <a:pt x="3113" y="7591"/>
                    <a:pt x="3144" y="7575"/>
                  </a:cubicBezTo>
                  <a:cubicBezTo>
                    <a:pt x="3232" y="7540"/>
                    <a:pt x="3267" y="7399"/>
                    <a:pt x="3286" y="7293"/>
                  </a:cubicBezTo>
                  <a:cubicBezTo>
                    <a:pt x="3321" y="6869"/>
                    <a:pt x="3267" y="6428"/>
                    <a:pt x="3126" y="6021"/>
                  </a:cubicBezTo>
                  <a:lnTo>
                    <a:pt x="3126" y="6021"/>
                  </a:lnTo>
                  <a:cubicBezTo>
                    <a:pt x="3286" y="6233"/>
                    <a:pt x="3444" y="6445"/>
                    <a:pt x="3621" y="6657"/>
                  </a:cubicBezTo>
                  <a:cubicBezTo>
                    <a:pt x="3726" y="6798"/>
                    <a:pt x="3868" y="6958"/>
                    <a:pt x="4027" y="7029"/>
                  </a:cubicBezTo>
                  <a:cubicBezTo>
                    <a:pt x="4096" y="7063"/>
                    <a:pt x="4174" y="7081"/>
                    <a:pt x="4249" y="7081"/>
                  </a:cubicBezTo>
                  <a:cubicBezTo>
                    <a:pt x="4367" y="7081"/>
                    <a:pt x="4482" y="7037"/>
                    <a:pt x="4557" y="6940"/>
                  </a:cubicBezTo>
                  <a:cubicBezTo>
                    <a:pt x="4645" y="6817"/>
                    <a:pt x="4628" y="6640"/>
                    <a:pt x="4593" y="6480"/>
                  </a:cubicBezTo>
                  <a:cubicBezTo>
                    <a:pt x="4522" y="6092"/>
                    <a:pt x="4398" y="5722"/>
                    <a:pt x="4204" y="5369"/>
                  </a:cubicBezTo>
                  <a:lnTo>
                    <a:pt x="4204" y="5369"/>
                  </a:lnTo>
                  <a:cubicBezTo>
                    <a:pt x="4433" y="5668"/>
                    <a:pt x="4699" y="5934"/>
                    <a:pt x="4998" y="6163"/>
                  </a:cubicBezTo>
                  <a:cubicBezTo>
                    <a:pt x="5092" y="6225"/>
                    <a:pt x="5222" y="6281"/>
                    <a:pt x="5335" y="6281"/>
                  </a:cubicBezTo>
                  <a:cubicBezTo>
                    <a:pt x="5414" y="6281"/>
                    <a:pt x="5484" y="6254"/>
                    <a:pt x="5528" y="6181"/>
                  </a:cubicBezTo>
                  <a:cubicBezTo>
                    <a:pt x="5563" y="6127"/>
                    <a:pt x="5563" y="6040"/>
                    <a:pt x="5546" y="5951"/>
                  </a:cubicBezTo>
                  <a:cubicBezTo>
                    <a:pt x="5440" y="5510"/>
                    <a:pt x="5158" y="5121"/>
                    <a:pt x="4875" y="4750"/>
                  </a:cubicBezTo>
                  <a:lnTo>
                    <a:pt x="4875" y="4750"/>
                  </a:lnTo>
                  <a:cubicBezTo>
                    <a:pt x="5193" y="5015"/>
                    <a:pt x="5563" y="5244"/>
                    <a:pt x="5935" y="5439"/>
                  </a:cubicBezTo>
                  <a:cubicBezTo>
                    <a:pt x="5996" y="5465"/>
                    <a:pt x="6071" y="5487"/>
                    <a:pt x="6137" y="5487"/>
                  </a:cubicBezTo>
                  <a:cubicBezTo>
                    <a:pt x="6204" y="5487"/>
                    <a:pt x="6261" y="5465"/>
                    <a:pt x="6288" y="5404"/>
                  </a:cubicBezTo>
                  <a:cubicBezTo>
                    <a:pt x="6305" y="5350"/>
                    <a:pt x="6288" y="5280"/>
                    <a:pt x="6253" y="5227"/>
                  </a:cubicBezTo>
                  <a:cubicBezTo>
                    <a:pt x="6093" y="4856"/>
                    <a:pt x="5793" y="4538"/>
                    <a:pt x="5493" y="4255"/>
                  </a:cubicBezTo>
                  <a:cubicBezTo>
                    <a:pt x="4963" y="3779"/>
                    <a:pt x="4416" y="3355"/>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a:off x="2263300" y="3569000"/>
              <a:ext cx="109525" cy="143875"/>
            </a:xfrm>
            <a:custGeom>
              <a:avLst/>
              <a:gdLst/>
              <a:ahLst/>
              <a:cxnLst/>
              <a:rect l="l" t="t" r="r" b="b"/>
              <a:pathLst>
                <a:path w="4381" h="5755"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601" y="5244"/>
                    <a:pt x="618" y="4714"/>
                    <a:pt x="654" y="4220"/>
                  </a:cubicBezTo>
                  <a:cubicBezTo>
                    <a:pt x="795" y="4644"/>
                    <a:pt x="990" y="5051"/>
                    <a:pt x="1237" y="5421"/>
                  </a:cubicBezTo>
                  <a:cubicBezTo>
                    <a:pt x="1308" y="5527"/>
                    <a:pt x="1395" y="5651"/>
                    <a:pt x="1501" y="5703"/>
                  </a:cubicBezTo>
                  <a:cubicBezTo>
                    <a:pt x="1560" y="5737"/>
                    <a:pt x="1627" y="5754"/>
                    <a:pt x="1690" y="5754"/>
                  </a:cubicBezTo>
                  <a:cubicBezTo>
                    <a:pt x="1760" y="5754"/>
                    <a:pt x="1826" y="5733"/>
                    <a:pt x="1873" y="5686"/>
                  </a:cubicBezTo>
                  <a:cubicBezTo>
                    <a:pt x="1925" y="5633"/>
                    <a:pt x="1944" y="5562"/>
                    <a:pt x="1960" y="5491"/>
                  </a:cubicBezTo>
                  <a:cubicBezTo>
                    <a:pt x="2120" y="4909"/>
                    <a:pt x="1944" y="4291"/>
                    <a:pt x="1749" y="3708"/>
                  </a:cubicBezTo>
                  <a:lnTo>
                    <a:pt x="1749" y="3708"/>
                  </a:lnTo>
                  <a:cubicBezTo>
                    <a:pt x="1944" y="4149"/>
                    <a:pt x="2208" y="4556"/>
                    <a:pt x="2526" y="4891"/>
                  </a:cubicBezTo>
                  <a:cubicBezTo>
                    <a:pt x="2663" y="5028"/>
                    <a:pt x="2833" y="5155"/>
                    <a:pt x="3001" y="5155"/>
                  </a:cubicBezTo>
                  <a:cubicBezTo>
                    <a:pt x="3049" y="5155"/>
                    <a:pt x="3097" y="5145"/>
                    <a:pt x="3144" y="5121"/>
                  </a:cubicBezTo>
                  <a:cubicBezTo>
                    <a:pt x="3373" y="4997"/>
                    <a:pt x="3356" y="4679"/>
                    <a:pt x="3303" y="4450"/>
                  </a:cubicBezTo>
                  <a:cubicBezTo>
                    <a:pt x="3144" y="3902"/>
                    <a:pt x="2897" y="3391"/>
                    <a:pt x="2579" y="2931"/>
                  </a:cubicBezTo>
                  <a:lnTo>
                    <a:pt x="2579" y="2931"/>
                  </a:lnTo>
                  <a:cubicBezTo>
                    <a:pt x="2827" y="3214"/>
                    <a:pt x="3109" y="3478"/>
                    <a:pt x="3392" y="3744"/>
                  </a:cubicBezTo>
                  <a:cubicBezTo>
                    <a:pt x="3585" y="3937"/>
                    <a:pt x="3797" y="4114"/>
                    <a:pt x="4044" y="4185"/>
                  </a:cubicBezTo>
                  <a:cubicBezTo>
                    <a:pt x="4085" y="4195"/>
                    <a:pt x="4131" y="4205"/>
                    <a:pt x="4174" y="4205"/>
                  </a:cubicBezTo>
                  <a:cubicBezTo>
                    <a:pt x="4205" y="4205"/>
                    <a:pt x="4234" y="4200"/>
                    <a:pt x="4256" y="4185"/>
                  </a:cubicBezTo>
                  <a:cubicBezTo>
                    <a:pt x="4327" y="4132"/>
                    <a:pt x="4362" y="4043"/>
                    <a:pt x="4362" y="3956"/>
                  </a:cubicBezTo>
                  <a:cubicBezTo>
                    <a:pt x="4381" y="3638"/>
                    <a:pt x="4186" y="3355"/>
                    <a:pt x="3992" y="3108"/>
                  </a:cubicBezTo>
                  <a:cubicBezTo>
                    <a:pt x="3938" y="3054"/>
                    <a:pt x="3886" y="2984"/>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a:off x="2266850" y="3569000"/>
              <a:ext cx="38875" cy="38400"/>
            </a:xfrm>
            <a:custGeom>
              <a:avLst/>
              <a:gdLst/>
              <a:ahLst/>
              <a:cxnLst/>
              <a:rect l="l" t="t" r="r" b="b"/>
              <a:pathLst>
                <a:path w="1555" h="1536" extrusionOk="0">
                  <a:moveTo>
                    <a:pt x="613" y="1"/>
                  </a:moveTo>
                  <a:cubicBezTo>
                    <a:pt x="522" y="1"/>
                    <a:pt x="471" y="152"/>
                    <a:pt x="370" y="353"/>
                  </a:cubicBezTo>
                  <a:cubicBezTo>
                    <a:pt x="247" y="617"/>
                    <a:pt x="141" y="900"/>
                    <a:pt x="71" y="1201"/>
                  </a:cubicBezTo>
                  <a:cubicBezTo>
                    <a:pt x="36" y="1307"/>
                    <a:pt x="17" y="1413"/>
                    <a:pt x="0" y="1536"/>
                  </a:cubicBezTo>
                  <a:lnTo>
                    <a:pt x="17" y="1536"/>
                  </a:lnTo>
                  <a:cubicBezTo>
                    <a:pt x="71" y="1519"/>
                    <a:pt x="106" y="1483"/>
                    <a:pt x="123" y="1448"/>
                  </a:cubicBezTo>
                  <a:cubicBezTo>
                    <a:pt x="264" y="1253"/>
                    <a:pt x="353" y="1024"/>
                    <a:pt x="406" y="777"/>
                  </a:cubicBezTo>
                  <a:cubicBezTo>
                    <a:pt x="424" y="1006"/>
                    <a:pt x="441" y="1253"/>
                    <a:pt x="582" y="1430"/>
                  </a:cubicBezTo>
                  <a:cubicBezTo>
                    <a:pt x="618" y="1465"/>
                    <a:pt x="653" y="1483"/>
                    <a:pt x="688" y="1500"/>
                  </a:cubicBezTo>
                  <a:cubicBezTo>
                    <a:pt x="694" y="1501"/>
                    <a:pt x="699" y="1502"/>
                    <a:pt x="704" y="1502"/>
                  </a:cubicBezTo>
                  <a:cubicBezTo>
                    <a:pt x="783" y="1502"/>
                    <a:pt x="831" y="1372"/>
                    <a:pt x="848" y="1288"/>
                  </a:cubicBezTo>
                  <a:cubicBezTo>
                    <a:pt x="865" y="1059"/>
                    <a:pt x="848" y="829"/>
                    <a:pt x="794" y="600"/>
                  </a:cubicBezTo>
                  <a:lnTo>
                    <a:pt x="794" y="600"/>
                  </a:lnTo>
                  <a:cubicBezTo>
                    <a:pt x="919" y="759"/>
                    <a:pt x="1041" y="918"/>
                    <a:pt x="1183" y="1059"/>
                  </a:cubicBezTo>
                  <a:cubicBezTo>
                    <a:pt x="1236" y="1095"/>
                    <a:pt x="1272" y="1147"/>
                    <a:pt x="1342" y="1165"/>
                  </a:cubicBezTo>
                  <a:cubicBezTo>
                    <a:pt x="1361" y="1172"/>
                    <a:pt x="1385" y="1175"/>
                    <a:pt x="1409" y="1175"/>
                  </a:cubicBezTo>
                  <a:cubicBezTo>
                    <a:pt x="1452" y="1175"/>
                    <a:pt x="1496" y="1163"/>
                    <a:pt x="1519" y="1130"/>
                  </a:cubicBezTo>
                  <a:cubicBezTo>
                    <a:pt x="1554" y="1112"/>
                    <a:pt x="1554" y="1059"/>
                    <a:pt x="1554" y="1024"/>
                  </a:cubicBezTo>
                  <a:cubicBezTo>
                    <a:pt x="1307" y="759"/>
                    <a:pt x="1060" y="476"/>
                    <a:pt x="830" y="176"/>
                  </a:cubicBezTo>
                  <a:cubicBezTo>
                    <a:pt x="732" y="52"/>
                    <a:pt x="666" y="1"/>
                    <a:pt x="61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a:off x="2101725" y="3220450"/>
              <a:ext cx="195175" cy="391825"/>
            </a:xfrm>
            <a:custGeom>
              <a:avLst/>
              <a:gdLst/>
              <a:ahLst/>
              <a:cxnLst/>
              <a:rect l="l" t="t" r="r" b="b"/>
              <a:pathLst>
                <a:path w="7807" h="15673" extrusionOk="0">
                  <a:moveTo>
                    <a:pt x="462" y="0"/>
                  </a:moveTo>
                  <a:cubicBezTo>
                    <a:pt x="349" y="0"/>
                    <a:pt x="235" y="45"/>
                    <a:pt x="159" y="132"/>
                  </a:cubicBezTo>
                  <a:cubicBezTo>
                    <a:pt x="0" y="308"/>
                    <a:pt x="17" y="572"/>
                    <a:pt x="194" y="714"/>
                  </a:cubicBezTo>
                  <a:cubicBezTo>
                    <a:pt x="2261" y="2533"/>
                    <a:pt x="3797" y="4987"/>
                    <a:pt x="4486" y="7690"/>
                  </a:cubicBezTo>
                  <a:cubicBezTo>
                    <a:pt x="4663" y="8361"/>
                    <a:pt x="4750" y="9049"/>
                    <a:pt x="4910" y="9756"/>
                  </a:cubicBezTo>
                  <a:cubicBezTo>
                    <a:pt x="5068" y="10480"/>
                    <a:pt x="5386" y="11152"/>
                    <a:pt x="5739" y="11787"/>
                  </a:cubicBezTo>
                  <a:cubicBezTo>
                    <a:pt x="6092" y="12405"/>
                    <a:pt x="6481" y="13005"/>
                    <a:pt x="6817" y="13606"/>
                  </a:cubicBezTo>
                  <a:cubicBezTo>
                    <a:pt x="6975" y="13923"/>
                    <a:pt x="7135" y="14224"/>
                    <a:pt x="7258" y="14559"/>
                  </a:cubicBezTo>
                  <a:cubicBezTo>
                    <a:pt x="7382" y="14877"/>
                    <a:pt x="7470" y="15213"/>
                    <a:pt x="7524" y="15548"/>
                  </a:cubicBezTo>
                  <a:cubicBezTo>
                    <a:pt x="7540" y="15619"/>
                    <a:pt x="7611" y="15673"/>
                    <a:pt x="7682" y="15673"/>
                  </a:cubicBezTo>
                  <a:cubicBezTo>
                    <a:pt x="7752" y="15654"/>
                    <a:pt x="7806" y="15584"/>
                    <a:pt x="7788" y="15513"/>
                  </a:cubicBezTo>
                  <a:cubicBezTo>
                    <a:pt x="7752" y="15160"/>
                    <a:pt x="7665" y="14790"/>
                    <a:pt x="7540" y="14453"/>
                  </a:cubicBezTo>
                  <a:cubicBezTo>
                    <a:pt x="7418" y="14100"/>
                    <a:pt x="7276" y="13782"/>
                    <a:pt x="7117" y="13447"/>
                  </a:cubicBezTo>
                  <a:cubicBezTo>
                    <a:pt x="6799" y="12812"/>
                    <a:pt x="6429" y="12211"/>
                    <a:pt x="6092" y="11592"/>
                  </a:cubicBezTo>
                  <a:cubicBezTo>
                    <a:pt x="5774" y="10957"/>
                    <a:pt x="5510" y="10339"/>
                    <a:pt x="5386" y="9650"/>
                  </a:cubicBezTo>
                  <a:cubicBezTo>
                    <a:pt x="5245" y="8979"/>
                    <a:pt x="5174" y="8255"/>
                    <a:pt x="5016" y="7549"/>
                  </a:cubicBezTo>
                  <a:cubicBezTo>
                    <a:pt x="4397" y="4723"/>
                    <a:pt x="2878" y="2091"/>
                    <a:pt x="742" y="113"/>
                  </a:cubicBezTo>
                  <a:cubicBezTo>
                    <a:pt x="742" y="96"/>
                    <a:pt x="742" y="96"/>
                    <a:pt x="724" y="96"/>
                  </a:cubicBezTo>
                  <a:cubicBezTo>
                    <a:pt x="651" y="32"/>
                    <a:pt x="557" y="0"/>
                    <a:pt x="462"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a:off x="2095550" y="3288200"/>
              <a:ext cx="99325" cy="263975"/>
            </a:xfrm>
            <a:custGeom>
              <a:avLst/>
              <a:gdLst/>
              <a:ahLst/>
              <a:cxnLst/>
              <a:rect l="l" t="t" r="r" b="b"/>
              <a:pathLst>
                <a:path w="3973" h="10559" extrusionOk="0">
                  <a:moveTo>
                    <a:pt x="2525" y="0"/>
                  </a:moveTo>
                  <a:cubicBezTo>
                    <a:pt x="2525" y="0"/>
                    <a:pt x="812" y="3603"/>
                    <a:pt x="353" y="5863"/>
                  </a:cubicBezTo>
                  <a:cubicBezTo>
                    <a:pt x="0" y="7575"/>
                    <a:pt x="617" y="9536"/>
                    <a:pt x="954" y="10401"/>
                  </a:cubicBezTo>
                  <a:cubicBezTo>
                    <a:pt x="991" y="10505"/>
                    <a:pt x="1080" y="10559"/>
                    <a:pt x="1170" y="10559"/>
                  </a:cubicBezTo>
                  <a:cubicBezTo>
                    <a:pt x="1248" y="10559"/>
                    <a:pt x="1328" y="10519"/>
                    <a:pt x="1378" y="10436"/>
                  </a:cubicBezTo>
                  <a:cubicBezTo>
                    <a:pt x="1712" y="9801"/>
                    <a:pt x="2348" y="8442"/>
                    <a:pt x="3019" y="6252"/>
                  </a:cubicBezTo>
                  <a:cubicBezTo>
                    <a:pt x="3973" y="3090"/>
                    <a:pt x="2525" y="0"/>
                    <a:pt x="2525"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a:off x="2122900" y="3287125"/>
              <a:ext cx="37125" cy="266000"/>
            </a:xfrm>
            <a:custGeom>
              <a:avLst/>
              <a:gdLst/>
              <a:ahLst/>
              <a:cxnLst/>
              <a:rect l="l" t="t" r="r" b="b"/>
              <a:pathLst>
                <a:path w="1485" h="10640" extrusionOk="0">
                  <a:moveTo>
                    <a:pt x="1424" y="0"/>
                  </a:moveTo>
                  <a:cubicBezTo>
                    <a:pt x="1405" y="0"/>
                    <a:pt x="1395" y="17"/>
                    <a:pt x="1395" y="43"/>
                  </a:cubicBezTo>
                  <a:lnTo>
                    <a:pt x="1" y="10585"/>
                  </a:lnTo>
                  <a:lnTo>
                    <a:pt x="1" y="10604"/>
                  </a:lnTo>
                  <a:cubicBezTo>
                    <a:pt x="18" y="10621"/>
                    <a:pt x="36" y="10639"/>
                    <a:pt x="53" y="10639"/>
                  </a:cubicBezTo>
                  <a:cubicBezTo>
                    <a:pt x="72" y="10639"/>
                    <a:pt x="107" y="10621"/>
                    <a:pt x="107" y="10585"/>
                  </a:cubicBezTo>
                  <a:lnTo>
                    <a:pt x="1484" y="60"/>
                  </a:lnTo>
                  <a:cubicBezTo>
                    <a:pt x="1484" y="25"/>
                    <a:pt x="1466" y="8"/>
                    <a:pt x="1449" y="8"/>
                  </a:cubicBezTo>
                  <a:cubicBezTo>
                    <a:pt x="1440" y="3"/>
                    <a:pt x="1431" y="0"/>
                    <a:pt x="142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a:off x="2104375" y="3481225"/>
              <a:ext cx="49000" cy="23200"/>
            </a:xfrm>
            <a:custGeom>
              <a:avLst/>
              <a:gdLst/>
              <a:ahLst/>
              <a:cxnLst/>
              <a:rect l="l" t="t" r="r" b="b"/>
              <a:pathLst>
                <a:path w="1960" h="928" extrusionOk="0">
                  <a:moveTo>
                    <a:pt x="1154" y="0"/>
                  </a:moveTo>
                  <a:cubicBezTo>
                    <a:pt x="1143" y="0"/>
                    <a:pt x="1130" y="5"/>
                    <a:pt x="1112" y="14"/>
                  </a:cubicBezTo>
                  <a:lnTo>
                    <a:pt x="17" y="843"/>
                  </a:lnTo>
                  <a:cubicBezTo>
                    <a:pt x="0" y="843"/>
                    <a:pt x="0" y="879"/>
                    <a:pt x="0" y="897"/>
                  </a:cubicBezTo>
                  <a:lnTo>
                    <a:pt x="17" y="914"/>
                  </a:lnTo>
                  <a:cubicBezTo>
                    <a:pt x="17" y="923"/>
                    <a:pt x="26" y="928"/>
                    <a:pt x="37" y="928"/>
                  </a:cubicBezTo>
                  <a:cubicBezTo>
                    <a:pt x="48" y="928"/>
                    <a:pt x="62" y="923"/>
                    <a:pt x="71" y="914"/>
                  </a:cubicBezTo>
                  <a:lnTo>
                    <a:pt x="1147" y="120"/>
                  </a:lnTo>
                  <a:lnTo>
                    <a:pt x="1872" y="827"/>
                  </a:lnTo>
                  <a:cubicBezTo>
                    <a:pt x="1881" y="844"/>
                    <a:pt x="1894" y="853"/>
                    <a:pt x="1907" y="853"/>
                  </a:cubicBezTo>
                  <a:cubicBezTo>
                    <a:pt x="1920" y="853"/>
                    <a:pt x="1934" y="844"/>
                    <a:pt x="1943" y="827"/>
                  </a:cubicBezTo>
                  <a:cubicBezTo>
                    <a:pt x="1960" y="808"/>
                    <a:pt x="1960" y="773"/>
                    <a:pt x="1943" y="756"/>
                  </a:cubicBezTo>
                  <a:lnTo>
                    <a:pt x="1183" y="14"/>
                  </a:lnTo>
                  <a:cubicBezTo>
                    <a:pt x="1174" y="5"/>
                    <a:pt x="1165" y="0"/>
                    <a:pt x="115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a:off x="2100375" y="3425050"/>
              <a:ext cx="71125" cy="29475"/>
            </a:xfrm>
            <a:custGeom>
              <a:avLst/>
              <a:gdLst/>
              <a:ahLst/>
              <a:cxnLst/>
              <a:rect l="l" t="t" r="r" b="b"/>
              <a:pathLst>
                <a:path w="2845" h="1179" extrusionOk="0">
                  <a:moveTo>
                    <a:pt x="1573" y="1"/>
                  </a:moveTo>
                  <a:lnTo>
                    <a:pt x="36" y="1096"/>
                  </a:lnTo>
                  <a:cubicBezTo>
                    <a:pt x="1" y="1096"/>
                    <a:pt x="1" y="1131"/>
                    <a:pt x="19" y="1148"/>
                  </a:cubicBezTo>
                  <a:lnTo>
                    <a:pt x="19" y="1166"/>
                  </a:lnTo>
                  <a:cubicBezTo>
                    <a:pt x="27" y="1175"/>
                    <a:pt x="41" y="1179"/>
                    <a:pt x="54" y="1179"/>
                  </a:cubicBezTo>
                  <a:cubicBezTo>
                    <a:pt x="67" y="1179"/>
                    <a:pt x="80" y="1175"/>
                    <a:pt x="90" y="1166"/>
                  </a:cubicBezTo>
                  <a:lnTo>
                    <a:pt x="1590" y="107"/>
                  </a:lnTo>
                  <a:lnTo>
                    <a:pt x="2756" y="919"/>
                  </a:lnTo>
                  <a:cubicBezTo>
                    <a:pt x="2770" y="926"/>
                    <a:pt x="2784" y="930"/>
                    <a:pt x="2797" y="930"/>
                  </a:cubicBezTo>
                  <a:cubicBezTo>
                    <a:pt x="2814" y="930"/>
                    <a:pt x="2826" y="921"/>
                    <a:pt x="2826" y="901"/>
                  </a:cubicBezTo>
                  <a:cubicBezTo>
                    <a:pt x="2845" y="884"/>
                    <a:pt x="2845" y="848"/>
                    <a:pt x="2826" y="830"/>
                  </a:cubicBezTo>
                  <a:lnTo>
                    <a:pt x="1625"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a:off x="2112750" y="3374375"/>
              <a:ext cx="67575" cy="27175"/>
            </a:xfrm>
            <a:custGeom>
              <a:avLst/>
              <a:gdLst/>
              <a:ahLst/>
              <a:cxnLst/>
              <a:rect l="l" t="t" r="r" b="b"/>
              <a:pathLst>
                <a:path w="2703" h="1087" extrusionOk="0">
                  <a:moveTo>
                    <a:pt x="1422" y="1"/>
                  </a:moveTo>
                  <a:cubicBezTo>
                    <a:pt x="1413" y="1"/>
                    <a:pt x="1404" y="5"/>
                    <a:pt x="1396" y="14"/>
                  </a:cubicBezTo>
                  <a:lnTo>
                    <a:pt x="35" y="933"/>
                  </a:lnTo>
                  <a:cubicBezTo>
                    <a:pt x="18" y="950"/>
                    <a:pt x="0" y="985"/>
                    <a:pt x="18" y="1003"/>
                  </a:cubicBezTo>
                  <a:cubicBezTo>
                    <a:pt x="28" y="1024"/>
                    <a:pt x="44" y="1032"/>
                    <a:pt x="60" y="1032"/>
                  </a:cubicBezTo>
                  <a:cubicBezTo>
                    <a:pt x="71" y="1032"/>
                    <a:pt x="81" y="1028"/>
                    <a:pt x="89" y="1020"/>
                  </a:cubicBezTo>
                  <a:lnTo>
                    <a:pt x="1413" y="120"/>
                  </a:lnTo>
                  <a:lnTo>
                    <a:pt x="2614" y="1074"/>
                  </a:lnTo>
                  <a:cubicBezTo>
                    <a:pt x="2631" y="1082"/>
                    <a:pt x="2645" y="1087"/>
                    <a:pt x="2656" y="1087"/>
                  </a:cubicBezTo>
                  <a:cubicBezTo>
                    <a:pt x="2667" y="1087"/>
                    <a:pt x="2676" y="1082"/>
                    <a:pt x="2684" y="1074"/>
                  </a:cubicBezTo>
                  <a:cubicBezTo>
                    <a:pt x="2703" y="1056"/>
                    <a:pt x="2703" y="1020"/>
                    <a:pt x="2684" y="1003"/>
                  </a:cubicBezTo>
                  <a:lnTo>
                    <a:pt x="1448" y="14"/>
                  </a:lnTo>
                  <a:cubicBezTo>
                    <a:pt x="1440" y="5"/>
                    <a:pt x="1431" y="1"/>
                    <a:pt x="142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a:off x="2131275" y="3333325"/>
              <a:ext cx="47725" cy="24075"/>
            </a:xfrm>
            <a:custGeom>
              <a:avLst/>
              <a:gdLst/>
              <a:ahLst/>
              <a:cxnLst/>
              <a:rect l="l" t="t" r="r" b="b"/>
              <a:pathLst>
                <a:path w="1909" h="963" extrusionOk="0">
                  <a:moveTo>
                    <a:pt x="849" y="1"/>
                  </a:moveTo>
                  <a:cubicBezTo>
                    <a:pt x="836" y="1"/>
                    <a:pt x="822" y="5"/>
                    <a:pt x="813" y="13"/>
                  </a:cubicBezTo>
                  <a:lnTo>
                    <a:pt x="19" y="597"/>
                  </a:lnTo>
                  <a:cubicBezTo>
                    <a:pt x="1" y="614"/>
                    <a:pt x="1" y="649"/>
                    <a:pt x="1" y="667"/>
                  </a:cubicBezTo>
                  <a:cubicBezTo>
                    <a:pt x="14" y="679"/>
                    <a:pt x="35" y="692"/>
                    <a:pt x="53" y="692"/>
                  </a:cubicBezTo>
                  <a:cubicBezTo>
                    <a:pt x="60" y="692"/>
                    <a:pt x="66" y="690"/>
                    <a:pt x="71" y="684"/>
                  </a:cubicBezTo>
                  <a:lnTo>
                    <a:pt x="848" y="119"/>
                  </a:lnTo>
                  <a:lnTo>
                    <a:pt x="1821" y="950"/>
                  </a:lnTo>
                  <a:cubicBezTo>
                    <a:pt x="1829" y="958"/>
                    <a:pt x="1838" y="963"/>
                    <a:pt x="1847" y="963"/>
                  </a:cubicBezTo>
                  <a:cubicBezTo>
                    <a:pt x="1855" y="963"/>
                    <a:pt x="1864" y="958"/>
                    <a:pt x="1873" y="950"/>
                  </a:cubicBezTo>
                  <a:cubicBezTo>
                    <a:pt x="1908" y="932"/>
                    <a:pt x="1891" y="896"/>
                    <a:pt x="1873" y="879"/>
                  </a:cubicBezTo>
                  <a:lnTo>
                    <a:pt x="884" y="13"/>
                  </a:lnTo>
                  <a:cubicBezTo>
                    <a:pt x="875" y="5"/>
                    <a:pt x="862" y="1"/>
                    <a:pt x="84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a:off x="1899925" y="3063975"/>
              <a:ext cx="1128975" cy="868275"/>
            </a:xfrm>
            <a:custGeom>
              <a:avLst/>
              <a:gdLst/>
              <a:ahLst/>
              <a:cxnLst/>
              <a:rect l="l" t="t" r="r" b="b"/>
              <a:pathLst>
                <a:path w="45159" h="34731" extrusionOk="0">
                  <a:moveTo>
                    <a:pt x="771" y="1"/>
                  </a:moveTo>
                  <a:cubicBezTo>
                    <a:pt x="549" y="1"/>
                    <a:pt x="332" y="111"/>
                    <a:pt x="196" y="316"/>
                  </a:cubicBezTo>
                  <a:cubicBezTo>
                    <a:pt x="1" y="633"/>
                    <a:pt x="90" y="1057"/>
                    <a:pt x="408" y="1251"/>
                  </a:cubicBezTo>
                  <a:cubicBezTo>
                    <a:pt x="4470" y="3829"/>
                    <a:pt x="8284" y="6814"/>
                    <a:pt x="11781" y="10135"/>
                  </a:cubicBezTo>
                  <a:cubicBezTo>
                    <a:pt x="13529" y="11795"/>
                    <a:pt x="15189" y="13542"/>
                    <a:pt x="16778" y="15379"/>
                  </a:cubicBezTo>
                  <a:lnTo>
                    <a:pt x="17362" y="16068"/>
                  </a:lnTo>
                  <a:lnTo>
                    <a:pt x="17944" y="16756"/>
                  </a:lnTo>
                  <a:cubicBezTo>
                    <a:pt x="18332" y="17216"/>
                    <a:pt x="18704" y="17693"/>
                    <a:pt x="19074" y="18169"/>
                  </a:cubicBezTo>
                  <a:cubicBezTo>
                    <a:pt x="19816" y="19123"/>
                    <a:pt x="20522" y="20112"/>
                    <a:pt x="21317" y="21049"/>
                  </a:cubicBezTo>
                  <a:cubicBezTo>
                    <a:pt x="21706" y="21525"/>
                    <a:pt x="22111" y="22002"/>
                    <a:pt x="22554" y="22443"/>
                  </a:cubicBezTo>
                  <a:cubicBezTo>
                    <a:pt x="22994" y="22885"/>
                    <a:pt x="23454" y="23291"/>
                    <a:pt x="23931" y="23679"/>
                  </a:cubicBezTo>
                  <a:cubicBezTo>
                    <a:pt x="24866" y="24475"/>
                    <a:pt x="25820" y="25198"/>
                    <a:pt x="26562" y="26099"/>
                  </a:cubicBezTo>
                  <a:cubicBezTo>
                    <a:pt x="27303" y="26982"/>
                    <a:pt x="27763" y="28113"/>
                    <a:pt x="28434" y="29172"/>
                  </a:cubicBezTo>
                  <a:cubicBezTo>
                    <a:pt x="29088" y="30232"/>
                    <a:pt x="29953" y="31167"/>
                    <a:pt x="30906" y="31944"/>
                  </a:cubicBezTo>
                  <a:cubicBezTo>
                    <a:pt x="31860" y="32740"/>
                    <a:pt x="32955" y="33375"/>
                    <a:pt x="34103" y="33816"/>
                  </a:cubicBezTo>
                  <a:cubicBezTo>
                    <a:pt x="35269" y="34275"/>
                    <a:pt x="36487" y="34522"/>
                    <a:pt x="37706" y="34628"/>
                  </a:cubicBezTo>
                  <a:cubicBezTo>
                    <a:pt x="38420" y="34700"/>
                    <a:pt x="39134" y="34730"/>
                    <a:pt x="39846" y="34730"/>
                  </a:cubicBezTo>
                  <a:cubicBezTo>
                    <a:pt x="41584" y="34730"/>
                    <a:pt x="43314" y="34552"/>
                    <a:pt x="45017" y="34364"/>
                  </a:cubicBezTo>
                  <a:cubicBezTo>
                    <a:pt x="45105" y="34346"/>
                    <a:pt x="45159" y="34275"/>
                    <a:pt x="45159" y="34188"/>
                  </a:cubicBezTo>
                  <a:cubicBezTo>
                    <a:pt x="45142" y="34124"/>
                    <a:pt x="45083" y="34061"/>
                    <a:pt x="45008" y="34061"/>
                  </a:cubicBezTo>
                  <a:cubicBezTo>
                    <a:pt x="45000" y="34061"/>
                    <a:pt x="44991" y="34062"/>
                    <a:pt x="44982" y="34063"/>
                  </a:cubicBezTo>
                  <a:cubicBezTo>
                    <a:pt x="43435" y="34212"/>
                    <a:pt x="41874" y="34338"/>
                    <a:pt x="40321" y="34338"/>
                  </a:cubicBezTo>
                  <a:cubicBezTo>
                    <a:pt x="39463" y="34338"/>
                    <a:pt x="38607" y="34299"/>
                    <a:pt x="37758" y="34205"/>
                  </a:cubicBezTo>
                  <a:cubicBezTo>
                    <a:pt x="36576" y="34063"/>
                    <a:pt x="35392" y="33799"/>
                    <a:pt x="34297" y="33357"/>
                  </a:cubicBezTo>
                  <a:cubicBezTo>
                    <a:pt x="33202" y="32916"/>
                    <a:pt x="32178" y="32280"/>
                    <a:pt x="31259" y="31520"/>
                  </a:cubicBezTo>
                  <a:cubicBezTo>
                    <a:pt x="30376" y="30743"/>
                    <a:pt x="29582" y="29843"/>
                    <a:pt x="28964" y="28836"/>
                  </a:cubicBezTo>
                  <a:cubicBezTo>
                    <a:pt x="28363" y="27830"/>
                    <a:pt x="27922" y="26664"/>
                    <a:pt x="27110" y="25657"/>
                  </a:cubicBezTo>
                  <a:cubicBezTo>
                    <a:pt x="26315" y="24651"/>
                    <a:pt x="25344" y="23891"/>
                    <a:pt x="24426" y="23097"/>
                  </a:cubicBezTo>
                  <a:cubicBezTo>
                    <a:pt x="23966" y="22709"/>
                    <a:pt x="23543" y="22302"/>
                    <a:pt x="23136" y="21878"/>
                  </a:cubicBezTo>
                  <a:cubicBezTo>
                    <a:pt x="22712" y="21454"/>
                    <a:pt x="22342" y="20995"/>
                    <a:pt x="21970" y="20536"/>
                  </a:cubicBezTo>
                  <a:cubicBezTo>
                    <a:pt x="21211" y="19600"/>
                    <a:pt x="20522" y="18593"/>
                    <a:pt x="19780" y="17622"/>
                  </a:cubicBezTo>
                  <a:cubicBezTo>
                    <a:pt x="19410" y="17145"/>
                    <a:pt x="19039" y="16650"/>
                    <a:pt x="18668" y="16174"/>
                  </a:cubicBezTo>
                  <a:lnTo>
                    <a:pt x="18085" y="15450"/>
                  </a:lnTo>
                  <a:lnTo>
                    <a:pt x="17503" y="14743"/>
                  </a:lnTo>
                  <a:cubicBezTo>
                    <a:pt x="15949" y="12871"/>
                    <a:pt x="14289" y="11070"/>
                    <a:pt x="12540" y="9358"/>
                  </a:cubicBezTo>
                  <a:cubicBezTo>
                    <a:pt x="9061" y="5913"/>
                    <a:pt x="5247" y="2823"/>
                    <a:pt x="1149" y="121"/>
                  </a:cubicBezTo>
                  <a:lnTo>
                    <a:pt x="1131" y="104"/>
                  </a:lnTo>
                  <a:cubicBezTo>
                    <a:pt x="1018" y="34"/>
                    <a:pt x="894" y="1"/>
                    <a:pt x="7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4"/>
            <p:cNvSpPr/>
            <p:nvPr/>
          </p:nvSpPr>
          <p:spPr>
            <a:xfrm>
              <a:off x="2672150" y="3824850"/>
              <a:ext cx="459175" cy="63525"/>
            </a:xfrm>
            <a:custGeom>
              <a:avLst/>
              <a:gdLst/>
              <a:ahLst/>
              <a:cxnLst/>
              <a:rect l="l" t="t" r="r" b="b"/>
              <a:pathLst>
                <a:path w="18367" h="2541" extrusionOk="0">
                  <a:moveTo>
                    <a:pt x="18060" y="1"/>
                  </a:moveTo>
                  <a:cubicBezTo>
                    <a:pt x="18038" y="1"/>
                    <a:pt x="18016" y="3"/>
                    <a:pt x="17995" y="9"/>
                  </a:cubicBezTo>
                  <a:cubicBezTo>
                    <a:pt x="17289" y="185"/>
                    <a:pt x="16530" y="273"/>
                    <a:pt x="15788" y="344"/>
                  </a:cubicBezTo>
                  <a:cubicBezTo>
                    <a:pt x="15047" y="414"/>
                    <a:pt x="14287" y="485"/>
                    <a:pt x="13528" y="539"/>
                  </a:cubicBezTo>
                  <a:cubicBezTo>
                    <a:pt x="12786" y="609"/>
                    <a:pt x="12026" y="661"/>
                    <a:pt x="11267" y="767"/>
                  </a:cubicBezTo>
                  <a:cubicBezTo>
                    <a:pt x="10490" y="873"/>
                    <a:pt x="9749" y="1068"/>
                    <a:pt x="9024" y="1280"/>
                  </a:cubicBezTo>
                  <a:cubicBezTo>
                    <a:pt x="7576" y="1686"/>
                    <a:pt x="6111" y="2022"/>
                    <a:pt x="4627" y="2093"/>
                  </a:cubicBezTo>
                  <a:cubicBezTo>
                    <a:pt x="4493" y="2097"/>
                    <a:pt x="4359" y="2100"/>
                    <a:pt x="4224" y="2100"/>
                  </a:cubicBezTo>
                  <a:cubicBezTo>
                    <a:pt x="2871" y="2100"/>
                    <a:pt x="1508" y="1854"/>
                    <a:pt x="335" y="1227"/>
                  </a:cubicBezTo>
                  <a:cubicBezTo>
                    <a:pt x="301" y="1210"/>
                    <a:pt x="266" y="1202"/>
                    <a:pt x="231" y="1202"/>
                  </a:cubicBezTo>
                  <a:cubicBezTo>
                    <a:pt x="158" y="1202"/>
                    <a:pt x="89" y="1238"/>
                    <a:pt x="52" y="1297"/>
                  </a:cubicBezTo>
                  <a:cubicBezTo>
                    <a:pt x="0" y="1403"/>
                    <a:pt x="36" y="1527"/>
                    <a:pt x="141" y="1598"/>
                  </a:cubicBezTo>
                  <a:cubicBezTo>
                    <a:pt x="1399" y="2275"/>
                    <a:pt x="2834" y="2540"/>
                    <a:pt x="4230" y="2540"/>
                  </a:cubicBezTo>
                  <a:cubicBezTo>
                    <a:pt x="4363" y="2540"/>
                    <a:pt x="4495" y="2538"/>
                    <a:pt x="4627" y="2533"/>
                  </a:cubicBezTo>
                  <a:cubicBezTo>
                    <a:pt x="6181" y="2498"/>
                    <a:pt x="7682" y="2145"/>
                    <a:pt x="9148" y="1756"/>
                  </a:cubicBezTo>
                  <a:cubicBezTo>
                    <a:pt x="9872" y="1544"/>
                    <a:pt x="10596" y="1368"/>
                    <a:pt x="11338" y="1262"/>
                  </a:cubicBezTo>
                  <a:cubicBezTo>
                    <a:pt x="12061" y="1174"/>
                    <a:pt x="12822" y="1121"/>
                    <a:pt x="13580" y="1068"/>
                  </a:cubicBezTo>
                  <a:cubicBezTo>
                    <a:pt x="14322" y="998"/>
                    <a:pt x="15082" y="944"/>
                    <a:pt x="15841" y="873"/>
                  </a:cubicBezTo>
                  <a:cubicBezTo>
                    <a:pt x="16601" y="803"/>
                    <a:pt x="17359" y="715"/>
                    <a:pt x="18120" y="539"/>
                  </a:cubicBezTo>
                  <a:lnTo>
                    <a:pt x="18137" y="539"/>
                  </a:lnTo>
                  <a:cubicBezTo>
                    <a:pt x="18278" y="503"/>
                    <a:pt x="18367" y="344"/>
                    <a:pt x="18331" y="202"/>
                  </a:cubicBezTo>
                  <a:cubicBezTo>
                    <a:pt x="18301" y="82"/>
                    <a:pt x="18182" y="1"/>
                    <a:pt x="1806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4"/>
            <p:cNvSpPr/>
            <p:nvPr/>
          </p:nvSpPr>
          <p:spPr>
            <a:xfrm>
              <a:off x="2826200" y="3742750"/>
              <a:ext cx="179750" cy="139775"/>
            </a:xfrm>
            <a:custGeom>
              <a:avLst/>
              <a:gdLst/>
              <a:ahLst/>
              <a:cxnLst/>
              <a:rect l="l" t="t" r="r" b="b"/>
              <a:pathLst>
                <a:path w="7190" h="5591" extrusionOk="0">
                  <a:moveTo>
                    <a:pt x="7069" y="0"/>
                  </a:moveTo>
                  <a:cubicBezTo>
                    <a:pt x="7032" y="0"/>
                    <a:pt x="6997" y="14"/>
                    <a:pt x="6977" y="43"/>
                  </a:cubicBezTo>
                  <a:cubicBezTo>
                    <a:pt x="6005" y="1084"/>
                    <a:pt x="4875" y="1967"/>
                    <a:pt x="3728" y="2815"/>
                  </a:cubicBezTo>
                  <a:cubicBezTo>
                    <a:pt x="3163" y="3239"/>
                    <a:pt x="2562" y="3663"/>
                    <a:pt x="1979" y="4070"/>
                  </a:cubicBezTo>
                  <a:cubicBezTo>
                    <a:pt x="1397" y="4475"/>
                    <a:pt x="813" y="4882"/>
                    <a:pt x="178" y="5146"/>
                  </a:cubicBezTo>
                  <a:lnTo>
                    <a:pt x="161" y="5146"/>
                  </a:lnTo>
                  <a:cubicBezTo>
                    <a:pt x="55" y="5200"/>
                    <a:pt x="1" y="5341"/>
                    <a:pt x="55" y="5447"/>
                  </a:cubicBezTo>
                  <a:cubicBezTo>
                    <a:pt x="93" y="5538"/>
                    <a:pt x="180" y="5591"/>
                    <a:pt x="266" y="5591"/>
                  </a:cubicBezTo>
                  <a:cubicBezTo>
                    <a:pt x="296" y="5591"/>
                    <a:pt x="326" y="5584"/>
                    <a:pt x="354" y="5570"/>
                  </a:cubicBezTo>
                  <a:cubicBezTo>
                    <a:pt x="1044" y="5252"/>
                    <a:pt x="1644" y="4828"/>
                    <a:pt x="2226" y="4405"/>
                  </a:cubicBezTo>
                  <a:cubicBezTo>
                    <a:pt x="2791" y="3981"/>
                    <a:pt x="3375" y="3540"/>
                    <a:pt x="3940" y="3098"/>
                  </a:cubicBezTo>
                  <a:cubicBezTo>
                    <a:pt x="5087" y="2215"/>
                    <a:pt x="6200" y="1279"/>
                    <a:pt x="7154" y="201"/>
                  </a:cubicBezTo>
                  <a:cubicBezTo>
                    <a:pt x="7189" y="149"/>
                    <a:pt x="7189" y="79"/>
                    <a:pt x="7154" y="25"/>
                  </a:cubicBezTo>
                  <a:cubicBezTo>
                    <a:pt x="7130" y="9"/>
                    <a:pt x="7099" y="0"/>
                    <a:pt x="7069"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4"/>
            <p:cNvSpPr/>
            <p:nvPr/>
          </p:nvSpPr>
          <p:spPr>
            <a:xfrm>
              <a:off x="3027525" y="3736850"/>
              <a:ext cx="424775" cy="112550"/>
            </a:xfrm>
            <a:custGeom>
              <a:avLst/>
              <a:gdLst/>
              <a:ahLst/>
              <a:cxnLst/>
              <a:rect l="l" t="t" r="r" b="b"/>
              <a:pathLst>
                <a:path w="16991" h="4502" extrusionOk="0">
                  <a:moveTo>
                    <a:pt x="11500" y="0"/>
                  </a:moveTo>
                  <a:cubicBezTo>
                    <a:pt x="10821" y="0"/>
                    <a:pt x="10085" y="15"/>
                    <a:pt x="9290" y="49"/>
                  </a:cubicBezTo>
                  <a:cubicBezTo>
                    <a:pt x="3940" y="279"/>
                    <a:pt x="1" y="4129"/>
                    <a:pt x="1" y="4129"/>
                  </a:cubicBezTo>
                  <a:cubicBezTo>
                    <a:pt x="1" y="4129"/>
                    <a:pt x="3480" y="4502"/>
                    <a:pt x="6796" y="4502"/>
                  </a:cubicBezTo>
                  <a:cubicBezTo>
                    <a:pt x="7987" y="4502"/>
                    <a:pt x="9158" y="4453"/>
                    <a:pt x="10138" y="4323"/>
                  </a:cubicBezTo>
                  <a:cubicBezTo>
                    <a:pt x="12928" y="3953"/>
                    <a:pt x="15596" y="1956"/>
                    <a:pt x="16743" y="986"/>
                  </a:cubicBezTo>
                  <a:cubicBezTo>
                    <a:pt x="16990" y="774"/>
                    <a:pt x="16884" y="367"/>
                    <a:pt x="16566" y="332"/>
                  </a:cubicBezTo>
                  <a:cubicBezTo>
                    <a:pt x="15666" y="193"/>
                    <a:pt x="13971" y="0"/>
                    <a:pt x="11500"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4"/>
            <p:cNvSpPr/>
            <p:nvPr/>
          </p:nvSpPr>
          <p:spPr>
            <a:xfrm>
              <a:off x="3025350" y="3750000"/>
              <a:ext cx="425625" cy="92025"/>
            </a:xfrm>
            <a:custGeom>
              <a:avLst/>
              <a:gdLst/>
              <a:ahLst/>
              <a:cxnLst/>
              <a:rect l="l" t="t" r="r" b="b"/>
              <a:pathLst>
                <a:path w="17025" h="3681" extrusionOk="0">
                  <a:moveTo>
                    <a:pt x="16919" y="0"/>
                  </a:moveTo>
                  <a:lnTo>
                    <a:pt x="71" y="3533"/>
                  </a:lnTo>
                  <a:cubicBezTo>
                    <a:pt x="36" y="3533"/>
                    <a:pt x="0" y="3568"/>
                    <a:pt x="17" y="3620"/>
                  </a:cubicBezTo>
                  <a:lnTo>
                    <a:pt x="17" y="3638"/>
                  </a:lnTo>
                  <a:cubicBezTo>
                    <a:pt x="31" y="3664"/>
                    <a:pt x="53" y="3680"/>
                    <a:pt x="78" y="3680"/>
                  </a:cubicBezTo>
                  <a:cubicBezTo>
                    <a:pt x="88" y="3680"/>
                    <a:pt x="97" y="3678"/>
                    <a:pt x="106" y="3674"/>
                  </a:cubicBezTo>
                  <a:lnTo>
                    <a:pt x="16954" y="159"/>
                  </a:lnTo>
                  <a:cubicBezTo>
                    <a:pt x="17006" y="159"/>
                    <a:pt x="17025" y="106"/>
                    <a:pt x="17025" y="71"/>
                  </a:cubicBezTo>
                  <a:cubicBezTo>
                    <a:pt x="17006" y="17"/>
                    <a:pt x="16971" y="0"/>
                    <a:pt x="1691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4"/>
            <p:cNvSpPr/>
            <p:nvPr/>
          </p:nvSpPr>
          <p:spPr>
            <a:xfrm>
              <a:off x="3336175" y="3734375"/>
              <a:ext cx="50775" cy="74200"/>
            </a:xfrm>
            <a:custGeom>
              <a:avLst/>
              <a:gdLst/>
              <a:ahLst/>
              <a:cxnLst/>
              <a:rect l="l" t="t" r="r" b="b"/>
              <a:pathLst>
                <a:path w="2031" h="2968" extrusionOk="0">
                  <a:moveTo>
                    <a:pt x="817" y="0"/>
                  </a:moveTo>
                  <a:cubicBezTo>
                    <a:pt x="786" y="0"/>
                    <a:pt x="754" y="16"/>
                    <a:pt x="742" y="42"/>
                  </a:cubicBezTo>
                  <a:lnTo>
                    <a:pt x="17" y="1614"/>
                  </a:lnTo>
                  <a:cubicBezTo>
                    <a:pt x="0" y="1631"/>
                    <a:pt x="0" y="1650"/>
                    <a:pt x="17" y="1685"/>
                  </a:cubicBezTo>
                  <a:cubicBezTo>
                    <a:pt x="17" y="1685"/>
                    <a:pt x="35" y="1702"/>
                    <a:pt x="35" y="1720"/>
                  </a:cubicBezTo>
                  <a:lnTo>
                    <a:pt x="1889" y="2957"/>
                  </a:lnTo>
                  <a:cubicBezTo>
                    <a:pt x="1904" y="2964"/>
                    <a:pt x="1921" y="2968"/>
                    <a:pt x="1938" y="2968"/>
                  </a:cubicBezTo>
                  <a:cubicBezTo>
                    <a:pt x="1962" y="2968"/>
                    <a:pt x="1985" y="2959"/>
                    <a:pt x="1995" y="2938"/>
                  </a:cubicBezTo>
                  <a:cubicBezTo>
                    <a:pt x="2030" y="2886"/>
                    <a:pt x="2013" y="2851"/>
                    <a:pt x="1978" y="2815"/>
                  </a:cubicBezTo>
                  <a:lnTo>
                    <a:pt x="194" y="1614"/>
                  </a:lnTo>
                  <a:lnTo>
                    <a:pt x="883" y="113"/>
                  </a:lnTo>
                  <a:cubicBezTo>
                    <a:pt x="900" y="77"/>
                    <a:pt x="883" y="25"/>
                    <a:pt x="848" y="7"/>
                  </a:cubicBezTo>
                  <a:cubicBezTo>
                    <a:pt x="838" y="2"/>
                    <a:pt x="828" y="0"/>
                    <a:pt x="81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4"/>
            <p:cNvSpPr/>
            <p:nvPr/>
          </p:nvSpPr>
          <p:spPr>
            <a:xfrm>
              <a:off x="3246100" y="3735750"/>
              <a:ext cx="66250" cy="105250"/>
            </a:xfrm>
            <a:custGeom>
              <a:avLst/>
              <a:gdLst/>
              <a:ahLst/>
              <a:cxnLst/>
              <a:rect l="l" t="t" r="r" b="b"/>
              <a:pathLst>
                <a:path w="2650" h="4210" extrusionOk="0">
                  <a:moveTo>
                    <a:pt x="721" y="0"/>
                  </a:moveTo>
                  <a:cubicBezTo>
                    <a:pt x="688" y="0"/>
                    <a:pt x="650" y="29"/>
                    <a:pt x="636" y="58"/>
                  </a:cubicBezTo>
                  <a:lnTo>
                    <a:pt x="17" y="2336"/>
                  </a:lnTo>
                  <a:cubicBezTo>
                    <a:pt x="0" y="2353"/>
                    <a:pt x="0" y="2372"/>
                    <a:pt x="17" y="2389"/>
                  </a:cubicBezTo>
                  <a:cubicBezTo>
                    <a:pt x="17" y="2407"/>
                    <a:pt x="36" y="2424"/>
                    <a:pt x="36" y="2424"/>
                  </a:cubicBezTo>
                  <a:lnTo>
                    <a:pt x="2525" y="4190"/>
                  </a:lnTo>
                  <a:cubicBezTo>
                    <a:pt x="2539" y="4204"/>
                    <a:pt x="2552" y="4210"/>
                    <a:pt x="2566" y="4210"/>
                  </a:cubicBezTo>
                  <a:cubicBezTo>
                    <a:pt x="2588" y="4210"/>
                    <a:pt x="2609" y="4195"/>
                    <a:pt x="2631" y="4173"/>
                  </a:cubicBezTo>
                  <a:cubicBezTo>
                    <a:pt x="2649" y="4138"/>
                    <a:pt x="2649" y="4084"/>
                    <a:pt x="2614" y="4067"/>
                  </a:cubicBezTo>
                  <a:lnTo>
                    <a:pt x="177" y="2336"/>
                  </a:lnTo>
                  <a:lnTo>
                    <a:pt x="794" y="111"/>
                  </a:lnTo>
                  <a:cubicBezTo>
                    <a:pt x="813" y="58"/>
                    <a:pt x="794" y="22"/>
                    <a:pt x="742" y="5"/>
                  </a:cubicBezTo>
                  <a:cubicBezTo>
                    <a:pt x="735" y="2"/>
                    <a:pt x="728" y="0"/>
                    <a:pt x="72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4"/>
            <p:cNvSpPr/>
            <p:nvPr/>
          </p:nvSpPr>
          <p:spPr>
            <a:xfrm>
              <a:off x="3164850" y="3747175"/>
              <a:ext cx="57850" cy="103800"/>
            </a:xfrm>
            <a:custGeom>
              <a:avLst/>
              <a:gdLst/>
              <a:ahLst/>
              <a:cxnLst/>
              <a:rect l="l" t="t" r="r" b="b"/>
              <a:pathLst>
                <a:path w="2314" h="4152" extrusionOk="0">
                  <a:moveTo>
                    <a:pt x="925" y="1"/>
                  </a:moveTo>
                  <a:cubicBezTo>
                    <a:pt x="895" y="1"/>
                    <a:pt x="861" y="21"/>
                    <a:pt x="849" y="60"/>
                  </a:cubicBezTo>
                  <a:lnTo>
                    <a:pt x="1" y="2480"/>
                  </a:lnTo>
                  <a:cubicBezTo>
                    <a:pt x="1" y="2497"/>
                    <a:pt x="1" y="2515"/>
                    <a:pt x="18" y="2532"/>
                  </a:cubicBezTo>
                  <a:cubicBezTo>
                    <a:pt x="18" y="2551"/>
                    <a:pt x="18" y="2551"/>
                    <a:pt x="36" y="2568"/>
                  </a:cubicBezTo>
                  <a:lnTo>
                    <a:pt x="2172" y="4140"/>
                  </a:lnTo>
                  <a:cubicBezTo>
                    <a:pt x="2187" y="4147"/>
                    <a:pt x="2204" y="4151"/>
                    <a:pt x="2221" y="4151"/>
                  </a:cubicBezTo>
                  <a:cubicBezTo>
                    <a:pt x="2246" y="4151"/>
                    <a:pt x="2268" y="4142"/>
                    <a:pt x="2278" y="4122"/>
                  </a:cubicBezTo>
                  <a:cubicBezTo>
                    <a:pt x="2314" y="4086"/>
                    <a:pt x="2297" y="4034"/>
                    <a:pt x="2261" y="4016"/>
                  </a:cubicBezTo>
                  <a:lnTo>
                    <a:pt x="178" y="2462"/>
                  </a:lnTo>
                  <a:lnTo>
                    <a:pt x="1007" y="113"/>
                  </a:lnTo>
                  <a:cubicBezTo>
                    <a:pt x="1025" y="60"/>
                    <a:pt x="990" y="24"/>
                    <a:pt x="955" y="8"/>
                  </a:cubicBezTo>
                  <a:cubicBezTo>
                    <a:pt x="946" y="3"/>
                    <a:pt x="936" y="1"/>
                    <a:pt x="92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4"/>
            <p:cNvSpPr/>
            <p:nvPr/>
          </p:nvSpPr>
          <p:spPr>
            <a:xfrm>
              <a:off x="3099950" y="3773275"/>
              <a:ext cx="37575" cy="76550"/>
            </a:xfrm>
            <a:custGeom>
              <a:avLst/>
              <a:gdLst/>
              <a:ahLst/>
              <a:cxnLst/>
              <a:rect l="l" t="t" r="r" b="b"/>
              <a:pathLst>
                <a:path w="1503" h="3062" extrusionOk="0">
                  <a:moveTo>
                    <a:pt x="863" y="0"/>
                  </a:moveTo>
                  <a:cubicBezTo>
                    <a:pt x="830" y="0"/>
                    <a:pt x="792" y="29"/>
                    <a:pt x="777" y="58"/>
                  </a:cubicBezTo>
                  <a:lnTo>
                    <a:pt x="0" y="2036"/>
                  </a:lnTo>
                  <a:lnTo>
                    <a:pt x="0" y="2107"/>
                  </a:lnTo>
                  <a:cubicBezTo>
                    <a:pt x="19" y="2107"/>
                    <a:pt x="19" y="2124"/>
                    <a:pt x="36" y="2142"/>
                  </a:cubicBezTo>
                  <a:lnTo>
                    <a:pt x="1361" y="3042"/>
                  </a:lnTo>
                  <a:cubicBezTo>
                    <a:pt x="1374" y="3056"/>
                    <a:pt x="1391" y="3062"/>
                    <a:pt x="1406" y="3062"/>
                  </a:cubicBezTo>
                  <a:cubicBezTo>
                    <a:pt x="1431" y="3062"/>
                    <a:pt x="1455" y="3047"/>
                    <a:pt x="1467" y="3025"/>
                  </a:cubicBezTo>
                  <a:cubicBezTo>
                    <a:pt x="1502" y="2990"/>
                    <a:pt x="1484" y="2936"/>
                    <a:pt x="1448" y="2919"/>
                  </a:cubicBezTo>
                  <a:lnTo>
                    <a:pt x="177" y="2036"/>
                  </a:lnTo>
                  <a:lnTo>
                    <a:pt x="937" y="111"/>
                  </a:lnTo>
                  <a:cubicBezTo>
                    <a:pt x="954" y="75"/>
                    <a:pt x="937" y="23"/>
                    <a:pt x="883" y="5"/>
                  </a:cubicBezTo>
                  <a:cubicBezTo>
                    <a:pt x="877" y="2"/>
                    <a:pt x="870" y="0"/>
                    <a:pt x="86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4"/>
            <p:cNvSpPr/>
            <p:nvPr/>
          </p:nvSpPr>
          <p:spPr>
            <a:xfrm>
              <a:off x="2951175" y="3539275"/>
              <a:ext cx="263850" cy="256200"/>
            </a:xfrm>
            <a:custGeom>
              <a:avLst/>
              <a:gdLst/>
              <a:ahLst/>
              <a:cxnLst/>
              <a:rect l="l" t="t" r="r" b="b"/>
              <a:pathLst>
                <a:path w="10554" h="10248" extrusionOk="0">
                  <a:moveTo>
                    <a:pt x="10064" y="0"/>
                  </a:moveTo>
                  <a:cubicBezTo>
                    <a:pt x="10023" y="0"/>
                    <a:pt x="9982" y="8"/>
                    <a:pt x="9942" y="23"/>
                  </a:cubicBezTo>
                  <a:cubicBezTo>
                    <a:pt x="8972" y="376"/>
                    <a:pt x="6994" y="1224"/>
                    <a:pt x="4345" y="2955"/>
                  </a:cubicBezTo>
                  <a:cubicBezTo>
                    <a:pt x="477" y="5480"/>
                    <a:pt x="0" y="10248"/>
                    <a:pt x="0" y="10248"/>
                  </a:cubicBezTo>
                  <a:cubicBezTo>
                    <a:pt x="0" y="10248"/>
                    <a:pt x="5228" y="8006"/>
                    <a:pt x="7682" y="5992"/>
                  </a:cubicBezTo>
                  <a:cubicBezTo>
                    <a:pt x="9537" y="4491"/>
                    <a:pt x="10260" y="1736"/>
                    <a:pt x="10508" y="464"/>
                  </a:cubicBezTo>
                  <a:cubicBezTo>
                    <a:pt x="10553" y="239"/>
                    <a:pt x="10304" y="0"/>
                    <a:pt x="1006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4"/>
            <p:cNvSpPr/>
            <p:nvPr/>
          </p:nvSpPr>
          <p:spPr>
            <a:xfrm>
              <a:off x="2948950" y="3540500"/>
              <a:ext cx="262725" cy="256650"/>
            </a:xfrm>
            <a:custGeom>
              <a:avLst/>
              <a:gdLst/>
              <a:ahLst/>
              <a:cxnLst/>
              <a:rect l="l" t="t" r="r" b="b"/>
              <a:pathLst>
                <a:path w="10509" h="10266" extrusionOk="0">
                  <a:moveTo>
                    <a:pt x="10431" y="0"/>
                  </a:moveTo>
                  <a:cubicBezTo>
                    <a:pt x="10411" y="0"/>
                    <a:pt x="10394" y="9"/>
                    <a:pt x="10385" y="27"/>
                  </a:cubicBezTo>
                  <a:lnTo>
                    <a:pt x="36" y="10146"/>
                  </a:lnTo>
                  <a:cubicBezTo>
                    <a:pt x="0" y="10163"/>
                    <a:pt x="0" y="10199"/>
                    <a:pt x="19" y="10217"/>
                  </a:cubicBezTo>
                  <a:cubicBezTo>
                    <a:pt x="19" y="10234"/>
                    <a:pt x="19" y="10234"/>
                    <a:pt x="36" y="10252"/>
                  </a:cubicBezTo>
                  <a:cubicBezTo>
                    <a:pt x="45" y="10261"/>
                    <a:pt x="63" y="10265"/>
                    <a:pt x="82" y="10265"/>
                  </a:cubicBezTo>
                  <a:cubicBezTo>
                    <a:pt x="102" y="10265"/>
                    <a:pt x="124" y="10261"/>
                    <a:pt x="142" y="10252"/>
                  </a:cubicBezTo>
                  <a:lnTo>
                    <a:pt x="10491" y="133"/>
                  </a:lnTo>
                  <a:cubicBezTo>
                    <a:pt x="10509" y="97"/>
                    <a:pt x="10509" y="45"/>
                    <a:pt x="10491" y="27"/>
                  </a:cubicBezTo>
                  <a:cubicBezTo>
                    <a:pt x="10473" y="9"/>
                    <a:pt x="10451" y="0"/>
                    <a:pt x="1043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4"/>
            <p:cNvSpPr/>
            <p:nvPr/>
          </p:nvSpPr>
          <p:spPr>
            <a:xfrm>
              <a:off x="3128650" y="3568100"/>
              <a:ext cx="69325" cy="47250"/>
            </a:xfrm>
            <a:custGeom>
              <a:avLst/>
              <a:gdLst/>
              <a:ahLst/>
              <a:cxnLst/>
              <a:rect l="l" t="t" r="r" b="b"/>
              <a:pathLst>
                <a:path w="2773" h="1890" extrusionOk="0">
                  <a:moveTo>
                    <a:pt x="71" y="1"/>
                  </a:moveTo>
                  <a:cubicBezTo>
                    <a:pt x="36" y="17"/>
                    <a:pt x="1" y="53"/>
                    <a:pt x="18" y="106"/>
                  </a:cubicBezTo>
                  <a:lnTo>
                    <a:pt x="460" y="1661"/>
                  </a:lnTo>
                  <a:cubicBezTo>
                    <a:pt x="477" y="1696"/>
                    <a:pt x="495" y="1713"/>
                    <a:pt x="531" y="1713"/>
                  </a:cubicBezTo>
                  <a:lnTo>
                    <a:pt x="2702" y="1889"/>
                  </a:lnTo>
                  <a:cubicBezTo>
                    <a:pt x="2737" y="1889"/>
                    <a:pt x="2773" y="1872"/>
                    <a:pt x="2773" y="1819"/>
                  </a:cubicBezTo>
                  <a:cubicBezTo>
                    <a:pt x="2773" y="1783"/>
                    <a:pt x="2756" y="1748"/>
                    <a:pt x="2702" y="1748"/>
                  </a:cubicBezTo>
                  <a:lnTo>
                    <a:pt x="601" y="1572"/>
                  </a:lnTo>
                  <a:lnTo>
                    <a:pt x="159" y="53"/>
                  </a:lnTo>
                  <a:cubicBezTo>
                    <a:pt x="142" y="17"/>
                    <a:pt x="107" y="1"/>
                    <a:pt x="7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4"/>
            <p:cNvSpPr/>
            <p:nvPr/>
          </p:nvSpPr>
          <p:spPr>
            <a:xfrm>
              <a:off x="3060675" y="3609425"/>
              <a:ext cx="102450" cy="64200"/>
            </a:xfrm>
            <a:custGeom>
              <a:avLst/>
              <a:gdLst/>
              <a:ahLst/>
              <a:cxnLst/>
              <a:rect l="l" t="t" r="r" b="b"/>
              <a:pathLst>
                <a:path w="4098" h="2568" extrusionOk="0">
                  <a:moveTo>
                    <a:pt x="81" y="0"/>
                  </a:moveTo>
                  <a:cubicBezTo>
                    <a:pt x="71" y="0"/>
                    <a:pt x="62" y="3"/>
                    <a:pt x="52" y="8"/>
                  </a:cubicBezTo>
                  <a:cubicBezTo>
                    <a:pt x="17" y="25"/>
                    <a:pt x="0" y="78"/>
                    <a:pt x="17" y="114"/>
                  </a:cubicBezTo>
                  <a:lnTo>
                    <a:pt x="989" y="2197"/>
                  </a:lnTo>
                  <a:cubicBezTo>
                    <a:pt x="1006" y="2214"/>
                    <a:pt x="1024" y="2233"/>
                    <a:pt x="1041" y="2233"/>
                  </a:cubicBezTo>
                  <a:lnTo>
                    <a:pt x="4027" y="2568"/>
                  </a:lnTo>
                  <a:cubicBezTo>
                    <a:pt x="4062" y="2568"/>
                    <a:pt x="4097" y="2532"/>
                    <a:pt x="4097" y="2497"/>
                  </a:cubicBezTo>
                  <a:cubicBezTo>
                    <a:pt x="4097" y="2462"/>
                    <a:pt x="4079" y="2426"/>
                    <a:pt x="4027" y="2409"/>
                  </a:cubicBezTo>
                  <a:lnTo>
                    <a:pt x="1112" y="2091"/>
                  </a:lnTo>
                  <a:lnTo>
                    <a:pt x="158" y="43"/>
                  </a:lnTo>
                  <a:cubicBezTo>
                    <a:pt x="133" y="17"/>
                    <a:pt x="107" y="0"/>
                    <a:pt x="8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4"/>
            <p:cNvSpPr/>
            <p:nvPr/>
          </p:nvSpPr>
          <p:spPr>
            <a:xfrm>
              <a:off x="3011225" y="3651375"/>
              <a:ext cx="91400" cy="69175"/>
            </a:xfrm>
            <a:custGeom>
              <a:avLst/>
              <a:gdLst/>
              <a:ahLst/>
              <a:cxnLst/>
              <a:rect l="l" t="t" r="r" b="b"/>
              <a:pathLst>
                <a:path w="3656" h="2767" extrusionOk="0">
                  <a:moveTo>
                    <a:pt x="78" y="0"/>
                  </a:moveTo>
                  <a:cubicBezTo>
                    <a:pt x="70" y="0"/>
                    <a:pt x="61" y="2"/>
                    <a:pt x="53" y="7"/>
                  </a:cubicBezTo>
                  <a:cubicBezTo>
                    <a:pt x="17" y="25"/>
                    <a:pt x="0" y="77"/>
                    <a:pt x="0" y="113"/>
                  </a:cubicBezTo>
                  <a:lnTo>
                    <a:pt x="919" y="2391"/>
                  </a:lnTo>
                  <a:lnTo>
                    <a:pt x="919" y="2408"/>
                  </a:lnTo>
                  <a:cubicBezTo>
                    <a:pt x="919" y="2427"/>
                    <a:pt x="954" y="2444"/>
                    <a:pt x="971" y="2444"/>
                  </a:cubicBezTo>
                  <a:lnTo>
                    <a:pt x="3568" y="2762"/>
                  </a:lnTo>
                  <a:cubicBezTo>
                    <a:pt x="3574" y="2765"/>
                    <a:pt x="3581" y="2767"/>
                    <a:pt x="3587" y="2767"/>
                  </a:cubicBezTo>
                  <a:cubicBezTo>
                    <a:pt x="3616" y="2767"/>
                    <a:pt x="3641" y="2738"/>
                    <a:pt x="3655" y="2709"/>
                  </a:cubicBezTo>
                  <a:cubicBezTo>
                    <a:pt x="3655" y="2656"/>
                    <a:pt x="3620" y="2620"/>
                    <a:pt x="3585" y="2620"/>
                  </a:cubicBezTo>
                  <a:lnTo>
                    <a:pt x="1041" y="2302"/>
                  </a:lnTo>
                  <a:lnTo>
                    <a:pt x="142" y="60"/>
                  </a:lnTo>
                  <a:cubicBezTo>
                    <a:pt x="128" y="20"/>
                    <a:pt x="104" y="0"/>
                    <a:pt x="7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4"/>
            <p:cNvSpPr/>
            <p:nvPr/>
          </p:nvSpPr>
          <p:spPr>
            <a:xfrm>
              <a:off x="2977675" y="3701250"/>
              <a:ext cx="60475" cy="55375"/>
            </a:xfrm>
            <a:custGeom>
              <a:avLst/>
              <a:gdLst/>
              <a:ahLst/>
              <a:cxnLst/>
              <a:rect l="l" t="t" r="r" b="b"/>
              <a:pathLst>
                <a:path w="2419" h="2215" extrusionOk="0">
                  <a:moveTo>
                    <a:pt x="100" y="1"/>
                  </a:moveTo>
                  <a:cubicBezTo>
                    <a:pt x="90" y="1"/>
                    <a:pt x="80" y="3"/>
                    <a:pt x="71" y="8"/>
                  </a:cubicBezTo>
                  <a:cubicBezTo>
                    <a:pt x="35" y="25"/>
                    <a:pt x="0" y="60"/>
                    <a:pt x="17" y="114"/>
                  </a:cubicBezTo>
                  <a:lnTo>
                    <a:pt x="688" y="2021"/>
                  </a:lnTo>
                  <a:lnTo>
                    <a:pt x="706" y="2021"/>
                  </a:lnTo>
                  <a:cubicBezTo>
                    <a:pt x="706" y="2056"/>
                    <a:pt x="742" y="2056"/>
                    <a:pt x="759" y="2073"/>
                  </a:cubicBezTo>
                  <a:lnTo>
                    <a:pt x="2331" y="2215"/>
                  </a:lnTo>
                  <a:cubicBezTo>
                    <a:pt x="2367" y="2215"/>
                    <a:pt x="2402" y="2179"/>
                    <a:pt x="2402" y="2144"/>
                  </a:cubicBezTo>
                  <a:cubicBezTo>
                    <a:pt x="2419" y="2109"/>
                    <a:pt x="2383" y="2073"/>
                    <a:pt x="2348" y="2056"/>
                  </a:cubicBezTo>
                  <a:lnTo>
                    <a:pt x="829" y="1915"/>
                  </a:lnTo>
                  <a:lnTo>
                    <a:pt x="158" y="60"/>
                  </a:lnTo>
                  <a:cubicBezTo>
                    <a:pt x="158" y="21"/>
                    <a:pt x="129" y="1"/>
                    <a:pt x="10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4"/>
            <p:cNvSpPr/>
            <p:nvPr/>
          </p:nvSpPr>
          <p:spPr>
            <a:xfrm>
              <a:off x="2987800" y="3798050"/>
              <a:ext cx="258750" cy="179000"/>
            </a:xfrm>
            <a:custGeom>
              <a:avLst/>
              <a:gdLst/>
              <a:ahLst/>
              <a:cxnLst/>
              <a:rect l="l" t="t" r="r" b="b"/>
              <a:pathLst>
                <a:path w="10350" h="7160" extrusionOk="0">
                  <a:moveTo>
                    <a:pt x="8231" y="0"/>
                  </a:moveTo>
                  <a:cubicBezTo>
                    <a:pt x="8201" y="0"/>
                    <a:pt x="8170" y="3"/>
                    <a:pt x="8143" y="3"/>
                  </a:cubicBezTo>
                  <a:cubicBezTo>
                    <a:pt x="7648" y="92"/>
                    <a:pt x="7171" y="356"/>
                    <a:pt x="6747" y="622"/>
                  </a:cubicBezTo>
                  <a:cubicBezTo>
                    <a:pt x="6005" y="1098"/>
                    <a:pt x="5334" y="1627"/>
                    <a:pt x="4646" y="2176"/>
                  </a:cubicBezTo>
                  <a:cubicBezTo>
                    <a:pt x="4611" y="2193"/>
                    <a:pt x="4575" y="2228"/>
                    <a:pt x="4522" y="2263"/>
                  </a:cubicBezTo>
                  <a:cubicBezTo>
                    <a:pt x="3603" y="2970"/>
                    <a:pt x="2703" y="3605"/>
                    <a:pt x="1714" y="4135"/>
                  </a:cubicBezTo>
                  <a:cubicBezTo>
                    <a:pt x="1307" y="4365"/>
                    <a:pt x="902" y="4559"/>
                    <a:pt x="460" y="4736"/>
                  </a:cubicBezTo>
                  <a:cubicBezTo>
                    <a:pt x="1" y="4931"/>
                    <a:pt x="196" y="5054"/>
                    <a:pt x="549" y="5336"/>
                  </a:cubicBezTo>
                  <a:cubicBezTo>
                    <a:pt x="831" y="5566"/>
                    <a:pt x="1131" y="5778"/>
                    <a:pt x="1449" y="5955"/>
                  </a:cubicBezTo>
                  <a:cubicBezTo>
                    <a:pt x="1573" y="6026"/>
                    <a:pt x="1696" y="6096"/>
                    <a:pt x="1820" y="6148"/>
                  </a:cubicBezTo>
                  <a:cubicBezTo>
                    <a:pt x="2350" y="6414"/>
                    <a:pt x="2915" y="6608"/>
                    <a:pt x="3480" y="6749"/>
                  </a:cubicBezTo>
                  <a:cubicBezTo>
                    <a:pt x="4575" y="7031"/>
                    <a:pt x="5722" y="7102"/>
                    <a:pt x="6853" y="7137"/>
                  </a:cubicBezTo>
                  <a:cubicBezTo>
                    <a:pt x="7065" y="7156"/>
                    <a:pt x="7277" y="7156"/>
                    <a:pt x="7488" y="7156"/>
                  </a:cubicBezTo>
                  <a:cubicBezTo>
                    <a:pt x="7609" y="7158"/>
                    <a:pt x="7731" y="7160"/>
                    <a:pt x="7853" y="7160"/>
                  </a:cubicBezTo>
                  <a:cubicBezTo>
                    <a:pt x="8620" y="7160"/>
                    <a:pt x="9391" y="7093"/>
                    <a:pt x="10032" y="6697"/>
                  </a:cubicBezTo>
                  <a:cubicBezTo>
                    <a:pt x="10191" y="6591"/>
                    <a:pt x="10349" y="6431"/>
                    <a:pt x="10297" y="6254"/>
                  </a:cubicBezTo>
                  <a:cubicBezTo>
                    <a:pt x="10262" y="6148"/>
                    <a:pt x="10173" y="6078"/>
                    <a:pt x="10085" y="6026"/>
                  </a:cubicBezTo>
                  <a:cubicBezTo>
                    <a:pt x="9520" y="5637"/>
                    <a:pt x="8884" y="5371"/>
                    <a:pt x="8213" y="5230"/>
                  </a:cubicBezTo>
                  <a:cubicBezTo>
                    <a:pt x="8725" y="5213"/>
                    <a:pt x="9238" y="5089"/>
                    <a:pt x="9678" y="4860"/>
                  </a:cubicBezTo>
                  <a:cubicBezTo>
                    <a:pt x="9838" y="4771"/>
                    <a:pt x="10015" y="4630"/>
                    <a:pt x="9979" y="4453"/>
                  </a:cubicBezTo>
                  <a:cubicBezTo>
                    <a:pt x="9944" y="4330"/>
                    <a:pt x="9803" y="4260"/>
                    <a:pt x="9678" y="4206"/>
                  </a:cubicBezTo>
                  <a:cubicBezTo>
                    <a:pt x="9289" y="4053"/>
                    <a:pt x="8867" y="3977"/>
                    <a:pt x="8455" y="3977"/>
                  </a:cubicBezTo>
                  <a:cubicBezTo>
                    <a:pt x="8344" y="3977"/>
                    <a:pt x="8233" y="3983"/>
                    <a:pt x="8124" y="3994"/>
                  </a:cubicBezTo>
                  <a:cubicBezTo>
                    <a:pt x="8407" y="3871"/>
                    <a:pt x="8708" y="3730"/>
                    <a:pt x="9007" y="3605"/>
                  </a:cubicBezTo>
                  <a:cubicBezTo>
                    <a:pt x="9219" y="3499"/>
                    <a:pt x="9449" y="3412"/>
                    <a:pt x="9591" y="3217"/>
                  </a:cubicBezTo>
                  <a:cubicBezTo>
                    <a:pt x="9749" y="3040"/>
                    <a:pt x="9803" y="2758"/>
                    <a:pt x="9661" y="2581"/>
                  </a:cubicBezTo>
                  <a:cubicBezTo>
                    <a:pt x="9537" y="2440"/>
                    <a:pt x="9325" y="2405"/>
                    <a:pt x="9132" y="2388"/>
                  </a:cubicBezTo>
                  <a:cubicBezTo>
                    <a:pt x="9008" y="2379"/>
                    <a:pt x="8884" y="2374"/>
                    <a:pt x="8761" y="2374"/>
                  </a:cubicBezTo>
                  <a:cubicBezTo>
                    <a:pt x="8391" y="2374"/>
                    <a:pt x="8023" y="2414"/>
                    <a:pt x="7665" y="2494"/>
                  </a:cubicBezTo>
                  <a:cubicBezTo>
                    <a:pt x="8107" y="2317"/>
                    <a:pt x="8496" y="2087"/>
                    <a:pt x="8866" y="1787"/>
                  </a:cubicBezTo>
                  <a:cubicBezTo>
                    <a:pt x="9043" y="1646"/>
                    <a:pt x="9238" y="1363"/>
                    <a:pt x="9061" y="1187"/>
                  </a:cubicBezTo>
                  <a:cubicBezTo>
                    <a:pt x="8990" y="1116"/>
                    <a:pt x="8884" y="1098"/>
                    <a:pt x="8795" y="1098"/>
                  </a:cubicBezTo>
                  <a:cubicBezTo>
                    <a:pt x="8755" y="1095"/>
                    <a:pt x="8715" y="1094"/>
                    <a:pt x="8675" y="1094"/>
                  </a:cubicBezTo>
                  <a:cubicBezTo>
                    <a:pt x="8138" y="1094"/>
                    <a:pt x="7630" y="1307"/>
                    <a:pt x="7154" y="1505"/>
                  </a:cubicBezTo>
                  <a:cubicBezTo>
                    <a:pt x="7559" y="1204"/>
                    <a:pt x="7948" y="850"/>
                    <a:pt x="8284" y="462"/>
                  </a:cubicBezTo>
                  <a:cubicBezTo>
                    <a:pt x="8390" y="339"/>
                    <a:pt x="8496" y="127"/>
                    <a:pt x="8354" y="38"/>
                  </a:cubicBezTo>
                  <a:cubicBezTo>
                    <a:pt x="8322" y="6"/>
                    <a:pt x="8277" y="0"/>
                    <a:pt x="8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4"/>
            <p:cNvSpPr/>
            <p:nvPr/>
          </p:nvSpPr>
          <p:spPr>
            <a:xfrm>
              <a:off x="2987800" y="3843925"/>
              <a:ext cx="185025" cy="132575"/>
            </a:xfrm>
            <a:custGeom>
              <a:avLst/>
              <a:gdLst/>
              <a:ahLst/>
              <a:cxnLst/>
              <a:rect l="l" t="t" r="r" b="b"/>
              <a:pathLst>
                <a:path w="7401" h="5303" extrusionOk="0">
                  <a:moveTo>
                    <a:pt x="5733" y="0"/>
                  </a:moveTo>
                  <a:cubicBezTo>
                    <a:pt x="5453" y="0"/>
                    <a:pt x="5172" y="99"/>
                    <a:pt x="4910" y="216"/>
                  </a:cubicBezTo>
                  <a:cubicBezTo>
                    <a:pt x="4822" y="252"/>
                    <a:pt x="4733" y="287"/>
                    <a:pt x="4646" y="341"/>
                  </a:cubicBezTo>
                  <a:cubicBezTo>
                    <a:pt x="4611" y="358"/>
                    <a:pt x="4575" y="393"/>
                    <a:pt x="4522" y="428"/>
                  </a:cubicBezTo>
                  <a:cubicBezTo>
                    <a:pt x="3603" y="1135"/>
                    <a:pt x="2703" y="1770"/>
                    <a:pt x="1714" y="2300"/>
                  </a:cubicBezTo>
                  <a:cubicBezTo>
                    <a:pt x="1307" y="2530"/>
                    <a:pt x="902" y="2724"/>
                    <a:pt x="460" y="2901"/>
                  </a:cubicBezTo>
                  <a:cubicBezTo>
                    <a:pt x="1" y="3096"/>
                    <a:pt x="196" y="3219"/>
                    <a:pt x="549" y="3501"/>
                  </a:cubicBezTo>
                  <a:cubicBezTo>
                    <a:pt x="831" y="3731"/>
                    <a:pt x="1131" y="3943"/>
                    <a:pt x="1449" y="4120"/>
                  </a:cubicBezTo>
                  <a:cubicBezTo>
                    <a:pt x="1573" y="4191"/>
                    <a:pt x="1696" y="4261"/>
                    <a:pt x="1820" y="4313"/>
                  </a:cubicBezTo>
                  <a:cubicBezTo>
                    <a:pt x="2350" y="4579"/>
                    <a:pt x="2915" y="4773"/>
                    <a:pt x="3480" y="4914"/>
                  </a:cubicBezTo>
                  <a:cubicBezTo>
                    <a:pt x="4575" y="5196"/>
                    <a:pt x="5722" y="5267"/>
                    <a:pt x="6853" y="5302"/>
                  </a:cubicBezTo>
                  <a:cubicBezTo>
                    <a:pt x="6394" y="4932"/>
                    <a:pt x="5776" y="4737"/>
                    <a:pt x="5193" y="4544"/>
                  </a:cubicBezTo>
                  <a:cubicBezTo>
                    <a:pt x="5741" y="4508"/>
                    <a:pt x="6288" y="4402"/>
                    <a:pt x="6817" y="4207"/>
                  </a:cubicBezTo>
                  <a:cubicBezTo>
                    <a:pt x="6959" y="4155"/>
                    <a:pt x="7118" y="4102"/>
                    <a:pt x="7224" y="3979"/>
                  </a:cubicBezTo>
                  <a:cubicBezTo>
                    <a:pt x="7347" y="3873"/>
                    <a:pt x="7401" y="3678"/>
                    <a:pt x="7312" y="3536"/>
                  </a:cubicBezTo>
                  <a:cubicBezTo>
                    <a:pt x="7277" y="3466"/>
                    <a:pt x="7189" y="3413"/>
                    <a:pt x="7118" y="3360"/>
                  </a:cubicBezTo>
                  <a:cubicBezTo>
                    <a:pt x="6642" y="3102"/>
                    <a:pt x="6091" y="3042"/>
                    <a:pt x="5540" y="3042"/>
                  </a:cubicBezTo>
                  <a:cubicBezTo>
                    <a:pt x="5335" y="3042"/>
                    <a:pt x="5130" y="3051"/>
                    <a:pt x="4928" y="3060"/>
                  </a:cubicBezTo>
                  <a:cubicBezTo>
                    <a:pt x="5511" y="2990"/>
                    <a:pt x="6076" y="2795"/>
                    <a:pt x="6570" y="2512"/>
                  </a:cubicBezTo>
                  <a:cubicBezTo>
                    <a:pt x="6836" y="2371"/>
                    <a:pt x="7100" y="2124"/>
                    <a:pt x="7048" y="1841"/>
                  </a:cubicBezTo>
                  <a:cubicBezTo>
                    <a:pt x="6977" y="1542"/>
                    <a:pt x="6588" y="1471"/>
                    <a:pt x="6288" y="1471"/>
                  </a:cubicBezTo>
                  <a:cubicBezTo>
                    <a:pt x="5600" y="1471"/>
                    <a:pt x="4893" y="1594"/>
                    <a:pt x="4257" y="1859"/>
                  </a:cubicBezTo>
                  <a:cubicBezTo>
                    <a:pt x="4663" y="1629"/>
                    <a:pt x="5087" y="1400"/>
                    <a:pt x="5475" y="1135"/>
                  </a:cubicBezTo>
                  <a:cubicBezTo>
                    <a:pt x="5758" y="958"/>
                    <a:pt x="6040" y="764"/>
                    <a:pt x="6217" y="482"/>
                  </a:cubicBezTo>
                  <a:cubicBezTo>
                    <a:pt x="6252" y="411"/>
                    <a:pt x="6288" y="322"/>
                    <a:pt x="6271" y="235"/>
                  </a:cubicBezTo>
                  <a:cubicBezTo>
                    <a:pt x="6235" y="129"/>
                    <a:pt x="6129" y="58"/>
                    <a:pt x="6023" y="40"/>
                  </a:cubicBezTo>
                  <a:cubicBezTo>
                    <a:pt x="5927" y="12"/>
                    <a:pt x="5830" y="0"/>
                    <a:pt x="5733"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4"/>
            <p:cNvSpPr/>
            <p:nvPr/>
          </p:nvSpPr>
          <p:spPr>
            <a:xfrm>
              <a:off x="2987800" y="3901425"/>
              <a:ext cx="51250" cy="50350"/>
            </a:xfrm>
            <a:custGeom>
              <a:avLst/>
              <a:gdLst/>
              <a:ahLst/>
              <a:cxnLst/>
              <a:rect l="l" t="t" r="r" b="b"/>
              <a:pathLst>
                <a:path w="2050" h="2014" extrusionOk="0">
                  <a:moveTo>
                    <a:pt x="1714" y="0"/>
                  </a:moveTo>
                  <a:cubicBezTo>
                    <a:pt x="1307" y="230"/>
                    <a:pt x="902" y="424"/>
                    <a:pt x="460" y="601"/>
                  </a:cubicBezTo>
                  <a:cubicBezTo>
                    <a:pt x="1" y="796"/>
                    <a:pt x="196" y="919"/>
                    <a:pt x="549" y="1201"/>
                  </a:cubicBezTo>
                  <a:cubicBezTo>
                    <a:pt x="831" y="1431"/>
                    <a:pt x="1131" y="1643"/>
                    <a:pt x="1449" y="1820"/>
                  </a:cubicBezTo>
                  <a:cubicBezTo>
                    <a:pt x="1573" y="1891"/>
                    <a:pt x="1696" y="1961"/>
                    <a:pt x="1820" y="2013"/>
                  </a:cubicBezTo>
                  <a:cubicBezTo>
                    <a:pt x="1837" y="2013"/>
                    <a:pt x="1837" y="1997"/>
                    <a:pt x="1837" y="1978"/>
                  </a:cubicBezTo>
                  <a:cubicBezTo>
                    <a:pt x="1837" y="1926"/>
                    <a:pt x="1802" y="1872"/>
                    <a:pt x="1767" y="1837"/>
                  </a:cubicBezTo>
                  <a:cubicBezTo>
                    <a:pt x="1573" y="1608"/>
                    <a:pt x="1326" y="1431"/>
                    <a:pt x="1060" y="1307"/>
                  </a:cubicBezTo>
                  <a:lnTo>
                    <a:pt x="1060" y="1307"/>
                  </a:lnTo>
                  <a:cubicBezTo>
                    <a:pt x="1201" y="1334"/>
                    <a:pt x="1347" y="1356"/>
                    <a:pt x="1489" y="1356"/>
                  </a:cubicBezTo>
                  <a:cubicBezTo>
                    <a:pt x="1630" y="1356"/>
                    <a:pt x="1767" y="1334"/>
                    <a:pt x="1891" y="1272"/>
                  </a:cubicBezTo>
                  <a:cubicBezTo>
                    <a:pt x="1943" y="1255"/>
                    <a:pt x="1978" y="1236"/>
                    <a:pt x="1997" y="1184"/>
                  </a:cubicBezTo>
                  <a:cubicBezTo>
                    <a:pt x="2049" y="1078"/>
                    <a:pt x="1908" y="972"/>
                    <a:pt x="1802" y="937"/>
                  </a:cubicBezTo>
                  <a:cubicBezTo>
                    <a:pt x="1538" y="831"/>
                    <a:pt x="1255" y="796"/>
                    <a:pt x="973" y="796"/>
                  </a:cubicBezTo>
                  <a:cubicBezTo>
                    <a:pt x="1201" y="690"/>
                    <a:pt x="1413" y="584"/>
                    <a:pt x="1625" y="442"/>
                  </a:cubicBezTo>
                  <a:cubicBezTo>
                    <a:pt x="1696" y="407"/>
                    <a:pt x="1767" y="372"/>
                    <a:pt x="1820" y="301"/>
                  </a:cubicBezTo>
                  <a:cubicBezTo>
                    <a:pt x="1856" y="230"/>
                    <a:pt x="1873" y="141"/>
                    <a:pt x="1837" y="89"/>
                  </a:cubicBezTo>
                  <a:cubicBezTo>
                    <a:pt x="1802" y="36"/>
                    <a:pt x="1750" y="19"/>
                    <a:pt x="1714"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4"/>
            <p:cNvSpPr/>
            <p:nvPr/>
          </p:nvSpPr>
          <p:spPr>
            <a:xfrm>
              <a:off x="2526875" y="3357050"/>
              <a:ext cx="5775" cy="1350"/>
            </a:xfrm>
            <a:custGeom>
              <a:avLst/>
              <a:gdLst/>
              <a:ahLst/>
              <a:cxnLst/>
              <a:rect l="l" t="t" r="r" b="b"/>
              <a:pathLst>
                <a:path w="231" h="54" extrusionOk="0">
                  <a:moveTo>
                    <a:pt x="0" y="1"/>
                  </a:moveTo>
                  <a:lnTo>
                    <a:pt x="231" y="53"/>
                  </a:lnTo>
                  <a:cubicBezTo>
                    <a:pt x="195" y="36"/>
                    <a:pt x="142" y="36"/>
                    <a:pt x="106" y="18"/>
                  </a:cubicBezTo>
                  <a:cubicBezTo>
                    <a:pt x="71" y="1"/>
                    <a:pt x="36" y="1"/>
                    <a:pt x="0"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8" name="Google Shape;168;p4"/>
          <p:cNvGrpSpPr/>
          <p:nvPr/>
        </p:nvGrpSpPr>
        <p:grpSpPr>
          <a:xfrm rot="10800000">
            <a:off x="6482317" y="215686"/>
            <a:ext cx="3173210" cy="2918293"/>
            <a:chOff x="1899925" y="3063975"/>
            <a:chExt cx="1552375" cy="1070750"/>
          </a:xfrm>
        </p:grpSpPr>
        <p:sp>
          <p:nvSpPr>
            <p:cNvPr id="169" name="Google Shape;169;p4"/>
            <p:cNvSpPr/>
            <p:nvPr/>
          </p:nvSpPr>
          <p:spPr>
            <a:xfrm>
              <a:off x="2575425" y="3924050"/>
              <a:ext cx="154550" cy="206900"/>
            </a:xfrm>
            <a:custGeom>
              <a:avLst/>
              <a:gdLst/>
              <a:ahLst/>
              <a:cxnLst/>
              <a:rect l="l" t="t" r="r" b="b"/>
              <a:pathLst>
                <a:path w="6182" h="8276" extrusionOk="0">
                  <a:moveTo>
                    <a:pt x="1012" y="1"/>
                  </a:moveTo>
                  <a:cubicBezTo>
                    <a:pt x="921" y="1"/>
                    <a:pt x="852" y="146"/>
                    <a:pt x="743" y="331"/>
                  </a:cubicBezTo>
                  <a:cubicBezTo>
                    <a:pt x="601" y="597"/>
                    <a:pt x="495" y="880"/>
                    <a:pt x="389" y="1162"/>
                  </a:cubicBezTo>
                  <a:lnTo>
                    <a:pt x="283" y="1480"/>
                  </a:lnTo>
                  <a:cubicBezTo>
                    <a:pt x="161" y="1939"/>
                    <a:pt x="90" y="2415"/>
                    <a:pt x="72" y="2893"/>
                  </a:cubicBezTo>
                  <a:cubicBezTo>
                    <a:pt x="1" y="3811"/>
                    <a:pt x="107" y="4729"/>
                    <a:pt x="267" y="5648"/>
                  </a:cubicBezTo>
                  <a:cubicBezTo>
                    <a:pt x="283" y="5806"/>
                    <a:pt x="319" y="5983"/>
                    <a:pt x="354" y="6159"/>
                  </a:cubicBezTo>
                  <a:cubicBezTo>
                    <a:pt x="460" y="6849"/>
                    <a:pt x="620" y="7590"/>
                    <a:pt x="1096" y="8102"/>
                  </a:cubicBezTo>
                  <a:cubicBezTo>
                    <a:pt x="1183" y="8189"/>
                    <a:pt x="1293" y="8275"/>
                    <a:pt x="1408" y="8275"/>
                  </a:cubicBezTo>
                  <a:cubicBezTo>
                    <a:pt x="1433" y="8275"/>
                    <a:pt x="1459" y="8271"/>
                    <a:pt x="1484" y="8262"/>
                  </a:cubicBezTo>
                  <a:cubicBezTo>
                    <a:pt x="1555" y="8226"/>
                    <a:pt x="1609" y="8137"/>
                    <a:pt x="1644" y="8050"/>
                  </a:cubicBezTo>
                  <a:cubicBezTo>
                    <a:pt x="1856" y="7555"/>
                    <a:pt x="1979" y="6990"/>
                    <a:pt x="1997" y="6442"/>
                  </a:cubicBezTo>
                  <a:cubicBezTo>
                    <a:pt x="2085" y="6849"/>
                    <a:pt x="2244" y="7237"/>
                    <a:pt x="2509" y="7555"/>
                  </a:cubicBezTo>
                  <a:cubicBezTo>
                    <a:pt x="2583" y="7644"/>
                    <a:pt x="2694" y="7744"/>
                    <a:pt x="2800" y="7744"/>
                  </a:cubicBezTo>
                  <a:cubicBezTo>
                    <a:pt x="2821" y="7744"/>
                    <a:pt x="2842" y="7740"/>
                    <a:pt x="2862" y="7732"/>
                  </a:cubicBezTo>
                  <a:cubicBezTo>
                    <a:pt x="2968" y="7696"/>
                    <a:pt x="3003" y="7572"/>
                    <a:pt x="3022" y="7449"/>
                  </a:cubicBezTo>
                  <a:cubicBezTo>
                    <a:pt x="3109" y="7025"/>
                    <a:pt x="3074" y="6583"/>
                    <a:pt x="2951" y="6178"/>
                  </a:cubicBezTo>
                  <a:lnTo>
                    <a:pt x="2951" y="6178"/>
                  </a:lnTo>
                  <a:cubicBezTo>
                    <a:pt x="3109" y="6390"/>
                    <a:pt x="3250" y="6618"/>
                    <a:pt x="3410" y="6830"/>
                  </a:cubicBezTo>
                  <a:cubicBezTo>
                    <a:pt x="3516" y="6990"/>
                    <a:pt x="3622" y="7148"/>
                    <a:pt x="3799" y="7237"/>
                  </a:cubicBezTo>
                  <a:cubicBezTo>
                    <a:pt x="3870" y="7285"/>
                    <a:pt x="3955" y="7311"/>
                    <a:pt x="4039" y="7311"/>
                  </a:cubicBezTo>
                  <a:cubicBezTo>
                    <a:pt x="4142" y="7311"/>
                    <a:pt x="4242" y="7272"/>
                    <a:pt x="4310" y="7184"/>
                  </a:cubicBezTo>
                  <a:cubicBezTo>
                    <a:pt x="4416" y="7078"/>
                    <a:pt x="4416" y="6901"/>
                    <a:pt x="4399" y="6743"/>
                  </a:cubicBezTo>
                  <a:cubicBezTo>
                    <a:pt x="4345" y="6354"/>
                    <a:pt x="4239" y="5966"/>
                    <a:pt x="4081" y="5594"/>
                  </a:cubicBezTo>
                  <a:lnTo>
                    <a:pt x="4081" y="5594"/>
                  </a:lnTo>
                  <a:cubicBezTo>
                    <a:pt x="4293" y="5912"/>
                    <a:pt x="4540" y="6195"/>
                    <a:pt x="4823" y="6442"/>
                  </a:cubicBezTo>
                  <a:cubicBezTo>
                    <a:pt x="4924" y="6521"/>
                    <a:pt x="5061" y="6593"/>
                    <a:pt x="5175" y="6593"/>
                  </a:cubicBezTo>
                  <a:cubicBezTo>
                    <a:pt x="5239" y="6593"/>
                    <a:pt x="5296" y="6570"/>
                    <a:pt x="5334" y="6512"/>
                  </a:cubicBezTo>
                  <a:cubicBezTo>
                    <a:pt x="5388" y="6442"/>
                    <a:pt x="5388" y="6354"/>
                    <a:pt x="5370" y="6284"/>
                  </a:cubicBezTo>
                  <a:cubicBezTo>
                    <a:pt x="5317" y="5824"/>
                    <a:pt x="5052" y="5418"/>
                    <a:pt x="4788" y="5029"/>
                  </a:cubicBezTo>
                  <a:lnTo>
                    <a:pt x="4788" y="5029"/>
                  </a:lnTo>
                  <a:cubicBezTo>
                    <a:pt x="5105" y="5312"/>
                    <a:pt x="5440" y="5577"/>
                    <a:pt x="5812" y="5789"/>
                  </a:cubicBezTo>
                  <a:cubicBezTo>
                    <a:pt x="5867" y="5826"/>
                    <a:pt x="5942" y="5853"/>
                    <a:pt x="6010" y="5853"/>
                  </a:cubicBezTo>
                  <a:cubicBezTo>
                    <a:pt x="6073" y="5853"/>
                    <a:pt x="6131" y="5830"/>
                    <a:pt x="6165" y="5771"/>
                  </a:cubicBezTo>
                  <a:cubicBezTo>
                    <a:pt x="6182" y="5718"/>
                    <a:pt x="6165" y="5665"/>
                    <a:pt x="6147" y="5612"/>
                  </a:cubicBezTo>
                  <a:cubicBezTo>
                    <a:pt x="6005" y="5206"/>
                    <a:pt x="5723" y="4888"/>
                    <a:pt x="5440" y="4570"/>
                  </a:cubicBezTo>
                  <a:cubicBezTo>
                    <a:pt x="4964" y="4058"/>
                    <a:pt x="4434" y="3599"/>
                    <a:pt x="3886" y="3140"/>
                  </a:cubicBezTo>
                  <a:cubicBezTo>
                    <a:pt x="3869" y="3105"/>
                    <a:pt x="3834" y="3086"/>
                    <a:pt x="3799" y="3051"/>
                  </a:cubicBezTo>
                  <a:cubicBezTo>
                    <a:pt x="3092" y="2434"/>
                    <a:pt x="2456" y="1798"/>
                    <a:pt x="1873" y="1092"/>
                  </a:cubicBezTo>
                  <a:cubicBezTo>
                    <a:pt x="1644" y="809"/>
                    <a:pt x="1432" y="508"/>
                    <a:pt x="1220" y="190"/>
                  </a:cubicBezTo>
                  <a:cubicBezTo>
                    <a:pt x="1132" y="56"/>
                    <a:pt x="1068" y="1"/>
                    <a:pt x="10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4"/>
            <p:cNvSpPr/>
            <p:nvPr/>
          </p:nvSpPr>
          <p:spPr>
            <a:xfrm>
              <a:off x="2575425" y="3924050"/>
              <a:ext cx="109100" cy="145175"/>
            </a:xfrm>
            <a:custGeom>
              <a:avLst/>
              <a:gdLst/>
              <a:ahLst/>
              <a:cxnLst/>
              <a:rect l="l" t="t" r="r" b="b"/>
              <a:pathLst>
                <a:path w="4364" h="5807" extrusionOk="0">
                  <a:moveTo>
                    <a:pt x="1012" y="1"/>
                  </a:moveTo>
                  <a:cubicBezTo>
                    <a:pt x="921" y="1"/>
                    <a:pt x="852" y="146"/>
                    <a:pt x="743" y="331"/>
                  </a:cubicBezTo>
                  <a:cubicBezTo>
                    <a:pt x="601" y="597"/>
                    <a:pt x="495" y="880"/>
                    <a:pt x="389" y="1162"/>
                  </a:cubicBezTo>
                  <a:lnTo>
                    <a:pt x="283" y="1480"/>
                  </a:lnTo>
                  <a:cubicBezTo>
                    <a:pt x="161" y="1939"/>
                    <a:pt x="90" y="2415"/>
                    <a:pt x="72" y="2893"/>
                  </a:cubicBezTo>
                  <a:cubicBezTo>
                    <a:pt x="1" y="3811"/>
                    <a:pt x="107" y="4729"/>
                    <a:pt x="267" y="5648"/>
                  </a:cubicBezTo>
                  <a:cubicBezTo>
                    <a:pt x="495" y="5206"/>
                    <a:pt x="566" y="4694"/>
                    <a:pt x="620" y="4200"/>
                  </a:cubicBezTo>
                  <a:cubicBezTo>
                    <a:pt x="726" y="4640"/>
                    <a:pt x="902" y="5047"/>
                    <a:pt x="1131" y="5453"/>
                  </a:cubicBezTo>
                  <a:cubicBezTo>
                    <a:pt x="1185" y="5559"/>
                    <a:pt x="1256" y="5683"/>
                    <a:pt x="1378" y="5754"/>
                  </a:cubicBezTo>
                  <a:cubicBezTo>
                    <a:pt x="1431" y="5789"/>
                    <a:pt x="1498" y="5807"/>
                    <a:pt x="1562" y="5807"/>
                  </a:cubicBezTo>
                  <a:cubicBezTo>
                    <a:pt x="1626" y="5807"/>
                    <a:pt x="1688" y="5789"/>
                    <a:pt x="1732" y="5754"/>
                  </a:cubicBezTo>
                  <a:cubicBezTo>
                    <a:pt x="1785" y="5700"/>
                    <a:pt x="1821" y="5629"/>
                    <a:pt x="1838" y="5559"/>
                  </a:cubicBezTo>
                  <a:cubicBezTo>
                    <a:pt x="2033" y="4994"/>
                    <a:pt x="1891" y="4358"/>
                    <a:pt x="1750" y="3776"/>
                  </a:cubicBezTo>
                  <a:lnTo>
                    <a:pt x="1750" y="3776"/>
                  </a:lnTo>
                  <a:cubicBezTo>
                    <a:pt x="1908" y="4217"/>
                    <a:pt x="2139" y="4640"/>
                    <a:pt x="2456" y="4994"/>
                  </a:cubicBezTo>
                  <a:cubicBezTo>
                    <a:pt x="2572" y="5153"/>
                    <a:pt x="2746" y="5300"/>
                    <a:pt x="2931" y="5300"/>
                  </a:cubicBezTo>
                  <a:cubicBezTo>
                    <a:pt x="2973" y="5300"/>
                    <a:pt x="3015" y="5293"/>
                    <a:pt x="3057" y="5276"/>
                  </a:cubicBezTo>
                  <a:cubicBezTo>
                    <a:pt x="3269" y="5170"/>
                    <a:pt x="3286" y="4852"/>
                    <a:pt x="3233" y="4605"/>
                  </a:cubicBezTo>
                  <a:cubicBezTo>
                    <a:pt x="3127" y="4058"/>
                    <a:pt x="2933" y="3529"/>
                    <a:pt x="2633" y="3051"/>
                  </a:cubicBezTo>
                  <a:lnTo>
                    <a:pt x="2633" y="3051"/>
                  </a:lnTo>
                  <a:cubicBezTo>
                    <a:pt x="2862" y="3352"/>
                    <a:pt x="3109" y="3635"/>
                    <a:pt x="3375" y="3917"/>
                  </a:cubicBezTo>
                  <a:cubicBezTo>
                    <a:pt x="3568" y="4111"/>
                    <a:pt x="3763" y="4323"/>
                    <a:pt x="4010" y="4412"/>
                  </a:cubicBezTo>
                  <a:cubicBezTo>
                    <a:pt x="4052" y="4421"/>
                    <a:pt x="4093" y="4432"/>
                    <a:pt x="4134" y="4432"/>
                  </a:cubicBezTo>
                  <a:cubicBezTo>
                    <a:pt x="4163" y="4432"/>
                    <a:pt x="4193" y="4426"/>
                    <a:pt x="4222" y="4412"/>
                  </a:cubicBezTo>
                  <a:cubicBezTo>
                    <a:pt x="4293" y="4376"/>
                    <a:pt x="4328" y="4287"/>
                    <a:pt x="4345" y="4200"/>
                  </a:cubicBezTo>
                  <a:cubicBezTo>
                    <a:pt x="4364" y="3882"/>
                    <a:pt x="4204" y="3599"/>
                    <a:pt x="4027" y="3334"/>
                  </a:cubicBezTo>
                  <a:cubicBezTo>
                    <a:pt x="3992" y="3263"/>
                    <a:pt x="3940" y="3192"/>
                    <a:pt x="3886" y="3140"/>
                  </a:cubicBezTo>
                  <a:cubicBezTo>
                    <a:pt x="3869" y="3105"/>
                    <a:pt x="3834" y="3086"/>
                    <a:pt x="3799" y="3051"/>
                  </a:cubicBezTo>
                  <a:cubicBezTo>
                    <a:pt x="3092" y="2434"/>
                    <a:pt x="2456" y="1798"/>
                    <a:pt x="1873" y="1092"/>
                  </a:cubicBezTo>
                  <a:cubicBezTo>
                    <a:pt x="1644" y="809"/>
                    <a:pt x="1432" y="508"/>
                    <a:pt x="1220" y="190"/>
                  </a:cubicBezTo>
                  <a:cubicBezTo>
                    <a:pt x="1132" y="56"/>
                    <a:pt x="1068" y="1"/>
                    <a:pt x="1012"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4"/>
            <p:cNvSpPr/>
            <p:nvPr/>
          </p:nvSpPr>
          <p:spPr>
            <a:xfrm>
              <a:off x="2582500" y="3924050"/>
              <a:ext cx="39750" cy="37475"/>
            </a:xfrm>
            <a:custGeom>
              <a:avLst/>
              <a:gdLst/>
              <a:ahLst/>
              <a:cxnLst/>
              <a:rect l="l" t="t" r="r" b="b"/>
              <a:pathLst>
                <a:path w="1590" h="1499" extrusionOk="0">
                  <a:moveTo>
                    <a:pt x="729" y="1"/>
                  </a:moveTo>
                  <a:cubicBezTo>
                    <a:pt x="638" y="1"/>
                    <a:pt x="569" y="146"/>
                    <a:pt x="460" y="331"/>
                  </a:cubicBezTo>
                  <a:cubicBezTo>
                    <a:pt x="318" y="597"/>
                    <a:pt x="212" y="880"/>
                    <a:pt x="106" y="1162"/>
                  </a:cubicBezTo>
                  <a:lnTo>
                    <a:pt x="0" y="1480"/>
                  </a:lnTo>
                  <a:lnTo>
                    <a:pt x="36" y="1480"/>
                  </a:lnTo>
                  <a:cubicBezTo>
                    <a:pt x="90" y="1480"/>
                    <a:pt x="125" y="1445"/>
                    <a:pt x="142" y="1409"/>
                  </a:cubicBezTo>
                  <a:cubicBezTo>
                    <a:pt x="301" y="1214"/>
                    <a:pt x="407" y="1002"/>
                    <a:pt x="460" y="774"/>
                  </a:cubicBezTo>
                  <a:cubicBezTo>
                    <a:pt x="460" y="1002"/>
                    <a:pt x="478" y="1250"/>
                    <a:pt x="619" y="1426"/>
                  </a:cubicBezTo>
                  <a:cubicBezTo>
                    <a:pt x="636" y="1462"/>
                    <a:pt x="655" y="1480"/>
                    <a:pt x="690" y="1497"/>
                  </a:cubicBezTo>
                  <a:cubicBezTo>
                    <a:pt x="697" y="1498"/>
                    <a:pt x="704" y="1499"/>
                    <a:pt x="711" y="1499"/>
                  </a:cubicBezTo>
                  <a:cubicBezTo>
                    <a:pt x="805" y="1499"/>
                    <a:pt x="867" y="1385"/>
                    <a:pt x="867" y="1303"/>
                  </a:cubicBezTo>
                  <a:cubicBezTo>
                    <a:pt x="902" y="1073"/>
                    <a:pt x="902" y="844"/>
                    <a:pt x="867" y="614"/>
                  </a:cubicBezTo>
                  <a:lnTo>
                    <a:pt x="867" y="614"/>
                  </a:lnTo>
                  <a:cubicBezTo>
                    <a:pt x="973" y="791"/>
                    <a:pt x="1095" y="950"/>
                    <a:pt x="1237" y="1092"/>
                  </a:cubicBezTo>
                  <a:cubicBezTo>
                    <a:pt x="1272" y="1144"/>
                    <a:pt x="1326" y="1197"/>
                    <a:pt x="1378" y="1214"/>
                  </a:cubicBezTo>
                  <a:cubicBezTo>
                    <a:pt x="1402" y="1230"/>
                    <a:pt x="1430" y="1239"/>
                    <a:pt x="1458" y="1239"/>
                  </a:cubicBezTo>
                  <a:cubicBezTo>
                    <a:pt x="1492" y="1239"/>
                    <a:pt x="1526" y="1226"/>
                    <a:pt x="1555" y="1197"/>
                  </a:cubicBezTo>
                  <a:cubicBezTo>
                    <a:pt x="1590" y="1162"/>
                    <a:pt x="1590" y="1127"/>
                    <a:pt x="1590" y="1092"/>
                  </a:cubicBezTo>
                  <a:cubicBezTo>
                    <a:pt x="1361" y="809"/>
                    <a:pt x="1149" y="508"/>
                    <a:pt x="937" y="190"/>
                  </a:cubicBezTo>
                  <a:cubicBezTo>
                    <a:pt x="849" y="56"/>
                    <a:pt x="785" y="1"/>
                    <a:pt x="72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4"/>
            <p:cNvSpPr/>
            <p:nvPr/>
          </p:nvSpPr>
          <p:spPr>
            <a:xfrm>
              <a:off x="2550300" y="3690925"/>
              <a:ext cx="56075" cy="262200"/>
            </a:xfrm>
            <a:custGeom>
              <a:avLst/>
              <a:gdLst/>
              <a:ahLst/>
              <a:cxnLst/>
              <a:rect l="l" t="t" r="r" b="b"/>
              <a:pathLst>
                <a:path w="2243" h="10488" extrusionOk="0">
                  <a:moveTo>
                    <a:pt x="360" y="1"/>
                  </a:moveTo>
                  <a:cubicBezTo>
                    <a:pt x="284" y="1"/>
                    <a:pt x="207" y="28"/>
                    <a:pt x="141" y="85"/>
                  </a:cubicBezTo>
                  <a:cubicBezTo>
                    <a:pt x="17" y="191"/>
                    <a:pt x="0" y="403"/>
                    <a:pt x="123" y="527"/>
                  </a:cubicBezTo>
                  <a:cubicBezTo>
                    <a:pt x="653" y="1127"/>
                    <a:pt x="971" y="1886"/>
                    <a:pt x="1183" y="2698"/>
                  </a:cubicBezTo>
                  <a:cubicBezTo>
                    <a:pt x="1378" y="3511"/>
                    <a:pt x="1465" y="4358"/>
                    <a:pt x="1571" y="5206"/>
                  </a:cubicBezTo>
                  <a:cubicBezTo>
                    <a:pt x="1766" y="6901"/>
                    <a:pt x="1872" y="8615"/>
                    <a:pt x="1872" y="10327"/>
                  </a:cubicBezTo>
                  <a:cubicBezTo>
                    <a:pt x="1872" y="10417"/>
                    <a:pt x="1943" y="10487"/>
                    <a:pt x="2030" y="10487"/>
                  </a:cubicBezTo>
                  <a:cubicBezTo>
                    <a:pt x="2119" y="10487"/>
                    <a:pt x="2190" y="10417"/>
                    <a:pt x="2207" y="10327"/>
                  </a:cubicBezTo>
                  <a:cubicBezTo>
                    <a:pt x="2242" y="8615"/>
                    <a:pt x="2190" y="6884"/>
                    <a:pt x="2049" y="5154"/>
                  </a:cubicBezTo>
                  <a:cubicBezTo>
                    <a:pt x="1978" y="4306"/>
                    <a:pt x="1907" y="3440"/>
                    <a:pt x="1731" y="2575"/>
                  </a:cubicBezTo>
                  <a:cubicBezTo>
                    <a:pt x="1536" y="1709"/>
                    <a:pt x="1218" y="826"/>
                    <a:pt x="600" y="103"/>
                  </a:cubicBezTo>
                  <a:cubicBezTo>
                    <a:pt x="534" y="36"/>
                    <a:pt x="447" y="1"/>
                    <a:pt x="36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4"/>
            <p:cNvSpPr/>
            <p:nvPr/>
          </p:nvSpPr>
          <p:spPr>
            <a:xfrm>
              <a:off x="2404600" y="3727050"/>
              <a:ext cx="195575" cy="406475"/>
            </a:xfrm>
            <a:custGeom>
              <a:avLst/>
              <a:gdLst/>
              <a:ahLst/>
              <a:cxnLst/>
              <a:rect l="l" t="t" r="r" b="b"/>
              <a:pathLst>
                <a:path w="7823" h="16259" extrusionOk="0">
                  <a:moveTo>
                    <a:pt x="6587" y="0"/>
                  </a:moveTo>
                  <a:lnTo>
                    <a:pt x="6587" y="0"/>
                  </a:lnTo>
                  <a:cubicBezTo>
                    <a:pt x="6586" y="0"/>
                    <a:pt x="2666" y="5122"/>
                    <a:pt x="1147" y="8548"/>
                  </a:cubicBezTo>
                  <a:cubicBezTo>
                    <a:pt x="0" y="11126"/>
                    <a:pt x="335" y="14463"/>
                    <a:pt x="565" y="15930"/>
                  </a:cubicBezTo>
                  <a:cubicBezTo>
                    <a:pt x="587" y="16139"/>
                    <a:pt x="754" y="16259"/>
                    <a:pt x="928" y="16259"/>
                  </a:cubicBezTo>
                  <a:cubicBezTo>
                    <a:pt x="1032" y="16259"/>
                    <a:pt x="1139" y="16216"/>
                    <a:pt x="1218" y="16123"/>
                  </a:cubicBezTo>
                  <a:cubicBezTo>
                    <a:pt x="1960" y="15240"/>
                    <a:pt x="3462" y="13298"/>
                    <a:pt x="5245" y="10066"/>
                  </a:cubicBezTo>
                  <a:cubicBezTo>
                    <a:pt x="7823" y="5369"/>
                    <a:pt x="6587" y="0"/>
                    <a:pt x="6587"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4"/>
            <p:cNvSpPr/>
            <p:nvPr/>
          </p:nvSpPr>
          <p:spPr>
            <a:xfrm>
              <a:off x="2423125" y="3725150"/>
              <a:ext cx="148375" cy="409575"/>
            </a:xfrm>
            <a:custGeom>
              <a:avLst/>
              <a:gdLst/>
              <a:ahLst/>
              <a:cxnLst/>
              <a:rect l="l" t="t" r="r" b="b"/>
              <a:pathLst>
                <a:path w="5935" h="16383" extrusionOk="0">
                  <a:moveTo>
                    <a:pt x="5853" y="0"/>
                  </a:moveTo>
                  <a:cubicBezTo>
                    <a:pt x="5816" y="0"/>
                    <a:pt x="5790" y="29"/>
                    <a:pt x="5775" y="58"/>
                  </a:cubicBezTo>
                  <a:lnTo>
                    <a:pt x="1" y="16270"/>
                  </a:lnTo>
                  <a:cubicBezTo>
                    <a:pt x="1" y="16288"/>
                    <a:pt x="1" y="16323"/>
                    <a:pt x="18" y="16340"/>
                  </a:cubicBezTo>
                  <a:cubicBezTo>
                    <a:pt x="18" y="16359"/>
                    <a:pt x="36" y="16376"/>
                    <a:pt x="53" y="16376"/>
                  </a:cubicBezTo>
                  <a:cubicBezTo>
                    <a:pt x="67" y="16380"/>
                    <a:pt x="79" y="16383"/>
                    <a:pt x="90" y="16383"/>
                  </a:cubicBezTo>
                  <a:cubicBezTo>
                    <a:pt x="124" y="16383"/>
                    <a:pt x="146" y="16363"/>
                    <a:pt x="159" y="16323"/>
                  </a:cubicBezTo>
                  <a:lnTo>
                    <a:pt x="5916" y="111"/>
                  </a:lnTo>
                  <a:cubicBezTo>
                    <a:pt x="5935" y="76"/>
                    <a:pt x="5916" y="22"/>
                    <a:pt x="5881" y="6"/>
                  </a:cubicBezTo>
                  <a:cubicBezTo>
                    <a:pt x="5871" y="2"/>
                    <a:pt x="5862" y="0"/>
                    <a:pt x="58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4"/>
            <p:cNvSpPr/>
            <p:nvPr/>
          </p:nvSpPr>
          <p:spPr>
            <a:xfrm>
              <a:off x="2409900" y="4024000"/>
              <a:ext cx="79025" cy="39975"/>
            </a:xfrm>
            <a:custGeom>
              <a:avLst/>
              <a:gdLst/>
              <a:ahLst/>
              <a:cxnLst/>
              <a:rect l="l" t="t" r="r" b="b"/>
              <a:pathLst>
                <a:path w="3161" h="1599" extrusionOk="0">
                  <a:moveTo>
                    <a:pt x="2112" y="0"/>
                  </a:moveTo>
                  <a:cubicBezTo>
                    <a:pt x="2103" y="0"/>
                    <a:pt x="2093" y="2"/>
                    <a:pt x="2084" y="7"/>
                  </a:cubicBezTo>
                  <a:lnTo>
                    <a:pt x="52" y="943"/>
                  </a:lnTo>
                  <a:cubicBezTo>
                    <a:pt x="17" y="960"/>
                    <a:pt x="0" y="1014"/>
                    <a:pt x="17" y="1049"/>
                  </a:cubicBezTo>
                  <a:cubicBezTo>
                    <a:pt x="31" y="1075"/>
                    <a:pt x="62" y="1091"/>
                    <a:pt x="92" y="1091"/>
                  </a:cubicBezTo>
                  <a:cubicBezTo>
                    <a:pt x="103" y="1091"/>
                    <a:pt x="114" y="1089"/>
                    <a:pt x="123" y="1085"/>
                  </a:cubicBezTo>
                  <a:lnTo>
                    <a:pt x="2084" y="183"/>
                  </a:lnTo>
                  <a:lnTo>
                    <a:pt x="3002" y="1561"/>
                  </a:lnTo>
                  <a:cubicBezTo>
                    <a:pt x="3013" y="1583"/>
                    <a:pt x="3038" y="1598"/>
                    <a:pt x="3063" y="1598"/>
                  </a:cubicBezTo>
                  <a:cubicBezTo>
                    <a:pt x="3079" y="1598"/>
                    <a:pt x="3095" y="1593"/>
                    <a:pt x="3108" y="1579"/>
                  </a:cubicBezTo>
                  <a:cubicBezTo>
                    <a:pt x="3144" y="1561"/>
                    <a:pt x="3161" y="1509"/>
                    <a:pt x="3144" y="1473"/>
                  </a:cubicBezTo>
                  <a:lnTo>
                    <a:pt x="2190" y="42"/>
                  </a:lnTo>
                  <a:cubicBezTo>
                    <a:pt x="2164" y="16"/>
                    <a:pt x="2138" y="0"/>
                    <a:pt x="211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4"/>
            <p:cNvSpPr/>
            <p:nvPr/>
          </p:nvSpPr>
          <p:spPr>
            <a:xfrm>
              <a:off x="2420900" y="3937000"/>
              <a:ext cx="114825" cy="47300"/>
            </a:xfrm>
            <a:custGeom>
              <a:avLst/>
              <a:gdLst/>
              <a:ahLst/>
              <a:cxnLst/>
              <a:rect l="l" t="t" r="r" b="b"/>
              <a:pathLst>
                <a:path w="4593" h="1892" extrusionOk="0">
                  <a:moveTo>
                    <a:pt x="2885" y="1"/>
                  </a:moveTo>
                  <a:cubicBezTo>
                    <a:pt x="2876" y="1"/>
                    <a:pt x="2867" y="3"/>
                    <a:pt x="2862" y="8"/>
                  </a:cubicBezTo>
                  <a:lnTo>
                    <a:pt x="55" y="1209"/>
                  </a:lnTo>
                  <a:cubicBezTo>
                    <a:pt x="19" y="1226"/>
                    <a:pt x="1" y="1280"/>
                    <a:pt x="19" y="1315"/>
                  </a:cubicBezTo>
                  <a:cubicBezTo>
                    <a:pt x="32" y="1341"/>
                    <a:pt x="64" y="1357"/>
                    <a:pt x="94" y="1357"/>
                  </a:cubicBezTo>
                  <a:cubicBezTo>
                    <a:pt x="105" y="1357"/>
                    <a:pt x="116" y="1355"/>
                    <a:pt x="125" y="1351"/>
                  </a:cubicBezTo>
                  <a:lnTo>
                    <a:pt x="2862" y="185"/>
                  </a:lnTo>
                  <a:lnTo>
                    <a:pt x="4451" y="1862"/>
                  </a:lnTo>
                  <a:cubicBezTo>
                    <a:pt x="4462" y="1883"/>
                    <a:pt x="4485" y="1891"/>
                    <a:pt x="4509" y="1891"/>
                  </a:cubicBezTo>
                  <a:cubicBezTo>
                    <a:pt x="4525" y="1891"/>
                    <a:pt x="4543" y="1887"/>
                    <a:pt x="4557" y="1880"/>
                  </a:cubicBezTo>
                  <a:cubicBezTo>
                    <a:pt x="4593" y="1845"/>
                    <a:pt x="4593" y="1791"/>
                    <a:pt x="4557" y="1756"/>
                  </a:cubicBezTo>
                  <a:lnTo>
                    <a:pt x="2951" y="25"/>
                  </a:lnTo>
                  <a:cubicBezTo>
                    <a:pt x="2938" y="13"/>
                    <a:pt x="2908" y="1"/>
                    <a:pt x="288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4"/>
            <p:cNvSpPr/>
            <p:nvPr/>
          </p:nvSpPr>
          <p:spPr>
            <a:xfrm>
              <a:off x="2458875" y="3859925"/>
              <a:ext cx="106875" cy="53650"/>
            </a:xfrm>
            <a:custGeom>
              <a:avLst/>
              <a:gdLst/>
              <a:ahLst/>
              <a:cxnLst/>
              <a:rect l="l" t="t" r="r" b="b"/>
              <a:pathLst>
                <a:path w="4275" h="2146" extrusionOk="0">
                  <a:moveTo>
                    <a:pt x="2527" y="0"/>
                  </a:moveTo>
                  <a:lnTo>
                    <a:pt x="71" y="1007"/>
                  </a:lnTo>
                  <a:cubicBezTo>
                    <a:pt x="36" y="1024"/>
                    <a:pt x="1" y="1078"/>
                    <a:pt x="19" y="1113"/>
                  </a:cubicBezTo>
                  <a:cubicBezTo>
                    <a:pt x="32" y="1153"/>
                    <a:pt x="65" y="1173"/>
                    <a:pt x="96" y="1173"/>
                  </a:cubicBezTo>
                  <a:cubicBezTo>
                    <a:pt x="106" y="1173"/>
                    <a:pt x="116" y="1170"/>
                    <a:pt x="125" y="1166"/>
                  </a:cubicBezTo>
                  <a:lnTo>
                    <a:pt x="2527" y="177"/>
                  </a:lnTo>
                  <a:lnTo>
                    <a:pt x="4116" y="2119"/>
                  </a:lnTo>
                  <a:cubicBezTo>
                    <a:pt x="4134" y="2137"/>
                    <a:pt x="4156" y="2146"/>
                    <a:pt x="4178" y="2146"/>
                  </a:cubicBezTo>
                  <a:cubicBezTo>
                    <a:pt x="4200" y="2146"/>
                    <a:pt x="4221" y="2137"/>
                    <a:pt x="4239" y="2119"/>
                  </a:cubicBezTo>
                  <a:cubicBezTo>
                    <a:pt x="4257" y="2102"/>
                    <a:pt x="4274" y="2049"/>
                    <a:pt x="4239" y="2013"/>
                  </a:cubicBezTo>
                  <a:lnTo>
                    <a:pt x="2614" y="35"/>
                  </a:lnTo>
                  <a:cubicBezTo>
                    <a:pt x="2597" y="0"/>
                    <a:pt x="2562" y="0"/>
                    <a:pt x="25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4"/>
            <p:cNvSpPr/>
            <p:nvPr/>
          </p:nvSpPr>
          <p:spPr>
            <a:xfrm>
              <a:off x="2504375" y="3796500"/>
              <a:ext cx="73725" cy="46450"/>
            </a:xfrm>
            <a:custGeom>
              <a:avLst/>
              <a:gdLst/>
              <a:ahLst/>
              <a:cxnLst/>
              <a:rect l="l" t="t" r="r" b="b"/>
              <a:pathLst>
                <a:path w="2949" h="1858" extrusionOk="0">
                  <a:moveTo>
                    <a:pt x="1579" y="0"/>
                  </a:moveTo>
                  <a:cubicBezTo>
                    <a:pt x="1566" y="0"/>
                    <a:pt x="1551" y="5"/>
                    <a:pt x="1536" y="12"/>
                  </a:cubicBezTo>
                  <a:lnTo>
                    <a:pt x="71" y="665"/>
                  </a:lnTo>
                  <a:cubicBezTo>
                    <a:pt x="36" y="684"/>
                    <a:pt x="0" y="736"/>
                    <a:pt x="36" y="771"/>
                  </a:cubicBezTo>
                  <a:cubicBezTo>
                    <a:pt x="48" y="797"/>
                    <a:pt x="70" y="814"/>
                    <a:pt x="102" y="814"/>
                  </a:cubicBezTo>
                  <a:cubicBezTo>
                    <a:pt x="114" y="814"/>
                    <a:pt x="127" y="811"/>
                    <a:pt x="142" y="806"/>
                  </a:cubicBezTo>
                  <a:lnTo>
                    <a:pt x="1536" y="189"/>
                  </a:lnTo>
                  <a:lnTo>
                    <a:pt x="2791" y="1831"/>
                  </a:lnTo>
                  <a:cubicBezTo>
                    <a:pt x="2799" y="1848"/>
                    <a:pt x="2817" y="1857"/>
                    <a:pt x="2837" y="1857"/>
                  </a:cubicBezTo>
                  <a:cubicBezTo>
                    <a:pt x="2857" y="1857"/>
                    <a:pt x="2879" y="1848"/>
                    <a:pt x="2897" y="1831"/>
                  </a:cubicBezTo>
                  <a:cubicBezTo>
                    <a:pt x="2932" y="1814"/>
                    <a:pt x="2949" y="1760"/>
                    <a:pt x="2914" y="1725"/>
                  </a:cubicBezTo>
                  <a:lnTo>
                    <a:pt x="1625" y="29"/>
                  </a:lnTo>
                  <a:cubicBezTo>
                    <a:pt x="1614" y="9"/>
                    <a:pt x="1598" y="0"/>
                    <a:pt x="157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4"/>
            <p:cNvSpPr/>
            <p:nvPr/>
          </p:nvSpPr>
          <p:spPr>
            <a:xfrm>
              <a:off x="2263300" y="3569000"/>
              <a:ext cx="157625" cy="205675"/>
            </a:xfrm>
            <a:custGeom>
              <a:avLst/>
              <a:gdLst/>
              <a:ahLst/>
              <a:cxnLst/>
              <a:rect l="l" t="t" r="r" b="b"/>
              <a:pathLst>
                <a:path w="6305" h="8227"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442" y="5845"/>
                    <a:pt x="477" y="6021"/>
                    <a:pt x="512" y="6181"/>
                  </a:cubicBezTo>
                  <a:cubicBezTo>
                    <a:pt x="689" y="6869"/>
                    <a:pt x="884" y="7594"/>
                    <a:pt x="1395" y="8070"/>
                  </a:cubicBezTo>
                  <a:cubicBezTo>
                    <a:pt x="1474" y="8148"/>
                    <a:pt x="1591" y="8227"/>
                    <a:pt x="1697" y="8227"/>
                  </a:cubicBezTo>
                  <a:cubicBezTo>
                    <a:pt x="1734" y="8227"/>
                    <a:pt x="1770" y="8217"/>
                    <a:pt x="1802" y="8194"/>
                  </a:cubicBezTo>
                  <a:cubicBezTo>
                    <a:pt x="1873" y="8159"/>
                    <a:pt x="1908" y="8070"/>
                    <a:pt x="1944" y="7999"/>
                  </a:cubicBezTo>
                  <a:cubicBezTo>
                    <a:pt x="2120" y="7469"/>
                    <a:pt x="2208" y="6904"/>
                    <a:pt x="2191" y="6357"/>
                  </a:cubicBezTo>
                  <a:lnTo>
                    <a:pt x="2191" y="6357"/>
                  </a:lnTo>
                  <a:cubicBezTo>
                    <a:pt x="2297" y="6763"/>
                    <a:pt x="2490" y="7135"/>
                    <a:pt x="2773" y="7434"/>
                  </a:cubicBezTo>
                  <a:cubicBezTo>
                    <a:pt x="2842" y="7516"/>
                    <a:pt x="2942" y="7598"/>
                    <a:pt x="3049" y="7598"/>
                  </a:cubicBezTo>
                  <a:cubicBezTo>
                    <a:pt x="3081" y="7598"/>
                    <a:pt x="3113" y="7591"/>
                    <a:pt x="3144" y="7575"/>
                  </a:cubicBezTo>
                  <a:cubicBezTo>
                    <a:pt x="3232" y="7540"/>
                    <a:pt x="3267" y="7399"/>
                    <a:pt x="3286" y="7293"/>
                  </a:cubicBezTo>
                  <a:cubicBezTo>
                    <a:pt x="3321" y="6869"/>
                    <a:pt x="3267" y="6428"/>
                    <a:pt x="3126" y="6021"/>
                  </a:cubicBezTo>
                  <a:lnTo>
                    <a:pt x="3126" y="6021"/>
                  </a:lnTo>
                  <a:cubicBezTo>
                    <a:pt x="3286" y="6233"/>
                    <a:pt x="3444" y="6445"/>
                    <a:pt x="3621" y="6657"/>
                  </a:cubicBezTo>
                  <a:cubicBezTo>
                    <a:pt x="3726" y="6798"/>
                    <a:pt x="3868" y="6958"/>
                    <a:pt x="4027" y="7029"/>
                  </a:cubicBezTo>
                  <a:cubicBezTo>
                    <a:pt x="4096" y="7063"/>
                    <a:pt x="4174" y="7081"/>
                    <a:pt x="4249" y="7081"/>
                  </a:cubicBezTo>
                  <a:cubicBezTo>
                    <a:pt x="4367" y="7081"/>
                    <a:pt x="4482" y="7037"/>
                    <a:pt x="4557" y="6940"/>
                  </a:cubicBezTo>
                  <a:cubicBezTo>
                    <a:pt x="4645" y="6817"/>
                    <a:pt x="4628" y="6640"/>
                    <a:pt x="4593" y="6480"/>
                  </a:cubicBezTo>
                  <a:cubicBezTo>
                    <a:pt x="4522" y="6092"/>
                    <a:pt x="4398" y="5722"/>
                    <a:pt x="4204" y="5369"/>
                  </a:cubicBezTo>
                  <a:lnTo>
                    <a:pt x="4204" y="5369"/>
                  </a:lnTo>
                  <a:cubicBezTo>
                    <a:pt x="4433" y="5668"/>
                    <a:pt x="4699" y="5934"/>
                    <a:pt x="4998" y="6163"/>
                  </a:cubicBezTo>
                  <a:cubicBezTo>
                    <a:pt x="5092" y="6225"/>
                    <a:pt x="5222" y="6281"/>
                    <a:pt x="5335" y="6281"/>
                  </a:cubicBezTo>
                  <a:cubicBezTo>
                    <a:pt x="5414" y="6281"/>
                    <a:pt x="5484" y="6254"/>
                    <a:pt x="5528" y="6181"/>
                  </a:cubicBezTo>
                  <a:cubicBezTo>
                    <a:pt x="5563" y="6127"/>
                    <a:pt x="5563" y="6040"/>
                    <a:pt x="5546" y="5951"/>
                  </a:cubicBezTo>
                  <a:cubicBezTo>
                    <a:pt x="5440" y="5510"/>
                    <a:pt x="5158" y="5121"/>
                    <a:pt x="4875" y="4750"/>
                  </a:cubicBezTo>
                  <a:lnTo>
                    <a:pt x="4875" y="4750"/>
                  </a:lnTo>
                  <a:cubicBezTo>
                    <a:pt x="5193" y="5015"/>
                    <a:pt x="5563" y="5244"/>
                    <a:pt x="5935" y="5439"/>
                  </a:cubicBezTo>
                  <a:cubicBezTo>
                    <a:pt x="5996" y="5465"/>
                    <a:pt x="6071" y="5487"/>
                    <a:pt x="6137" y="5487"/>
                  </a:cubicBezTo>
                  <a:cubicBezTo>
                    <a:pt x="6204" y="5487"/>
                    <a:pt x="6261" y="5465"/>
                    <a:pt x="6288" y="5404"/>
                  </a:cubicBezTo>
                  <a:cubicBezTo>
                    <a:pt x="6305" y="5350"/>
                    <a:pt x="6288" y="5280"/>
                    <a:pt x="6253" y="5227"/>
                  </a:cubicBezTo>
                  <a:cubicBezTo>
                    <a:pt x="6093" y="4856"/>
                    <a:pt x="5793" y="4538"/>
                    <a:pt x="5493" y="4255"/>
                  </a:cubicBezTo>
                  <a:cubicBezTo>
                    <a:pt x="4963" y="3779"/>
                    <a:pt x="4416" y="3355"/>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4"/>
            <p:cNvSpPr/>
            <p:nvPr/>
          </p:nvSpPr>
          <p:spPr>
            <a:xfrm>
              <a:off x="2263300" y="3569000"/>
              <a:ext cx="109525" cy="143875"/>
            </a:xfrm>
            <a:custGeom>
              <a:avLst/>
              <a:gdLst/>
              <a:ahLst/>
              <a:cxnLst/>
              <a:rect l="l" t="t" r="r" b="b"/>
              <a:pathLst>
                <a:path w="4381" h="5755" extrusionOk="0">
                  <a:moveTo>
                    <a:pt x="755" y="1"/>
                  </a:moveTo>
                  <a:cubicBezTo>
                    <a:pt x="664" y="1"/>
                    <a:pt x="613" y="152"/>
                    <a:pt x="512" y="353"/>
                  </a:cubicBezTo>
                  <a:cubicBezTo>
                    <a:pt x="389" y="617"/>
                    <a:pt x="283" y="900"/>
                    <a:pt x="213" y="1201"/>
                  </a:cubicBezTo>
                  <a:cubicBezTo>
                    <a:pt x="178" y="1307"/>
                    <a:pt x="159" y="1413"/>
                    <a:pt x="142" y="1536"/>
                  </a:cubicBezTo>
                  <a:cubicBezTo>
                    <a:pt x="36" y="1995"/>
                    <a:pt x="1" y="2472"/>
                    <a:pt x="1" y="2948"/>
                  </a:cubicBezTo>
                  <a:cubicBezTo>
                    <a:pt x="18" y="3867"/>
                    <a:pt x="178" y="4785"/>
                    <a:pt x="389" y="5686"/>
                  </a:cubicBezTo>
                  <a:cubicBezTo>
                    <a:pt x="601" y="5244"/>
                    <a:pt x="618" y="4714"/>
                    <a:pt x="654" y="4220"/>
                  </a:cubicBezTo>
                  <a:cubicBezTo>
                    <a:pt x="795" y="4644"/>
                    <a:pt x="990" y="5051"/>
                    <a:pt x="1237" y="5421"/>
                  </a:cubicBezTo>
                  <a:cubicBezTo>
                    <a:pt x="1308" y="5527"/>
                    <a:pt x="1395" y="5651"/>
                    <a:pt x="1501" y="5703"/>
                  </a:cubicBezTo>
                  <a:cubicBezTo>
                    <a:pt x="1560" y="5737"/>
                    <a:pt x="1627" y="5754"/>
                    <a:pt x="1690" y="5754"/>
                  </a:cubicBezTo>
                  <a:cubicBezTo>
                    <a:pt x="1760" y="5754"/>
                    <a:pt x="1826" y="5733"/>
                    <a:pt x="1873" y="5686"/>
                  </a:cubicBezTo>
                  <a:cubicBezTo>
                    <a:pt x="1925" y="5633"/>
                    <a:pt x="1944" y="5562"/>
                    <a:pt x="1960" y="5491"/>
                  </a:cubicBezTo>
                  <a:cubicBezTo>
                    <a:pt x="2120" y="4909"/>
                    <a:pt x="1944" y="4291"/>
                    <a:pt x="1749" y="3708"/>
                  </a:cubicBezTo>
                  <a:lnTo>
                    <a:pt x="1749" y="3708"/>
                  </a:lnTo>
                  <a:cubicBezTo>
                    <a:pt x="1944" y="4149"/>
                    <a:pt x="2208" y="4556"/>
                    <a:pt x="2526" y="4891"/>
                  </a:cubicBezTo>
                  <a:cubicBezTo>
                    <a:pt x="2663" y="5028"/>
                    <a:pt x="2833" y="5155"/>
                    <a:pt x="3001" y="5155"/>
                  </a:cubicBezTo>
                  <a:cubicBezTo>
                    <a:pt x="3049" y="5155"/>
                    <a:pt x="3097" y="5145"/>
                    <a:pt x="3144" y="5121"/>
                  </a:cubicBezTo>
                  <a:cubicBezTo>
                    <a:pt x="3373" y="4997"/>
                    <a:pt x="3356" y="4679"/>
                    <a:pt x="3303" y="4450"/>
                  </a:cubicBezTo>
                  <a:cubicBezTo>
                    <a:pt x="3144" y="3902"/>
                    <a:pt x="2897" y="3391"/>
                    <a:pt x="2579" y="2931"/>
                  </a:cubicBezTo>
                  <a:lnTo>
                    <a:pt x="2579" y="2931"/>
                  </a:lnTo>
                  <a:cubicBezTo>
                    <a:pt x="2827" y="3214"/>
                    <a:pt x="3109" y="3478"/>
                    <a:pt x="3392" y="3744"/>
                  </a:cubicBezTo>
                  <a:cubicBezTo>
                    <a:pt x="3585" y="3937"/>
                    <a:pt x="3797" y="4114"/>
                    <a:pt x="4044" y="4185"/>
                  </a:cubicBezTo>
                  <a:cubicBezTo>
                    <a:pt x="4085" y="4195"/>
                    <a:pt x="4131" y="4205"/>
                    <a:pt x="4174" y="4205"/>
                  </a:cubicBezTo>
                  <a:cubicBezTo>
                    <a:pt x="4205" y="4205"/>
                    <a:pt x="4234" y="4200"/>
                    <a:pt x="4256" y="4185"/>
                  </a:cubicBezTo>
                  <a:cubicBezTo>
                    <a:pt x="4327" y="4132"/>
                    <a:pt x="4362" y="4043"/>
                    <a:pt x="4362" y="3956"/>
                  </a:cubicBezTo>
                  <a:cubicBezTo>
                    <a:pt x="4381" y="3638"/>
                    <a:pt x="4186" y="3355"/>
                    <a:pt x="3992" y="3108"/>
                  </a:cubicBezTo>
                  <a:cubicBezTo>
                    <a:pt x="3938" y="3054"/>
                    <a:pt x="3886" y="2984"/>
                    <a:pt x="3851" y="2931"/>
                  </a:cubicBezTo>
                  <a:cubicBezTo>
                    <a:pt x="3815" y="2896"/>
                    <a:pt x="3780" y="2878"/>
                    <a:pt x="3745" y="2842"/>
                  </a:cubicBezTo>
                  <a:cubicBezTo>
                    <a:pt x="3003" y="2277"/>
                    <a:pt x="2314" y="1695"/>
                    <a:pt x="1696" y="1024"/>
                  </a:cubicBezTo>
                  <a:cubicBezTo>
                    <a:pt x="1449" y="759"/>
                    <a:pt x="1202" y="476"/>
                    <a:pt x="972" y="176"/>
                  </a:cubicBezTo>
                  <a:cubicBezTo>
                    <a:pt x="874" y="52"/>
                    <a:pt x="808" y="1"/>
                    <a:pt x="75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4"/>
            <p:cNvSpPr/>
            <p:nvPr/>
          </p:nvSpPr>
          <p:spPr>
            <a:xfrm>
              <a:off x="2266850" y="3569000"/>
              <a:ext cx="38875" cy="38400"/>
            </a:xfrm>
            <a:custGeom>
              <a:avLst/>
              <a:gdLst/>
              <a:ahLst/>
              <a:cxnLst/>
              <a:rect l="l" t="t" r="r" b="b"/>
              <a:pathLst>
                <a:path w="1555" h="1536" extrusionOk="0">
                  <a:moveTo>
                    <a:pt x="613" y="1"/>
                  </a:moveTo>
                  <a:cubicBezTo>
                    <a:pt x="522" y="1"/>
                    <a:pt x="471" y="152"/>
                    <a:pt x="370" y="353"/>
                  </a:cubicBezTo>
                  <a:cubicBezTo>
                    <a:pt x="247" y="617"/>
                    <a:pt x="141" y="900"/>
                    <a:pt x="71" y="1201"/>
                  </a:cubicBezTo>
                  <a:cubicBezTo>
                    <a:pt x="36" y="1307"/>
                    <a:pt x="17" y="1413"/>
                    <a:pt x="0" y="1536"/>
                  </a:cubicBezTo>
                  <a:lnTo>
                    <a:pt x="17" y="1536"/>
                  </a:lnTo>
                  <a:cubicBezTo>
                    <a:pt x="71" y="1519"/>
                    <a:pt x="106" y="1483"/>
                    <a:pt x="123" y="1448"/>
                  </a:cubicBezTo>
                  <a:cubicBezTo>
                    <a:pt x="264" y="1253"/>
                    <a:pt x="353" y="1024"/>
                    <a:pt x="406" y="777"/>
                  </a:cubicBezTo>
                  <a:cubicBezTo>
                    <a:pt x="424" y="1006"/>
                    <a:pt x="441" y="1253"/>
                    <a:pt x="582" y="1430"/>
                  </a:cubicBezTo>
                  <a:cubicBezTo>
                    <a:pt x="618" y="1465"/>
                    <a:pt x="653" y="1483"/>
                    <a:pt x="688" y="1500"/>
                  </a:cubicBezTo>
                  <a:cubicBezTo>
                    <a:pt x="694" y="1501"/>
                    <a:pt x="699" y="1502"/>
                    <a:pt x="704" y="1502"/>
                  </a:cubicBezTo>
                  <a:cubicBezTo>
                    <a:pt x="783" y="1502"/>
                    <a:pt x="831" y="1372"/>
                    <a:pt x="848" y="1288"/>
                  </a:cubicBezTo>
                  <a:cubicBezTo>
                    <a:pt x="865" y="1059"/>
                    <a:pt x="848" y="829"/>
                    <a:pt x="794" y="600"/>
                  </a:cubicBezTo>
                  <a:lnTo>
                    <a:pt x="794" y="600"/>
                  </a:lnTo>
                  <a:cubicBezTo>
                    <a:pt x="919" y="759"/>
                    <a:pt x="1041" y="918"/>
                    <a:pt x="1183" y="1059"/>
                  </a:cubicBezTo>
                  <a:cubicBezTo>
                    <a:pt x="1236" y="1095"/>
                    <a:pt x="1272" y="1147"/>
                    <a:pt x="1342" y="1165"/>
                  </a:cubicBezTo>
                  <a:cubicBezTo>
                    <a:pt x="1361" y="1172"/>
                    <a:pt x="1385" y="1175"/>
                    <a:pt x="1409" y="1175"/>
                  </a:cubicBezTo>
                  <a:cubicBezTo>
                    <a:pt x="1452" y="1175"/>
                    <a:pt x="1496" y="1163"/>
                    <a:pt x="1519" y="1130"/>
                  </a:cubicBezTo>
                  <a:cubicBezTo>
                    <a:pt x="1554" y="1112"/>
                    <a:pt x="1554" y="1059"/>
                    <a:pt x="1554" y="1024"/>
                  </a:cubicBezTo>
                  <a:cubicBezTo>
                    <a:pt x="1307" y="759"/>
                    <a:pt x="1060" y="476"/>
                    <a:pt x="830" y="176"/>
                  </a:cubicBezTo>
                  <a:cubicBezTo>
                    <a:pt x="732" y="52"/>
                    <a:pt x="666" y="1"/>
                    <a:pt x="61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4"/>
            <p:cNvSpPr/>
            <p:nvPr/>
          </p:nvSpPr>
          <p:spPr>
            <a:xfrm>
              <a:off x="2101725" y="3220450"/>
              <a:ext cx="195175" cy="391825"/>
            </a:xfrm>
            <a:custGeom>
              <a:avLst/>
              <a:gdLst/>
              <a:ahLst/>
              <a:cxnLst/>
              <a:rect l="l" t="t" r="r" b="b"/>
              <a:pathLst>
                <a:path w="7807" h="15673" extrusionOk="0">
                  <a:moveTo>
                    <a:pt x="462" y="0"/>
                  </a:moveTo>
                  <a:cubicBezTo>
                    <a:pt x="349" y="0"/>
                    <a:pt x="235" y="45"/>
                    <a:pt x="159" y="132"/>
                  </a:cubicBezTo>
                  <a:cubicBezTo>
                    <a:pt x="0" y="308"/>
                    <a:pt x="17" y="572"/>
                    <a:pt x="194" y="714"/>
                  </a:cubicBezTo>
                  <a:cubicBezTo>
                    <a:pt x="2261" y="2533"/>
                    <a:pt x="3797" y="4987"/>
                    <a:pt x="4486" y="7690"/>
                  </a:cubicBezTo>
                  <a:cubicBezTo>
                    <a:pt x="4663" y="8361"/>
                    <a:pt x="4750" y="9049"/>
                    <a:pt x="4910" y="9756"/>
                  </a:cubicBezTo>
                  <a:cubicBezTo>
                    <a:pt x="5068" y="10480"/>
                    <a:pt x="5386" y="11152"/>
                    <a:pt x="5739" y="11787"/>
                  </a:cubicBezTo>
                  <a:cubicBezTo>
                    <a:pt x="6092" y="12405"/>
                    <a:pt x="6481" y="13005"/>
                    <a:pt x="6817" y="13606"/>
                  </a:cubicBezTo>
                  <a:cubicBezTo>
                    <a:pt x="6975" y="13923"/>
                    <a:pt x="7135" y="14224"/>
                    <a:pt x="7258" y="14559"/>
                  </a:cubicBezTo>
                  <a:cubicBezTo>
                    <a:pt x="7382" y="14877"/>
                    <a:pt x="7470" y="15213"/>
                    <a:pt x="7524" y="15548"/>
                  </a:cubicBezTo>
                  <a:cubicBezTo>
                    <a:pt x="7540" y="15619"/>
                    <a:pt x="7611" y="15673"/>
                    <a:pt x="7682" y="15673"/>
                  </a:cubicBezTo>
                  <a:cubicBezTo>
                    <a:pt x="7752" y="15654"/>
                    <a:pt x="7806" y="15584"/>
                    <a:pt x="7788" y="15513"/>
                  </a:cubicBezTo>
                  <a:cubicBezTo>
                    <a:pt x="7752" y="15160"/>
                    <a:pt x="7665" y="14790"/>
                    <a:pt x="7540" y="14453"/>
                  </a:cubicBezTo>
                  <a:cubicBezTo>
                    <a:pt x="7418" y="14100"/>
                    <a:pt x="7276" y="13782"/>
                    <a:pt x="7117" y="13447"/>
                  </a:cubicBezTo>
                  <a:cubicBezTo>
                    <a:pt x="6799" y="12812"/>
                    <a:pt x="6429" y="12211"/>
                    <a:pt x="6092" y="11592"/>
                  </a:cubicBezTo>
                  <a:cubicBezTo>
                    <a:pt x="5774" y="10957"/>
                    <a:pt x="5510" y="10339"/>
                    <a:pt x="5386" y="9650"/>
                  </a:cubicBezTo>
                  <a:cubicBezTo>
                    <a:pt x="5245" y="8979"/>
                    <a:pt x="5174" y="8255"/>
                    <a:pt x="5016" y="7549"/>
                  </a:cubicBezTo>
                  <a:cubicBezTo>
                    <a:pt x="4397" y="4723"/>
                    <a:pt x="2878" y="2091"/>
                    <a:pt x="742" y="113"/>
                  </a:cubicBezTo>
                  <a:cubicBezTo>
                    <a:pt x="742" y="96"/>
                    <a:pt x="742" y="96"/>
                    <a:pt x="724" y="96"/>
                  </a:cubicBezTo>
                  <a:cubicBezTo>
                    <a:pt x="651" y="32"/>
                    <a:pt x="557" y="0"/>
                    <a:pt x="462"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4"/>
            <p:cNvSpPr/>
            <p:nvPr/>
          </p:nvSpPr>
          <p:spPr>
            <a:xfrm>
              <a:off x="2095550" y="3288200"/>
              <a:ext cx="99325" cy="263975"/>
            </a:xfrm>
            <a:custGeom>
              <a:avLst/>
              <a:gdLst/>
              <a:ahLst/>
              <a:cxnLst/>
              <a:rect l="l" t="t" r="r" b="b"/>
              <a:pathLst>
                <a:path w="3973" h="10559" extrusionOk="0">
                  <a:moveTo>
                    <a:pt x="2525" y="0"/>
                  </a:moveTo>
                  <a:cubicBezTo>
                    <a:pt x="2525" y="0"/>
                    <a:pt x="812" y="3603"/>
                    <a:pt x="353" y="5863"/>
                  </a:cubicBezTo>
                  <a:cubicBezTo>
                    <a:pt x="0" y="7575"/>
                    <a:pt x="617" y="9536"/>
                    <a:pt x="954" y="10401"/>
                  </a:cubicBezTo>
                  <a:cubicBezTo>
                    <a:pt x="991" y="10505"/>
                    <a:pt x="1080" y="10559"/>
                    <a:pt x="1170" y="10559"/>
                  </a:cubicBezTo>
                  <a:cubicBezTo>
                    <a:pt x="1248" y="10559"/>
                    <a:pt x="1328" y="10519"/>
                    <a:pt x="1378" y="10436"/>
                  </a:cubicBezTo>
                  <a:cubicBezTo>
                    <a:pt x="1712" y="9801"/>
                    <a:pt x="2348" y="8442"/>
                    <a:pt x="3019" y="6252"/>
                  </a:cubicBezTo>
                  <a:cubicBezTo>
                    <a:pt x="3973" y="3090"/>
                    <a:pt x="2525" y="0"/>
                    <a:pt x="2525"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4"/>
            <p:cNvSpPr/>
            <p:nvPr/>
          </p:nvSpPr>
          <p:spPr>
            <a:xfrm>
              <a:off x="2122900" y="3287125"/>
              <a:ext cx="37125" cy="266000"/>
            </a:xfrm>
            <a:custGeom>
              <a:avLst/>
              <a:gdLst/>
              <a:ahLst/>
              <a:cxnLst/>
              <a:rect l="l" t="t" r="r" b="b"/>
              <a:pathLst>
                <a:path w="1485" h="10640" extrusionOk="0">
                  <a:moveTo>
                    <a:pt x="1424" y="0"/>
                  </a:moveTo>
                  <a:cubicBezTo>
                    <a:pt x="1405" y="0"/>
                    <a:pt x="1395" y="17"/>
                    <a:pt x="1395" y="43"/>
                  </a:cubicBezTo>
                  <a:lnTo>
                    <a:pt x="1" y="10585"/>
                  </a:lnTo>
                  <a:lnTo>
                    <a:pt x="1" y="10604"/>
                  </a:lnTo>
                  <a:cubicBezTo>
                    <a:pt x="18" y="10621"/>
                    <a:pt x="36" y="10639"/>
                    <a:pt x="53" y="10639"/>
                  </a:cubicBezTo>
                  <a:cubicBezTo>
                    <a:pt x="72" y="10639"/>
                    <a:pt x="107" y="10621"/>
                    <a:pt x="107" y="10585"/>
                  </a:cubicBezTo>
                  <a:lnTo>
                    <a:pt x="1484" y="60"/>
                  </a:lnTo>
                  <a:cubicBezTo>
                    <a:pt x="1484" y="25"/>
                    <a:pt x="1466" y="8"/>
                    <a:pt x="1449" y="8"/>
                  </a:cubicBezTo>
                  <a:cubicBezTo>
                    <a:pt x="1440" y="3"/>
                    <a:pt x="1431" y="0"/>
                    <a:pt x="142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4"/>
            <p:cNvSpPr/>
            <p:nvPr/>
          </p:nvSpPr>
          <p:spPr>
            <a:xfrm>
              <a:off x="2104375" y="3481225"/>
              <a:ext cx="49000" cy="23200"/>
            </a:xfrm>
            <a:custGeom>
              <a:avLst/>
              <a:gdLst/>
              <a:ahLst/>
              <a:cxnLst/>
              <a:rect l="l" t="t" r="r" b="b"/>
              <a:pathLst>
                <a:path w="1960" h="928" extrusionOk="0">
                  <a:moveTo>
                    <a:pt x="1154" y="0"/>
                  </a:moveTo>
                  <a:cubicBezTo>
                    <a:pt x="1143" y="0"/>
                    <a:pt x="1130" y="5"/>
                    <a:pt x="1112" y="14"/>
                  </a:cubicBezTo>
                  <a:lnTo>
                    <a:pt x="17" y="843"/>
                  </a:lnTo>
                  <a:cubicBezTo>
                    <a:pt x="0" y="843"/>
                    <a:pt x="0" y="879"/>
                    <a:pt x="0" y="897"/>
                  </a:cubicBezTo>
                  <a:lnTo>
                    <a:pt x="17" y="914"/>
                  </a:lnTo>
                  <a:cubicBezTo>
                    <a:pt x="17" y="923"/>
                    <a:pt x="26" y="928"/>
                    <a:pt x="37" y="928"/>
                  </a:cubicBezTo>
                  <a:cubicBezTo>
                    <a:pt x="48" y="928"/>
                    <a:pt x="62" y="923"/>
                    <a:pt x="71" y="914"/>
                  </a:cubicBezTo>
                  <a:lnTo>
                    <a:pt x="1147" y="120"/>
                  </a:lnTo>
                  <a:lnTo>
                    <a:pt x="1872" y="827"/>
                  </a:lnTo>
                  <a:cubicBezTo>
                    <a:pt x="1881" y="844"/>
                    <a:pt x="1894" y="853"/>
                    <a:pt x="1907" y="853"/>
                  </a:cubicBezTo>
                  <a:cubicBezTo>
                    <a:pt x="1920" y="853"/>
                    <a:pt x="1934" y="844"/>
                    <a:pt x="1943" y="827"/>
                  </a:cubicBezTo>
                  <a:cubicBezTo>
                    <a:pt x="1960" y="808"/>
                    <a:pt x="1960" y="773"/>
                    <a:pt x="1943" y="756"/>
                  </a:cubicBezTo>
                  <a:lnTo>
                    <a:pt x="1183" y="14"/>
                  </a:lnTo>
                  <a:cubicBezTo>
                    <a:pt x="1174" y="5"/>
                    <a:pt x="1165" y="0"/>
                    <a:pt x="115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4"/>
            <p:cNvSpPr/>
            <p:nvPr/>
          </p:nvSpPr>
          <p:spPr>
            <a:xfrm>
              <a:off x="2100375" y="3425050"/>
              <a:ext cx="71125" cy="29475"/>
            </a:xfrm>
            <a:custGeom>
              <a:avLst/>
              <a:gdLst/>
              <a:ahLst/>
              <a:cxnLst/>
              <a:rect l="l" t="t" r="r" b="b"/>
              <a:pathLst>
                <a:path w="2845" h="1179" extrusionOk="0">
                  <a:moveTo>
                    <a:pt x="1573" y="1"/>
                  </a:moveTo>
                  <a:lnTo>
                    <a:pt x="36" y="1096"/>
                  </a:lnTo>
                  <a:cubicBezTo>
                    <a:pt x="1" y="1096"/>
                    <a:pt x="1" y="1131"/>
                    <a:pt x="19" y="1148"/>
                  </a:cubicBezTo>
                  <a:lnTo>
                    <a:pt x="19" y="1166"/>
                  </a:lnTo>
                  <a:cubicBezTo>
                    <a:pt x="27" y="1175"/>
                    <a:pt x="41" y="1179"/>
                    <a:pt x="54" y="1179"/>
                  </a:cubicBezTo>
                  <a:cubicBezTo>
                    <a:pt x="67" y="1179"/>
                    <a:pt x="80" y="1175"/>
                    <a:pt x="90" y="1166"/>
                  </a:cubicBezTo>
                  <a:lnTo>
                    <a:pt x="1590" y="107"/>
                  </a:lnTo>
                  <a:lnTo>
                    <a:pt x="2756" y="919"/>
                  </a:lnTo>
                  <a:cubicBezTo>
                    <a:pt x="2770" y="926"/>
                    <a:pt x="2784" y="930"/>
                    <a:pt x="2797" y="930"/>
                  </a:cubicBezTo>
                  <a:cubicBezTo>
                    <a:pt x="2814" y="930"/>
                    <a:pt x="2826" y="921"/>
                    <a:pt x="2826" y="901"/>
                  </a:cubicBezTo>
                  <a:cubicBezTo>
                    <a:pt x="2845" y="884"/>
                    <a:pt x="2845" y="848"/>
                    <a:pt x="2826" y="830"/>
                  </a:cubicBezTo>
                  <a:lnTo>
                    <a:pt x="1625"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4"/>
            <p:cNvSpPr/>
            <p:nvPr/>
          </p:nvSpPr>
          <p:spPr>
            <a:xfrm>
              <a:off x="2112750" y="3374375"/>
              <a:ext cx="67575" cy="27175"/>
            </a:xfrm>
            <a:custGeom>
              <a:avLst/>
              <a:gdLst/>
              <a:ahLst/>
              <a:cxnLst/>
              <a:rect l="l" t="t" r="r" b="b"/>
              <a:pathLst>
                <a:path w="2703" h="1087" extrusionOk="0">
                  <a:moveTo>
                    <a:pt x="1422" y="1"/>
                  </a:moveTo>
                  <a:cubicBezTo>
                    <a:pt x="1413" y="1"/>
                    <a:pt x="1404" y="5"/>
                    <a:pt x="1396" y="14"/>
                  </a:cubicBezTo>
                  <a:lnTo>
                    <a:pt x="35" y="933"/>
                  </a:lnTo>
                  <a:cubicBezTo>
                    <a:pt x="18" y="950"/>
                    <a:pt x="0" y="985"/>
                    <a:pt x="18" y="1003"/>
                  </a:cubicBezTo>
                  <a:cubicBezTo>
                    <a:pt x="28" y="1024"/>
                    <a:pt x="44" y="1032"/>
                    <a:pt x="60" y="1032"/>
                  </a:cubicBezTo>
                  <a:cubicBezTo>
                    <a:pt x="71" y="1032"/>
                    <a:pt x="81" y="1028"/>
                    <a:pt x="89" y="1020"/>
                  </a:cubicBezTo>
                  <a:lnTo>
                    <a:pt x="1413" y="120"/>
                  </a:lnTo>
                  <a:lnTo>
                    <a:pt x="2614" y="1074"/>
                  </a:lnTo>
                  <a:cubicBezTo>
                    <a:pt x="2631" y="1082"/>
                    <a:pt x="2645" y="1087"/>
                    <a:pt x="2656" y="1087"/>
                  </a:cubicBezTo>
                  <a:cubicBezTo>
                    <a:pt x="2667" y="1087"/>
                    <a:pt x="2676" y="1082"/>
                    <a:pt x="2684" y="1074"/>
                  </a:cubicBezTo>
                  <a:cubicBezTo>
                    <a:pt x="2703" y="1056"/>
                    <a:pt x="2703" y="1020"/>
                    <a:pt x="2684" y="1003"/>
                  </a:cubicBezTo>
                  <a:lnTo>
                    <a:pt x="1448" y="14"/>
                  </a:lnTo>
                  <a:cubicBezTo>
                    <a:pt x="1440" y="5"/>
                    <a:pt x="1431" y="1"/>
                    <a:pt x="142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4"/>
            <p:cNvSpPr/>
            <p:nvPr/>
          </p:nvSpPr>
          <p:spPr>
            <a:xfrm>
              <a:off x="2131275" y="3333325"/>
              <a:ext cx="47725" cy="24075"/>
            </a:xfrm>
            <a:custGeom>
              <a:avLst/>
              <a:gdLst/>
              <a:ahLst/>
              <a:cxnLst/>
              <a:rect l="l" t="t" r="r" b="b"/>
              <a:pathLst>
                <a:path w="1909" h="963" extrusionOk="0">
                  <a:moveTo>
                    <a:pt x="849" y="1"/>
                  </a:moveTo>
                  <a:cubicBezTo>
                    <a:pt x="836" y="1"/>
                    <a:pt x="822" y="5"/>
                    <a:pt x="813" y="13"/>
                  </a:cubicBezTo>
                  <a:lnTo>
                    <a:pt x="19" y="597"/>
                  </a:lnTo>
                  <a:cubicBezTo>
                    <a:pt x="1" y="614"/>
                    <a:pt x="1" y="649"/>
                    <a:pt x="1" y="667"/>
                  </a:cubicBezTo>
                  <a:cubicBezTo>
                    <a:pt x="14" y="679"/>
                    <a:pt x="35" y="692"/>
                    <a:pt x="53" y="692"/>
                  </a:cubicBezTo>
                  <a:cubicBezTo>
                    <a:pt x="60" y="692"/>
                    <a:pt x="66" y="690"/>
                    <a:pt x="71" y="684"/>
                  </a:cubicBezTo>
                  <a:lnTo>
                    <a:pt x="848" y="119"/>
                  </a:lnTo>
                  <a:lnTo>
                    <a:pt x="1821" y="950"/>
                  </a:lnTo>
                  <a:cubicBezTo>
                    <a:pt x="1829" y="958"/>
                    <a:pt x="1838" y="963"/>
                    <a:pt x="1847" y="963"/>
                  </a:cubicBezTo>
                  <a:cubicBezTo>
                    <a:pt x="1855" y="963"/>
                    <a:pt x="1864" y="958"/>
                    <a:pt x="1873" y="950"/>
                  </a:cubicBezTo>
                  <a:cubicBezTo>
                    <a:pt x="1908" y="932"/>
                    <a:pt x="1891" y="896"/>
                    <a:pt x="1873" y="879"/>
                  </a:cubicBezTo>
                  <a:lnTo>
                    <a:pt x="884" y="13"/>
                  </a:lnTo>
                  <a:cubicBezTo>
                    <a:pt x="875" y="5"/>
                    <a:pt x="862" y="1"/>
                    <a:pt x="84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4"/>
            <p:cNvSpPr/>
            <p:nvPr/>
          </p:nvSpPr>
          <p:spPr>
            <a:xfrm>
              <a:off x="1899925" y="3063975"/>
              <a:ext cx="1128975" cy="868275"/>
            </a:xfrm>
            <a:custGeom>
              <a:avLst/>
              <a:gdLst/>
              <a:ahLst/>
              <a:cxnLst/>
              <a:rect l="l" t="t" r="r" b="b"/>
              <a:pathLst>
                <a:path w="45159" h="34731" extrusionOk="0">
                  <a:moveTo>
                    <a:pt x="771" y="1"/>
                  </a:moveTo>
                  <a:cubicBezTo>
                    <a:pt x="549" y="1"/>
                    <a:pt x="332" y="111"/>
                    <a:pt x="196" y="316"/>
                  </a:cubicBezTo>
                  <a:cubicBezTo>
                    <a:pt x="1" y="633"/>
                    <a:pt x="90" y="1057"/>
                    <a:pt x="408" y="1251"/>
                  </a:cubicBezTo>
                  <a:cubicBezTo>
                    <a:pt x="4470" y="3829"/>
                    <a:pt x="8284" y="6814"/>
                    <a:pt x="11781" y="10135"/>
                  </a:cubicBezTo>
                  <a:cubicBezTo>
                    <a:pt x="13529" y="11795"/>
                    <a:pt x="15189" y="13542"/>
                    <a:pt x="16778" y="15379"/>
                  </a:cubicBezTo>
                  <a:lnTo>
                    <a:pt x="17362" y="16068"/>
                  </a:lnTo>
                  <a:lnTo>
                    <a:pt x="17944" y="16756"/>
                  </a:lnTo>
                  <a:cubicBezTo>
                    <a:pt x="18332" y="17216"/>
                    <a:pt x="18704" y="17693"/>
                    <a:pt x="19074" y="18169"/>
                  </a:cubicBezTo>
                  <a:cubicBezTo>
                    <a:pt x="19816" y="19123"/>
                    <a:pt x="20522" y="20112"/>
                    <a:pt x="21317" y="21049"/>
                  </a:cubicBezTo>
                  <a:cubicBezTo>
                    <a:pt x="21706" y="21525"/>
                    <a:pt x="22111" y="22002"/>
                    <a:pt x="22554" y="22443"/>
                  </a:cubicBezTo>
                  <a:cubicBezTo>
                    <a:pt x="22994" y="22885"/>
                    <a:pt x="23454" y="23291"/>
                    <a:pt x="23931" y="23679"/>
                  </a:cubicBezTo>
                  <a:cubicBezTo>
                    <a:pt x="24866" y="24475"/>
                    <a:pt x="25820" y="25198"/>
                    <a:pt x="26562" y="26099"/>
                  </a:cubicBezTo>
                  <a:cubicBezTo>
                    <a:pt x="27303" y="26982"/>
                    <a:pt x="27763" y="28113"/>
                    <a:pt x="28434" y="29172"/>
                  </a:cubicBezTo>
                  <a:cubicBezTo>
                    <a:pt x="29088" y="30232"/>
                    <a:pt x="29953" y="31167"/>
                    <a:pt x="30906" y="31944"/>
                  </a:cubicBezTo>
                  <a:cubicBezTo>
                    <a:pt x="31860" y="32740"/>
                    <a:pt x="32955" y="33375"/>
                    <a:pt x="34103" y="33816"/>
                  </a:cubicBezTo>
                  <a:cubicBezTo>
                    <a:pt x="35269" y="34275"/>
                    <a:pt x="36487" y="34522"/>
                    <a:pt x="37706" y="34628"/>
                  </a:cubicBezTo>
                  <a:cubicBezTo>
                    <a:pt x="38420" y="34700"/>
                    <a:pt x="39134" y="34730"/>
                    <a:pt x="39846" y="34730"/>
                  </a:cubicBezTo>
                  <a:cubicBezTo>
                    <a:pt x="41584" y="34730"/>
                    <a:pt x="43314" y="34552"/>
                    <a:pt x="45017" y="34364"/>
                  </a:cubicBezTo>
                  <a:cubicBezTo>
                    <a:pt x="45105" y="34346"/>
                    <a:pt x="45159" y="34275"/>
                    <a:pt x="45159" y="34188"/>
                  </a:cubicBezTo>
                  <a:cubicBezTo>
                    <a:pt x="45142" y="34124"/>
                    <a:pt x="45083" y="34061"/>
                    <a:pt x="45008" y="34061"/>
                  </a:cubicBezTo>
                  <a:cubicBezTo>
                    <a:pt x="45000" y="34061"/>
                    <a:pt x="44991" y="34062"/>
                    <a:pt x="44982" y="34063"/>
                  </a:cubicBezTo>
                  <a:cubicBezTo>
                    <a:pt x="43435" y="34212"/>
                    <a:pt x="41874" y="34338"/>
                    <a:pt x="40321" y="34338"/>
                  </a:cubicBezTo>
                  <a:cubicBezTo>
                    <a:pt x="39463" y="34338"/>
                    <a:pt x="38607" y="34299"/>
                    <a:pt x="37758" y="34205"/>
                  </a:cubicBezTo>
                  <a:cubicBezTo>
                    <a:pt x="36576" y="34063"/>
                    <a:pt x="35392" y="33799"/>
                    <a:pt x="34297" y="33357"/>
                  </a:cubicBezTo>
                  <a:cubicBezTo>
                    <a:pt x="33202" y="32916"/>
                    <a:pt x="32178" y="32280"/>
                    <a:pt x="31259" y="31520"/>
                  </a:cubicBezTo>
                  <a:cubicBezTo>
                    <a:pt x="30376" y="30743"/>
                    <a:pt x="29582" y="29843"/>
                    <a:pt x="28964" y="28836"/>
                  </a:cubicBezTo>
                  <a:cubicBezTo>
                    <a:pt x="28363" y="27830"/>
                    <a:pt x="27922" y="26664"/>
                    <a:pt x="27110" y="25657"/>
                  </a:cubicBezTo>
                  <a:cubicBezTo>
                    <a:pt x="26315" y="24651"/>
                    <a:pt x="25344" y="23891"/>
                    <a:pt x="24426" y="23097"/>
                  </a:cubicBezTo>
                  <a:cubicBezTo>
                    <a:pt x="23966" y="22709"/>
                    <a:pt x="23543" y="22302"/>
                    <a:pt x="23136" y="21878"/>
                  </a:cubicBezTo>
                  <a:cubicBezTo>
                    <a:pt x="22712" y="21454"/>
                    <a:pt x="22342" y="20995"/>
                    <a:pt x="21970" y="20536"/>
                  </a:cubicBezTo>
                  <a:cubicBezTo>
                    <a:pt x="21211" y="19600"/>
                    <a:pt x="20522" y="18593"/>
                    <a:pt x="19780" y="17622"/>
                  </a:cubicBezTo>
                  <a:cubicBezTo>
                    <a:pt x="19410" y="17145"/>
                    <a:pt x="19039" y="16650"/>
                    <a:pt x="18668" y="16174"/>
                  </a:cubicBezTo>
                  <a:lnTo>
                    <a:pt x="18085" y="15450"/>
                  </a:lnTo>
                  <a:lnTo>
                    <a:pt x="17503" y="14743"/>
                  </a:lnTo>
                  <a:cubicBezTo>
                    <a:pt x="15949" y="12871"/>
                    <a:pt x="14289" y="11070"/>
                    <a:pt x="12540" y="9358"/>
                  </a:cubicBezTo>
                  <a:cubicBezTo>
                    <a:pt x="9061" y="5913"/>
                    <a:pt x="5247" y="2823"/>
                    <a:pt x="1149" y="121"/>
                  </a:cubicBezTo>
                  <a:lnTo>
                    <a:pt x="1131" y="104"/>
                  </a:lnTo>
                  <a:cubicBezTo>
                    <a:pt x="1018" y="34"/>
                    <a:pt x="894" y="1"/>
                    <a:pt x="7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4"/>
            <p:cNvSpPr/>
            <p:nvPr/>
          </p:nvSpPr>
          <p:spPr>
            <a:xfrm>
              <a:off x="2672150" y="3824850"/>
              <a:ext cx="459175" cy="63525"/>
            </a:xfrm>
            <a:custGeom>
              <a:avLst/>
              <a:gdLst/>
              <a:ahLst/>
              <a:cxnLst/>
              <a:rect l="l" t="t" r="r" b="b"/>
              <a:pathLst>
                <a:path w="18367" h="2541" extrusionOk="0">
                  <a:moveTo>
                    <a:pt x="18060" y="1"/>
                  </a:moveTo>
                  <a:cubicBezTo>
                    <a:pt x="18038" y="1"/>
                    <a:pt x="18016" y="3"/>
                    <a:pt x="17995" y="9"/>
                  </a:cubicBezTo>
                  <a:cubicBezTo>
                    <a:pt x="17289" y="185"/>
                    <a:pt x="16530" y="273"/>
                    <a:pt x="15788" y="344"/>
                  </a:cubicBezTo>
                  <a:cubicBezTo>
                    <a:pt x="15047" y="414"/>
                    <a:pt x="14287" y="485"/>
                    <a:pt x="13528" y="539"/>
                  </a:cubicBezTo>
                  <a:cubicBezTo>
                    <a:pt x="12786" y="609"/>
                    <a:pt x="12026" y="661"/>
                    <a:pt x="11267" y="767"/>
                  </a:cubicBezTo>
                  <a:cubicBezTo>
                    <a:pt x="10490" y="873"/>
                    <a:pt x="9749" y="1068"/>
                    <a:pt x="9024" y="1280"/>
                  </a:cubicBezTo>
                  <a:cubicBezTo>
                    <a:pt x="7576" y="1686"/>
                    <a:pt x="6111" y="2022"/>
                    <a:pt x="4627" y="2093"/>
                  </a:cubicBezTo>
                  <a:cubicBezTo>
                    <a:pt x="4493" y="2097"/>
                    <a:pt x="4359" y="2100"/>
                    <a:pt x="4224" y="2100"/>
                  </a:cubicBezTo>
                  <a:cubicBezTo>
                    <a:pt x="2871" y="2100"/>
                    <a:pt x="1508" y="1854"/>
                    <a:pt x="335" y="1227"/>
                  </a:cubicBezTo>
                  <a:cubicBezTo>
                    <a:pt x="301" y="1210"/>
                    <a:pt x="266" y="1202"/>
                    <a:pt x="231" y="1202"/>
                  </a:cubicBezTo>
                  <a:cubicBezTo>
                    <a:pt x="158" y="1202"/>
                    <a:pt x="89" y="1238"/>
                    <a:pt x="52" y="1297"/>
                  </a:cubicBezTo>
                  <a:cubicBezTo>
                    <a:pt x="0" y="1403"/>
                    <a:pt x="36" y="1527"/>
                    <a:pt x="141" y="1598"/>
                  </a:cubicBezTo>
                  <a:cubicBezTo>
                    <a:pt x="1399" y="2275"/>
                    <a:pt x="2834" y="2540"/>
                    <a:pt x="4230" y="2540"/>
                  </a:cubicBezTo>
                  <a:cubicBezTo>
                    <a:pt x="4363" y="2540"/>
                    <a:pt x="4495" y="2538"/>
                    <a:pt x="4627" y="2533"/>
                  </a:cubicBezTo>
                  <a:cubicBezTo>
                    <a:pt x="6181" y="2498"/>
                    <a:pt x="7682" y="2145"/>
                    <a:pt x="9148" y="1756"/>
                  </a:cubicBezTo>
                  <a:cubicBezTo>
                    <a:pt x="9872" y="1544"/>
                    <a:pt x="10596" y="1368"/>
                    <a:pt x="11338" y="1262"/>
                  </a:cubicBezTo>
                  <a:cubicBezTo>
                    <a:pt x="12061" y="1174"/>
                    <a:pt x="12822" y="1121"/>
                    <a:pt x="13580" y="1068"/>
                  </a:cubicBezTo>
                  <a:cubicBezTo>
                    <a:pt x="14322" y="998"/>
                    <a:pt x="15082" y="944"/>
                    <a:pt x="15841" y="873"/>
                  </a:cubicBezTo>
                  <a:cubicBezTo>
                    <a:pt x="16601" y="803"/>
                    <a:pt x="17359" y="715"/>
                    <a:pt x="18120" y="539"/>
                  </a:cubicBezTo>
                  <a:lnTo>
                    <a:pt x="18137" y="539"/>
                  </a:lnTo>
                  <a:cubicBezTo>
                    <a:pt x="18278" y="503"/>
                    <a:pt x="18367" y="344"/>
                    <a:pt x="18331" y="202"/>
                  </a:cubicBezTo>
                  <a:cubicBezTo>
                    <a:pt x="18301" y="82"/>
                    <a:pt x="18182" y="1"/>
                    <a:pt x="18060"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4"/>
            <p:cNvSpPr/>
            <p:nvPr/>
          </p:nvSpPr>
          <p:spPr>
            <a:xfrm>
              <a:off x="2826200" y="3742750"/>
              <a:ext cx="179750" cy="139775"/>
            </a:xfrm>
            <a:custGeom>
              <a:avLst/>
              <a:gdLst/>
              <a:ahLst/>
              <a:cxnLst/>
              <a:rect l="l" t="t" r="r" b="b"/>
              <a:pathLst>
                <a:path w="7190" h="5591" extrusionOk="0">
                  <a:moveTo>
                    <a:pt x="7069" y="0"/>
                  </a:moveTo>
                  <a:cubicBezTo>
                    <a:pt x="7032" y="0"/>
                    <a:pt x="6997" y="14"/>
                    <a:pt x="6977" y="43"/>
                  </a:cubicBezTo>
                  <a:cubicBezTo>
                    <a:pt x="6005" y="1084"/>
                    <a:pt x="4875" y="1967"/>
                    <a:pt x="3728" y="2815"/>
                  </a:cubicBezTo>
                  <a:cubicBezTo>
                    <a:pt x="3163" y="3239"/>
                    <a:pt x="2562" y="3663"/>
                    <a:pt x="1979" y="4070"/>
                  </a:cubicBezTo>
                  <a:cubicBezTo>
                    <a:pt x="1397" y="4475"/>
                    <a:pt x="813" y="4882"/>
                    <a:pt x="178" y="5146"/>
                  </a:cubicBezTo>
                  <a:lnTo>
                    <a:pt x="161" y="5146"/>
                  </a:lnTo>
                  <a:cubicBezTo>
                    <a:pt x="55" y="5200"/>
                    <a:pt x="1" y="5341"/>
                    <a:pt x="55" y="5447"/>
                  </a:cubicBezTo>
                  <a:cubicBezTo>
                    <a:pt x="93" y="5538"/>
                    <a:pt x="180" y="5591"/>
                    <a:pt x="266" y="5591"/>
                  </a:cubicBezTo>
                  <a:cubicBezTo>
                    <a:pt x="296" y="5591"/>
                    <a:pt x="326" y="5584"/>
                    <a:pt x="354" y="5570"/>
                  </a:cubicBezTo>
                  <a:cubicBezTo>
                    <a:pt x="1044" y="5252"/>
                    <a:pt x="1644" y="4828"/>
                    <a:pt x="2226" y="4405"/>
                  </a:cubicBezTo>
                  <a:cubicBezTo>
                    <a:pt x="2791" y="3981"/>
                    <a:pt x="3375" y="3540"/>
                    <a:pt x="3940" y="3098"/>
                  </a:cubicBezTo>
                  <a:cubicBezTo>
                    <a:pt x="5087" y="2215"/>
                    <a:pt x="6200" y="1279"/>
                    <a:pt x="7154" y="201"/>
                  </a:cubicBezTo>
                  <a:cubicBezTo>
                    <a:pt x="7189" y="149"/>
                    <a:pt x="7189" y="79"/>
                    <a:pt x="7154" y="25"/>
                  </a:cubicBezTo>
                  <a:cubicBezTo>
                    <a:pt x="7130" y="9"/>
                    <a:pt x="7099" y="0"/>
                    <a:pt x="7069"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4"/>
            <p:cNvSpPr/>
            <p:nvPr/>
          </p:nvSpPr>
          <p:spPr>
            <a:xfrm>
              <a:off x="3027525" y="3736850"/>
              <a:ext cx="424775" cy="112550"/>
            </a:xfrm>
            <a:custGeom>
              <a:avLst/>
              <a:gdLst/>
              <a:ahLst/>
              <a:cxnLst/>
              <a:rect l="l" t="t" r="r" b="b"/>
              <a:pathLst>
                <a:path w="16991" h="4502" extrusionOk="0">
                  <a:moveTo>
                    <a:pt x="11500" y="0"/>
                  </a:moveTo>
                  <a:cubicBezTo>
                    <a:pt x="10821" y="0"/>
                    <a:pt x="10085" y="15"/>
                    <a:pt x="9290" y="49"/>
                  </a:cubicBezTo>
                  <a:cubicBezTo>
                    <a:pt x="3940" y="279"/>
                    <a:pt x="1" y="4129"/>
                    <a:pt x="1" y="4129"/>
                  </a:cubicBezTo>
                  <a:cubicBezTo>
                    <a:pt x="1" y="4129"/>
                    <a:pt x="3480" y="4502"/>
                    <a:pt x="6796" y="4502"/>
                  </a:cubicBezTo>
                  <a:cubicBezTo>
                    <a:pt x="7987" y="4502"/>
                    <a:pt x="9158" y="4453"/>
                    <a:pt x="10138" y="4323"/>
                  </a:cubicBezTo>
                  <a:cubicBezTo>
                    <a:pt x="12928" y="3953"/>
                    <a:pt x="15596" y="1956"/>
                    <a:pt x="16743" y="986"/>
                  </a:cubicBezTo>
                  <a:cubicBezTo>
                    <a:pt x="16990" y="774"/>
                    <a:pt x="16884" y="367"/>
                    <a:pt x="16566" y="332"/>
                  </a:cubicBezTo>
                  <a:cubicBezTo>
                    <a:pt x="15666" y="193"/>
                    <a:pt x="13971" y="0"/>
                    <a:pt x="11500"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4"/>
            <p:cNvSpPr/>
            <p:nvPr/>
          </p:nvSpPr>
          <p:spPr>
            <a:xfrm>
              <a:off x="3025350" y="3750000"/>
              <a:ext cx="425625" cy="92025"/>
            </a:xfrm>
            <a:custGeom>
              <a:avLst/>
              <a:gdLst/>
              <a:ahLst/>
              <a:cxnLst/>
              <a:rect l="l" t="t" r="r" b="b"/>
              <a:pathLst>
                <a:path w="17025" h="3681" extrusionOk="0">
                  <a:moveTo>
                    <a:pt x="16919" y="0"/>
                  </a:moveTo>
                  <a:lnTo>
                    <a:pt x="71" y="3533"/>
                  </a:lnTo>
                  <a:cubicBezTo>
                    <a:pt x="36" y="3533"/>
                    <a:pt x="0" y="3568"/>
                    <a:pt x="17" y="3620"/>
                  </a:cubicBezTo>
                  <a:lnTo>
                    <a:pt x="17" y="3638"/>
                  </a:lnTo>
                  <a:cubicBezTo>
                    <a:pt x="31" y="3664"/>
                    <a:pt x="53" y="3680"/>
                    <a:pt x="78" y="3680"/>
                  </a:cubicBezTo>
                  <a:cubicBezTo>
                    <a:pt x="88" y="3680"/>
                    <a:pt x="97" y="3678"/>
                    <a:pt x="106" y="3674"/>
                  </a:cubicBezTo>
                  <a:lnTo>
                    <a:pt x="16954" y="159"/>
                  </a:lnTo>
                  <a:cubicBezTo>
                    <a:pt x="17006" y="159"/>
                    <a:pt x="17025" y="106"/>
                    <a:pt x="17025" y="71"/>
                  </a:cubicBezTo>
                  <a:cubicBezTo>
                    <a:pt x="17006" y="17"/>
                    <a:pt x="16971" y="0"/>
                    <a:pt x="1691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4"/>
            <p:cNvSpPr/>
            <p:nvPr/>
          </p:nvSpPr>
          <p:spPr>
            <a:xfrm>
              <a:off x="3336175" y="3734375"/>
              <a:ext cx="50775" cy="74200"/>
            </a:xfrm>
            <a:custGeom>
              <a:avLst/>
              <a:gdLst/>
              <a:ahLst/>
              <a:cxnLst/>
              <a:rect l="l" t="t" r="r" b="b"/>
              <a:pathLst>
                <a:path w="2031" h="2968" extrusionOk="0">
                  <a:moveTo>
                    <a:pt x="817" y="0"/>
                  </a:moveTo>
                  <a:cubicBezTo>
                    <a:pt x="786" y="0"/>
                    <a:pt x="754" y="16"/>
                    <a:pt x="742" y="42"/>
                  </a:cubicBezTo>
                  <a:lnTo>
                    <a:pt x="17" y="1614"/>
                  </a:lnTo>
                  <a:cubicBezTo>
                    <a:pt x="0" y="1631"/>
                    <a:pt x="0" y="1650"/>
                    <a:pt x="17" y="1685"/>
                  </a:cubicBezTo>
                  <a:cubicBezTo>
                    <a:pt x="17" y="1685"/>
                    <a:pt x="35" y="1702"/>
                    <a:pt x="35" y="1720"/>
                  </a:cubicBezTo>
                  <a:lnTo>
                    <a:pt x="1889" y="2957"/>
                  </a:lnTo>
                  <a:cubicBezTo>
                    <a:pt x="1904" y="2964"/>
                    <a:pt x="1921" y="2968"/>
                    <a:pt x="1938" y="2968"/>
                  </a:cubicBezTo>
                  <a:cubicBezTo>
                    <a:pt x="1962" y="2968"/>
                    <a:pt x="1985" y="2959"/>
                    <a:pt x="1995" y="2938"/>
                  </a:cubicBezTo>
                  <a:cubicBezTo>
                    <a:pt x="2030" y="2886"/>
                    <a:pt x="2013" y="2851"/>
                    <a:pt x="1978" y="2815"/>
                  </a:cubicBezTo>
                  <a:lnTo>
                    <a:pt x="194" y="1614"/>
                  </a:lnTo>
                  <a:lnTo>
                    <a:pt x="883" y="113"/>
                  </a:lnTo>
                  <a:cubicBezTo>
                    <a:pt x="900" y="77"/>
                    <a:pt x="883" y="25"/>
                    <a:pt x="848" y="7"/>
                  </a:cubicBezTo>
                  <a:cubicBezTo>
                    <a:pt x="838" y="2"/>
                    <a:pt x="828" y="0"/>
                    <a:pt x="81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4"/>
            <p:cNvSpPr/>
            <p:nvPr/>
          </p:nvSpPr>
          <p:spPr>
            <a:xfrm>
              <a:off x="3246100" y="3735750"/>
              <a:ext cx="66250" cy="105250"/>
            </a:xfrm>
            <a:custGeom>
              <a:avLst/>
              <a:gdLst/>
              <a:ahLst/>
              <a:cxnLst/>
              <a:rect l="l" t="t" r="r" b="b"/>
              <a:pathLst>
                <a:path w="2650" h="4210" extrusionOk="0">
                  <a:moveTo>
                    <a:pt x="721" y="0"/>
                  </a:moveTo>
                  <a:cubicBezTo>
                    <a:pt x="688" y="0"/>
                    <a:pt x="650" y="29"/>
                    <a:pt x="636" y="58"/>
                  </a:cubicBezTo>
                  <a:lnTo>
                    <a:pt x="17" y="2336"/>
                  </a:lnTo>
                  <a:cubicBezTo>
                    <a:pt x="0" y="2353"/>
                    <a:pt x="0" y="2372"/>
                    <a:pt x="17" y="2389"/>
                  </a:cubicBezTo>
                  <a:cubicBezTo>
                    <a:pt x="17" y="2407"/>
                    <a:pt x="36" y="2424"/>
                    <a:pt x="36" y="2424"/>
                  </a:cubicBezTo>
                  <a:lnTo>
                    <a:pt x="2525" y="4190"/>
                  </a:lnTo>
                  <a:cubicBezTo>
                    <a:pt x="2539" y="4204"/>
                    <a:pt x="2552" y="4210"/>
                    <a:pt x="2566" y="4210"/>
                  </a:cubicBezTo>
                  <a:cubicBezTo>
                    <a:pt x="2588" y="4210"/>
                    <a:pt x="2609" y="4195"/>
                    <a:pt x="2631" y="4173"/>
                  </a:cubicBezTo>
                  <a:cubicBezTo>
                    <a:pt x="2649" y="4138"/>
                    <a:pt x="2649" y="4084"/>
                    <a:pt x="2614" y="4067"/>
                  </a:cubicBezTo>
                  <a:lnTo>
                    <a:pt x="177" y="2336"/>
                  </a:lnTo>
                  <a:lnTo>
                    <a:pt x="794" y="111"/>
                  </a:lnTo>
                  <a:cubicBezTo>
                    <a:pt x="813" y="58"/>
                    <a:pt x="794" y="22"/>
                    <a:pt x="742" y="5"/>
                  </a:cubicBezTo>
                  <a:cubicBezTo>
                    <a:pt x="735" y="2"/>
                    <a:pt x="728" y="0"/>
                    <a:pt x="72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4"/>
            <p:cNvSpPr/>
            <p:nvPr/>
          </p:nvSpPr>
          <p:spPr>
            <a:xfrm>
              <a:off x="3164850" y="3747175"/>
              <a:ext cx="57850" cy="103800"/>
            </a:xfrm>
            <a:custGeom>
              <a:avLst/>
              <a:gdLst/>
              <a:ahLst/>
              <a:cxnLst/>
              <a:rect l="l" t="t" r="r" b="b"/>
              <a:pathLst>
                <a:path w="2314" h="4152" extrusionOk="0">
                  <a:moveTo>
                    <a:pt x="925" y="1"/>
                  </a:moveTo>
                  <a:cubicBezTo>
                    <a:pt x="895" y="1"/>
                    <a:pt x="861" y="21"/>
                    <a:pt x="849" y="60"/>
                  </a:cubicBezTo>
                  <a:lnTo>
                    <a:pt x="1" y="2480"/>
                  </a:lnTo>
                  <a:cubicBezTo>
                    <a:pt x="1" y="2497"/>
                    <a:pt x="1" y="2515"/>
                    <a:pt x="18" y="2532"/>
                  </a:cubicBezTo>
                  <a:cubicBezTo>
                    <a:pt x="18" y="2551"/>
                    <a:pt x="18" y="2551"/>
                    <a:pt x="36" y="2568"/>
                  </a:cubicBezTo>
                  <a:lnTo>
                    <a:pt x="2172" y="4140"/>
                  </a:lnTo>
                  <a:cubicBezTo>
                    <a:pt x="2187" y="4147"/>
                    <a:pt x="2204" y="4151"/>
                    <a:pt x="2221" y="4151"/>
                  </a:cubicBezTo>
                  <a:cubicBezTo>
                    <a:pt x="2246" y="4151"/>
                    <a:pt x="2268" y="4142"/>
                    <a:pt x="2278" y="4122"/>
                  </a:cubicBezTo>
                  <a:cubicBezTo>
                    <a:pt x="2314" y="4086"/>
                    <a:pt x="2297" y="4034"/>
                    <a:pt x="2261" y="4016"/>
                  </a:cubicBezTo>
                  <a:lnTo>
                    <a:pt x="178" y="2462"/>
                  </a:lnTo>
                  <a:lnTo>
                    <a:pt x="1007" y="113"/>
                  </a:lnTo>
                  <a:cubicBezTo>
                    <a:pt x="1025" y="60"/>
                    <a:pt x="990" y="24"/>
                    <a:pt x="955" y="8"/>
                  </a:cubicBezTo>
                  <a:cubicBezTo>
                    <a:pt x="946" y="3"/>
                    <a:pt x="936" y="1"/>
                    <a:pt x="92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4"/>
            <p:cNvSpPr/>
            <p:nvPr/>
          </p:nvSpPr>
          <p:spPr>
            <a:xfrm>
              <a:off x="3099950" y="3773275"/>
              <a:ext cx="37575" cy="76550"/>
            </a:xfrm>
            <a:custGeom>
              <a:avLst/>
              <a:gdLst/>
              <a:ahLst/>
              <a:cxnLst/>
              <a:rect l="l" t="t" r="r" b="b"/>
              <a:pathLst>
                <a:path w="1503" h="3062" extrusionOk="0">
                  <a:moveTo>
                    <a:pt x="863" y="0"/>
                  </a:moveTo>
                  <a:cubicBezTo>
                    <a:pt x="830" y="0"/>
                    <a:pt x="792" y="29"/>
                    <a:pt x="777" y="58"/>
                  </a:cubicBezTo>
                  <a:lnTo>
                    <a:pt x="0" y="2036"/>
                  </a:lnTo>
                  <a:lnTo>
                    <a:pt x="0" y="2107"/>
                  </a:lnTo>
                  <a:cubicBezTo>
                    <a:pt x="19" y="2107"/>
                    <a:pt x="19" y="2124"/>
                    <a:pt x="36" y="2142"/>
                  </a:cubicBezTo>
                  <a:lnTo>
                    <a:pt x="1361" y="3042"/>
                  </a:lnTo>
                  <a:cubicBezTo>
                    <a:pt x="1374" y="3056"/>
                    <a:pt x="1391" y="3062"/>
                    <a:pt x="1406" y="3062"/>
                  </a:cubicBezTo>
                  <a:cubicBezTo>
                    <a:pt x="1431" y="3062"/>
                    <a:pt x="1455" y="3047"/>
                    <a:pt x="1467" y="3025"/>
                  </a:cubicBezTo>
                  <a:cubicBezTo>
                    <a:pt x="1502" y="2990"/>
                    <a:pt x="1484" y="2936"/>
                    <a:pt x="1448" y="2919"/>
                  </a:cubicBezTo>
                  <a:lnTo>
                    <a:pt x="177" y="2036"/>
                  </a:lnTo>
                  <a:lnTo>
                    <a:pt x="937" y="111"/>
                  </a:lnTo>
                  <a:cubicBezTo>
                    <a:pt x="954" y="75"/>
                    <a:pt x="937" y="23"/>
                    <a:pt x="883" y="5"/>
                  </a:cubicBezTo>
                  <a:cubicBezTo>
                    <a:pt x="877" y="2"/>
                    <a:pt x="870" y="0"/>
                    <a:pt x="86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4"/>
            <p:cNvSpPr/>
            <p:nvPr/>
          </p:nvSpPr>
          <p:spPr>
            <a:xfrm>
              <a:off x="2951175" y="3539275"/>
              <a:ext cx="263850" cy="256200"/>
            </a:xfrm>
            <a:custGeom>
              <a:avLst/>
              <a:gdLst/>
              <a:ahLst/>
              <a:cxnLst/>
              <a:rect l="l" t="t" r="r" b="b"/>
              <a:pathLst>
                <a:path w="10554" h="10248" extrusionOk="0">
                  <a:moveTo>
                    <a:pt x="10064" y="0"/>
                  </a:moveTo>
                  <a:cubicBezTo>
                    <a:pt x="10023" y="0"/>
                    <a:pt x="9982" y="8"/>
                    <a:pt x="9942" y="23"/>
                  </a:cubicBezTo>
                  <a:cubicBezTo>
                    <a:pt x="8972" y="376"/>
                    <a:pt x="6994" y="1224"/>
                    <a:pt x="4345" y="2955"/>
                  </a:cubicBezTo>
                  <a:cubicBezTo>
                    <a:pt x="477" y="5480"/>
                    <a:pt x="0" y="10248"/>
                    <a:pt x="0" y="10248"/>
                  </a:cubicBezTo>
                  <a:cubicBezTo>
                    <a:pt x="0" y="10248"/>
                    <a:pt x="5228" y="8006"/>
                    <a:pt x="7682" y="5992"/>
                  </a:cubicBezTo>
                  <a:cubicBezTo>
                    <a:pt x="9537" y="4491"/>
                    <a:pt x="10260" y="1736"/>
                    <a:pt x="10508" y="464"/>
                  </a:cubicBezTo>
                  <a:cubicBezTo>
                    <a:pt x="10553" y="239"/>
                    <a:pt x="10304" y="0"/>
                    <a:pt x="1006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4"/>
            <p:cNvSpPr/>
            <p:nvPr/>
          </p:nvSpPr>
          <p:spPr>
            <a:xfrm>
              <a:off x="2948950" y="3540500"/>
              <a:ext cx="262725" cy="256650"/>
            </a:xfrm>
            <a:custGeom>
              <a:avLst/>
              <a:gdLst/>
              <a:ahLst/>
              <a:cxnLst/>
              <a:rect l="l" t="t" r="r" b="b"/>
              <a:pathLst>
                <a:path w="10509" h="10266" extrusionOk="0">
                  <a:moveTo>
                    <a:pt x="10431" y="0"/>
                  </a:moveTo>
                  <a:cubicBezTo>
                    <a:pt x="10411" y="0"/>
                    <a:pt x="10394" y="9"/>
                    <a:pt x="10385" y="27"/>
                  </a:cubicBezTo>
                  <a:lnTo>
                    <a:pt x="36" y="10146"/>
                  </a:lnTo>
                  <a:cubicBezTo>
                    <a:pt x="0" y="10163"/>
                    <a:pt x="0" y="10199"/>
                    <a:pt x="19" y="10217"/>
                  </a:cubicBezTo>
                  <a:cubicBezTo>
                    <a:pt x="19" y="10234"/>
                    <a:pt x="19" y="10234"/>
                    <a:pt x="36" y="10252"/>
                  </a:cubicBezTo>
                  <a:cubicBezTo>
                    <a:pt x="45" y="10261"/>
                    <a:pt x="63" y="10265"/>
                    <a:pt x="82" y="10265"/>
                  </a:cubicBezTo>
                  <a:cubicBezTo>
                    <a:pt x="102" y="10265"/>
                    <a:pt x="124" y="10261"/>
                    <a:pt x="142" y="10252"/>
                  </a:cubicBezTo>
                  <a:lnTo>
                    <a:pt x="10491" y="133"/>
                  </a:lnTo>
                  <a:cubicBezTo>
                    <a:pt x="10509" y="97"/>
                    <a:pt x="10509" y="45"/>
                    <a:pt x="10491" y="27"/>
                  </a:cubicBezTo>
                  <a:cubicBezTo>
                    <a:pt x="10473" y="9"/>
                    <a:pt x="10451" y="0"/>
                    <a:pt x="1043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4"/>
            <p:cNvSpPr/>
            <p:nvPr/>
          </p:nvSpPr>
          <p:spPr>
            <a:xfrm>
              <a:off x="3128650" y="3568100"/>
              <a:ext cx="69325" cy="47250"/>
            </a:xfrm>
            <a:custGeom>
              <a:avLst/>
              <a:gdLst/>
              <a:ahLst/>
              <a:cxnLst/>
              <a:rect l="l" t="t" r="r" b="b"/>
              <a:pathLst>
                <a:path w="2773" h="1890" extrusionOk="0">
                  <a:moveTo>
                    <a:pt x="71" y="1"/>
                  </a:moveTo>
                  <a:cubicBezTo>
                    <a:pt x="36" y="17"/>
                    <a:pt x="1" y="53"/>
                    <a:pt x="18" y="106"/>
                  </a:cubicBezTo>
                  <a:lnTo>
                    <a:pt x="460" y="1661"/>
                  </a:lnTo>
                  <a:cubicBezTo>
                    <a:pt x="477" y="1696"/>
                    <a:pt x="495" y="1713"/>
                    <a:pt x="531" y="1713"/>
                  </a:cubicBezTo>
                  <a:lnTo>
                    <a:pt x="2702" y="1889"/>
                  </a:lnTo>
                  <a:cubicBezTo>
                    <a:pt x="2737" y="1889"/>
                    <a:pt x="2773" y="1872"/>
                    <a:pt x="2773" y="1819"/>
                  </a:cubicBezTo>
                  <a:cubicBezTo>
                    <a:pt x="2773" y="1783"/>
                    <a:pt x="2756" y="1748"/>
                    <a:pt x="2702" y="1748"/>
                  </a:cubicBezTo>
                  <a:lnTo>
                    <a:pt x="601" y="1572"/>
                  </a:lnTo>
                  <a:lnTo>
                    <a:pt x="159" y="53"/>
                  </a:lnTo>
                  <a:cubicBezTo>
                    <a:pt x="142" y="17"/>
                    <a:pt x="107" y="1"/>
                    <a:pt x="7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4"/>
            <p:cNvSpPr/>
            <p:nvPr/>
          </p:nvSpPr>
          <p:spPr>
            <a:xfrm>
              <a:off x="3060675" y="3609425"/>
              <a:ext cx="102450" cy="64200"/>
            </a:xfrm>
            <a:custGeom>
              <a:avLst/>
              <a:gdLst/>
              <a:ahLst/>
              <a:cxnLst/>
              <a:rect l="l" t="t" r="r" b="b"/>
              <a:pathLst>
                <a:path w="4098" h="2568" extrusionOk="0">
                  <a:moveTo>
                    <a:pt x="81" y="0"/>
                  </a:moveTo>
                  <a:cubicBezTo>
                    <a:pt x="71" y="0"/>
                    <a:pt x="62" y="3"/>
                    <a:pt x="52" y="8"/>
                  </a:cubicBezTo>
                  <a:cubicBezTo>
                    <a:pt x="17" y="25"/>
                    <a:pt x="0" y="78"/>
                    <a:pt x="17" y="114"/>
                  </a:cubicBezTo>
                  <a:lnTo>
                    <a:pt x="989" y="2197"/>
                  </a:lnTo>
                  <a:cubicBezTo>
                    <a:pt x="1006" y="2214"/>
                    <a:pt x="1024" y="2233"/>
                    <a:pt x="1041" y="2233"/>
                  </a:cubicBezTo>
                  <a:lnTo>
                    <a:pt x="4027" y="2568"/>
                  </a:lnTo>
                  <a:cubicBezTo>
                    <a:pt x="4062" y="2568"/>
                    <a:pt x="4097" y="2532"/>
                    <a:pt x="4097" y="2497"/>
                  </a:cubicBezTo>
                  <a:cubicBezTo>
                    <a:pt x="4097" y="2462"/>
                    <a:pt x="4079" y="2426"/>
                    <a:pt x="4027" y="2409"/>
                  </a:cubicBezTo>
                  <a:lnTo>
                    <a:pt x="1112" y="2091"/>
                  </a:lnTo>
                  <a:lnTo>
                    <a:pt x="158" y="43"/>
                  </a:lnTo>
                  <a:cubicBezTo>
                    <a:pt x="133" y="17"/>
                    <a:pt x="107" y="0"/>
                    <a:pt x="8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4"/>
            <p:cNvSpPr/>
            <p:nvPr/>
          </p:nvSpPr>
          <p:spPr>
            <a:xfrm>
              <a:off x="3011225" y="3651375"/>
              <a:ext cx="91400" cy="69175"/>
            </a:xfrm>
            <a:custGeom>
              <a:avLst/>
              <a:gdLst/>
              <a:ahLst/>
              <a:cxnLst/>
              <a:rect l="l" t="t" r="r" b="b"/>
              <a:pathLst>
                <a:path w="3656" h="2767" extrusionOk="0">
                  <a:moveTo>
                    <a:pt x="78" y="0"/>
                  </a:moveTo>
                  <a:cubicBezTo>
                    <a:pt x="70" y="0"/>
                    <a:pt x="61" y="2"/>
                    <a:pt x="53" y="7"/>
                  </a:cubicBezTo>
                  <a:cubicBezTo>
                    <a:pt x="17" y="25"/>
                    <a:pt x="0" y="77"/>
                    <a:pt x="0" y="113"/>
                  </a:cubicBezTo>
                  <a:lnTo>
                    <a:pt x="919" y="2391"/>
                  </a:lnTo>
                  <a:lnTo>
                    <a:pt x="919" y="2408"/>
                  </a:lnTo>
                  <a:cubicBezTo>
                    <a:pt x="919" y="2427"/>
                    <a:pt x="954" y="2444"/>
                    <a:pt x="971" y="2444"/>
                  </a:cubicBezTo>
                  <a:lnTo>
                    <a:pt x="3568" y="2762"/>
                  </a:lnTo>
                  <a:cubicBezTo>
                    <a:pt x="3574" y="2765"/>
                    <a:pt x="3581" y="2767"/>
                    <a:pt x="3587" y="2767"/>
                  </a:cubicBezTo>
                  <a:cubicBezTo>
                    <a:pt x="3616" y="2767"/>
                    <a:pt x="3641" y="2738"/>
                    <a:pt x="3655" y="2709"/>
                  </a:cubicBezTo>
                  <a:cubicBezTo>
                    <a:pt x="3655" y="2656"/>
                    <a:pt x="3620" y="2620"/>
                    <a:pt x="3585" y="2620"/>
                  </a:cubicBezTo>
                  <a:lnTo>
                    <a:pt x="1041" y="2302"/>
                  </a:lnTo>
                  <a:lnTo>
                    <a:pt x="142" y="60"/>
                  </a:lnTo>
                  <a:cubicBezTo>
                    <a:pt x="128" y="20"/>
                    <a:pt x="104" y="0"/>
                    <a:pt x="7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4"/>
            <p:cNvSpPr/>
            <p:nvPr/>
          </p:nvSpPr>
          <p:spPr>
            <a:xfrm>
              <a:off x="2977675" y="3701250"/>
              <a:ext cx="60475" cy="55375"/>
            </a:xfrm>
            <a:custGeom>
              <a:avLst/>
              <a:gdLst/>
              <a:ahLst/>
              <a:cxnLst/>
              <a:rect l="l" t="t" r="r" b="b"/>
              <a:pathLst>
                <a:path w="2419" h="2215" extrusionOk="0">
                  <a:moveTo>
                    <a:pt x="100" y="1"/>
                  </a:moveTo>
                  <a:cubicBezTo>
                    <a:pt x="90" y="1"/>
                    <a:pt x="80" y="3"/>
                    <a:pt x="71" y="8"/>
                  </a:cubicBezTo>
                  <a:cubicBezTo>
                    <a:pt x="35" y="25"/>
                    <a:pt x="0" y="60"/>
                    <a:pt x="17" y="114"/>
                  </a:cubicBezTo>
                  <a:lnTo>
                    <a:pt x="688" y="2021"/>
                  </a:lnTo>
                  <a:lnTo>
                    <a:pt x="706" y="2021"/>
                  </a:lnTo>
                  <a:cubicBezTo>
                    <a:pt x="706" y="2056"/>
                    <a:pt x="742" y="2056"/>
                    <a:pt x="759" y="2073"/>
                  </a:cubicBezTo>
                  <a:lnTo>
                    <a:pt x="2331" y="2215"/>
                  </a:lnTo>
                  <a:cubicBezTo>
                    <a:pt x="2367" y="2215"/>
                    <a:pt x="2402" y="2179"/>
                    <a:pt x="2402" y="2144"/>
                  </a:cubicBezTo>
                  <a:cubicBezTo>
                    <a:pt x="2419" y="2109"/>
                    <a:pt x="2383" y="2073"/>
                    <a:pt x="2348" y="2056"/>
                  </a:cubicBezTo>
                  <a:lnTo>
                    <a:pt x="829" y="1915"/>
                  </a:lnTo>
                  <a:lnTo>
                    <a:pt x="158" y="60"/>
                  </a:lnTo>
                  <a:cubicBezTo>
                    <a:pt x="158" y="21"/>
                    <a:pt x="129" y="1"/>
                    <a:pt x="10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4"/>
            <p:cNvSpPr/>
            <p:nvPr/>
          </p:nvSpPr>
          <p:spPr>
            <a:xfrm>
              <a:off x="2987800" y="3798050"/>
              <a:ext cx="258750" cy="179000"/>
            </a:xfrm>
            <a:custGeom>
              <a:avLst/>
              <a:gdLst/>
              <a:ahLst/>
              <a:cxnLst/>
              <a:rect l="l" t="t" r="r" b="b"/>
              <a:pathLst>
                <a:path w="10350" h="7160" extrusionOk="0">
                  <a:moveTo>
                    <a:pt x="8231" y="0"/>
                  </a:moveTo>
                  <a:cubicBezTo>
                    <a:pt x="8201" y="0"/>
                    <a:pt x="8170" y="3"/>
                    <a:pt x="8143" y="3"/>
                  </a:cubicBezTo>
                  <a:cubicBezTo>
                    <a:pt x="7648" y="92"/>
                    <a:pt x="7171" y="356"/>
                    <a:pt x="6747" y="622"/>
                  </a:cubicBezTo>
                  <a:cubicBezTo>
                    <a:pt x="6005" y="1098"/>
                    <a:pt x="5334" y="1627"/>
                    <a:pt x="4646" y="2176"/>
                  </a:cubicBezTo>
                  <a:cubicBezTo>
                    <a:pt x="4611" y="2193"/>
                    <a:pt x="4575" y="2228"/>
                    <a:pt x="4522" y="2263"/>
                  </a:cubicBezTo>
                  <a:cubicBezTo>
                    <a:pt x="3603" y="2970"/>
                    <a:pt x="2703" y="3605"/>
                    <a:pt x="1714" y="4135"/>
                  </a:cubicBezTo>
                  <a:cubicBezTo>
                    <a:pt x="1307" y="4365"/>
                    <a:pt x="902" y="4559"/>
                    <a:pt x="460" y="4736"/>
                  </a:cubicBezTo>
                  <a:cubicBezTo>
                    <a:pt x="1" y="4931"/>
                    <a:pt x="196" y="5054"/>
                    <a:pt x="549" y="5336"/>
                  </a:cubicBezTo>
                  <a:cubicBezTo>
                    <a:pt x="831" y="5566"/>
                    <a:pt x="1131" y="5778"/>
                    <a:pt x="1449" y="5955"/>
                  </a:cubicBezTo>
                  <a:cubicBezTo>
                    <a:pt x="1573" y="6026"/>
                    <a:pt x="1696" y="6096"/>
                    <a:pt x="1820" y="6148"/>
                  </a:cubicBezTo>
                  <a:cubicBezTo>
                    <a:pt x="2350" y="6414"/>
                    <a:pt x="2915" y="6608"/>
                    <a:pt x="3480" y="6749"/>
                  </a:cubicBezTo>
                  <a:cubicBezTo>
                    <a:pt x="4575" y="7031"/>
                    <a:pt x="5722" y="7102"/>
                    <a:pt x="6853" y="7137"/>
                  </a:cubicBezTo>
                  <a:cubicBezTo>
                    <a:pt x="7065" y="7156"/>
                    <a:pt x="7277" y="7156"/>
                    <a:pt x="7488" y="7156"/>
                  </a:cubicBezTo>
                  <a:cubicBezTo>
                    <a:pt x="7609" y="7158"/>
                    <a:pt x="7731" y="7160"/>
                    <a:pt x="7853" y="7160"/>
                  </a:cubicBezTo>
                  <a:cubicBezTo>
                    <a:pt x="8620" y="7160"/>
                    <a:pt x="9391" y="7093"/>
                    <a:pt x="10032" y="6697"/>
                  </a:cubicBezTo>
                  <a:cubicBezTo>
                    <a:pt x="10191" y="6591"/>
                    <a:pt x="10349" y="6431"/>
                    <a:pt x="10297" y="6254"/>
                  </a:cubicBezTo>
                  <a:cubicBezTo>
                    <a:pt x="10262" y="6148"/>
                    <a:pt x="10173" y="6078"/>
                    <a:pt x="10085" y="6026"/>
                  </a:cubicBezTo>
                  <a:cubicBezTo>
                    <a:pt x="9520" y="5637"/>
                    <a:pt x="8884" y="5371"/>
                    <a:pt x="8213" y="5230"/>
                  </a:cubicBezTo>
                  <a:cubicBezTo>
                    <a:pt x="8725" y="5213"/>
                    <a:pt x="9238" y="5089"/>
                    <a:pt x="9678" y="4860"/>
                  </a:cubicBezTo>
                  <a:cubicBezTo>
                    <a:pt x="9838" y="4771"/>
                    <a:pt x="10015" y="4630"/>
                    <a:pt x="9979" y="4453"/>
                  </a:cubicBezTo>
                  <a:cubicBezTo>
                    <a:pt x="9944" y="4330"/>
                    <a:pt x="9803" y="4260"/>
                    <a:pt x="9678" y="4206"/>
                  </a:cubicBezTo>
                  <a:cubicBezTo>
                    <a:pt x="9289" y="4053"/>
                    <a:pt x="8867" y="3977"/>
                    <a:pt x="8455" y="3977"/>
                  </a:cubicBezTo>
                  <a:cubicBezTo>
                    <a:pt x="8344" y="3977"/>
                    <a:pt x="8233" y="3983"/>
                    <a:pt x="8124" y="3994"/>
                  </a:cubicBezTo>
                  <a:cubicBezTo>
                    <a:pt x="8407" y="3871"/>
                    <a:pt x="8708" y="3730"/>
                    <a:pt x="9007" y="3605"/>
                  </a:cubicBezTo>
                  <a:cubicBezTo>
                    <a:pt x="9219" y="3499"/>
                    <a:pt x="9449" y="3412"/>
                    <a:pt x="9591" y="3217"/>
                  </a:cubicBezTo>
                  <a:cubicBezTo>
                    <a:pt x="9749" y="3040"/>
                    <a:pt x="9803" y="2758"/>
                    <a:pt x="9661" y="2581"/>
                  </a:cubicBezTo>
                  <a:cubicBezTo>
                    <a:pt x="9537" y="2440"/>
                    <a:pt x="9325" y="2405"/>
                    <a:pt x="9132" y="2388"/>
                  </a:cubicBezTo>
                  <a:cubicBezTo>
                    <a:pt x="9008" y="2379"/>
                    <a:pt x="8884" y="2374"/>
                    <a:pt x="8761" y="2374"/>
                  </a:cubicBezTo>
                  <a:cubicBezTo>
                    <a:pt x="8391" y="2374"/>
                    <a:pt x="8023" y="2414"/>
                    <a:pt x="7665" y="2494"/>
                  </a:cubicBezTo>
                  <a:cubicBezTo>
                    <a:pt x="8107" y="2317"/>
                    <a:pt x="8496" y="2087"/>
                    <a:pt x="8866" y="1787"/>
                  </a:cubicBezTo>
                  <a:cubicBezTo>
                    <a:pt x="9043" y="1646"/>
                    <a:pt x="9238" y="1363"/>
                    <a:pt x="9061" y="1187"/>
                  </a:cubicBezTo>
                  <a:cubicBezTo>
                    <a:pt x="8990" y="1116"/>
                    <a:pt x="8884" y="1098"/>
                    <a:pt x="8795" y="1098"/>
                  </a:cubicBezTo>
                  <a:cubicBezTo>
                    <a:pt x="8755" y="1095"/>
                    <a:pt x="8715" y="1094"/>
                    <a:pt x="8675" y="1094"/>
                  </a:cubicBezTo>
                  <a:cubicBezTo>
                    <a:pt x="8138" y="1094"/>
                    <a:pt x="7630" y="1307"/>
                    <a:pt x="7154" y="1505"/>
                  </a:cubicBezTo>
                  <a:cubicBezTo>
                    <a:pt x="7559" y="1204"/>
                    <a:pt x="7948" y="850"/>
                    <a:pt x="8284" y="462"/>
                  </a:cubicBezTo>
                  <a:cubicBezTo>
                    <a:pt x="8390" y="339"/>
                    <a:pt x="8496" y="127"/>
                    <a:pt x="8354" y="38"/>
                  </a:cubicBezTo>
                  <a:cubicBezTo>
                    <a:pt x="8322" y="6"/>
                    <a:pt x="8277" y="0"/>
                    <a:pt x="8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4"/>
            <p:cNvSpPr/>
            <p:nvPr/>
          </p:nvSpPr>
          <p:spPr>
            <a:xfrm>
              <a:off x="2987800" y="3843925"/>
              <a:ext cx="185025" cy="132575"/>
            </a:xfrm>
            <a:custGeom>
              <a:avLst/>
              <a:gdLst/>
              <a:ahLst/>
              <a:cxnLst/>
              <a:rect l="l" t="t" r="r" b="b"/>
              <a:pathLst>
                <a:path w="7401" h="5303" extrusionOk="0">
                  <a:moveTo>
                    <a:pt x="5733" y="0"/>
                  </a:moveTo>
                  <a:cubicBezTo>
                    <a:pt x="5453" y="0"/>
                    <a:pt x="5172" y="99"/>
                    <a:pt x="4910" y="216"/>
                  </a:cubicBezTo>
                  <a:cubicBezTo>
                    <a:pt x="4822" y="252"/>
                    <a:pt x="4733" y="287"/>
                    <a:pt x="4646" y="341"/>
                  </a:cubicBezTo>
                  <a:cubicBezTo>
                    <a:pt x="4611" y="358"/>
                    <a:pt x="4575" y="393"/>
                    <a:pt x="4522" y="428"/>
                  </a:cubicBezTo>
                  <a:cubicBezTo>
                    <a:pt x="3603" y="1135"/>
                    <a:pt x="2703" y="1770"/>
                    <a:pt x="1714" y="2300"/>
                  </a:cubicBezTo>
                  <a:cubicBezTo>
                    <a:pt x="1307" y="2530"/>
                    <a:pt x="902" y="2724"/>
                    <a:pt x="460" y="2901"/>
                  </a:cubicBezTo>
                  <a:cubicBezTo>
                    <a:pt x="1" y="3096"/>
                    <a:pt x="196" y="3219"/>
                    <a:pt x="549" y="3501"/>
                  </a:cubicBezTo>
                  <a:cubicBezTo>
                    <a:pt x="831" y="3731"/>
                    <a:pt x="1131" y="3943"/>
                    <a:pt x="1449" y="4120"/>
                  </a:cubicBezTo>
                  <a:cubicBezTo>
                    <a:pt x="1573" y="4191"/>
                    <a:pt x="1696" y="4261"/>
                    <a:pt x="1820" y="4313"/>
                  </a:cubicBezTo>
                  <a:cubicBezTo>
                    <a:pt x="2350" y="4579"/>
                    <a:pt x="2915" y="4773"/>
                    <a:pt x="3480" y="4914"/>
                  </a:cubicBezTo>
                  <a:cubicBezTo>
                    <a:pt x="4575" y="5196"/>
                    <a:pt x="5722" y="5267"/>
                    <a:pt x="6853" y="5302"/>
                  </a:cubicBezTo>
                  <a:cubicBezTo>
                    <a:pt x="6394" y="4932"/>
                    <a:pt x="5776" y="4737"/>
                    <a:pt x="5193" y="4544"/>
                  </a:cubicBezTo>
                  <a:cubicBezTo>
                    <a:pt x="5741" y="4508"/>
                    <a:pt x="6288" y="4402"/>
                    <a:pt x="6817" y="4207"/>
                  </a:cubicBezTo>
                  <a:cubicBezTo>
                    <a:pt x="6959" y="4155"/>
                    <a:pt x="7118" y="4102"/>
                    <a:pt x="7224" y="3979"/>
                  </a:cubicBezTo>
                  <a:cubicBezTo>
                    <a:pt x="7347" y="3873"/>
                    <a:pt x="7401" y="3678"/>
                    <a:pt x="7312" y="3536"/>
                  </a:cubicBezTo>
                  <a:cubicBezTo>
                    <a:pt x="7277" y="3466"/>
                    <a:pt x="7189" y="3413"/>
                    <a:pt x="7118" y="3360"/>
                  </a:cubicBezTo>
                  <a:cubicBezTo>
                    <a:pt x="6642" y="3102"/>
                    <a:pt x="6091" y="3042"/>
                    <a:pt x="5540" y="3042"/>
                  </a:cubicBezTo>
                  <a:cubicBezTo>
                    <a:pt x="5335" y="3042"/>
                    <a:pt x="5130" y="3051"/>
                    <a:pt x="4928" y="3060"/>
                  </a:cubicBezTo>
                  <a:cubicBezTo>
                    <a:pt x="5511" y="2990"/>
                    <a:pt x="6076" y="2795"/>
                    <a:pt x="6570" y="2512"/>
                  </a:cubicBezTo>
                  <a:cubicBezTo>
                    <a:pt x="6836" y="2371"/>
                    <a:pt x="7100" y="2124"/>
                    <a:pt x="7048" y="1841"/>
                  </a:cubicBezTo>
                  <a:cubicBezTo>
                    <a:pt x="6977" y="1542"/>
                    <a:pt x="6588" y="1471"/>
                    <a:pt x="6288" y="1471"/>
                  </a:cubicBezTo>
                  <a:cubicBezTo>
                    <a:pt x="5600" y="1471"/>
                    <a:pt x="4893" y="1594"/>
                    <a:pt x="4257" y="1859"/>
                  </a:cubicBezTo>
                  <a:cubicBezTo>
                    <a:pt x="4663" y="1629"/>
                    <a:pt x="5087" y="1400"/>
                    <a:pt x="5475" y="1135"/>
                  </a:cubicBezTo>
                  <a:cubicBezTo>
                    <a:pt x="5758" y="958"/>
                    <a:pt x="6040" y="764"/>
                    <a:pt x="6217" y="482"/>
                  </a:cubicBezTo>
                  <a:cubicBezTo>
                    <a:pt x="6252" y="411"/>
                    <a:pt x="6288" y="322"/>
                    <a:pt x="6271" y="235"/>
                  </a:cubicBezTo>
                  <a:cubicBezTo>
                    <a:pt x="6235" y="129"/>
                    <a:pt x="6129" y="58"/>
                    <a:pt x="6023" y="40"/>
                  </a:cubicBezTo>
                  <a:cubicBezTo>
                    <a:pt x="5927" y="12"/>
                    <a:pt x="5830" y="0"/>
                    <a:pt x="5733"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4"/>
            <p:cNvSpPr/>
            <p:nvPr/>
          </p:nvSpPr>
          <p:spPr>
            <a:xfrm>
              <a:off x="2987800" y="3901425"/>
              <a:ext cx="51250" cy="50350"/>
            </a:xfrm>
            <a:custGeom>
              <a:avLst/>
              <a:gdLst/>
              <a:ahLst/>
              <a:cxnLst/>
              <a:rect l="l" t="t" r="r" b="b"/>
              <a:pathLst>
                <a:path w="2050" h="2014" extrusionOk="0">
                  <a:moveTo>
                    <a:pt x="1714" y="0"/>
                  </a:moveTo>
                  <a:cubicBezTo>
                    <a:pt x="1307" y="230"/>
                    <a:pt x="902" y="424"/>
                    <a:pt x="460" y="601"/>
                  </a:cubicBezTo>
                  <a:cubicBezTo>
                    <a:pt x="1" y="796"/>
                    <a:pt x="196" y="919"/>
                    <a:pt x="549" y="1201"/>
                  </a:cubicBezTo>
                  <a:cubicBezTo>
                    <a:pt x="831" y="1431"/>
                    <a:pt x="1131" y="1643"/>
                    <a:pt x="1449" y="1820"/>
                  </a:cubicBezTo>
                  <a:cubicBezTo>
                    <a:pt x="1573" y="1891"/>
                    <a:pt x="1696" y="1961"/>
                    <a:pt x="1820" y="2013"/>
                  </a:cubicBezTo>
                  <a:cubicBezTo>
                    <a:pt x="1837" y="2013"/>
                    <a:pt x="1837" y="1997"/>
                    <a:pt x="1837" y="1978"/>
                  </a:cubicBezTo>
                  <a:cubicBezTo>
                    <a:pt x="1837" y="1926"/>
                    <a:pt x="1802" y="1872"/>
                    <a:pt x="1767" y="1837"/>
                  </a:cubicBezTo>
                  <a:cubicBezTo>
                    <a:pt x="1573" y="1608"/>
                    <a:pt x="1326" y="1431"/>
                    <a:pt x="1060" y="1307"/>
                  </a:cubicBezTo>
                  <a:lnTo>
                    <a:pt x="1060" y="1307"/>
                  </a:lnTo>
                  <a:cubicBezTo>
                    <a:pt x="1201" y="1334"/>
                    <a:pt x="1347" y="1356"/>
                    <a:pt x="1489" y="1356"/>
                  </a:cubicBezTo>
                  <a:cubicBezTo>
                    <a:pt x="1630" y="1356"/>
                    <a:pt x="1767" y="1334"/>
                    <a:pt x="1891" y="1272"/>
                  </a:cubicBezTo>
                  <a:cubicBezTo>
                    <a:pt x="1943" y="1255"/>
                    <a:pt x="1978" y="1236"/>
                    <a:pt x="1997" y="1184"/>
                  </a:cubicBezTo>
                  <a:cubicBezTo>
                    <a:pt x="2049" y="1078"/>
                    <a:pt x="1908" y="972"/>
                    <a:pt x="1802" y="937"/>
                  </a:cubicBezTo>
                  <a:cubicBezTo>
                    <a:pt x="1538" y="831"/>
                    <a:pt x="1255" y="796"/>
                    <a:pt x="973" y="796"/>
                  </a:cubicBezTo>
                  <a:cubicBezTo>
                    <a:pt x="1201" y="690"/>
                    <a:pt x="1413" y="584"/>
                    <a:pt x="1625" y="442"/>
                  </a:cubicBezTo>
                  <a:cubicBezTo>
                    <a:pt x="1696" y="407"/>
                    <a:pt x="1767" y="372"/>
                    <a:pt x="1820" y="301"/>
                  </a:cubicBezTo>
                  <a:cubicBezTo>
                    <a:pt x="1856" y="230"/>
                    <a:pt x="1873" y="141"/>
                    <a:pt x="1837" y="89"/>
                  </a:cubicBezTo>
                  <a:cubicBezTo>
                    <a:pt x="1802" y="36"/>
                    <a:pt x="1750" y="19"/>
                    <a:pt x="1714"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4"/>
            <p:cNvSpPr/>
            <p:nvPr/>
          </p:nvSpPr>
          <p:spPr>
            <a:xfrm>
              <a:off x="2526875" y="3357050"/>
              <a:ext cx="5775" cy="1350"/>
            </a:xfrm>
            <a:custGeom>
              <a:avLst/>
              <a:gdLst/>
              <a:ahLst/>
              <a:cxnLst/>
              <a:rect l="l" t="t" r="r" b="b"/>
              <a:pathLst>
                <a:path w="231" h="54" extrusionOk="0">
                  <a:moveTo>
                    <a:pt x="0" y="1"/>
                  </a:moveTo>
                  <a:lnTo>
                    <a:pt x="231" y="53"/>
                  </a:lnTo>
                  <a:cubicBezTo>
                    <a:pt x="195" y="36"/>
                    <a:pt x="142" y="36"/>
                    <a:pt x="106" y="18"/>
                  </a:cubicBezTo>
                  <a:cubicBezTo>
                    <a:pt x="71" y="1"/>
                    <a:pt x="36" y="1"/>
                    <a:pt x="0" y="1"/>
                  </a:cubicBezTo>
                  <a:close/>
                </a:path>
              </a:pathLst>
            </a:custGeom>
            <a:solidFill>
              <a:srgbClr val="F2D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 name="Google Shape;208;p4"/>
          <p:cNvGrpSpPr/>
          <p:nvPr/>
        </p:nvGrpSpPr>
        <p:grpSpPr>
          <a:xfrm>
            <a:off x="8369062" y="5993414"/>
            <a:ext cx="544965" cy="519537"/>
            <a:chOff x="2377650" y="912450"/>
            <a:chExt cx="328075" cy="234575"/>
          </a:xfrm>
        </p:grpSpPr>
        <p:sp>
          <p:nvSpPr>
            <p:cNvPr id="209" name="Google Shape;209;p4"/>
            <p:cNvSpPr/>
            <p:nvPr/>
          </p:nvSpPr>
          <p:spPr>
            <a:xfrm>
              <a:off x="2377650" y="1021600"/>
              <a:ext cx="327625" cy="125425"/>
            </a:xfrm>
            <a:custGeom>
              <a:avLst/>
              <a:gdLst/>
              <a:ahLst/>
              <a:cxnLst/>
              <a:rect l="l" t="t" r="r" b="b"/>
              <a:pathLst>
                <a:path w="13105" h="5017" extrusionOk="0">
                  <a:moveTo>
                    <a:pt x="139" y="0"/>
                  </a:moveTo>
                  <a:cubicBezTo>
                    <a:pt x="90" y="0"/>
                    <a:pt x="49" y="33"/>
                    <a:pt x="35" y="85"/>
                  </a:cubicBezTo>
                  <a:cubicBezTo>
                    <a:pt x="0" y="138"/>
                    <a:pt x="35" y="226"/>
                    <a:pt x="89" y="244"/>
                  </a:cubicBezTo>
                  <a:cubicBezTo>
                    <a:pt x="160" y="280"/>
                    <a:pt x="6958" y="3211"/>
                    <a:pt x="12946" y="5012"/>
                  </a:cubicBezTo>
                  <a:cubicBezTo>
                    <a:pt x="12958" y="5015"/>
                    <a:pt x="12969" y="5017"/>
                    <a:pt x="12981" y="5017"/>
                  </a:cubicBezTo>
                  <a:cubicBezTo>
                    <a:pt x="13038" y="5017"/>
                    <a:pt x="13090" y="4982"/>
                    <a:pt x="13104" y="4923"/>
                  </a:cubicBezTo>
                  <a:lnTo>
                    <a:pt x="13104" y="4888"/>
                  </a:lnTo>
                  <a:cubicBezTo>
                    <a:pt x="13104" y="4836"/>
                    <a:pt x="13069" y="4782"/>
                    <a:pt x="13016" y="4765"/>
                  </a:cubicBezTo>
                  <a:cubicBezTo>
                    <a:pt x="7047" y="2981"/>
                    <a:pt x="266" y="49"/>
                    <a:pt x="195" y="14"/>
                  </a:cubicBezTo>
                  <a:cubicBezTo>
                    <a:pt x="176" y="4"/>
                    <a:pt x="157" y="0"/>
                    <a:pt x="139"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4"/>
            <p:cNvSpPr/>
            <p:nvPr/>
          </p:nvSpPr>
          <p:spPr>
            <a:xfrm>
              <a:off x="2442550" y="913175"/>
              <a:ext cx="263175" cy="232875"/>
            </a:xfrm>
            <a:custGeom>
              <a:avLst/>
              <a:gdLst/>
              <a:ahLst/>
              <a:cxnLst/>
              <a:rect l="l" t="t" r="r" b="b"/>
              <a:pathLst>
                <a:path w="10527" h="9315" extrusionOk="0">
                  <a:moveTo>
                    <a:pt x="151" y="0"/>
                  </a:moveTo>
                  <a:cubicBezTo>
                    <a:pt x="117" y="0"/>
                    <a:pt x="83" y="13"/>
                    <a:pt x="53" y="42"/>
                  </a:cubicBezTo>
                  <a:cubicBezTo>
                    <a:pt x="1" y="77"/>
                    <a:pt x="1" y="166"/>
                    <a:pt x="53" y="218"/>
                  </a:cubicBezTo>
                  <a:cubicBezTo>
                    <a:pt x="107" y="272"/>
                    <a:pt x="5387" y="5464"/>
                    <a:pt x="10314" y="9296"/>
                  </a:cubicBezTo>
                  <a:cubicBezTo>
                    <a:pt x="10340" y="9308"/>
                    <a:pt x="10365" y="9314"/>
                    <a:pt x="10388" y="9314"/>
                  </a:cubicBezTo>
                  <a:cubicBezTo>
                    <a:pt x="10431" y="9314"/>
                    <a:pt x="10468" y="9295"/>
                    <a:pt x="10491" y="9260"/>
                  </a:cubicBezTo>
                  <a:cubicBezTo>
                    <a:pt x="10508" y="9243"/>
                    <a:pt x="10526" y="9208"/>
                    <a:pt x="10526" y="9190"/>
                  </a:cubicBezTo>
                  <a:cubicBezTo>
                    <a:pt x="10526" y="9154"/>
                    <a:pt x="10508" y="9119"/>
                    <a:pt x="10473" y="9084"/>
                  </a:cubicBezTo>
                  <a:cubicBezTo>
                    <a:pt x="5546" y="5269"/>
                    <a:pt x="283" y="77"/>
                    <a:pt x="230" y="25"/>
                  </a:cubicBezTo>
                  <a:cubicBezTo>
                    <a:pt x="206" y="9"/>
                    <a:pt x="179" y="0"/>
                    <a:pt x="151"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4"/>
            <p:cNvSpPr/>
            <p:nvPr/>
          </p:nvSpPr>
          <p:spPr>
            <a:xfrm>
              <a:off x="2389125" y="1004275"/>
              <a:ext cx="95850" cy="89675"/>
            </a:xfrm>
            <a:custGeom>
              <a:avLst/>
              <a:gdLst/>
              <a:ahLst/>
              <a:cxnLst/>
              <a:rect l="l" t="t" r="r" b="b"/>
              <a:pathLst>
                <a:path w="3834" h="3587" extrusionOk="0">
                  <a:moveTo>
                    <a:pt x="1914" y="0"/>
                  </a:moveTo>
                  <a:cubicBezTo>
                    <a:pt x="1043" y="0"/>
                    <a:pt x="270" y="637"/>
                    <a:pt x="142" y="1538"/>
                  </a:cubicBezTo>
                  <a:cubicBezTo>
                    <a:pt x="0" y="2527"/>
                    <a:pt x="690" y="3427"/>
                    <a:pt x="1679" y="3568"/>
                  </a:cubicBezTo>
                  <a:cubicBezTo>
                    <a:pt x="1764" y="3580"/>
                    <a:pt x="1848" y="3586"/>
                    <a:pt x="1932" y="3586"/>
                  </a:cubicBezTo>
                  <a:cubicBezTo>
                    <a:pt x="2804" y="3586"/>
                    <a:pt x="3579" y="2934"/>
                    <a:pt x="3692" y="2032"/>
                  </a:cubicBezTo>
                  <a:cubicBezTo>
                    <a:pt x="3833" y="1060"/>
                    <a:pt x="3162" y="142"/>
                    <a:pt x="2173" y="19"/>
                  </a:cubicBezTo>
                  <a:cubicBezTo>
                    <a:pt x="2086" y="6"/>
                    <a:pt x="2000" y="0"/>
                    <a:pt x="1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4"/>
            <p:cNvSpPr/>
            <p:nvPr/>
          </p:nvSpPr>
          <p:spPr>
            <a:xfrm>
              <a:off x="2441675" y="912450"/>
              <a:ext cx="99350" cy="93175"/>
            </a:xfrm>
            <a:custGeom>
              <a:avLst/>
              <a:gdLst/>
              <a:ahLst/>
              <a:cxnLst/>
              <a:rect l="l" t="t" r="r" b="b"/>
              <a:pathLst>
                <a:path w="3974" h="3727" extrusionOk="0">
                  <a:moveTo>
                    <a:pt x="2000" y="1"/>
                  </a:moveTo>
                  <a:cubicBezTo>
                    <a:pt x="1082" y="1"/>
                    <a:pt x="288" y="671"/>
                    <a:pt x="159" y="1608"/>
                  </a:cubicBezTo>
                  <a:cubicBezTo>
                    <a:pt x="1" y="2614"/>
                    <a:pt x="724" y="3568"/>
                    <a:pt x="1731" y="3709"/>
                  </a:cubicBezTo>
                  <a:cubicBezTo>
                    <a:pt x="1819" y="3721"/>
                    <a:pt x="1906" y="3727"/>
                    <a:pt x="1992" y="3727"/>
                  </a:cubicBezTo>
                  <a:cubicBezTo>
                    <a:pt x="2910" y="3727"/>
                    <a:pt x="3703" y="3056"/>
                    <a:pt x="3832" y="2119"/>
                  </a:cubicBezTo>
                  <a:cubicBezTo>
                    <a:pt x="3973" y="1114"/>
                    <a:pt x="3267" y="160"/>
                    <a:pt x="2261" y="19"/>
                  </a:cubicBezTo>
                  <a:cubicBezTo>
                    <a:pt x="2173" y="6"/>
                    <a:pt x="2086" y="1"/>
                    <a:pt x="20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52225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Rectangle 4">
            <a:extLst>
              <a:ext uri="{FF2B5EF4-FFF2-40B4-BE49-F238E27FC236}">
                <a16:creationId xmlns:a16="http://schemas.microsoft.com/office/drawing/2014/main" id="{5500F0B3-018A-4382-96EC-85B1B17B4B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26C1317-85F9-4812-A82F-CEE2C53999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56BC829-8998-4894-822C-0F3F889C52B8}"/>
              </a:ext>
            </a:extLst>
          </p:cNvPr>
          <p:cNvSpPr>
            <a:spLocks noGrp="1" noChangeArrowheads="1"/>
          </p:cNvSpPr>
          <p:nvPr>
            <p:ph type="sldNum" sz="quarter" idx="12"/>
          </p:nvPr>
        </p:nvSpPr>
        <p:spPr>
          <a:ln/>
        </p:spPr>
        <p:txBody>
          <a:bodyPr/>
          <a:lstStyle>
            <a:lvl1pPr>
              <a:defRPr/>
            </a:lvl1pPr>
          </a:lstStyle>
          <a:p>
            <a:pPr>
              <a:defRPr/>
            </a:pPr>
            <a:fld id="{1F5A24BF-3D32-4304-952A-55229C087B9D}" type="slidenum">
              <a:rPr lang="en-US" altLang="en-US"/>
              <a:pPr>
                <a:defRPr/>
              </a:pPr>
              <a:t>‹#›</a:t>
            </a:fld>
            <a:endParaRPr lang="en-US" altLang="en-US"/>
          </a:p>
        </p:txBody>
      </p:sp>
    </p:spTree>
    <p:extLst>
      <p:ext uri="{BB962C8B-B14F-4D97-AF65-F5344CB8AC3E}">
        <p14:creationId xmlns:p14="http://schemas.microsoft.com/office/powerpoint/2010/main" val="3698615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a:extLst>
              <a:ext uri="{FF2B5EF4-FFF2-40B4-BE49-F238E27FC236}">
                <a16:creationId xmlns:a16="http://schemas.microsoft.com/office/drawing/2014/main" id="{2821742B-E13A-4CF4-B532-AB79966F2F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238CB4-A4E4-44CC-B475-694B949EA3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FF2CC37-20B7-4D1B-AA4E-F642A4329C6C}"/>
              </a:ext>
            </a:extLst>
          </p:cNvPr>
          <p:cNvSpPr>
            <a:spLocks noGrp="1" noChangeArrowheads="1"/>
          </p:cNvSpPr>
          <p:nvPr>
            <p:ph type="sldNum" sz="quarter" idx="12"/>
          </p:nvPr>
        </p:nvSpPr>
        <p:spPr>
          <a:ln/>
        </p:spPr>
        <p:txBody>
          <a:bodyPr/>
          <a:lstStyle>
            <a:lvl1pPr>
              <a:defRPr/>
            </a:lvl1pPr>
          </a:lstStyle>
          <a:p>
            <a:pPr>
              <a:defRPr/>
            </a:pPr>
            <a:fld id="{FFB3EB6F-4C75-4475-81E1-61990256743A}" type="slidenum">
              <a:rPr lang="en-US" altLang="en-US"/>
              <a:pPr>
                <a:defRPr/>
              </a:pPr>
              <a:t>‹#›</a:t>
            </a:fld>
            <a:endParaRPr lang="en-US" altLang="en-US"/>
          </a:p>
        </p:txBody>
      </p:sp>
    </p:spTree>
    <p:extLst>
      <p:ext uri="{BB962C8B-B14F-4D97-AF65-F5344CB8AC3E}">
        <p14:creationId xmlns:p14="http://schemas.microsoft.com/office/powerpoint/2010/main" val="1514092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a:extLst>
              <a:ext uri="{FF2B5EF4-FFF2-40B4-BE49-F238E27FC236}">
                <a16:creationId xmlns:a16="http://schemas.microsoft.com/office/drawing/2014/main" id="{518F1532-51C8-485A-BA5D-E1868AF5BE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C0D2B6-B043-4A09-A56F-91BB14D9CB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7782A5-08FC-4F5A-B489-B80F6E103688}"/>
              </a:ext>
            </a:extLst>
          </p:cNvPr>
          <p:cNvSpPr>
            <a:spLocks noGrp="1" noChangeArrowheads="1"/>
          </p:cNvSpPr>
          <p:nvPr>
            <p:ph type="sldNum" sz="quarter" idx="12"/>
          </p:nvPr>
        </p:nvSpPr>
        <p:spPr>
          <a:ln/>
        </p:spPr>
        <p:txBody>
          <a:bodyPr/>
          <a:lstStyle>
            <a:lvl1pPr>
              <a:defRPr/>
            </a:lvl1pPr>
          </a:lstStyle>
          <a:p>
            <a:pPr>
              <a:defRPr/>
            </a:pPr>
            <a:fld id="{5BD73398-F3B4-466B-ABD0-ED734323A041}" type="slidenum">
              <a:rPr lang="en-US" altLang="en-US"/>
              <a:pPr>
                <a:defRPr/>
              </a:pPr>
              <a:t>‹#›</a:t>
            </a:fld>
            <a:endParaRPr lang="en-US" altLang="en-US"/>
          </a:p>
        </p:txBody>
      </p:sp>
    </p:spTree>
    <p:extLst>
      <p:ext uri="{BB962C8B-B14F-4D97-AF65-F5344CB8AC3E}">
        <p14:creationId xmlns:p14="http://schemas.microsoft.com/office/powerpoint/2010/main" val="1210787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a:extLst>
              <a:ext uri="{FF2B5EF4-FFF2-40B4-BE49-F238E27FC236}">
                <a16:creationId xmlns:a16="http://schemas.microsoft.com/office/drawing/2014/main" id="{2FEE7335-0989-482E-B88A-232B551B3A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4064181-F8CF-41AA-8583-479478600C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AC6CBD-35FC-4597-8B72-E7FF62B04531}"/>
              </a:ext>
            </a:extLst>
          </p:cNvPr>
          <p:cNvSpPr>
            <a:spLocks noGrp="1" noChangeArrowheads="1"/>
          </p:cNvSpPr>
          <p:nvPr>
            <p:ph type="sldNum" sz="quarter" idx="12"/>
          </p:nvPr>
        </p:nvSpPr>
        <p:spPr>
          <a:ln/>
        </p:spPr>
        <p:txBody>
          <a:bodyPr/>
          <a:lstStyle>
            <a:lvl1pPr>
              <a:defRPr/>
            </a:lvl1pPr>
          </a:lstStyle>
          <a:p>
            <a:pPr>
              <a:defRPr/>
            </a:pPr>
            <a:fld id="{71CC3960-F745-4E3E-A799-F1CD7A99ECE8}" type="slidenum">
              <a:rPr lang="en-US" altLang="en-US"/>
              <a:pPr>
                <a:defRPr/>
              </a:pPr>
              <a:t>‹#›</a:t>
            </a:fld>
            <a:endParaRPr lang="en-US" altLang="en-US"/>
          </a:p>
        </p:txBody>
      </p:sp>
    </p:spTree>
    <p:extLst>
      <p:ext uri="{BB962C8B-B14F-4D97-AF65-F5344CB8AC3E}">
        <p14:creationId xmlns:p14="http://schemas.microsoft.com/office/powerpoint/2010/main" val="2340405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90"/>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a:extLst>
              <a:ext uri="{FF2B5EF4-FFF2-40B4-BE49-F238E27FC236}">
                <a16:creationId xmlns:a16="http://schemas.microsoft.com/office/drawing/2014/main" id="{137C74FF-4049-42F8-A13C-8AF86EC5B6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FC2ACAD-CE47-43E7-A071-071D644C43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439D08B-DE4B-4983-9642-14F50A29C26A}"/>
              </a:ext>
            </a:extLst>
          </p:cNvPr>
          <p:cNvSpPr>
            <a:spLocks noGrp="1" noChangeArrowheads="1"/>
          </p:cNvSpPr>
          <p:nvPr>
            <p:ph type="sldNum" sz="quarter" idx="12"/>
          </p:nvPr>
        </p:nvSpPr>
        <p:spPr>
          <a:ln/>
        </p:spPr>
        <p:txBody>
          <a:bodyPr/>
          <a:lstStyle>
            <a:lvl1pPr>
              <a:defRPr/>
            </a:lvl1pPr>
          </a:lstStyle>
          <a:p>
            <a:pPr>
              <a:defRPr/>
            </a:pPr>
            <a:fld id="{AAD9F99D-4F83-48BF-BBEF-8465876368EA}" type="slidenum">
              <a:rPr lang="en-US" altLang="en-US"/>
              <a:pPr>
                <a:defRPr/>
              </a:pPr>
              <a:t>‹#›</a:t>
            </a:fld>
            <a:endParaRPr lang="en-US" altLang="en-US"/>
          </a:p>
        </p:txBody>
      </p:sp>
    </p:spTree>
    <p:extLst>
      <p:ext uri="{BB962C8B-B14F-4D97-AF65-F5344CB8AC3E}">
        <p14:creationId xmlns:p14="http://schemas.microsoft.com/office/powerpoint/2010/main" val="341463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215" name="Google Shape;215;p5"/>
          <p:cNvSpPr txBox="1">
            <a:spLocks noGrp="1"/>
          </p:cNvSpPr>
          <p:nvPr>
            <p:ph type="title" idx="2"/>
          </p:nvPr>
        </p:nvSpPr>
        <p:spPr>
          <a:xfrm>
            <a:off x="809837" y="3893033"/>
            <a:ext cx="27588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216" name="Google Shape;216;p5"/>
          <p:cNvSpPr txBox="1">
            <a:spLocks noGrp="1"/>
          </p:cNvSpPr>
          <p:nvPr>
            <p:ph type="subTitle" idx="1"/>
          </p:nvPr>
        </p:nvSpPr>
        <p:spPr>
          <a:xfrm>
            <a:off x="809838" y="4341113"/>
            <a:ext cx="2758800" cy="12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7" name="Google Shape;217;p5"/>
          <p:cNvSpPr txBox="1">
            <a:spLocks noGrp="1"/>
          </p:cNvSpPr>
          <p:nvPr>
            <p:ph type="title" idx="3"/>
          </p:nvPr>
        </p:nvSpPr>
        <p:spPr>
          <a:xfrm>
            <a:off x="5575364" y="3893033"/>
            <a:ext cx="27588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a:p>
        </p:txBody>
      </p:sp>
      <p:sp>
        <p:nvSpPr>
          <p:cNvPr id="218" name="Google Shape;218;p5"/>
          <p:cNvSpPr txBox="1">
            <a:spLocks noGrp="1"/>
          </p:cNvSpPr>
          <p:nvPr>
            <p:ph type="subTitle" idx="4"/>
          </p:nvPr>
        </p:nvSpPr>
        <p:spPr>
          <a:xfrm>
            <a:off x="5575363" y="4341113"/>
            <a:ext cx="2758800" cy="12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grpSp>
        <p:nvGrpSpPr>
          <p:cNvPr id="219" name="Google Shape;219;p5"/>
          <p:cNvGrpSpPr/>
          <p:nvPr/>
        </p:nvGrpSpPr>
        <p:grpSpPr>
          <a:xfrm>
            <a:off x="5976712" y="-136291"/>
            <a:ext cx="3234753" cy="3915973"/>
            <a:chOff x="5976711" y="-102218"/>
            <a:chExt cx="3234753" cy="2936980"/>
          </a:xfrm>
        </p:grpSpPr>
        <p:sp>
          <p:nvSpPr>
            <p:cNvPr id="220" name="Google Shape;220;p5"/>
            <p:cNvSpPr/>
            <p:nvPr/>
          </p:nvSpPr>
          <p:spPr>
            <a:xfrm rot="-1123107">
              <a:off x="8375721" y="-57337"/>
              <a:ext cx="403886" cy="753473"/>
            </a:xfrm>
            <a:custGeom>
              <a:avLst/>
              <a:gdLst/>
              <a:ahLst/>
              <a:cxnLst/>
              <a:rect l="l" t="t" r="r" b="b"/>
              <a:pathLst>
                <a:path w="8777" h="16374" extrusionOk="0">
                  <a:moveTo>
                    <a:pt x="8299" y="0"/>
                  </a:moveTo>
                  <a:cubicBezTo>
                    <a:pt x="8204" y="0"/>
                    <a:pt x="8109" y="34"/>
                    <a:pt x="8035" y="108"/>
                  </a:cubicBezTo>
                  <a:cubicBezTo>
                    <a:pt x="7152" y="956"/>
                    <a:pt x="5404" y="2828"/>
                    <a:pt x="3196" y="6025"/>
                  </a:cubicBezTo>
                  <a:cubicBezTo>
                    <a:pt x="0" y="10652"/>
                    <a:pt x="742" y="16374"/>
                    <a:pt x="742" y="16374"/>
                  </a:cubicBezTo>
                  <a:cubicBezTo>
                    <a:pt x="742" y="16374"/>
                    <a:pt x="5369" y="11446"/>
                    <a:pt x="7311" y="8020"/>
                  </a:cubicBezTo>
                  <a:cubicBezTo>
                    <a:pt x="8776" y="5460"/>
                    <a:pt x="8776" y="1945"/>
                    <a:pt x="8706" y="374"/>
                  </a:cubicBezTo>
                  <a:cubicBezTo>
                    <a:pt x="8694" y="146"/>
                    <a:pt x="8497" y="0"/>
                    <a:pt x="8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5"/>
            <p:cNvSpPr/>
            <p:nvPr/>
          </p:nvSpPr>
          <p:spPr>
            <a:xfrm rot="-1123107">
              <a:off x="8651155" y="510593"/>
              <a:ext cx="357088" cy="299015"/>
            </a:xfrm>
            <a:custGeom>
              <a:avLst/>
              <a:gdLst/>
              <a:ahLst/>
              <a:cxnLst/>
              <a:rect l="l" t="t" r="r" b="b"/>
              <a:pathLst>
                <a:path w="7760" h="6498" extrusionOk="0">
                  <a:moveTo>
                    <a:pt x="7499" y="1"/>
                  </a:moveTo>
                  <a:cubicBezTo>
                    <a:pt x="7472" y="1"/>
                    <a:pt x="7445" y="6"/>
                    <a:pt x="7417" y="17"/>
                  </a:cubicBezTo>
                  <a:cubicBezTo>
                    <a:pt x="6782" y="229"/>
                    <a:pt x="5475" y="759"/>
                    <a:pt x="3620" y="1870"/>
                  </a:cubicBezTo>
                  <a:cubicBezTo>
                    <a:pt x="954" y="3443"/>
                    <a:pt x="0" y="6497"/>
                    <a:pt x="0" y="6497"/>
                  </a:cubicBezTo>
                  <a:cubicBezTo>
                    <a:pt x="0" y="6497"/>
                    <a:pt x="3478" y="5085"/>
                    <a:pt x="5228" y="3813"/>
                  </a:cubicBezTo>
                  <a:cubicBezTo>
                    <a:pt x="6551" y="2859"/>
                    <a:pt x="7364" y="1112"/>
                    <a:pt x="7700" y="299"/>
                  </a:cubicBezTo>
                  <a:cubicBezTo>
                    <a:pt x="7760" y="150"/>
                    <a:pt x="7643" y="1"/>
                    <a:pt x="7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5"/>
            <p:cNvSpPr/>
            <p:nvPr/>
          </p:nvSpPr>
          <p:spPr>
            <a:xfrm rot="-1123107">
              <a:off x="6009117" y="816126"/>
              <a:ext cx="598950" cy="300671"/>
            </a:xfrm>
            <a:custGeom>
              <a:avLst/>
              <a:gdLst/>
              <a:ahLst/>
              <a:cxnLst/>
              <a:rect l="l" t="t" r="r" b="b"/>
              <a:pathLst>
                <a:path w="13016" h="6534" extrusionOk="0">
                  <a:moveTo>
                    <a:pt x="936" y="1"/>
                  </a:moveTo>
                  <a:cubicBezTo>
                    <a:pt x="732" y="1"/>
                    <a:pt x="548" y="4"/>
                    <a:pt x="389" y="8"/>
                  </a:cubicBezTo>
                  <a:cubicBezTo>
                    <a:pt x="123" y="25"/>
                    <a:pt x="0" y="343"/>
                    <a:pt x="177" y="555"/>
                  </a:cubicBezTo>
                  <a:cubicBezTo>
                    <a:pt x="848" y="1245"/>
                    <a:pt x="2313" y="2657"/>
                    <a:pt x="4821" y="4440"/>
                  </a:cubicBezTo>
                  <a:cubicBezTo>
                    <a:pt x="7412" y="6268"/>
                    <a:pt x="10446" y="6534"/>
                    <a:pt x="11994" y="6534"/>
                  </a:cubicBezTo>
                  <a:cubicBezTo>
                    <a:pt x="12630" y="6534"/>
                    <a:pt x="13015" y="6489"/>
                    <a:pt x="13015" y="6489"/>
                  </a:cubicBezTo>
                  <a:cubicBezTo>
                    <a:pt x="13015" y="6489"/>
                    <a:pt x="9148" y="2763"/>
                    <a:pt x="6464" y="1191"/>
                  </a:cubicBezTo>
                  <a:cubicBezTo>
                    <a:pt x="4690" y="159"/>
                    <a:pt x="2339"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5"/>
            <p:cNvSpPr/>
            <p:nvPr/>
          </p:nvSpPr>
          <p:spPr>
            <a:xfrm rot="-1123107">
              <a:off x="6555316" y="282011"/>
              <a:ext cx="215219" cy="496886"/>
            </a:xfrm>
            <a:custGeom>
              <a:avLst/>
              <a:gdLst/>
              <a:ahLst/>
              <a:cxnLst/>
              <a:rect l="l" t="t" r="r" b="b"/>
              <a:pathLst>
                <a:path w="4677" h="10798" extrusionOk="0">
                  <a:moveTo>
                    <a:pt x="255" y="0"/>
                  </a:moveTo>
                  <a:cubicBezTo>
                    <a:pt x="121" y="0"/>
                    <a:pt x="1" y="110"/>
                    <a:pt x="14" y="272"/>
                  </a:cubicBezTo>
                  <a:cubicBezTo>
                    <a:pt x="31" y="1049"/>
                    <a:pt x="172" y="2691"/>
                    <a:pt x="756" y="5147"/>
                  </a:cubicBezTo>
                  <a:cubicBezTo>
                    <a:pt x="1603" y="8679"/>
                    <a:pt x="4676" y="10798"/>
                    <a:pt x="4676" y="10798"/>
                  </a:cubicBezTo>
                  <a:cubicBezTo>
                    <a:pt x="4676" y="10798"/>
                    <a:pt x="4305" y="6435"/>
                    <a:pt x="3511" y="4033"/>
                  </a:cubicBezTo>
                  <a:cubicBezTo>
                    <a:pt x="2892" y="2215"/>
                    <a:pt x="1215" y="696"/>
                    <a:pt x="419" y="61"/>
                  </a:cubicBezTo>
                  <a:cubicBezTo>
                    <a:pt x="368" y="19"/>
                    <a:pt x="310"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5"/>
            <p:cNvSpPr/>
            <p:nvPr/>
          </p:nvSpPr>
          <p:spPr>
            <a:xfrm rot="-1123107">
              <a:off x="6622800" y="330396"/>
              <a:ext cx="2297417" cy="2193742"/>
            </a:xfrm>
            <a:custGeom>
              <a:avLst/>
              <a:gdLst/>
              <a:ahLst/>
              <a:cxnLst/>
              <a:rect l="l" t="t" r="r" b="b"/>
              <a:pathLst>
                <a:path w="49926" h="47673" extrusionOk="0">
                  <a:moveTo>
                    <a:pt x="411" y="0"/>
                  </a:moveTo>
                  <a:cubicBezTo>
                    <a:pt x="342" y="0"/>
                    <a:pt x="274" y="20"/>
                    <a:pt x="213" y="61"/>
                  </a:cubicBezTo>
                  <a:cubicBezTo>
                    <a:pt x="53" y="167"/>
                    <a:pt x="1" y="378"/>
                    <a:pt x="124" y="555"/>
                  </a:cubicBezTo>
                  <a:cubicBezTo>
                    <a:pt x="1784" y="3028"/>
                    <a:pt x="3003" y="5888"/>
                    <a:pt x="5122" y="8203"/>
                  </a:cubicBezTo>
                  <a:cubicBezTo>
                    <a:pt x="5652" y="8785"/>
                    <a:pt x="6217" y="9333"/>
                    <a:pt x="6888" y="9774"/>
                  </a:cubicBezTo>
                  <a:cubicBezTo>
                    <a:pt x="7030" y="9898"/>
                    <a:pt x="7206" y="10004"/>
                    <a:pt x="7383" y="10110"/>
                  </a:cubicBezTo>
                  <a:cubicBezTo>
                    <a:pt x="7541" y="10198"/>
                    <a:pt x="7718" y="10322"/>
                    <a:pt x="7877" y="10409"/>
                  </a:cubicBezTo>
                  <a:cubicBezTo>
                    <a:pt x="8231" y="10586"/>
                    <a:pt x="8565" y="10781"/>
                    <a:pt x="8919" y="10939"/>
                  </a:cubicBezTo>
                  <a:cubicBezTo>
                    <a:pt x="10296" y="11629"/>
                    <a:pt x="11709" y="12194"/>
                    <a:pt x="13140" y="12741"/>
                  </a:cubicBezTo>
                  <a:cubicBezTo>
                    <a:pt x="14553" y="13270"/>
                    <a:pt x="15983" y="13783"/>
                    <a:pt x="17378" y="14348"/>
                  </a:cubicBezTo>
                  <a:cubicBezTo>
                    <a:pt x="18773" y="14913"/>
                    <a:pt x="20133" y="15514"/>
                    <a:pt x="21457" y="16237"/>
                  </a:cubicBezTo>
                  <a:cubicBezTo>
                    <a:pt x="24125" y="17633"/>
                    <a:pt x="26703" y="19258"/>
                    <a:pt x="29510" y="20546"/>
                  </a:cubicBezTo>
                  <a:cubicBezTo>
                    <a:pt x="30906" y="21182"/>
                    <a:pt x="32390" y="21730"/>
                    <a:pt x="33890" y="22100"/>
                  </a:cubicBezTo>
                  <a:cubicBezTo>
                    <a:pt x="35373" y="22489"/>
                    <a:pt x="36840" y="22790"/>
                    <a:pt x="38199" y="23301"/>
                  </a:cubicBezTo>
                  <a:cubicBezTo>
                    <a:pt x="38870" y="23567"/>
                    <a:pt x="39524" y="23866"/>
                    <a:pt x="40089" y="24273"/>
                  </a:cubicBezTo>
                  <a:cubicBezTo>
                    <a:pt x="40655" y="24662"/>
                    <a:pt x="41149" y="25156"/>
                    <a:pt x="41519" y="25703"/>
                  </a:cubicBezTo>
                  <a:cubicBezTo>
                    <a:pt x="42279" y="26816"/>
                    <a:pt x="42614" y="28317"/>
                    <a:pt x="43073" y="29765"/>
                  </a:cubicBezTo>
                  <a:lnTo>
                    <a:pt x="48407" y="47161"/>
                  </a:lnTo>
                  <a:lnTo>
                    <a:pt x="48407" y="47178"/>
                  </a:lnTo>
                  <a:cubicBezTo>
                    <a:pt x="48507" y="47477"/>
                    <a:pt x="48789" y="47673"/>
                    <a:pt x="49098" y="47673"/>
                  </a:cubicBezTo>
                  <a:cubicBezTo>
                    <a:pt x="49173" y="47673"/>
                    <a:pt x="49249" y="47661"/>
                    <a:pt x="49325" y="47637"/>
                  </a:cubicBezTo>
                  <a:cubicBezTo>
                    <a:pt x="49714" y="47531"/>
                    <a:pt x="49925" y="47107"/>
                    <a:pt x="49803" y="46737"/>
                  </a:cubicBezTo>
                  <a:lnTo>
                    <a:pt x="44310" y="29376"/>
                  </a:lnTo>
                  <a:cubicBezTo>
                    <a:pt x="44081" y="28653"/>
                    <a:pt x="43869" y="27947"/>
                    <a:pt x="43621" y="27187"/>
                  </a:cubicBezTo>
                  <a:cubicBezTo>
                    <a:pt x="43356" y="26463"/>
                    <a:pt x="43038" y="25703"/>
                    <a:pt x="42562" y="24997"/>
                  </a:cubicBezTo>
                  <a:cubicBezTo>
                    <a:pt x="42084" y="24309"/>
                    <a:pt x="41467" y="23708"/>
                    <a:pt x="40796" y="23249"/>
                  </a:cubicBezTo>
                  <a:cubicBezTo>
                    <a:pt x="40106" y="22790"/>
                    <a:pt x="39365" y="22437"/>
                    <a:pt x="38623" y="22171"/>
                  </a:cubicBezTo>
                  <a:cubicBezTo>
                    <a:pt x="37139" y="21624"/>
                    <a:pt x="35621" y="21323"/>
                    <a:pt x="34173" y="20953"/>
                  </a:cubicBezTo>
                  <a:cubicBezTo>
                    <a:pt x="32724" y="20600"/>
                    <a:pt x="31347" y="20106"/>
                    <a:pt x="29969" y="19505"/>
                  </a:cubicBezTo>
                  <a:cubicBezTo>
                    <a:pt x="27250" y="18286"/>
                    <a:pt x="24671" y="16696"/>
                    <a:pt x="21952" y="15284"/>
                  </a:cubicBezTo>
                  <a:cubicBezTo>
                    <a:pt x="20593" y="14577"/>
                    <a:pt x="19180" y="13960"/>
                    <a:pt x="17749" y="13412"/>
                  </a:cubicBezTo>
                  <a:cubicBezTo>
                    <a:pt x="16319" y="12865"/>
                    <a:pt x="14888" y="12370"/>
                    <a:pt x="13475" y="11841"/>
                  </a:cubicBezTo>
                  <a:cubicBezTo>
                    <a:pt x="12045" y="11328"/>
                    <a:pt x="10649" y="10781"/>
                    <a:pt x="9307" y="10145"/>
                  </a:cubicBezTo>
                  <a:cubicBezTo>
                    <a:pt x="8954" y="9986"/>
                    <a:pt x="8636" y="9809"/>
                    <a:pt x="8301" y="9632"/>
                  </a:cubicBezTo>
                  <a:cubicBezTo>
                    <a:pt x="8125" y="9562"/>
                    <a:pt x="7983" y="9456"/>
                    <a:pt x="7824" y="9368"/>
                  </a:cubicBezTo>
                  <a:cubicBezTo>
                    <a:pt x="7665" y="9279"/>
                    <a:pt x="7524" y="9192"/>
                    <a:pt x="7364" y="9067"/>
                  </a:cubicBezTo>
                  <a:cubicBezTo>
                    <a:pt x="6764" y="8679"/>
                    <a:pt x="6234" y="8167"/>
                    <a:pt x="5723" y="7638"/>
                  </a:cubicBezTo>
                  <a:cubicBezTo>
                    <a:pt x="4715" y="6578"/>
                    <a:pt x="3886" y="5323"/>
                    <a:pt x="3109" y="4035"/>
                  </a:cubicBezTo>
                  <a:cubicBezTo>
                    <a:pt x="2314" y="2745"/>
                    <a:pt x="1572" y="1421"/>
                    <a:pt x="707" y="150"/>
                  </a:cubicBezTo>
                  <a:cubicBezTo>
                    <a:pt x="631" y="51"/>
                    <a:pt x="521" y="0"/>
                    <a:pt x="411"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5"/>
            <p:cNvSpPr/>
            <p:nvPr/>
          </p:nvSpPr>
          <p:spPr>
            <a:xfrm rot="-1123107">
              <a:off x="8492329" y="662690"/>
              <a:ext cx="169064" cy="683988"/>
            </a:xfrm>
            <a:custGeom>
              <a:avLst/>
              <a:gdLst/>
              <a:ahLst/>
              <a:cxnLst/>
              <a:rect l="l" t="t" r="r" b="b"/>
              <a:pathLst>
                <a:path w="3674" h="14864" extrusionOk="0">
                  <a:moveTo>
                    <a:pt x="3348" y="1"/>
                  </a:moveTo>
                  <a:cubicBezTo>
                    <a:pt x="3232" y="1"/>
                    <a:pt x="3115" y="71"/>
                    <a:pt x="3073" y="195"/>
                  </a:cubicBezTo>
                  <a:cubicBezTo>
                    <a:pt x="2173" y="2438"/>
                    <a:pt x="1272" y="4734"/>
                    <a:pt x="672" y="7117"/>
                  </a:cubicBezTo>
                  <a:cubicBezTo>
                    <a:pt x="389" y="8318"/>
                    <a:pt x="160" y="9538"/>
                    <a:pt x="71" y="10791"/>
                  </a:cubicBezTo>
                  <a:cubicBezTo>
                    <a:pt x="0" y="12027"/>
                    <a:pt x="36" y="13281"/>
                    <a:pt x="266" y="14518"/>
                  </a:cubicBezTo>
                  <a:lnTo>
                    <a:pt x="266" y="14535"/>
                  </a:lnTo>
                  <a:cubicBezTo>
                    <a:pt x="296" y="14732"/>
                    <a:pt x="469" y="14864"/>
                    <a:pt x="662" y="14864"/>
                  </a:cubicBezTo>
                  <a:cubicBezTo>
                    <a:pt x="695" y="14864"/>
                    <a:pt x="728" y="14860"/>
                    <a:pt x="761" y="14853"/>
                  </a:cubicBezTo>
                  <a:cubicBezTo>
                    <a:pt x="972" y="14817"/>
                    <a:pt x="1131" y="14588"/>
                    <a:pt x="1078" y="14376"/>
                  </a:cubicBezTo>
                  <a:cubicBezTo>
                    <a:pt x="619" y="12045"/>
                    <a:pt x="831" y="9625"/>
                    <a:pt x="1361" y="7294"/>
                  </a:cubicBezTo>
                  <a:cubicBezTo>
                    <a:pt x="1908" y="4946"/>
                    <a:pt x="2755" y="2667"/>
                    <a:pt x="3603" y="390"/>
                  </a:cubicBezTo>
                  <a:cubicBezTo>
                    <a:pt x="3674" y="248"/>
                    <a:pt x="3586" y="89"/>
                    <a:pt x="3445" y="18"/>
                  </a:cubicBezTo>
                  <a:cubicBezTo>
                    <a:pt x="3414" y="7"/>
                    <a:pt x="3381" y="1"/>
                    <a:pt x="334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5"/>
            <p:cNvSpPr/>
            <p:nvPr/>
          </p:nvSpPr>
          <p:spPr>
            <a:xfrm rot="-1123107">
              <a:off x="8497658" y="845464"/>
              <a:ext cx="285302" cy="249593"/>
            </a:xfrm>
            <a:custGeom>
              <a:avLst/>
              <a:gdLst/>
              <a:ahLst/>
              <a:cxnLst/>
              <a:rect l="l" t="t" r="r" b="b"/>
              <a:pathLst>
                <a:path w="6200" h="5424" extrusionOk="0">
                  <a:moveTo>
                    <a:pt x="6028" y="0"/>
                  </a:moveTo>
                  <a:cubicBezTo>
                    <a:pt x="5996" y="0"/>
                    <a:pt x="5963" y="10"/>
                    <a:pt x="5934" y="33"/>
                  </a:cubicBezTo>
                  <a:cubicBezTo>
                    <a:pt x="4910" y="774"/>
                    <a:pt x="3673" y="1215"/>
                    <a:pt x="2526" y="1905"/>
                  </a:cubicBezTo>
                  <a:cubicBezTo>
                    <a:pt x="1943" y="2240"/>
                    <a:pt x="1396" y="2663"/>
                    <a:pt x="937" y="3176"/>
                  </a:cubicBezTo>
                  <a:cubicBezTo>
                    <a:pt x="495" y="3688"/>
                    <a:pt x="124" y="4342"/>
                    <a:pt x="18" y="5065"/>
                  </a:cubicBezTo>
                  <a:lnTo>
                    <a:pt x="18" y="5084"/>
                  </a:lnTo>
                  <a:cubicBezTo>
                    <a:pt x="0" y="5260"/>
                    <a:pt x="124" y="5401"/>
                    <a:pt x="301" y="5418"/>
                  </a:cubicBezTo>
                  <a:cubicBezTo>
                    <a:pt x="319" y="5422"/>
                    <a:pt x="337" y="5424"/>
                    <a:pt x="355" y="5424"/>
                  </a:cubicBezTo>
                  <a:cubicBezTo>
                    <a:pt x="506" y="5424"/>
                    <a:pt x="621" y="5294"/>
                    <a:pt x="636" y="5136"/>
                  </a:cubicBezTo>
                  <a:cubicBezTo>
                    <a:pt x="706" y="4571"/>
                    <a:pt x="972" y="4006"/>
                    <a:pt x="1361" y="3529"/>
                  </a:cubicBezTo>
                  <a:cubicBezTo>
                    <a:pt x="1749" y="3052"/>
                    <a:pt x="2244" y="2646"/>
                    <a:pt x="2773" y="2293"/>
                  </a:cubicBezTo>
                  <a:cubicBezTo>
                    <a:pt x="3833" y="1587"/>
                    <a:pt x="5069" y="1092"/>
                    <a:pt x="6110" y="262"/>
                  </a:cubicBezTo>
                  <a:cubicBezTo>
                    <a:pt x="6181" y="209"/>
                    <a:pt x="6199" y="120"/>
                    <a:pt x="6146" y="50"/>
                  </a:cubicBezTo>
                  <a:cubicBezTo>
                    <a:pt x="6115" y="19"/>
                    <a:pt x="6073" y="0"/>
                    <a:pt x="602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5"/>
            <p:cNvSpPr/>
            <p:nvPr/>
          </p:nvSpPr>
          <p:spPr>
            <a:xfrm rot="-1123107">
              <a:off x="8404801" y="-62234"/>
              <a:ext cx="364128" cy="759363"/>
            </a:xfrm>
            <a:custGeom>
              <a:avLst/>
              <a:gdLst/>
              <a:ahLst/>
              <a:cxnLst/>
              <a:rect l="l" t="t" r="r" b="b"/>
              <a:pathLst>
                <a:path w="7913" h="16502" extrusionOk="0">
                  <a:moveTo>
                    <a:pt x="7811" y="0"/>
                  </a:moveTo>
                  <a:cubicBezTo>
                    <a:pt x="7781" y="0"/>
                    <a:pt x="7748" y="16"/>
                    <a:pt x="7736" y="42"/>
                  </a:cubicBezTo>
                  <a:lnTo>
                    <a:pt x="18" y="16379"/>
                  </a:lnTo>
                  <a:cubicBezTo>
                    <a:pt x="1" y="16431"/>
                    <a:pt x="18" y="16466"/>
                    <a:pt x="71" y="16501"/>
                  </a:cubicBezTo>
                  <a:lnTo>
                    <a:pt x="107" y="16501"/>
                  </a:lnTo>
                  <a:cubicBezTo>
                    <a:pt x="124" y="16501"/>
                    <a:pt x="159" y="16484"/>
                    <a:pt x="177" y="16449"/>
                  </a:cubicBezTo>
                  <a:lnTo>
                    <a:pt x="7894" y="131"/>
                  </a:lnTo>
                  <a:cubicBezTo>
                    <a:pt x="7913" y="78"/>
                    <a:pt x="7894" y="25"/>
                    <a:pt x="7842" y="7"/>
                  </a:cubicBezTo>
                  <a:cubicBezTo>
                    <a:pt x="7833" y="2"/>
                    <a:pt x="7822" y="0"/>
                    <a:pt x="781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5"/>
            <p:cNvSpPr/>
            <p:nvPr/>
          </p:nvSpPr>
          <p:spPr>
            <a:xfrm rot="-1123107">
              <a:off x="8553264" y="36164"/>
              <a:ext cx="149599" cy="81633"/>
            </a:xfrm>
            <a:custGeom>
              <a:avLst/>
              <a:gdLst/>
              <a:ahLst/>
              <a:cxnLst/>
              <a:rect l="l" t="t" r="r" b="b"/>
              <a:pathLst>
                <a:path w="3251" h="1774" extrusionOk="0">
                  <a:moveTo>
                    <a:pt x="93" y="0"/>
                  </a:moveTo>
                  <a:cubicBezTo>
                    <a:pt x="81" y="0"/>
                    <a:pt x="68" y="3"/>
                    <a:pt x="54" y="8"/>
                  </a:cubicBezTo>
                  <a:cubicBezTo>
                    <a:pt x="19" y="25"/>
                    <a:pt x="1" y="78"/>
                    <a:pt x="19" y="114"/>
                  </a:cubicBezTo>
                  <a:lnTo>
                    <a:pt x="867" y="1720"/>
                  </a:lnTo>
                  <a:cubicBezTo>
                    <a:pt x="884" y="1755"/>
                    <a:pt x="919" y="1774"/>
                    <a:pt x="937" y="1774"/>
                  </a:cubicBezTo>
                  <a:cubicBezTo>
                    <a:pt x="954" y="1774"/>
                    <a:pt x="954" y="1755"/>
                    <a:pt x="973" y="1755"/>
                  </a:cubicBezTo>
                  <a:lnTo>
                    <a:pt x="3179" y="997"/>
                  </a:lnTo>
                  <a:cubicBezTo>
                    <a:pt x="3233" y="978"/>
                    <a:pt x="3250" y="943"/>
                    <a:pt x="3233" y="891"/>
                  </a:cubicBezTo>
                  <a:cubicBezTo>
                    <a:pt x="3218" y="862"/>
                    <a:pt x="3180" y="833"/>
                    <a:pt x="3147" y="833"/>
                  </a:cubicBezTo>
                  <a:cubicBezTo>
                    <a:pt x="3140" y="833"/>
                    <a:pt x="3133" y="834"/>
                    <a:pt x="3127" y="837"/>
                  </a:cubicBezTo>
                  <a:lnTo>
                    <a:pt x="990" y="1579"/>
                  </a:lnTo>
                  <a:lnTo>
                    <a:pt x="177" y="43"/>
                  </a:lnTo>
                  <a:cubicBezTo>
                    <a:pt x="151" y="17"/>
                    <a:pt x="126" y="0"/>
                    <a:pt x="9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5"/>
            <p:cNvSpPr/>
            <p:nvPr/>
          </p:nvSpPr>
          <p:spPr>
            <a:xfrm rot="-1123107">
              <a:off x="8500257" y="194677"/>
              <a:ext cx="218716" cy="98797"/>
            </a:xfrm>
            <a:custGeom>
              <a:avLst/>
              <a:gdLst/>
              <a:ahLst/>
              <a:cxnLst/>
              <a:rect l="l" t="t" r="r" b="b"/>
              <a:pathLst>
                <a:path w="4753" h="2147" extrusionOk="0">
                  <a:moveTo>
                    <a:pt x="116" y="1"/>
                  </a:moveTo>
                  <a:cubicBezTo>
                    <a:pt x="94" y="1"/>
                    <a:pt x="72" y="9"/>
                    <a:pt x="54" y="27"/>
                  </a:cubicBezTo>
                  <a:cubicBezTo>
                    <a:pt x="19" y="44"/>
                    <a:pt x="1" y="98"/>
                    <a:pt x="36" y="133"/>
                  </a:cubicBezTo>
                  <a:lnTo>
                    <a:pt x="1538" y="2111"/>
                  </a:lnTo>
                  <a:cubicBezTo>
                    <a:pt x="1555" y="2128"/>
                    <a:pt x="1590" y="2146"/>
                    <a:pt x="1609" y="2146"/>
                  </a:cubicBezTo>
                  <a:lnTo>
                    <a:pt x="1626" y="2146"/>
                  </a:lnTo>
                  <a:lnTo>
                    <a:pt x="4681" y="1193"/>
                  </a:lnTo>
                  <a:cubicBezTo>
                    <a:pt x="4717" y="1174"/>
                    <a:pt x="4752" y="1122"/>
                    <a:pt x="4734" y="1087"/>
                  </a:cubicBezTo>
                  <a:cubicBezTo>
                    <a:pt x="4717" y="1033"/>
                    <a:pt x="4681" y="1016"/>
                    <a:pt x="4628" y="1016"/>
                  </a:cubicBezTo>
                  <a:lnTo>
                    <a:pt x="1644" y="1951"/>
                  </a:lnTo>
                  <a:lnTo>
                    <a:pt x="177" y="27"/>
                  </a:lnTo>
                  <a:cubicBezTo>
                    <a:pt x="160" y="9"/>
                    <a:pt x="138" y="1"/>
                    <a:pt x="11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5"/>
            <p:cNvSpPr/>
            <p:nvPr/>
          </p:nvSpPr>
          <p:spPr>
            <a:xfrm rot="-1123107">
              <a:off x="8477586" y="343513"/>
              <a:ext cx="199941" cy="110624"/>
            </a:xfrm>
            <a:custGeom>
              <a:avLst/>
              <a:gdLst/>
              <a:ahLst/>
              <a:cxnLst/>
              <a:rect l="l" t="t" r="r" b="b"/>
              <a:pathLst>
                <a:path w="4345" h="2404" extrusionOk="0">
                  <a:moveTo>
                    <a:pt x="98" y="0"/>
                  </a:moveTo>
                  <a:cubicBezTo>
                    <a:pt x="82" y="0"/>
                    <a:pt x="66" y="6"/>
                    <a:pt x="52" y="20"/>
                  </a:cubicBezTo>
                  <a:cubicBezTo>
                    <a:pt x="0" y="37"/>
                    <a:pt x="0" y="90"/>
                    <a:pt x="17" y="143"/>
                  </a:cubicBezTo>
                  <a:lnTo>
                    <a:pt x="1519" y="2368"/>
                  </a:lnTo>
                  <a:cubicBezTo>
                    <a:pt x="1519" y="2403"/>
                    <a:pt x="1554" y="2403"/>
                    <a:pt x="1589" y="2403"/>
                  </a:cubicBezTo>
                  <a:lnTo>
                    <a:pt x="1606" y="2403"/>
                  </a:lnTo>
                  <a:lnTo>
                    <a:pt x="4274" y="1609"/>
                  </a:lnTo>
                  <a:cubicBezTo>
                    <a:pt x="4326" y="1609"/>
                    <a:pt x="4344" y="1555"/>
                    <a:pt x="4326" y="1503"/>
                  </a:cubicBezTo>
                  <a:cubicBezTo>
                    <a:pt x="4326" y="1474"/>
                    <a:pt x="4291" y="1445"/>
                    <a:pt x="4248" y="1445"/>
                  </a:cubicBezTo>
                  <a:cubicBezTo>
                    <a:pt x="4239" y="1445"/>
                    <a:pt x="4230" y="1446"/>
                    <a:pt x="4220" y="1449"/>
                  </a:cubicBezTo>
                  <a:lnTo>
                    <a:pt x="1625" y="2227"/>
                  </a:lnTo>
                  <a:lnTo>
                    <a:pt x="158" y="37"/>
                  </a:lnTo>
                  <a:cubicBezTo>
                    <a:pt x="148" y="15"/>
                    <a:pt x="124" y="0"/>
                    <a:pt x="9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5"/>
            <p:cNvSpPr/>
            <p:nvPr/>
          </p:nvSpPr>
          <p:spPr>
            <a:xfrm rot="-1123107">
              <a:off x="8484268" y="492420"/>
              <a:ext cx="135749" cy="95990"/>
            </a:xfrm>
            <a:custGeom>
              <a:avLst/>
              <a:gdLst/>
              <a:ahLst/>
              <a:cxnLst/>
              <a:rect l="l" t="t" r="r" b="b"/>
              <a:pathLst>
                <a:path w="2950" h="2086" extrusionOk="0">
                  <a:moveTo>
                    <a:pt x="100" y="0"/>
                  </a:moveTo>
                  <a:cubicBezTo>
                    <a:pt x="83" y="0"/>
                    <a:pt x="67" y="6"/>
                    <a:pt x="53" y="20"/>
                  </a:cubicBezTo>
                  <a:cubicBezTo>
                    <a:pt x="18" y="37"/>
                    <a:pt x="1" y="91"/>
                    <a:pt x="18" y="126"/>
                  </a:cubicBezTo>
                  <a:lnTo>
                    <a:pt x="1183" y="2033"/>
                  </a:lnTo>
                  <a:cubicBezTo>
                    <a:pt x="1202" y="2069"/>
                    <a:pt x="1237" y="2085"/>
                    <a:pt x="1254" y="2085"/>
                  </a:cubicBezTo>
                  <a:cubicBezTo>
                    <a:pt x="1272" y="2085"/>
                    <a:pt x="1272" y="2069"/>
                    <a:pt x="1289" y="2069"/>
                  </a:cubicBezTo>
                  <a:lnTo>
                    <a:pt x="2879" y="1539"/>
                  </a:lnTo>
                  <a:cubicBezTo>
                    <a:pt x="2932" y="1520"/>
                    <a:pt x="2949" y="1485"/>
                    <a:pt x="2932" y="1433"/>
                  </a:cubicBezTo>
                  <a:cubicBezTo>
                    <a:pt x="2932" y="1404"/>
                    <a:pt x="2896" y="1375"/>
                    <a:pt x="2854" y="1375"/>
                  </a:cubicBezTo>
                  <a:cubicBezTo>
                    <a:pt x="2845" y="1375"/>
                    <a:pt x="2836" y="1376"/>
                    <a:pt x="2826" y="1379"/>
                  </a:cubicBezTo>
                  <a:lnTo>
                    <a:pt x="1289" y="1892"/>
                  </a:lnTo>
                  <a:lnTo>
                    <a:pt x="177" y="37"/>
                  </a:lnTo>
                  <a:cubicBezTo>
                    <a:pt x="156" y="15"/>
                    <a:pt x="127" y="0"/>
                    <a:pt x="10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5"/>
            <p:cNvSpPr/>
            <p:nvPr/>
          </p:nvSpPr>
          <p:spPr>
            <a:xfrm rot="-1123107">
              <a:off x="8649259" y="512557"/>
              <a:ext cx="356812" cy="299429"/>
            </a:xfrm>
            <a:custGeom>
              <a:avLst/>
              <a:gdLst/>
              <a:ahLst/>
              <a:cxnLst/>
              <a:rect l="l" t="t" r="r" b="b"/>
              <a:pathLst>
                <a:path w="7754" h="6507" extrusionOk="0">
                  <a:moveTo>
                    <a:pt x="7684" y="1"/>
                  </a:moveTo>
                  <a:cubicBezTo>
                    <a:pt x="7677" y="1"/>
                    <a:pt x="7670" y="3"/>
                    <a:pt x="7665" y="8"/>
                  </a:cubicBezTo>
                  <a:lnTo>
                    <a:pt x="36" y="6419"/>
                  </a:lnTo>
                  <a:cubicBezTo>
                    <a:pt x="19" y="6436"/>
                    <a:pt x="0" y="6471"/>
                    <a:pt x="19" y="6490"/>
                  </a:cubicBezTo>
                  <a:cubicBezTo>
                    <a:pt x="36" y="6507"/>
                    <a:pt x="54" y="6507"/>
                    <a:pt x="54" y="6507"/>
                  </a:cubicBezTo>
                  <a:lnTo>
                    <a:pt x="89" y="6507"/>
                  </a:lnTo>
                  <a:lnTo>
                    <a:pt x="7719" y="78"/>
                  </a:lnTo>
                  <a:cubicBezTo>
                    <a:pt x="7754" y="61"/>
                    <a:pt x="7754" y="43"/>
                    <a:pt x="7736" y="26"/>
                  </a:cubicBezTo>
                  <a:cubicBezTo>
                    <a:pt x="7724" y="13"/>
                    <a:pt x="7702" y="1"/>
                    <a:pt x="768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5"/>
            <p:cNvSpPr/>
            <p:nvPr/>
          </p:nvSpPr>
          <p:spPr>
            <a:xfrm rot="-1123107">
              <a:off x="8872220" y="513376"/>
              <a:ext cx="65850" cy="56094"/>
            </a:xfrm>
            <a:custGeom>
              <a:avLst/>
              <a:gdLst/>
              <a:ahLst/>
              <a:cxnLst/>
              <a:rect l="l" t="t" r="r" b="b"/>
              <a:pathLst>
                <a:path w="1431" h="1219" extrusionOk="0">
                  <a:moveTo>
                    <a:pt x="36" y="0"/>
                  </a:moveTo>
                  <a:cubicBezTo>
                    <a:pt x="17" y="0"/>
                    <a:pt x="0" y="17"/>
                    <a:pt x="0" y="52"/>
                  </a:cubicBezTo>
                  <a:lnTo>
                    <a:pt x="53" y="1041"/>
                  </a:lnTo>
                  <a:cubicBezTo>
                    <a:pt x="53" y="1077"/>
                    <a:pt x="71" y="1095"/>
                    <a:pt x="88" y="1095"/>
                  </a:cubicBezTo>
                  <a:lnTo>
                    <a:pt x="1378" y="1218"/>
                  </a:lnTo>
                  <a:cubicBezTo>
                    <a:pt x="1413" y="1218"/>
                    <a:pt x="1430" y="1201"/>
                    <a:pt x="1430" y="1183"/>
                  </a:cubicBezTo>
                  <a:cubicBezTo>
                    <a:pt x="1430" y="1147"/>
                    <a:pt x="1413" y="1130"/>
                    <a:pt x="1378" y="1130"/>
                  </a:cubicBezTo>
                  <a:lnTo>
                    <a:pt x="142" y="1006"/>
                  </a:lnTo>
                  <a:lnTo>
                    <a:pt x="88" y="36"/>
                  </a:lnTo>
                  <a:cubicBezTo>
                    <a:pt x="88" y="17"/>
                    <a:pt x="71" y="0"/>
                    <a:pt x="3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5"/>
            <p:cNvSpPr/>
            <p:nvPr/>
          </p:nvSpPr>
          <p:spPr>
            <a:xfrm rot="-1123107">
              <a:off x="8807604" y="580771"/>
              <a:ext cx="99165" cy="76433"/>
            </a:xfrm>
            <a:custGeom>
              <a:avLst/>
              <a:gdLst/>
              <a:ahLst/>
              <a:cxnLst/>
              <a:rect l="l" t="t" r="r" b="b"/>
              <a:pathLst>
                <a:path w="2155" h="1661" extrusionOk="0">
                  <a:moveTo>
                    <a:pt x="54" y="0"/>
                  </a:moveTo>
                  <a:cubicBezTo>
                    <a:pt x="18" y="0"/>
                    <a:pt x="0" y="36"/>
                    <a:pt x="18" y="54"/>
                  </a:cubicBezTo>
                  <a:lnTo>
                    <a:pt x="318" y="1396"/>
                  </a:lnTo>
                  <a:cubicBezTo>
                    <a:pt x="318" y="1413"/>
                    <a:pt x="336" y="1432"/>
                    <a:pt x="353" y="1432"/>
                  </a:cubicBezTo>
                  <a:lnTo>
                    <a:pt x="2102" y="1661"/>
                  </a:lnTo>
                  <a:cubicBezTo>
                    <a:pt x="2138" y="1661"/>
                    <a:pt x="2155" y="1644"/>
                    <a:pt x="2155" y="1608"/>
                  </a:cubicBezTo>
                  <a:cubicBezTo>
                    <a:pt x="2155" y="1590"/>
                    <a:pt x="2138" y="1573"/>
                    <a:pt x="2119" y="1555"/>
                  </a:cubicBezTo>
                  <a:lnTo>
                    <a:pt x="407" y="1343"/>
                  </a:lnTo>
                  <a:lnTo>
                    <a:pt x="106" y="36"/>
                  </a:lnTo>
                  <a:cubicBezTo>
                    <a:pt x="106" y="19"/>
                    <a:pt x="71" y="0"/>
                    <a:pt x="5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 name="Google Shape;235;p5"/>
            <p:cNvSpPr/>
            <p:nvPr/>
          </p:nvSpPr>
          <p:spPr>
            <a:xfrm rot="-1123107">
              <a:off x="8762954" y="649891"/>
              <a:ext cx="85407" cy="82139"/>
            </a:xfrm>
            <a:custGeom>
              <a:avLst/>
              <a:gdLst/>
              <a:ahLst/>
              <a:cxnLst/>
              <a:rect l="l" t="t" r="r" b="b"/>
              <a:pathLst>
                <a:path w="1856" h="1785" extrusionOk="0">
                  <a:moveTo>
                    <a:pt x="36" y="0"/>
                  </a:moveTo>
                  <a:cubicBezTo>
                    <a:pt x="19" y="18"/>
                    <a:pt x="0" y="35"/>
                    <a:pt x="0" y="54"/>
                  </a:cubicBezTo>
                  <a:lnTo>
                    <a:pt x="231" y="1519"/>
                  </a:lnTo>
                  <a:cubicBezTo>
                    <a:pt x="231" y="1554"/>
                    <a:pt x="248" y="1554"/>
                    <a:pt x="266" y="1573"/>
                  </a:cubicBezTo>
                  <a:lnTo>
                    <a:pt x="1785" y="1784"/>
                  </a:lnTo>
                  <a:lnTo>
                    <a:pt x="1802" y="1784"/>
                  </a:lnTo>
                  <a:cubicBezTo>
                    <a:pt x="1820" y="1784"/>
                    <a:pt x="1837" y="1766"/>
                    <a:pt x="1837" y="1749"/>
                  </a:cubicBezTo>
                  <a:cubicBezTo>
                    <a:pt x="1855" y="1714"/>
                    <a:pt x="1837" y="1695"/>
                    <a:pt x="1802" y="1695"/>
                  </a:cubicBezTo>
                  <a:lnTo>
                    <a:pt x="318" y="1484"/>
                  </a:lnTo>
                  <a:lnTo>
                    <a:pt x="89" y="54"/>
                  </a:lnTo>
                  <a:cubicBezTo>
                    <a:pt x="89" y="18"/>
                    <a:pt x="71" y="0"/>
                    <a:pt x="3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5"/>
            <p:cNvSpPr/>
            <p:nvPr/>
          </p:nvSpPr>
          <p:spPr>
            <a:xfrm rot="-1123107">
              <a:off x="8732883" y="726727"/>
              <a:ext cx="53701" cy="65067"/>
            </a:xfrm>
            <a:custGeom>
              <a:avLst/>
              <a:gdLst/>
              <a:ahLst/>
              <a:cxnLst/>
              <a:rect l="l" t="t" r="r" b="b"/>
              <a:pathLst>
                <a:path w="1167" h="1414" extrusionOk="0">
                  <a:moveTo>
                    <a:pt x="36" y="1"/>
                  </a:moveTo>
                  <a:cubicBezTo>
                    <a:pt x="18" y="1"/>
                    <a:pt x="1" y="36"/>
                    <a:pt x="1" y="54"/>
                  </a:cubicBezTo>
                  <a:lnTo>
                    <a:pt x="142" y="1272"/>
                  </a:lnTo>
                  <a:cubicBezTo>
                    <a:pt x="142" y="1307"/>
                    <a:pt x="159" y="1307"/>
                    <a:pt x="194" y="1326"/>
                  </a:cubicBezTo>
                  <a:lnTo>
                    <a:pt x="1113" y="1413"/>
                  </a:lnTo>
                  <a:cubicBezTo>
                    <a:pt x="1148" y="1413"/>
                    <a:pt x="1166" y="1396"/>
                    <a:pt x="1166" y="1378"/>
                  </a:cubicBezTo>
                  <a:cubicBezTo>
                    <a:pt x="1166" y="1361"/>
                    <a:pt x="1148" y="1326"/>
                    <a:pt x="1131" y="1326"/>
                  </a:cubicBezTo>
                  <a:lnTo>
                    <a:pt x="230" y="1237"/>
                  </a:lnTo>
                  <a:lnTo>
                    <a:pt x="88" y="36"/>
                  </a:lnTo>
                  <a:cubicBezTo>
                    <a:pt x="88" y="19"/>
                    <a:pt x="71" y="1"/>
                    <a:pt x="3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5"/>
            <p:cNvSpPr/>
            <p:nvPr/>
          </p:nvSpPr>
          <p:spPr>
            <a:xfrm rot="-1123107">
              <a:off x="6012578" y="821415"/>
              <a:ext cx="600653" cy="295334"/>
            </a:xfrm>
            <a:custGeom>
              <a:avLst/>
              <a:gdLst/>
              <a:ahLst/>
              <a:cxnLst/>
              <a:rect l="l" t="t" r="r" b="b"/>
              <a:pathLst>
                <a:path w="13053" h="6418" extrusionOk="0">
                  <a:moveTo>
                    <a:pt x="78" y="0"/>
                  </a:moveTo>
                  <a:cubicBezTo>
                    <a:pt x="54" y="0"/>
                    <a:pt x="31" y="17"/>
                    <a:pt x="19" y="43"/>
                  </a:cubicBezTo>
                  <a:cubicBezTo>
                    <a:pt x="1" y="78"/>
                    <a:pt x="19" y="114"/>
                    <a:pt x="54" y="131"/>
                  </a:cubicBezTo>
                  <a:lnTo>
                    <a:pt x="12946" y="6418"/>
                  </a:lnTo>
                  <a:lnTo>
                    <a:pt x="12963" y="6418"/>
                  </a:lnTo>
                  <a:cubicBezTo>
                    <a:pt x="12998" y="6418"/>
                    <a:pt x="13017" y="6401"/>
                    <a:pt x="13034" y="6382"/>
                  </a:cubicBezTo>
                  <a:cubicBezTo>
                    <a:pt x="13052" y="6347"/>
                    <a:pt x="13034" y="6312"/>
                    <a:pt x="12998" y="6295"/>
                  </a:cubicBezTo>
                  <a:lnTo>
                    <a:pt x="107" y="8"/>
                  </a:lnTo>
                  <a:cubicBezTo>
                    <a:pt x="97" y="3"/>
                    <a:pt x="88" y="0"/>
                    <a:pt x="7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 name="Google Shape;238;p5"/>
            <p:cNvSpPr/>
            <p:nvPr/>
          </p:nvSpPr>
          <p:spPr>
            <a:xfrm rot="-1123107">
              <a:off x="6088703" y="875321"/>
              <a:ext cx="65896" cy="117296"/>
            </a:xfrm>
            <a:custGeom>
              <a:avLst/>
              <a:gdLst/>
              <a:ahLst/>
              <a:cxnLst/>
              <a:rect l="l" t="t" r="r" b="b"/>
              <a:pathLst>
                <a:path w="1432" h="2549" extrusionOk="0">
                  <a:moveTo>
                    <a:pt x="763" y="1"/>
                  </a:moveTo>
                  <a:cubicBezTo>
                    <a:pt x="756" y="1"/>
                    <a:pt x="749" y="2"/>
                    <a:pt x="743" y="5"/>
                  </a:cubicBezTo>
                  <a:cubicBezTo>
                    <a:pt x="707" y="24"/>
                    <a:pt x="690" y="59"/>
                    <a:pt x="707" y="94"/>
                  </a:cubicBezTo>
                  <a:lnTo>
                    <a:pt x="1272" y="1807"/>
                  </a:lnTo>
                  <a:lnTo>
                    <a:pt x="36" y="2425"/>
                  </a:lnTo>
                  <a:cubicBezTo>
                    <a:pt x="19" y="2442"/>
                    <a:pt x="1" y="2478"/>
                    <a:pt x="19" y="2513"/>
                  </a:cubicBezTo>
                  <a:cubicBezTo>
                    <a:pt x="19" y="2548"/>
                    <a:pt x="54" y="2548"/>
                    <a:pt x="71" y="2548"/>
                  </a:cubicBezTo>
                  <a:lnTo>
                    <a:pt x="107" y="2548"/>
                  </a:lnTo>
                  <a:lnTo>
                    <a:pt x="1378" y="1896"/>
                  </a:lnTo>
                  <a:cubicBezTo>
                    <a:pt x="1414" y="1877"/>
                    <a:pt x="1432" y="1842"/>
                    <a:pt x="1414" y="1807"/>
                  </a:cubicBezTo>
                  <a:lnTo>
                    <a:pt x="832" y="59"/>
                  </a:lnTo>
                  <a:cubicBezTo>
                    <a:pt x="832" y="30"/>
                    <a:pt x="795" y="1"/>
                    <a:pt x="76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 name="Google Shape;239;p5"/>
            <p:cNvSpPr/>
            <p:nvPr/>
          </p:nvSpPr>
          <p:spPr>
            <a:xfrm rot="-1123107">
              <a:off x="6214014" y="864559"/>
              <a:ext cx="79654" cy="171871"/>
            </a:xfrm>
            <a:custGeom>
              <a:avLst/>
              <a:gdLst/>
              <a:ahLst/>
              <a:cxnLst/>
              <a:rect l="l" t="t" r="r" b="b"/>
              <a:pathLst>
                <a:path w="1731" h="3735" extrusionOk="0">
                  <a:moveTo>
                    <a:pt x="946" y="1"/>
                  </a:moveTo>
                  <a:cubicBezTo>
                    <a:pt x="937" y="1"/>
                    <a:pt x="928" y="3"/>
                    <a:pt x="919" y="7"/>
                  </a:cubicBezTo>
                  <a:cubicBezTo>
                    <a:pt x="883" y="7"/>
                    <a:pt x="865" y="43"/>
                    <a:pt x="865" y="78"/>
                  </a:cubicBezTo>
                  <a:lnTo>
                    <a:pt x="1590" y="2463"/>
                  </a:lnTo>
                  <a:lnTo>
                    <a:pt x="36" y="3610"/>
                  </a:lnTo>
                  <a:cubicBezTo>
                    <a:pt x="17" y="3645"/>
                    <a:pt x="0" y="3681"/>
                    <a:pt x="36" y="3716"/>
                  </a:cubicBezTo>
                  <a:cubicBezTo>
                    <a:pt x="36" y="3734"/>
                    <a:pt x="53" y="3734"/>
                    <a:pt x="88" y="3734"/>
                  </a:cubicBezTo>
                  <a:cubicBezTo>
                    <a:pt x="88" y="3734"/>
                    <a:pt x="106" y="3734"/>
                    <a:pt x="123" y="3716"/>
                  </a:cubicBezTo>
                  <a:lnTo>
                    <a:pt x="1696" y="2550"/>
                  </a:lnTo>
                  <a:cubicBezTo>
                    <a:pt x="1731" y="2533"/>
                    <a:pt x="1731" y="2498"/>
                    <a:pt x="1731" y="2480"/>
                  </a:cubicBezTo>
                  <a:lnTo>
                    <a:pt x="1006" y="43"/>
                  </a:lnTo>
                  <a:cubicBezTo>
                    <a:pt x="994" y="17"/>
                    <a:pt x="971" y="1"/>
                    <a:pt x="94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5"/>
            <p:cNvSpPr/>
            <p:nvPr/>
          </p:nvSpPr>
          <p:spPr>
            <a:xfrm rot="-1123107">
              <a:off x="6332325" y="898779"/>
              <a:ext cx="89456" cy="157192"/>
            </a:xfrm>
            <a:custGeom>
              <a:avLst/>
              <a:gdLst/>
              <a:ahLst/>
              <a:cxnLst/>
              <a:rect l="l" t="t" r="r" b="b"/>
              <a:pathLst>
                <a:path w="1944" h="3416" extrusionOk="0">
                  <a:moveTo>
                    <a:pt x="1276" y="1"/>
                  </a:moveTo>
                  <a:cubicBezTo>
                    <a:pt x="1264" y="1"/>
                    <a:pt x="1251" y="3"/>
                    <a:pt x="1237" y="8"/>
                  </a:cubicBezTo>
                  <a:cubicBezTo>
                    <a:pt x="1201" y="8"/>
                    <a:pt x="1184" y="43"/>
                    <a:pt x="1201" y="78"/>
                  </a:cubicBezTo>
                  <a:lnTo>
                    <a:pt x="1785" y="2162"/>
                  </a:lnTo>
                  <a:lnTo>
                    <a:pt x="36" y="3293"/>
                  </a:lnTo>
                  <a:cubicBezTo>
                    <a:pt x="0" y="3310"/>
                    <a:pt x="0" y="3363"/>
                    <a:pt x="19" y="3380"/>
                  </a:cubicBezTo>
                  <a:cubicBezTo>
                    <a:pt x="36" y="3416"/>
                    <a:pt x="54" y="3416"/>
                    <a:pt x="71" y="3416"/>
                  </a:cubicBezTo>
                  <a:lnTo>
                    <a:pt x="106" y="3416"/>
                  </a:lnTo>
                  <a:lnTo>
                    <a:pt x="1908" y="2250"/>
                  </a:lnTo>
                  <a:cubicBezTo>
                    <a:pt x="1926" y="2233"/>
                    <a:pt x="1943" y="2198"/>
                    <a:pt x="1926" y="2179"/>
                  </a:cubicBezTo>
                  <a:lnTo>
                    <a:pt x="1326" y="43"/>
                  </a:lnTo>
                  <a:cubicBezTo>
                    <a:pt x="1326" y="17"/>
                    <a:pt x="1307" y="1"/>
                    <a:pt x="127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5"/>
            <p:cNvSpPr/>
            <p:nvPr/>
          </p:nvSpPr>
          <p:spPr>
            <a:xfrm rot="-1123107">
              <a:off x="6450780" y="945577"/>
              <a:ext cx="76433" cy="106482"/>
            </a:xfrm>
            <a:custGeom>
              <a:avLst/>
              <a:gdLst/>
              <a:ahLst/>
              <a:cxnLst/>
              <a:rect l="l" t="t" r="r" b="b"/>
              <a:pathLst>
                <a:path w="1661" h="2314" extrusionOk="0">
                  <a:moveTo>
                    <a:pt x="1166" y="1"/>
                  </a:moveTo>
                  <a:cubicBezTo>
                    <a:pt x="1130" y="18"/>
                    <a:pt x="1114" y="53"/>
                    <a:pt x="1130" y="88"/>
                  </a:cubicBezTo>
                  <a:lnTo>
                    <a:pt x="1519" y="1308"/>
                  </a:lnTo>
                  <a:lnTo>
                    <a:pt x="36" y="2191"/>
                  </a:lnTo>
                  <a:cubicBezTo>
                    <a:pt x="0" y="2208"/>
                    <a:pt x="0" y="2243"/>
                    <a:pt x="19" y="2278"/>
                  </a:cubicBezTo>
                  <a:cubicBezTo>
                    <a:pt x="19" y="2297"/>
                    <a:pt x="54" y="2314"/>
                    <a:pt x="71" y="2314"/>
                  </a:cubicBezTo>
                  <a:lnTo>
                    <a:pt x="106" y="2314"/>
                  </a:lnTo>
                  <a:lnTo>
                    <a:pt x="1625" y="1395"/>
                  </a:lnTo>
                  <a:cubicBezTo>
                    <a:pt x="1660" y="1378"/>
                    <a:pt x="1660" y="1360"/>
                    <a:pt x="1660" y="1325"/>
                  </a:cubicBezTo>
                  <a:lnTo>
                    <a:pt x="1255" y="53"/>
                  </a:lnTo>
                  <a:cubicBezTo>
                    <a:pt x="1236" y="18"/>
                    <a:pt x="1201" y="1"/>
                    <a:pt x="116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5"/>
            <p:cNvSpPr/>
            <p:nvPr/>
          </p:nvSpPr>
          <p:spPr>
            <a:xfrm rot="-1123107">
              <a:off x="6865412" y="631570"/>
              <a:ext cx="247108" cy="520216"/>
            </a:xfrm>
            <a:custGeom>
              <a:avLst/>
              <a:gdLst/>
              <a:ahLst/>
              <a:cxnLst/>
              <a:rect l="l" t="t" r="r" b="b"/>
              <a:pathLst>
                <a:path w="5370" h="11305" extrusionOk="0">
                  <a:moveTo>
                    <a:pt x="180" y="0"/>
                  </a:moveTo>
                  <a:cubicBezTo>
                    <a:pt x="155" y="0"/>
                    <a:pt x="130" y="6"/>
                    <a:pt x="106" y="18"/>
                  </a:cubicBezTo>
                  <a:cubicBezTo>
                    <a:pt x="36" y="53"/>
                    <a:pt x="1" y="142"/>
                    <a:pt x="36" y="213"/>
                  </a:cubicBezTo>
                  <a:cubicBezTo>
                    <a:pt x="495" y="1077"/>
                    <a:pt x="796" y="2049"/>
                    <a:pt x="1025" y="3003"/>
                  </a:cubicBezTo>
                  <a:cubicBezTo>
                    <a:pt x="1272" y="3974"/>
                    <a:pt x="1449" y="4962"/>
                    <a:pt x="1679" y="5951"/>
                  </a:cubicBezTo>
                  <a:cubicBezTo>
                    <a:pt x="1926" y="6940"/>
                    <a:pt x="2244" y="7929"/>
                    <a:pt x="2720" y="8848"/>
                  </a:cubicBezTo>
                  <a:cubicBezTo>
                    <a:pt x="3215" y="9766"/>
                    <a:pt x="3869" y="10632"/>
                    <a:pt x="4769" y="11249"/>
                  </a:cubicBezTo>
                  <a:lnTo>
                    <a:pt x="4787" y="11249"/>
                  </a:lnTo>
                  <a:cubicBezTo>
                    <a:pt x="4843" y="11287"/>
                    <a:pt x="4906" y="11305"/>
                    <a:pt x="4969" y="11305"/>
                  </a:cubicBezTo>
                  <a:cubicBezTo>
                    <a:pt x="5083" y="11305"/>
                    <a:pt x="5195" y="11246"/>
                    <a:pt x="5263" y="11144"/>
                  </a:cubicBezTo>
                  <a:cubicBezTo>
                    <a:pt x="5369" y="10985"/>
                    <a:pt x="5317" y="10773"/>
                    <a:pt x="5157" y="10667"/>
                  </a:cubicBezTo>
                  <a:cubicBezTo>
                    <a:pt x="4363" y="10173"/>
                    <a:pt x="3728" y="9413"/>
                    <a:pt x="3250" y="8565"/>
                  </a:cubicBezTo>
                  <a:cubicBezTo>
                    <a:pt x="2774" y="7717"/>
                    <a:pt x="2438" y="6782"/>
                    <a:pt x="2173" y="5829"/>
                  </a:cubicBezTo>
                  <a:cubicBezTo>
                    <a:pt x="1891" y="4875"/>
                    <a:pt x="1679" y="3886"/>
                    <a:pt x="1413" y="2914"/>
                  </a:cubicBezTo>
                  <a:cubicBezTo>
                    <a:pt x="1131" y="1943"/>
                    <a:pt x="796" y="954"/>
                    <a:pt x="301" y="71"/>
                  </a:cubicBezTo>
                  <a:cubicBezTo>
                    <a:pt x="278" y="24"/>
                    <a:pt x="230" y="0"/>
                    <a:pt x="180"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5"/>
            <p:cNvSpPr/>
            <p:nvPr/>
          </p:nvSpPr>
          <p:spPr>
            <a:xfrm rot="-1123107">
              <a:off x="6559253" y="280003"/>
              <a:ext cx="214575" cy="500153"/>
            </a:xfrm>
            <a:custGeom>
              <a:avLst/>
              <a:gdLst/>
              <a:ahLst/>
              <a:cxnLst/>
              <a:rect l="l" t="t" r="r" b="b"/>
              <a:pathLst>
                <a:path w="4663" h="10869" extrusionOk="0">
                  <a:moveTo>
                    <a:pt x="73" y="0"/>
                  </a:moveTo>
                  <a:cubicBezTo>
                    <a:pt x="65" y="0"/>
                    <a:pt x="58" y="2"/>
                    <a:pt x="53" y="8"/>
                  </a:cubicBezTo>
                  <a:cubicBezTo>
                    <a:pt x="18" y="8"/>
                    <a:pt x="1" y="43"/>
                    <a:pt x="18" y="79"/>
                  </a:cubicBezTo>
                  <a:lnTo>
                    <a:pt x="4539" y="10833"/>
                  </a:lnTo>
                  <a:cubicBezTo>
                    <a:pt x="4557" y="10868"/>
                    <a:pt x="4574" y="10868"/>
                    <a:pt x="4592" y="10868"/>
                  </a:cubicBezTo>
                  <a:lnTo>
                    <a:pt x="4609" y="10868"/>
                  </a:lnTo>
                  <a:cubicBezTo>
                    <a:pt x="4645" y="10851"/>
                    <a:pt x="4663" y="10833"/>
                    <a:pt x="4645" y="10798"/>
                  </a:cubicBezTo>
                  <a:lnTo>
                    <a:pt x="124" y="25"/>
                  </a:lnTo>
                  <a:cubicBezTo>
                    <a:pt x="112" y="13"/>
                    <a:pt x="91" y="0"/>
                    <a:pt x="7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5"/>
            <p:cNvSpPr/>
            <p:nvPr/>
          </p:nvSpPr>
          <p:spPr>
            <a:xfrm rot="-1123107">
              <a:off x="6517645" y="373430"/>
              <a:ext cx="85314" cy="68657"/>
            </a:xfrm>
            <a:custGeom>
              <a:avLst/>
              <a:gdLst/>
              <a:ahLst/>
              <a:cxnLst/>
              <a:rect l="l" t="t" r="r" b="b"/>
              <a:pathLst>
                <a:path w="1854" h="1492" extrusionOk="0">
                  <a:moveTo>
                    <a:pt x="1782" y="1"/>
                  </a:moveTo>
                  <a:cubicBezTo>
                    <a:pt x="1764" y="1"/>
                    <a:pt x="1743" y="13"/>
                    <a:pt x="1731" y="26"/>
                  </a:cubicBezTo>
                  <a:lnTo>
                    <a:pt x="1166" y="1385"/>
                  </a:lnTo>
                  <a:lnTo>
                    <a:pt x="71" y="1103"/>
                  </a:lnTo>
                  <a:cubicBezTo>
                    <a:pt x="53" y="1103"/>
                    <a:pt x="17" y="1121"/>
                    <a:pt x="0" y="1156"/>
                  </a:cubicBezTo>
                  <a:cubicBezTo>
                    <a:pt x="0" y="1173"/>
                    <a:pt x="17" y="1209"/>
                    <a:pt x="53" y="1209"/>
                  </a:cubicBezTo>
                  <a:lnTo>
                    <a:pt x="1183" y="1491"/>
                  </a:lnTo>
                  <a:lnTo>
                    <a:pt x="1201" y="1491"/>
                  </a:lnTo>
                  <a:cubicBezTo>
                    <a:pt x="1218" y="1491"/>
                    <a:pt x="1236" y="1491"/>
                    <a:pt x="1253" y="1474"/>
                  </a:cubicBezTo>
                  <a:lnTo>
                    <a:pt x="1837" y="78"/>
                  </a:lnTo>
                  <a:cubicBezTo>
                    <a:pt x="1854" y="43"/>
                    <a:pt x="1837" y="8"/>
                    <a:pt x="1802" y="8"/>
                  </a:cubicBezTo>
                  <a:cubicBezTo>
                    <a:pt x="1796" y="3"/>
                    <a:pt x="1789" y="1"/>
                    <a:pt x="178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5"/>
            <p:cNvSpPr/>
            <p:nvPr/>
          </p:nvSpPr>
          <p:spPr>
            <a:xfrm rot="-1123107">
              <a:off x="6569467" y="438704"/>
              <a:ext cx="118722" cy="91941"/>
            </a:xfrm>
            <a:custGeom>
              <a:avLst/>
              <a:gdLst/>
              <a:ahLst/>
              <a:cxnLst/>
              <a:rect l="l" t="t" r="r" b="b"/>
              <a:pathLst>
                <a:path w="2580" h="1998" extrusionOk="0">
                  <a:moveTo>
                    <a:pt x="2544" y="1"/>
                  </a:moveTo>
                  <a:cubicBezTo>
                    <a:pt x="2527" y="1"/>
                    <a:pt x="2491" y="1"/>
                    <a:pt x="2473" y="36"/>
                  </a:cubicBezTo>
                  <a:lnTo>
                    <a:pt x="1625" y="1873"/>
                  </a:lnTo>
                  <a:lnTo>
                    <a:pt x="71" y="1750"/>
                  </a:lnTo>
                  <a:cubicBezTo>
                    <a:pt x="36" y="1750"/>
                    <a:pt x="19" y="1767"/>
                    <a:pt x="19" y="1802"/>
                  </a:cubicBezTo>
                  <a:cubicBezTo>
                    <a:pt x="1" y="1838"/>
                    <a:pt x="36" y="1856"/>
                    <a:pt x="54" y="1856"/>
                  </a:cubicBezTo>
                  <a:lnTo>
                    <a:pt x="1661" y="1997"/>
                  </a:lnTo>
                  <a:cubicBezTo>
                    <a:pt x="1696" y="1997"/>
                    <a:pt x="1714" y="1979"/>
                    <a:pt x="1714" y="1962"/>
                  </a:cubicBezTo>
                  <a:lnTo>
                    <a:pt x="2579" y="72"/>
                  </a:lnTo>
                  <a:cubicBezTo>
                    <a:pt x="2579" y="55"/>
                    <a:pt x="2579" y="19"/>
                    <a:pt x="254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5"/>
            <p:cNvSpPr/>
            <p:nvPr/>
          </p:nvSpPr>
          <p:spPr>
            <a:xfrm rot="-1123107">
              <a:off x="6632917" y="530397"/>
              <a:ext cx="120287" cy="80069"/>
            </a:xfrm>
            <a:custGeom>
              <a:avLst/>
              <a:gdLst/>
              <a:ahLst/>
              <a:cxnLst/>
              <a:rect l="l" t="t" r="r" b="b"/>
              <a:pathLst>
                <a:path w="2614" h="1740" extrusionOk="0">
                  <a:moveTo>
                    <a:pt x="2548" y="1"/>
                  </a:moveTo>
                  <a:cubicBezTo>
                    <a:pt x="2524" y="1"/>
                    <a:pt x="2503" y="13"/>
                    <a:pt x="2491" y="25"/>
                  </a:cubicBezTo>
                  <a:lnTo>
                    <a:pt x="1749" y="1633"/>
                  </a:lnTo>
                  <a:lnTo>
                    <a:pt x="71" y="1386"/>
                  </a:lnTo>
                  <a:cubicBezTo>
                    <a:pt x="64" y="1382"/>
                    <a:pt x="57" y="1381"/>
                    <a:pt x="50" y="1381"/>
                  </a:cubicBezTo>
                  <a:cubicBezTo>
                    <a:pt x="23" y="1381"/>
                    <a:pt x="0" y="1407"/>
                    <a:pt x="0" y="1421"/>
                  </a:cubicBezTo>
                  <a:cubicBezTo>
                    <a:pt x="0" y="1457"/>
                    <a:pt x="18" y="1492"/>
                    <a:pt x="54" y="1492"/>
                  </a:cubicBezTo>
                  <a:lnTo>
                    <a:pt x="1766" y="1739"/>
                  </a:lnTo>
                  <a:lnTo>
                    <a:pt x="1784" y="1739"/>
                  </a:lnTo>
                  <a:cubicBezTo>
                    <a:pt x="1801" y="1739"/>
                    <a:pt x="1820" y="1721"/>
                    <a:pt x="1820" y="1704"/>
                  </a:cubicBezTo>
                  <a:lnTo>
                    <a:pt x="2597" y="79"/>
                  </a:lnTo>
                  <a:cubicBezTo>
                    <a:pt x="2614" y="61"/>
                    <a:pt x="2597" y="25"/>
                    <a:pt x="2578" y="8"/>
                  </a:cubicBezTo>
                  <a:cubicBezTo>
                    <a:pt x="2568" y="3"/>
                    <a:pt x="2558" y="1"/>
                    <a:pt x="2548"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5"/>
            <p:cNvSpPr/>
            <p:nvPr/>
          </p:nvSpPr>
          <p:spPr>
            <a:xfrm rot="-1123107">
              <a:off x="6708186" y="619776"/>
              <a:ext cx="91067" cy="51584"/>
            </a:xfrm>
            <a:custGeom>
              <a:avLst/>
              <a:gdLst/>
              <a:ahLst/>
              <a:cxnLst/>
              <a:rect l="l" t="t" r="r" b="b"/>
              <a:pathLst>
                <a:path w="1979" h="1121" extrusionOk="0">
                  <a:moveTo>
                    <a:pt x="1915" y="0"/>
                  </a:moveTo>
                  <a:cubicBezTo>
                    <a:pt x="1890" y="0"/>
                    <a:pt x="1868" y="16"/>
                    <a:pt x="1854" y="42"/>
                  </a:cubicBezTo>
                  <a:lnTo>
                    <a:pt x="1449" y="996"/>
                  </a:lnTo>
                  <a:lnTo>
                    <a:pt x="71" y="749"/>
                  </a:lnTo>
                  <a:cubicBezTo>
                    <a:pt x="62" y="744"/>
                    <a:pt x="54" y="742"/>
                    <a:pt x="46" y="742"/>
                  </a:cubicBezTo>
                  <a:cubicBezTo>
                    <a:pt x="26" y="742"/>
                    <a:pt x="13" y="758"/>
                    <a:pt x="1" y="784"/>
                  </a:cubicBezTo>
                  <a:cubicBezTo>
                    <a:pt x="1" y="819"/>
                    <a:pt x="18" y="838"/>
                    <a:pt x="53" y="855"/>
                  </a:cubicBezTo>
                  <a:lnTo>
                    <a:pt x="1466" y="1120"/>
                  </a:lnTo>
                  <a:lnTo>
                    <a:pt x="1484" y="1120"/>
                  </a:lnTo>
                  <a:cubicBezTo>
                    <a:pt x="1501" y="1120"/>
                    <a:pt x="1520" y="1102"/>
                    <a:pt x="1536" y="1085"/>
                  </a:cubicBezTo>
                  <a:lnTo>
                    <a:pt x="1960" y="78"/>
                  </a:lnTo>
                  <a:cubicBezTo>
                    <a:pt x="1979" y="61"/>
                    <a:pt x="1960" y="25"/>
                    <a:pt x="1943" y="7"/>
                  </a:cubicBezTo>
                  <a:cubicBezTo>
                    <a:pt x="1934" y="2"/>
                    <a:pt x="1925" y="0"/>
                    <a:pt x="191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5"/>
            <p:cNvSpPr/>
            <p:nvPr/>
          </p:nvSpPr>
          <p:spPr>
            <a:xfrm rot="-1123107">
              <a:off x="6938889" y="700287"/>
              <a:ext cx="103215" cy="257462"/>
            </a:xfrm>
            <a:custGeom>
              <a:avLst/>
              <a:gdLst/>
              <a:ahLst/>
              <a:cxnLst/>
              <a:rect l="l" t="t" r="r" b="b"/>
              <a:pathLst>
                <a:path w="2243" h="5595" extrusionOk="0">
                  <a:moveTo>
                    <a:pt x="2095" y="0"/>
                  </a:moveTo>
                  <a:cubicBezTo>
                    <a:pt x="2040" y="0"/>
                    <a:pt x="1986" y="33"/>
                    <a:pt x="1960" y="85"/>
                  </a:cubicBezTo>
                  <a:cubicBezTo>
                    <a:pt x="1519" y="897"/>
                    <a:pt x="1095" y="1709"/>
                    <a:pt x="742" y="2574"/>
                  </a:cubicBezTo>
                  <a:cubicBezTo>
                    <a:pt x="389" y="3440"/>
                    <a:pt x="106" y="4359"/>
                    <a:pt x="0" y="5312"/>
                  </a:cubicBezTo>
                  <a:lnTo>
                    <a:pt x="0" y="5329"/>
                  </a:lnTo>
                  <a:cubicBezTo>
                    <a:pt x="0" y="5470"/>
                    <a:pt x="106" y="5576"/>
                    <a:pt x="247" y="5595"/>
                  </a:cubicBezTo>
                  <a:cubicBezTo>
                    <a:pt x="389" y="5595"/>
                    <a:pt x="512" y="5489"/>
                    <a:pt x="512" y="5347"/>
                  </a:cubicBezTo>
                  <a:cubicBezTo>
                    <a:pt x="565" y="4464"/>
                    <a:pt x="794" y="3581"/>
                    <a:pt x="1112" y="2734"/>
                  </a:cubicBezTo>
                  <a:cubicBezTo>
                    <a:pt x="1430" y="1868"/>
                    <a:pt x="1818" y="1038"/>
                    <a:pt x="2207" y="208"/>
                  </a:cubicBezTo>
                  <a:cubicBezTo>
                    <a:pt x="2242" y="137"/>
                    <a:pt x="2225" y="49"/>
                    <a:pt x="2155" y="14"/>
                  </a:cubicBezTo>
                  <a:cubicBezTo>
                    <a:pt x="2136" y="5"/>
                    <a:pt x="2116" y="0"/>
                    <a:pt x="209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5"/>
            <p:cNvSpPr/>
            <p:nvPr/>
          </p:nvSpPr>
          <p:spPr>
            <a:xfrm rot="-1123107">
              <a:off x="6899020" y="387326"/>
              <a:ext cx="179602" cy="372181"/>
            </a:xfrm>
            <a:custGeom>
              <a:avLst/>
              <a:gdLst/>
              <a:ahLst/>
              <a:cxnLst/>
              <a:rect l="l" t="t" r="r" b="b"/>
              <a:pathLst>
                <a:path w="3903" h="8088" extrusionOk="0">
                  <a:moveTo>
                    <a:pt x="3452" y="1"/>
                  </a:moveTo>
                  <a:cubicBezTo>
                    <a:pt x="3398" y="1"/>
                    <a:pt x="3342" y="22"/>
                    <a:pt x="3302" y="70"/>
                  </a:cubicBezTo>
                  <a:cubicBezTo>
                    <a:pt x="2932" y="510"/>
                    <a:pt x="2190" y="1464"/>
                    <a:pt x="1289" y="3072"/>
                  </a:cubicBezTo>
                  <a:cubicBezTo>
                    <a:pt x="0" y="5403"/>
                    <a:pt x="601" y="8087"/>
                    <a:pt x="601" y="8087"/>
                  </a:cubicBezTo>
                  <a:cubicBezTo>
                    <a:pt x="601" y="8087"/>
                    <a:pt x="2560" y="5544"/>
                    <a:pt x="3338" y="3830"/>
                  </a:cubicBezTo>
                  <a:cubicBezTo>
                    <a:pt x="3903" y="2559"/>
                    <a:pt x="3744" y="899"/>
                    <a:pt x="3638" y="157"/>
                  </a:cubicBezTo>
                  <a:cubicBezTo>
                    <a:pt x="3627" y="59"/>
                    <a:pt x="3541" y="1"/>
                    <a:pt x="3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5"/>
            <p:cNvSpPr/>
            <p:nvPr/>
          </p:nvSpPr>
          <p:spPr>
            <a:xfrm rot="-1123107">
              <a:off x="6924014" y="384642"/>
              <a:ext cx="138187" cy="375034"/>
            </a:xfrm>
            <a:custGeom>
              <a:avLst/>
              <a:gdLst/>
              <a:ahLst/>
              <a:cxnLst/>
              <a:rect l="l" t="t" r="r" b="b"/>
              <a:pathLst>
                <a:path w="3003" h="8150" extrusionOk="0">
                  <a:moveTo>
                    <a:pt x="2952" y="1"/>
                  </a:moveTo>
                  <a:cubicBezTo>
                    <a:pt x="2940" y="1"/>
                    <a:pt x="2927" y="13"/>
                    <a:pt x="2915" y="26"/>
                  </a:cubicBezTo>
                  <a:lnTo>
                    <a:pt x="19" y="8096"/>
                  </a:lnTo>
                  <a:cubicBezTo>
                    <a:pt x="0" y="8114"/>
                    <a:pt x="19" y="8131"/>
                    <a:pt x="36" y="8150"/>
                  </a:cubicBezTo>
                  <a:lnTo>
                    <a:pt x="54" y="8150"/>
                  </a:lnTo>
                  <a:cubicBezTo>
                    <a:pt x="71" y="8150"/>
                    <a:pt x="89" y="8131"/>
                    <a:pt x="89" y="8114"/>
                  </a:cubicBezTo>
                  <a:lnTo>
                    <a:pt x="3002" y="61"/>
                  </a:lnTo>
                  <a:cubicBezTo>
                    <a:pt x="3002" y="26"/>
                    <a:pt x="2986" y="8"/>
                    <a:pt x="2967" y="8"/>
                  </a:cubicBezTo>
                  <a:cubicBezTo>
                    <a:pt x="2962" y="3"/>
                    <a:pt x="2957" y="1"/>
                    <a:pt x="295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5"/>
            <p:cNvSpPr/>
            <p:nvPr/>
          </p:nvSpPr>
          <p:spPr>
            <a:xfrm rot="-1123107">
              <a:off x="6965298" y="440526"/>
              <a:ext cx="72338" cy="36583"/>
            </a:xfrm>
            <a:custGeom>
              <a:avLst/>
              <a:gdLst/>
              <a:ahLst/>
              <a:cxnLst/>
              <a:rect l="l" t="t" r="r" b="b"/>
              <a:pathLst>
                <a:path w="1572" h="795" extrusionOk="0">
                  <a:moveTo>
                    <a:pt x="36" y="0"/>
                  </a:moveTo>
                  <a:cubicBezTo>
                    <a:pt x="18" y="17"/>
                    <a:pt x="1" y="53"/>
                    <a:pt x="18" y="71"/>
                  </a:cubicBezTo>
                  <a:lnTo>
                    <a:pt x="495" y="777"/>
                  </a:lnTo>
                  <a:cubicBezTo>
                    <a:pt x="495" y="794"/>
                    <a:pt x="512" y="794"/>
                    <a:pt x="530" y="794"/>
                  </a:cubicBezTo>
                  <a:lnTo>
                    <a:pt x="547" y="794"/>
                  </a:lnTo>
                  <a:lnTo>
                    <a:pt x="1555" y="335"/>
                  </a:lnTo>
                  <a:cubicBezTo>
                    <a:pt x="1572" y="335"/>
                    <a:pt x="1572" y="300"/>
                    <a:pt x="1572" y="283"/>
                  </a:cubicBezTo>
                  <a:cubicBezTo>
                    <a:pt x="1560" y="270"/>
                    <a:pt x="1547" y="258"/>
                    <a:pt x="1534" y="258"/>
                  </a:cubicBezTo>
                  <a:cubicBezTo>
                    <a:pt x="1529" y="258"/>
                    <a:pt x="1524" y="260"/>
                    <a:pt x="1519" y="265"/>
                  </a:cubicBezTo>
                  <a:lnTo>
                    <a:pt x="530" y="707"/>
                  </a:lnTo>
                  <a:lnTo>
                    <a:pt x="88" y="17"/>
                  </a:lnTo>
                  <a:cubicBezTo>
                    <a:pt x="71" y="0"/>
                    <a:pt x="53" y="0"/>
                    <a:pt x="3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5"/>
            <p:cNvSpPr/>
            <p:nvPr/>
          </p:nvSpPr>
          <p:spPr>
            <a:xfrm rot="-1123107">
              <a:off x="6948033" y="517731"/>
              <a:ext cx="105700" cy="43486"/>
            </a:xfrm>
            <a:custGeom>
              <a:avLst/>
              <a:gdLst/>
              <a:ahLst/>
              <a:cxnLst/>
              <a:rect l="l" t="t" r="r" b="b"/>
              <a:pathLst>
                <a:path w="2297" h="945" extrusionOk="0">
                  <a:moveTo>
                    <a:pt x="37" y="1"/>
                  </a:moveTo>
                  <a:cubicBezTo>
                    <a:pt x="31" y="1"/>
                    <a:pt x="25" y="3"/>
                    <a:pt x="19" y="9"/>
                  </a:cubicBezTo>
                  <a:cubicBezTo>
                    <a:pt x="1" y="26"/>
                    <a:pt x="1" y="61"/>
                    <a:pt x="19" y="79"/>
                  </a:cubicBezTo>
                  <a:lnTo>
                    <a:pt x="813" y="927"/>
                  </a:lnTo>
                  <a:cubicBezTo>
                    <a:pt x="832" y="944"/>
                    <a:pt x="832" y="944"/>
                    <a:pt x="849" y="944"/>
                  </a:cubicBezTo>
                  <a:lnTo>
                    <a:pt x="867" y="944"/>
                  </a:lnTo>
                  <a:lnTo>
                    <a:pt x="2261" y="362"/>
                  </a:lnTo>
                  <a:cubicBezTo>
                    <a:pt x="2280" y="344"/>
                    <a:pt x="2297" y="327"/>
                    <a:pt x="2280" y="308"/>
                  </a:cubicBezTo>
                  <a:cubicBezTo>
                    <a:pt x="2280" y="273"/>
                    <a:pt x="2245" y="273"/>
                    <a:pt x="2226" y="273"/>
                  </a:cubicBezTo>
                  <a:lnTo>
                    <a:pt x="867" y="856"/>
                  </a:lnTo>
                  <a:lnTo>
                    <a:pt x="72" y="9"/>
                  </a:lnTo>
                  <a:cubicBezTo>
                    <a:pt x="60" y="9"/>
                    <a:pt x="48" y="1"/>
                    <a:pt x="3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5"/>
            <p:cNvSpPr/>
            <p:nvPr/>
          </p:nvSpPr>
          <p:spPr>
            <a:xfrm rot="-1123107">
              <a:off x="6943836" y="589060"/>
              <a:ext cx="97555" cy="49468"/>
            </a:xfrm>
            <a:custGeom>
              <a:avLst/>
              <a:gdLst/>
              <a:ahLst/>
              <a:cxnLst/>
              <a:rect l="l" t="t" r="r" b="b"/>
              <a:pathLst>
                <a:path w="2120" h="1075" extrusionOk="0">
                  <a:moveTo>
                    <a:pt x="51" y="1"/>
                  </a:moveTo>
                  <a:cubicBezTo>
                    <a:pt x="40" y="1"/>
                    <a:pt x="27" y="5"/>
                    <a:pt x="19" y="15"/>
                  </a:cubicBezTo>
                  <a:cubicBezTo>
                    <a:pt x="1" y="32"/>
                    <a:pt x="1" y="50"/>
                    <a:pt x="19" y="67"/>
                  </a:cubicBezTo>
                  <a:lnTo>
                    <a:pt x="813" y="1056"/>
                  </a:lnTo>
                  <a:cubicBezTo>
                    <a:pt x="831" y="1074"/>
                    <a:pt x="831" y="1074"/>
                    <a:pt x="848" y="1074"/>
                  </a:cubicBezTo>
                  <a:lnTo>
                    <a:pt x="867" y="1074"/>
                  </a:lnTo>
                  <a:lnTo>
                    <a:pt x="2084" y="580"/>
                  </a:lnTo>
                  <a:cubicBezTo>
                    <a:pt x="2120" y="561"/>
                    <a:pt x="2120" y="544"/>
                    <a:pt x="2120" y="526"/>
                  </a:cubicBezTo>
                  <a:cubicBezTo>
                    <a:pt x="2108" y="514"/>
                    <a:pt x="2095" y="501"/>
                    <a:pt x="2083" y="501"/>
                  </a:cubicBezTo>
                  <a:cubicBezTo>
                    <a:pt x="2078" y="501"/>
                    <a:pt x="2072" y="504"/>
                    <a:pt x="2067" y="509"/>
                  </a:cubicBezTo>
                  <a:lnTo>
                    <a:pt x="867" y="985"/>
                  </a:lnTo>
                  <a:lnTo>
                    <a:pt x="71" y="15"/>
                  </a:lnTo>
                  <a:cubicBezTo>
                    <a:pt x="71" y="5"/>
                    <a:pt x="62" y="1"/>
                    <a:pt x="5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5"/>
            <p:cNvSpPr/>
            <p:nvPr/>
          </p:nvSpPr>
          <p:spPr>
            <a:xfrm rot="-1123107">
              <a:off x="6953704" y="659417"/>
              <a:ext cx="66678" cy="42933"/>
            </a:xfrm>
            <a:custGeom>
              <a:avLst/>
              <a:gdLst/>
              <a:ahLst/>
              <a:cxnLst/>
              <a:rect l="l" t="t" r="r" b="b"/>
              <a:pathLst>
                <a:path w="1449" h="933" extrusionOk="0">
                  <a:moveTo>
                    <a:pt x="45" y="1"/>
                  </a:moveTo>
                  <a:cubicBezTo>
                    <a:pt x="36" y="1"/>
                    <a:pt x="27" y="5"/>
                    <a:pt x="19" y="14"/>
                  </a:cubicBezTo>
                  <a:cubicBezTo>
                    <a:pt x="0" y="14"/>
                    <a:pt x="0" y="50"/>
                    <a:pt x="19" y="67"/>
                  </a:cubicBezTo>
                  <a:lnTo>
                    <a:pt x="654" y="914"/>
                  </a:lnTo>
                  <a:lnTo>
                    <a:pt x="671" y="933"/>
                  </a:lnTo>
                  <a:cubicBezTo>
                    <a:pt x="690" y="933"/>
                    <a:pt x="690" y="933"/>
                    <a:pt x="690" y="914"/>
                  </a:cubicBezTo>
                  <a:lnTo>
                    <a:pt x="1431" y="596"/>
                  </a:lnTo>
                  <a:cubicBezTo>
                    <a:pt x="1448" y="596"/>
                    <a:pt x="1448" y="561"/>
                    <a:pt x="1448" y="544"/>
                  </a:cubicBezTo>
                  <a:cubicBezTo>
                    <a:pt x="1436" y="531"/>
                    <a:pt x="1424" y="519"/>
                    <a:pt x="1411" y="519"/>
                  </a:cubicBezTo>
                  <a:cubicBezTo>
                    <a:pt x="1406" y="519"/>
                    <a:pt x="1401" y="521"/>
                    <a:pt x="1396" y="526"/>
                  </a:cubicBezTo>
                  <a:lnTo>
                    <a:pt x="690" y="844"/>
                  </a:lnTo>
                  <a:lnTo>
                    <a:pt x="71" y="14"/>
                  </a:lnTo>
                  <a:cubicBezTo>
                    <a:pt x="62" y="5"/>
                    <a:pt x="54" y="1"/>
                    <a:pt x="4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5"/>
            <p:cNvSpPr/>
            <p:nvPr/>
          </p:nvSpPr>
          <p:spPr>
            <a:xfrm rot="-1123107">
              <a:off x="6851296" y="1181426"/>
              <a:ext cx="598168" cy="175553"/>
            </a:xfrm>
            <a:custGeom>
              <a:avLst/>
              <a:gdLst/>
              <a:ahLst/>
              <a:cxnLst/>
              <a:rect l="l" t="t" r="r" b="b"/>
              <a:pathLst>
                <a:path w="12999" h="3815" extrusionOk="0">
                  <a:moveTo>
                    <a:pt x="11241" y="0"/>
                  </a:moveTo>
                  <a:cubicBezTo>
                    <a:pt x="10595" y="0"/>
                    <a:pt x="9954" y="88"/>
                    <a:pt x="9342" y="198"/>
                  </a:cubicBezTo>
                  <a:cubicBezTo>
                    <a:pt x="8265" y="393"/>
                    <a:pt x="7187" y="640"/>
                    <a:pt x="6128" y="940"/>
                  </a:cubicBezTo>
                  <a:cubicBezTo>
                    <a:pt x="5068" y="1258"/>
                    <a:pt x="4044" y="1629"/>
                    <a:pt x="3038" y="2070"/>
                  </a:cubicBezTo>
                  <a:cubicBezTo>
                    <a:pt x="2014" y="2494"/>
                    <a:pt x="1042" y="2988"/>
                    <a:pt x="88" y="3536"/>
                  </a:cubicBezTo>
                  <a:cubicBezTo>
                    <a:pt x="17" y="3572"/>
                    <a:pt x="0" y="3659"/>
                    <a:pt x="36" y="3730"/>
                  </a:cubicBezTo>
                  <a:cubicBezTo>
                    <a:pt x="62" y="3782"/>
                    <a:pt x="115" y="3814"/>
                    <a:pt x="170" y="3814"/>
                  </a:cubicBezTo>
                  <a:cubicBezTo>
                    <a:pt x="190" y="3814"/>
                    <a:pt x="210" y="3810"/>
                    <a:pt x="229" y="3801"/>
                  </a:cubicBezTo>
                  <a:cubicBezTo>
                    <a:pt x="1183" y="3289"/>
                    <a:pt x="2172" y="2812"/>
                    <a:pt x="3179" y="2423"/>
                  </a:cubicBezTo>
                  <a:cubicBezTo>
                    <a:pt x="4185" y="2018"/>
                    <a:pt x="5209" y="1681"/>
                    <a:pt x="6252" y="1399"/>
                  </a:cubicBezTo>
                  <a:cubicBezTo>
                    <a:pt x="7312" y="1116"/>
                    <a:pt x="8371" y="904"/>
                    <a:pt x="9431" y="763"/>
                  </a:cubicBezTo>
                  <a:cubicBezTo>
                    <a:pt x="9971" y="682"/>
                    <a:pt x="10515" y="625"/>
                    <a:pt x="11048" y="625"/>
                  </a:cubicBezTo>
                  <a:cubicBezTo>
                    <a:pt x="11561" y="625"/>
                    <a:pt x="12062" y="678"/>
                    <a:pt x="12539" y="817"/>
                  </a:cubicBezTo>
                  <a:lnTo>
                    <a:pt x="12556" y="817"/>
                  </a:lnTo>
                  <a:cubicBezTo>
                    <a:pt x="12587" y="826"/>
                    <a:pt x="12617" y="830"/>
                    <a:pt x="12647" y="830"/>
                  </a:cubicBezTo>
                  <a:cubicBezTo>
                    <a:pt x="12790" y="830"/>
                    <a:pt x="12919" y="732"/>
                    <a:pt x="12963" y="586"/>
                  </a:cubicBezTo>
                  <a:cubicBezTo>
                    <a:pt x="12998" y="410"/>
                    <a:pt x="12892" y="216"/>
                    <a:pt x="12716" y="181"/>
                  </a:cubicBezTo>
                  <a:cubicBezTo>
                    <a:pt x="12228" y="51"/>
                    <a:pt x="11733" y="0"/>
                    <a:pt x="11241"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5"/>
            <p:cNvSpPr/>
            <p:nvPr/>
          </p:nvSpPr>
          <p:spPr>
            <a:xfrm rot="-1123107">
              <a:off x="6627194" y="1404532"/>
              <a:ext cx="406371" cy="322345"/>
            </a:xfrm>
            <a:custGeom>
              <a:avLst/>
              <a:gdLst/>
              <a:ahLst/>
              <a:cxnLst/>
              <a:rect l="l" t="t" r="r" b="b"/>
              <a:pathLst>
                <a:path w="8831" h="7005" extrusionOk="0">
                  <a:moveTo>
                    <a:pt x="6354" y="1"/>
                  </a:moveTo>
                  <a:cubicBezTo>
                    <a:pt x="6057" y="1"/>
                    <a:pt x="5757" y="18"/>
                    <a:pt x="5457" y="59"/>
                  </a:cubicBezTo>
                  <a:cubicBezTo>
                    <a:pt x="4486" y="165"/>
                    <a:pt x="3533" y="448"/>
                    <a:pt x="2596" y="783"/>
                  </a:cubicBezTo>
                  <a:cubicBezTo>
                    <a:pt x="2438" y="837"/>
                    <a:pt x="2261" y="907"/>
                    <a:pt x="2085" y="959"/>
                  </a:cubicBezTo>
                  <a:cubicBezTo>
                    <a:pt x="1378" y="1225"/>
                    <a:pt x="637" y="1525"/>
                    <a:pt x="177" y="2125"/>
                  </a:cubicBezTo>
                  <a:cubicBezTo>
                    <a:pt x="71" y="2249"/>
                    <a:pt x="1" y="2443"/>
                    <a:pt x="88" y="2567"/>
                  </a:cubicBezTo>
                  <a:cubicBezTo>
                    <a:pt x="142" y="2638"/>
                    <a:pt x="248" y="2673"/>
                    <a:pt x="336" y="2690"/>
                  </a:cubicBezTo>
                  <a:cubicBezTo>
                    <a:pt x="673" y="2775"/>
                    <a:pt x="1023" y="2815"/>
                    <a:pt x="1375" y="2815"/>
                  </a:cubicBezTo>
                  <a:cubicBezTo>
                    <a:pt x="1612" y="2815"/>
                    <a:pt x="1850" y="2797"/>
                    <a:pt x="2085" y="2761"/>
                  </a:cubicBezTo>
                  <a:lnTo>
                    <a:pt x="2085" y="2761"/>
                  </a:lnTo>
                  <a:cubicBezTo>
                    <a:pt x="1678" y="2920"/>
                    <a:pt x="1308" y="3168"/>
                    <a:pt x="1025" y="3502"/>
                  </a:cubicBezTo>
                  <a:cubicBezTo>
                    <a:pt x="919" y="3608"/>
                    <a:pt x="813" y="3785"/>
                    <a:pt x="901" y="3909"/>
                  </a:cubicBezTo>
                  <a:cubicBezTo>
                    <a:pt x="971" y="4015"/>
                    <a:pt x="1113" y="4032"/>
                    <a:pt x="1219" y="4032"/>
                  </a:cubicBezTo>
                  <a:cubicBezTo>
                    <a:pt x="1678" y="4032"/>
                    <a:pt x="2137" y="3926"/>
                    <a:pt x="2561" y="3714"/>
                  </a:cubicBezTo>
                  <a:lnTo>
                    <a:pt x="2561" y="3714"/>
                  </a:lnTo>
                  <a:cubicBezTo>
                    <a:pt x="2349" y="3909"/>
                    <a:pt x="2155" y="4121"/>
                    <a:pt x="1943" y="4315"/>
                  </a:cubicBezTo>
                  <a:cubicBezTo>
                    <a:pt x="1802" y="4456"/>
                    <a:pt x="1661" y="4616"/>
                    <a:pt x="1590" y="4792"/>
                  </a:cubicBezTo>
                  <a:cubicBezTo>
                    <a:pt x="1520" y="4986"/>
                    <a:pt x="1572" y="5233"/>
                    <a:pt x="1748" y="5339"/>
                  </a:cubicBezTo>
                  <a:cubicBezTo>
                    <a:pt x="1806" y="5375"/>
                    <a:pt x="1868" y="5388"/>
                    <a:pt x="1934" y="5388"/>
                  </a:cubicBezTo>
                  <a:cubicBezTo>
                    <a:pt x="2030" y="5388"/>
                    <a:pt x="2131" y="5360"/>
                    <a:pt x="2226" y="5339"/>
                  </a:cubicBezTo>
                  <a:cubicBezTo>
                    <a:pt x="2631" y="5216"/>
                    <a:pt x="3020" y="5021"/>
                    <a:pt x="3373" y="4792"/>
                  </a:cubicBezTo>
                  <a:lnTo>
                    <a:pt x="3373" y="4792"/>
                  </a:lnTo>
                  <a:cubicBezTo>
                    <a:pt x="3091" y="5075"/>
                    <a:pt x="2826" y="5393"/>
                    <a:pt x="2631" y="5728"/>
                  </a:cubicBezTo>
                  <a:cubicBezTo>
                    <a:pt x="2525" y="5904"/>
                    <a:pt x="2473" y="6205"/>
                    <a:pt x="2650" y="6293"/>
                  </a:cubicBezTo>
                  <a:cubicBezTo>
                    <a:pt x="2677" y="6304"/>
                    <a:pt x="2704" y="6308"/>
                    <a:pt x="2732" y="6308"/>
                  </a:cubicBezTo>
                  <a:cubicBezTo>
                    <a:pt x="2793" y="6308"/>
                    <a:pt x="2854" y="6288"/>
                    <a:pt x="2914" y="6276"/>
                  </a:cubicBezTo>
                  <a:cubicBezTo>
                    <a:pt x="3373" y="6116"/>
                    <a:pt x="3745" y="5781"/>
                    <a:pt x="4098" y="5428"/>
                  </a:cubicBezTo>
                  <a:lnTo>
                    <a:pt x="4098" y="5428"/>
                  </a:lnTo>
                  <a:cubicBezTo>
                    <a:pt x="3868" y="5798"/>
                    <a:pt x="3656" y="6205"/>
                    <a:pt x="3498" y="6629"/>
                  </a:cubicBezTo>
                  <a:cubicBezTo>
                    <a:pt x="3462" y="6770"/>
                    <a:pt x="3444" y="6964"/>
                    <a:pt x="3585" y="6999"/>
                  </a:cubicBezTo>
                  <a:cubicBezTo>
                    <a:pt x="3596" y="7003"/>
                    <a:pt x="3607" y="7004"/>
                    <a:pt x="3618" y="7004"/>
                  </a:cubicBezTo>
                  <a:cubicBezTo>
                    <a:pt x="3666" y="7004"/>
                    <a:pt x="3720" y="6979"/>
                    <a:pt x="3762" y="6964"/>
                  </a:cubicBezTo>
                  <a:cubicBezTo>
                    <a:pt x="4150" y="6735"/>
                    <a:pt x="4433" y="6382"/>
                    <a:pt x="4698" y="6029"/>
                  </a:cubicBezTo>
                  <a:cubicBezTo>
                    <a:pt x="5158" y="5410"/>
                    <a:pt x="5546" y="4774"/>
                    <a:pt x="5935" y="4121"/>
                  </a:cubicBezTo>
                  <a:lnTo>
                    <a:pt x="5987" y="4015"/>
                  </a:lnTo>
                  <a:cubicBezTo>
                    <a:pt x="6517" y="3149"/>
                    <a:pt x="7065" y="2355"/>
                    <a:pt x="7701" y="1614"/>
                  </a:cubicBezTo>
                  <a:cubicBezTo>
                    <a:pt x="7948" y="1331"/>
                    <a:pt x="8230" y="1030"/>
                    <a:pt x="8530" y="748"/>
                  </a:cubicBezTo>
                  <a:cubicBezTo>
                    <a:pt x="8831" y="448"/>
                    <a:pt x="8636" y="413"/>
                    <a:pt x="8266" y="288"/>
                  </a:cubicBezTo>
                  <a:cubicBezTo>
                    <a:pt x="7965" y="182"/>
                    <a:pt x="7665" y="112"/>
                    <a:pt x="7347" y="76"/>
                  </a:cubicBezTo>
                  <a:lnTo>
                    <a:pt x="6976" y="24"/>
                  </a:lnTo>
                  <a:cubicBezTo>
                    <a:pt x="6771" y="10"/>
                    <a:pt x="6563" y="1"/>
                    <a:pt x="6354"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5"/>
            <p:cNvSpPr/>
            <p:nvPr/>
          </p:nvSpPr>
          <p:spPr>
            <a:xfrm rot="-1123107">
              <a:off x="6727205" y="1388050"/>
              <a:ext cx="286913" cy="220833"/>
            </a:xfrm>
            <a:custGeom>
              <a:avLst/>
              <a:gdLst/>
              <a:ahLst/>
              <a:cxnLst/>
              <a:rect l="l" t="t" r="r" b="b"/>
              <a:pathLst>
                <a:path w="6235" h="4799" extrusionOk="0">
                  <a:moveTo>
                    <a:pt x="3758" y="1"/>
                  </a:moveTo>
                  <a:cubicBezTo>
                    <a:pt x="3461" y="1"/>
                    <a:pt x="3161" y="18"/>
                    <a:pt x="2861" y="59"/>
                  </a:cubicBezTo>
                  <a:cubicBezTo>
                    <a:pt x="1890" y="165"/>
                    <a:pt x="937" y="448"/>
                    <a:pt x="0" y="783"/>
                  </a:cubicBezTo>
                  <a:cubicBezTo>
                    <a:pt x="321" y="883"/>
                    <a:pt x="655" y="913"/>
                    <a:pt x="990" y="913"/>
                  </a:cubicBezTo>
                  <a:cubicBezTo>
                    <a:pt x="1190" y="913"/>
                    <a:pt x="1391" y="902"/>
                    <a:pt x="1590" y="889"/>
                  </a:cubicBezTo>
                  <a:lnTo>
                    <a:pt x="1590" y="889"/>
                  </a:lnTo>
                  <a:cubicBezTo>
                    <a:pt x="1149" y="1084"/>
                    <a:pt x="742" y="1348"/>
                    <a:pt x="372" y="1649"/>
                  </a:cubicBezTo>
                  <a:cubicBezTo>
                    <a:pt x="266" y="1736"/>
                    <a:pt x="160" y="1842"/>
                    <a:pt x="106" y="1967"/>
                  </a:cubicBezTo>
                  <a:cubicBezTo>
                    <a:pt x="54" y="2090"/>
                    <a:pt x="71" y="2266"/>
                    <a:pt x="177" y="2355"/>
                  </a:cubicBezTo>
                  <a:cubicBezTo>
                    <a:pt x="247" y="2408"/>
                    <a:pt x="318" y="2426"/>
                    <a:pt x="407" y="2426"/>
                  </a:cubicBezTo>
                  <a:cubicBezTo>
                    <a:pt x="496" y="2438"/>
                    <a:pt x="585" y="2444"/>
                    <a:pt x="673" y="2444"/>
                  </a:cubicBezTo>
                  <a:cubicBezTo>
                    <a:pt x="1215" y="2444"/>
                    <a:pt x="1744" y="2229"/>
                    <a:pt x="2261" y="2002"/>
                  </a:cubicBezTo>
                  <a:lnTo>
                    <a:pt x="2261" y="2002"/>
                  </a:lnTo>
                  <a:cubicBezTo>
                    <a:pt x="1820" y="2249"/>
                    <a:pt x="1413" y="2567"/>
                    <a:pt x="1095" y="2956"/>
                  </a:cubicBezTo>
                  <a:cubicBezTo>
                    <a:pt x="937" y="3149"/>
                    <a:pt x="796" y="3432"/>
                    <a:pt x="937" y="3644"/>
                  </a:cubicBezTo>
                  <a:cubicBezTo>
                    <a:pt x="1010" y="3753"/>
                    <a:pt x="1134" y="3792"/>
                    <a:pt x="1271" y="3792"/>
                  </a:cubicBezTo>
                  <a:cubicBezTo>
                    <a:pt x="1400" y="3792"/>
                    <a:pt x="1540" y="3758"/>
                    <a:pt x="1660" y="3714"/>
                  </a:cubicBezTo>
                  <a:cubicBezTo>
                    <a:pt x="2225" y="3502"/>
                    <a:pt x="2738" y="3185"/>
                    <a:pt x="3179" y="2779"/>
                  </a:cubicBezTo>
                  <a:lnTo>
                    <a:pt x="3179" y="2779"/>
                  </a:lnTo>
                  <a:cubicBezTo>
                    <a:pt x="2915" y="3079"/>
                    <a:pt x="2649" y="3397"/>
                    <a:pt x="2402" y="3733"/>
                  </a:cubicBezTo>
                  <a:cubicBezTo>
                    <a:pt x="2244" y="3962"/>
                    <a:pt x="2067" y="4209"/>
                    <a:pt x="2013" y="4491"/>
                  </a:cubicBezTo>
                  <a:cubicBezTo>
                    <a:pt x="2013" y="4562"/>
                    <a:pt x="2013" y="4651"/>
                    <a:pt x="2049" y="4703"/>
                  </a:cubicBezTo>
                  <a:cubicBezTo>
                    <a:pt x="2090" y="4773"/>
                    <a:pt x="2164" y="4798"/>
                    <a:pt x="2244" y="4798"/>
                  </a:cubicBezTo>
                  <a:cubicBezTo>
                    <a:pt x="2267" y="4798"/>
                    <a:pt x="2291" y="4796"/>
                    <a:pt x="2314" y="4792"/>
                  </a:cubicBezTo>
                  <a:cubicBezTo>
                    <a:pt x="2632" y="4774"/>
                    <a:pt x="2915" y="4527"/>
                    <a:pt x="3144" y="4298"/>
                  </a:cubicBezTo>
                  <a:cubicBezTo>
                    <a:pt x="3214" y="4244"/>
                    <a:pt x="3268" y="4192"/>
                    <a:pt x="3339" y="4121"/>
                  </a:cubicBezTo>
                  <a:lnTo>
                    <a:pt x="3391" y="4015"/>
                  </a:lnTo>
                  <a:cubicBezTo>
                    <a:pt x="3921" y="3149"/>
                    <a:pt x="4469" y="2355"/>
                    <a:pt x="5105" y="1614"/>
                  </a:cubicBezTo>
                  <a:cubicBezTo>
                    <a:pt x="5352" y="1331"/>
                    <a:pt x="5634" y="1030"/>
                    <a:pt x="5934" y="748"/>
                  </a:cubicBezTo>
                  <a:cubicBezTo>
                    <a:pt x="6235" y="448"/>
                    <a:pt x="6040" y="413"/>
                    <a:pt x="5670" y="288"/>
                  </a:cubicBezTo>
                  <a:cubicBezTo>
                    <a:pt x="5369" y="182"/>
                    <a:pt x="5069" y="112"/>
                    <a:pt x="4751" y="76"/>
                  </a:cubicBezTo>
                  <a:lnTo>
                    <a:pt x="4380" y="24"/>
                  </a:lnTo>
                  <a:cubicBezTo>
                    <a:pt x="4175" y="10"/>
                    <a:pt x="3967" y="1"/>
                    <a:pt x="3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5"/>
            <p:cNvSpPr/>
            <p:nvPr/>
          </p:nvSpPr>
          <p:spPr>
            <a:xfrm rot="-1123107">
              <a:off x="6900124" y="1360657"/>
              <a:ext cx="85407" cy="73672"/>
            </a:xfrm>
            <a:custGeom>
              <a:avLst/>
              <a:gdLst/>
              <a:ahLst/>
              <a:cxnLst/>
              <a:rect l="l" t="t" r="r" b="b"/>
              <a:pathLst>
                <a:path w="1856" h="1601" extrusionOk="0">
                  <a:moveTo>
                    <a:pt x="1" y="0"/>
                  </a:moveTo>
                  <a:cubicBezTo>
                    <a:pt x="1" y="17"/>
                    <a:pt x="1" y="17"/>
                    <a:pt x="19" y="35"/>
                  </a:cubicBezTo>
                  <a:cubicBezTo>
                    <a:pt x="19" y="88"/>
                    <a:pt x="71" y="106"/>
                    <a:pt x="107" y="141"/>
                  </a:cubicBezTo>
                  <a:cubicBezTo>
                    <a:pt x="337" y="264"/>
                    <a:pt x="584" y="335"/>
                    <a:pt x="849" y="353"/>
                  </a:cubicBezTo>
                  <a:cubicBezTo>
                    <a:pt x="601" y="389"/>
                    <a:pt x="354" y="441"/>
                    <a:pt x="177" y="636"/>
                  </a:cubicBezTo>
                  <a:cubicBezTo>
                    <a:pt x="161" y="653"/>
                    <a:pt x="125" y="688"/>
                    <a:pt x="125" y="724"/>
                  </a:cubicBezTo>
                  <a:cubicBezTo>
                    <a:pt x="107" y="848"/>
                    <a:pt x="266" y="883"/>
                    <a:pt x="372" y="883"/>
                  </a:cubicBezTo>
                  <a:cubicBezTo>
                    <a:pt x="620" y="865"/>
                    <a:pt x="849" y="829"/>
                    <a:pt x="1079" y="742"/>
                  </a:cubicBezTo>
                  <a:lnTo>
                    <a:pt x="1079" y="742"/>
                  </a:lnTo>
                  <a:cubicBezTo>
                    <a:pt x="919" y="883"/>
                    <a:pt x="778" y="1041"/>
                    <a:pt x="655" y="1218"/>
                  </a:cubicBezTo>
                  <a:cubicBezTo>
                    <a:pt x="601" y="1272"/>
                    <a:pt x="566" y="1324"/>
                    <a:pt x="549" y="1395"/>
                  </a:cubicBezTo>
                  <a:cubicBezTo>
                    <a:pt x="531" y="1465"/>
                    <a:pt x="549" y="1536"/>
                    <a:pt x="601" y="1571"/>
                  </a:cubicBezTo>
                  <a:cubicBezTo>
                    <a:pt x="622" y="1592"/>
                    <a:pt x="643" y="1601"/>
                    <a:pt x="668" y="1601"/>
                  </a:cubicBezTo>
                  <a:cubicBezTo>
                    <a:pt x="685" y="1601"/>
                    <a:pt x="704" y="1597"/>
                    <a:pt x="726" y="1590"/>
                  </a:cubicBezTo>
                  <a:cubicBezTo>
                    <a:pt x="973" y="1307"/>
                    <a:pt x="1255" y="1006"/>
                    <a:pt x="1555" y="724"/>
                  </a:cubicBezTo>
                  <a:cubicBezTo>
                    <a:pt x="1856" y="424"/>
                    <a:pt x="1661" y="389"/>
                    <a:pt x="1291" y="264"/>
                  </a:cubicBezTo>
                  <a:cubicBezTo>
                    <a:pt x="990" y="158"/>
                    <a:pt x="690" y="88"/>
                    <a:pt x="372" y="52"/>
                  </a:cubicBezTo>
                  <a:lnTo>
                    <a:pt x="1" y="0"/>
                  </a:ln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 name="Google Shape;259;p5"/>
          <p:cNvGrpSpPr/>
          <p:nvPr/>
        </p:nvGrpSpPr>
        <p:grpSpPr>
          <a:xfrm rot="7057070">
            <a:off x="483577" y="5673406"/>
            <a:ext cx="384707" cy="1204990"/>
            <a:chOff x="768875" y="1271550"/>
            <a:chExt cx="115425" cy="482050"/>
          </a:xfrm>
        </p:grpSpPr>
        <p:sp>
          <p:nvSpPr>
            <p:cNvPr id="260" name="Google Shape;260;p5"/>
            <p:cNvSpPr/>
            <p:nvPr/>
          </p:nvSpPr>
          <p:spPr>
            <a:xfrm>
              <a:off x="768875" y="1271550"/>
              <a:ext cx="115425" cy="482050"/>
            </a:xfrm>
            <a:custGeom>
              <a:avLst/>
              <a:gdLst/>
              <a:ahLst/>
              <a:cxnLst/>
              <a:rect l="l" t="t" r="r" b="b"/>
              <a:pathLst>
                <a:path w="4617" h="19282" extrusionOk="0">
                  <a:moveTo>
                    <a:pt x="1149" y="0"/>
                  </a:moveTo>
                  <a:cubicBezTo>
                    <a:pt x="1029" y="0"/>
                    <a:pt x="909" y="62"/>
                    <a:pt x="887" y="173"/>
                  </a:cubicBezTo>
                  <a:cubicBezTo>
                    <a:pt x="645" y="1383"/>
                    <a:pt x="202" y="4266"/>
                    <a:pt x="100" y="8842"/>
                  </a:cubicBezTo>
                  <a:cubicBezTo>
                    <a:pt x="0" y="13943"/>
                    <a:pt x="1815" y="17895"/>
                    <a:pt x="2500" y="19185"/>
                  </a:cubicBezTo>
                  <a:cubicBezTo>
                    <a:pt x="2538" y="19250"/>
                    <a:pt x="2614" y="19281"/>
                    <a:pt x="2689" y="19281"/>
                  </a:cubicBezTo>
                  <a:cubicBezTo>
                    <a:pt x="2776" y="19281"/>
                    <a:pt x="2861" y="19240"/>
                    <a:pt x="2882" y="19164"/>
                  </a:cubicBezTo>
                  <a:cubicBezTo>
                    <a:pt x="3307" y="17511"/>
                    <a:pt x="4616" y="11987"/>
                    <a:pt x="4516" y="8842"/>
                  </a:cubicBezTo>
                  <a:cubicBezTo>
                    <a:pt x="4415" y="5858"/>
                    <a:pt x="2258" y="1686"/>
                    <a:pt x="1390" y="133"/>
                  </a:cubicBezTo>
                  <a:cubicBezTo>
                    <a:pt x="1345" y="42"/>
                    <a:pt x="1247"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5"/>
            <p:cNvSpPr/>
            <p:nvPr/>
          </p:nvSpPr>
          <p:spPr>
            <a:xfrm>
              <a:off x="795075" y="1271825"/>
              <a:ext cx="37325" cy="480375"/>
            </a:xfrm>
            <a:custGeom>
              <a:avLst/>
              <a:gdLst/>
              <a:ahLst/>
              <a:cxnLst/>
              <a:rect l="l" t="t" r="r" b="b"/>
              <a:pathLst>
                <a:path w="1493" h="19215" extrusionOk="0">
                  <a:moveTo>
                    <a:pt x="20" y="1"/>
                  </a:moveTo>
                  <a:cubicBezTo>
                    <a:pt x="1" y="1"/>
                    <a:pt x="1" y="22"/>
                    <a:pt x="1" y="41"/>
                  </a:cubicBezTo>
                  <a:cubicBezTo>
                    <a:pt x="20" y="183"/>
                    <a:pt x="1310" y="14457"/>
                    <a:pt x="1412" y="19174"/>
                  </a:cubicBezTo>
                  <a:cubicBezTo>
                    <a:pt x="1412" y="19194"/>
                    <a:pt x="1431" y="19215"/>
                    <a:pt x="1452" y="19215"/>
                  </a:cubicBezTo>
                  <a:cubicBezTo>
                    <a:pt x="1471" y="19215"/>
                    <a:pt x="1492" y="19194"/>
                    <a:pt x="1492" y="19174"/>
                  </a:cubicBezTo>
                  <a:cubicBezTo>
                    <a:pt x="1391" y="14457"/>
                    <a:pt x="81" y="183"/>
                    <a:pt x="60" y="41"/>
                  </a:cubicBezTo>
                  <a:cubicBezTo>
                    <a:pt x="60" y="22"/>
                    <a:pt x="41" y="1"/>
                    <a:pt x="2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5"/>
            <p:cNvSpPr/>
            <p:nvPr/>
          </p:nvSpPr>
          <p:spPr>
            <a:xfrm>
              <a:off x="776925" y="1343400"/>
              <a:ext cx="62525" cy="43375"/>
            </a:xfrm>
            <a:custGeom>
              <a:avLst/>
              <a:gdLst/>
              <a:ahLst/>
              <a:cxnLst/>
              <a:rect l="l" t="t" r="r" b="b"/>
              <a:pathLst>
                <a:path w="2501" h="1735" extrusionOk="0">
                  <a:moveTo>
                    <a:pt x="2439" y="0"/>
                  </a:moveTo>
                  <a:lnTo>
                    <a:pt x="1109" y="1654"/>
                  </a:lnTo>
                  <a:lnTo>
                    <a:pt x="60" y="465"/>
                  </a:lnTo>
                  <a:lnTo>
                    <a:pt x="20" y="465"/>
                  </a:lnTo>
                  <a:cubicBezTo>
                    <a:pt x="1" y="484"/>
                    <a:pt x="1" y="505"/>
                    <a:pt x="20" y="525"/>
                  </a:cubicBezTo>
                  <a:lnTo>
                    <a:pt x="1089" y="1715"/>
                  </a:lnTo>
                  <a:cubicBezTo>
                    <a:pt x="1089" y="1734"/>
                    <a:pt x="1109" y="1734"/>
                    <a:pt x="1109" y="1734"/>
                  </a:cubicBezTo>
                  <a:cubicBezTo>
                    <a:pt x="1130" y="1734"/>
                    <a:pt x="1130" y="1734"/>
                    <a:pt x="1149" y="1715"/>
                  </a:cubicBezTo>
                  <a:lnTo>
                    <a:pt x="2501" y="62"/>
                  </a:lnTo>
                  <a:cubicBezTo>
                    <a:pt x="2501" y="41"/>
                    <a:pt x="2501" y="21"/>
                    <a:pt x="248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5"/>
            <p:cNvSpPr/>
            <p:nvPr/>
          </p:nvSpPr>
          <p:spPr>
            <a:xfrm>
              <a:off x="770875" y="1442825"/>
              <a:ext cx="105350" cy="47775"/>
            </a:xfrm>
            <a:custGeom>
              <a:avLst/>
              <a:gdLst/>
              <a:ahLst/>
              <a:cxnLst/>
              <a:rect l="l" t="t" r="r" b="b"/>
              <a:pathLst>
                <a:path w="4214" h="1911" extrusionOk="0">
                  <a:moveTo>
                    <a:pt x="4181" y="1"/>
                  </a:moveTo>
                  <a:cubicBezTo>
                    <a:pt x="4174" y="1"/>
                    <a:pt x="4164" y="6"/>
                    <a:pt x="4154" y="15"/>
                  </a:cubicBezTo>
                  <a:lnTo>
                    <a:pt x="1754" y="1830"/>
                  </a:lnTo>
                  <a:lnTo>
                    <a:pt x="60" y="722"/>
                  </a:lnTo>
                  <a:cubicBezTo>
                    <a:pt x="41" y="722"/>
                    <a:pt x="20" y="722"/>
                    <a:pt x="20" y="741"/>
                  </a:cubicBezTo>
                  <a:cubicBezTo>
                    <a:pt x="1" y="762"/>
                    <a:pt x="1" y="781"/>
                    <a:pt x="20" y="781"/>
                  </a:cubicBezTo>
                  <a:lnTo>
                    <a:pt x="1754" y="1891"/>
                  </a:lnTo>
                  <a:lnTo>
                    <a:pt x="1754" y="1910"/>
                  </a:lnTo>
                  <a:cubicBezTo>
                    <a:pt x="1775" y="1910"/>
                    <a:pt x="1775" y="1910"/>
                    <a:pt x="1775" y="1891"/>
                  </a:cubicBezTo>
                  <a:lnTo>
                    <a:pt x="4194" y="56"/>
                  </a:lnTo>
                  <a:cubicBezTo>
                    <a:pt x="4214" y="56"/>
                    <a:pt x="4214" y="36"/>
                    <a:pt x="4194" y="15"/>
                  </a:cubicBezTo>
                  <a:cubicBezTo>
                    <a:pt x="4194" y="6"/>
                    <a:pt x="4189" y="1"/>
                    <a:pt x="41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 name="Google Shape;264;p5"/>
            <p:cNvSpPr/>
            <p:nvPr/>
          </p:nvSpPr>
          <p:spPr>
            <a:xfrm>
              <a:off x="771375" y="1501650"/>
              <a:ext cx="111900" cy="53450"/>
            </a:xfrm>
            <a:custGeom>
              <a:avLst/>
              <a:gdLst/>
              <a:ahLst/>
              <a:cxnLst/>
              <a:rect l="l" t="t" r="r" b="b"/>
              <a:pathLst>
                <a:path w="4476" h="2138" extrusionOk="0">
                  <a:moveTo>
                    <a:pt x="4416" y="1"/>
                  </a:moveTo>
                  <a:lnTo>
                    <a:pt x="1976" y="2057"/>
                  </a:lnTo>
                  <a:lnTo>
                    <a:pt x="61" y="485"/>
                  </a:lnTo>
                  <a:lnTo>
                    <a:pt x="0" y="485"/>
                  </a:lnTo>
                  <a:cubicBezTo>
                    <a:pt x="0" y="506"/>
                    <a:pt x="0" y="525"/>
                    <a:pt x="21" y="546"/>
                  </a:cubicBezTo>
                  <a:lnTo>
                    <a:pt x="1957" y="2119"/>
                  </a:lnTo>
                  <a:cubicBezTo>
                    <a:pt x="1957" y="2138"/>
                    <a:pt x="1957" y="2138"/>
                    <a:pt x="1976" y="2138"/>
                  </a:cubicBezTo>
                  <a:cubicBezTo>
                    <a:pt x="1976" y="2138"/>
                    <a:pt x="1997" y="2138"/>
                    <a:pt x="1997" y="2119"/>
                  </a:cubicBezTo>
                  <a:lnTo>
                    <a:pt x="4476" y="62"/>
                  </a:lnTo>
                  <a:lnTo>
                    <a:pt x="4476"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5"/>
            <p:cNvSpPr/>
            <p:nvPr/>
          </p:nvSpPr>
          <p:spPr>
            <a:xfrm>
              <a:off x="776925" y="1576900"/>
              <a:ext cx="100300" cy="36200"/>
            </a:xfrm>
            <a:custGeom>
              <a:avLst/>
              <a:gdLst/>
              <a:ahLst/>
              <a:cxnLst/>
              <a:rect l="l" t="t" r="r" b="b"/>
              <a:pathLst>
                <a:path w="4012" h="1448" extrusionOk="0">
                  <a:moveTo>
                    <a:pt x="3980" y="1"/>
                  </a:moveTo>
                  <a:cubicBezTo>
                    <a:pt x="3972" y="1"/>
                    <a:pt x="3962" y="5"/>
                    <a:pt x="3952" y="15"/>
                  </a:cubicBezTo>
                  <a:lnTo>
                    <a:pt x="1875" y="1386"/>
                  </a:lnTo>
                  <a:lnTo>
                    <a:pt x="60" y="238"/>
                  </a:lnTo>
                  <a:cubicBezTo>
                    <a:pt x="51" y="227"/>
                    <a:pt x="41" y="222"/>
                    <a:pt x="33" y="222"/>
                  </a:cubicBezTo>
                  <a:cubicBezTo>
                    <a:pt x="25" y="222"/>
                    <a:pt x="20" y="227"/>
                    <a:pt x="20" y="238"/>
                  </a:cubicBezTo>
                  <a:cubicBezTo>
                    <a:pt x="1" y="257"/>
                    <a:pt x="1" y="278"/>
                    <a:pt x="20" y="278"/>
                  </a:cubicBezTo>
                  <a:lnTo>
                    <a:pt x="1856" y="1447"/>
                  </a:lnTo>
                  <a:lnTo>
                    <a:pt x="1896" y="1447"/>
                  </a:lnTo>
                  <a:lnTo>
                    <a:pt x="3993" y="55"/>
                  </a:lnTo>
                  <a:cubicBezTo>
                    <a:pt x="3993" y="55"/>
                    <a:pt x="4012" y="36"/>
                    <a:pt x="3993" y="15"/>
                  </a:cubicBezTo>
                  <a:cubicBezTo>
                    <a:pt x="3993" y="5"/>
                    <a:pt x="3987" y="1"/>
                    <a:pt x="398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5"/>
            <p:cNvSpPr/>
            <p:nvPr/>
          </p:nvSpPr>
          <p:spPr>
            <a:xfrm>
              <a:off x="794075" y="1653400"/>
              <a:ext cx="70050" cy="36800"/>
            </a:xfrm>
            <a:custGeom>
              <a:avLst/>
              <a:gdLst/>
              <a:ahLst/>
              <a:cxnLst/>
              <a:rect l="l" t="t" r="r" b="b"/>
              <a:pathLst>
                <a:path w="2802" h="1472" extrusionOk="0">
                  <a:moveTo>
                    <a:pt x="2742" y="0"/>
                  </a:moveTo>
                  <a:lnTo>
                    <a:pt x="1411" y="1390"/>
                  </a:lnTo>
                  <a:lnTo>
                    <a:pt x="60" y="302"/>
                  </a:lnTo>
                  <a:lnTo>
                    <a:pt x="20" y="302"/>
                  </a:lnTo>
                  <a:cubicBezTo>
                    <a:pt x="0" y="323"/>
                    <a:pt x="20" y="342"/>
                    <a:pt x="20" y="363"/>
                  </a:cubicBezTo>
                  <a:lnTo>
                    <a:pt x="1391" y="1471"/>
                  </a:lnTo>
                  <a:lnTo>
                    <a:pt x="1431" y="1471"/>
                  </a:lnTo>
                  <a:lnTo>
                    <a:pt x="1452" y="1452"/>
                  </a:lnTo>
                  <a:lnTo>
                    <a:pt x="2802" y="60"/>
                  </a:lnTo>
                  <a:lnTo>
                    <a:pt x="280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5"/>
            <p:cNvSpPr/>
            <p:nvPr/>
          </p:nvSpPr>
          <p:spPr>
            <a:xfrm>
              <a:off x="774400" y="1393450"/>
              <a:ext cx="84700" cy="39200"/>
            </a:xfrm>
            <a:custGeom>
              <a:avLst/>
              <a:gdLst/>
              <a:ahLst/>
              <a:cxnLst/>
              <a:rect l="l" t="t" r="r" b="b"/>
              <a:pathLst>
                <a:path w="3388" h="1568" extrusionOk="0">
                  <a:moveTo>
                    <a:pt x="3357" y="0"/>
                  </a:moveTo>
                  <a:cubicBezTo>
                    <a:pt x="3347" y="0"/>
                    <a:pt x="3337" y="5"/>
                    <a:pt x="3327" y="15"/>
                  </a:cubicBezTo>
                  <a:lnTo>
                    <a:pt x="1411" y="1487"/>
                  </a:lnTo>
                  <a:lnTo>
                    <a:pt x="61" y="781"/>
                  </a:lnTo>
                  <a:cubicBezTo>
                    <a:pt x="51" y="771"/>
                    <a:pt x="41" y="766"/>
                    <a:pt x="33" y="766"/>
                  </a:cubicBezTo>
                  <a:cubicBezTo>
                    <a:pt x="26" y="766"/>
                    <a:pt x="21" y="771"/>
                    <a:pt x="21" y="781"/>
                  </a:cubicBezTo>
                  <a:cubicBezTo>
                    <a:pt x="0" y="802"/>
                    <a:pt x="0" y="821"/>
                    <a:pt x="21" y="842"/>
                  </a:cubicBezTo>
                  <a:lnTo>
                    <a:pt x="1411" y="1547"/>
                  </a:lnTo>
                  <a:lnTo>
                    <a:pt x="1411" y="1568"/>
                  </a:lnTo>
                  <a:cubicBezTo>
                    <a:pt x="1432" y="1568"/>
                    <a:pt x="1432" y="1547"/>
                    <a:pt x="1432" y="1547"/>
                  </a:cubicBezTo>
                  <a:lnTo>
                    <a:pt x="3368" y="55"/>
                  </a:lnTo>
                  <a:cubicBezTo>
                    <a:pt x="3387" y="55"/>
                    <a:pt x="3387" y="35"/>
                    <a:pt x="3387" y="15"/>
                  </a:cubicBezTo>
                  <a:cubicBezTo>
                    <a:pt x="3377" y="5"/>
                    <a:pt x="3367" y="0"/>
                    <a:pt x="335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8" name="Google Shape;268;p5"/>
          <p:cNvGrpSpPr/>
          <p:nvPr/>
        </p:nvGrpSpPr>
        <p:grpSpPr>
          <a:xfrm>
            <a:off x="8536829" y="6061018"/>
            <a:ext cx="327124" cy="429767"/>
            <a:chOff x="3828575" y="1069325"/>
            <a:chExt cx="185750" cy="183025"/>
          </a:xfrm>
        </p:grpSpPr>
        <p:sp>
          <p:nvSpPr>
            <p:cNvPr id="269" name="Google Shape;269;p5"/>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5"/>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5"/>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3478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2"/>
        <p:cNvGrpSpPr/>
        <p:nvPr/>
      </p:nvGrpSpPr>
      <p:grpSpPr>
        <a:xfrm>
          <a:off x="0" y="0"/>
          <a:ext cx="0" cy="0"/>
          <a:chOff x="0" y="0"/>
          <a:chExt cx="0" cy="0"/>
        </a:xfrm>
      </p:grpSpPr>
      <p:sp>
        <p:nvSpPr>
          <p:cNvPr id="273" name="Google Shape;273;p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274" name="Google Shape;274;p6"/>
          <p:cNvSpPr/>
          <p:nvPr/>
        </p:nvSpPr>
        <p:spPr>
          <a:xfrm rot="3329258">
            <a:off x="8279002" y="5931941"/>
            <a:ext cx="449600" cy="758352"/>
          </a:xfrm>
          <a:custGeom>
            <a:avLst/>
            <a:gdLst/>
            <a:ahLst/>
            <a:cxnLst/>
            <a:rect l="l" t="t" r="r" b="b"/>
            <a:pathLst>
              <a:path w="6069" h="13649" extrusionOk="0">
                <a:moveTo>
                  <a:pt x="4557" y="0"/>
                </a:moveTo>
                <a:cubicBezTo>
                  <a:pt x="4557" y="0"/>
                  <a:pt x="3549" y="1229"/>
                  <a:pt x="1775" y="5887"/>
                </a:cubicBezTo>
                <a:cubicBezTo>
                  <a:pt x="1" y="10565"/>
                  <a:pt x="2460" y="13648"/>
                  <a:pt x="2460" y="13648"/>
                </a:cubicBezTo>
                <a:cubicBezTo>
                  <a:pt x="2460" y="13648"/>
                  <a:pt x="4476" y="10060"/>
                  <a:pt x="5262" y="6955"/>
                </a:cubicBezTo>
                <a:cubicBezTo>
                  <a:pt x="6068" y="3871"/>
                  <a:pt x="4557" y="0"/>
                  <a:pt x="4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75" name="Google Shape;275;p6"/>
          <p:cNvGrpSpPr/>
          <p:nvPr/>
        </p:nvGrpSpPr>
        <p:grpSpPr>
          <a:xfrm rot="-4106019">
            <a:off x="291529" y="5731373"/>
            <a:ext cx="716941" cy="739776"/>
            <a:chOff x="1521350" y="1648150"/>
            <a:chExt cx="241950" cy="332875"/>
          </a:xfrm>
        </p:grpSpPr>
        <p:sp>
          <p:nvSpPr>
            <p:cNvPr id="276" name="Google Shape;276;p6"/>
            <p:cNvSpPr/>
            <p:nvPr/>
          </p:nvSpPr>
          <p:spPr>
            <a:xfrm>
              <a:off x="1521350" y="1648150"/>
              <a:ext cx="128050" cy="332350"/>
            </a:xfrm>
            <a:custGeom>
              <a:avLst/>
              <a:gdLst/>
              <a:ahLst/>
              <a:cxnLst/>
              <a:rect l="l" t="t" r="r" b="b"/>
              <a:pathLst>
                <a:path w="5122" h="13294" extrusionOk="0">
                  <a:moveTo>
                    <a:pt x="4987" y="1"/>
                  </a:moveTo>
                  <a:cubicBezTo>
                    <a:pt x="4933" y="1"/>
                    <a:pt x="4891" y="28"/>
                    <a:pt x="4860" y="89"/>
                  </a:cubicBezTo>
                  <a:cubicBezTo>
                    <a:pt x="4839" y="149"/>
                    <a:pt x="1855" y="7065"/>
                    <a:pt x="21" y="13132"/>
                  </a:cubicBezTo>
                  <a:cubicBezTo>
                    <a:pt x="0" y="13213"/>
                    <a:pt x="41" y="13274"/>
                    <a:pt x="121" y="13294"/>
                  </a:cubicBezTo>
                  <a:lnTo>
                    <a:pt x="142" y="13294"/>
                  </a:lnTo>
                  <a:cubicBezTo>
                    <a:pt x="202" y="13294"/>
                    <a:pt x="263" y="13274"/>
                    <a:pt x="283" y="13213"/>
                  </a:cubicBezTo>
                  <a:cubicBezTo>
                    <a:pt x="2078" y="7145"/>
                    <a:pt x="5062" y="250"/>
                    <a:pt x="5102" y="189"/>
                  </a:cubicBezTo>
                  <a:cubicBezTo>
                    <a:pt x="5121" y="129"/>
                    <a:pt x="5102" y="49"/>
                    <a:pt x="5041" y="8"/>
                  </a:cubicBezTo>
                  <a:cubicBezTo>
                    <a:pt x="5022" y="3"/>
                    <a:pt x="5003" y="1"/>
                    <a:pt x="4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6"/>
            <p:cNvSpPr/>
            <p:nvPr/>
          </p:nvSpPr>
          <p:spPr>
            <a:xfrm>
              <a:off x="1522350" y="1714125"/>
              <a:ext cx="237450" cy="266900"/>
            </a:xfrm>
            <a:custGeom>
              <a:avLst/>
              <a:gdLst/>
              <a:ahLst/>
              <a:cxnLst/>
              <a:rect l="l" t="t" r="r" b="b"/>
              <a:pathLst>
                <a:path w="9498" h="10676" extrusionOk="0">
                  <a:moveTo>
                    <a:pt x="9358" y="0"/>
                  </a:moveTo>
                  <a:cubicBezTo>
                    <a:pt x="9325" y="0"/>
                    <a:pt x="9295" y="11"/>
                    <a:pt x="9275" y="31"/>
                  </a:cubicBezTo>
                  <a:cubicBezTo>
                    <a:pt x="9215" y="90"/>
                    <a:pt x="3933" y="5453"/>
                    <a:pt x="41" y="10474"/>
                  </a:cubicBezTo>
                  <a:cubicBezTo>
                    <a:pt x="1" y="10534"/>
                    <a:pt x="22" y="10614"/>
                    <a:pt x="62" y="10655"/>
                  </a:cubicBezTo>
                  <a:cubicBezTo>
                    <a:pt x="81" y="10676"/>
                    <a:pt x="122" y="10676"/>
                    <a:pt x="143" y="10676"/>
                  </a:cubicBezTo>
                  <a:cubicBezTo>
                    <a:pt x="183" y="10676"/>
                    <a:pt x="223" y="10655"/>
                    <a:pt x="243" y="10635"/>
                  </a:cubicBezTo>
                  <a:cubicBezTo>
                    <a:pt x="4135" y="5635"/>
                    <a:pt x="9396" y="273"/>
                    <a:pt x="9457" y="211"/>
                  </a:cubicBezTo>
                  <a:cubicBezTo>
                    <a:pt x="9497" y="171"/>
                    <a:pt x="9497" y="90"/>
                    <a:pt x="9457" y="31"/>
                  </a:cubicBezTo>
                  <a:cubicBezTo>
                    <a:pt x="9426" y="11"/>
                    <a:pt x="9391" y="0"/>
                    <a:pt x="9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6"/>
            <p:cNvSpPr/>
            <p:nvPr/>
          </p:nvSpPr>
          <p:spPr>
            <a:xfrm>
              <a:off x="1572750" y="1662500"/>
              <a:ext cx="97325" cy="91650"/>
            </a:xfrm>
            <a:custGeom>
              <a:avLst/>
              <a:gdLst/>
              <a:ahLst/>
              <a:cxnLst/>
              <a:rect l="l" t="t" r="r" b="b"/>
              <a:pathLst>
                <a:path w="3893" h="3666" extrusionOk="0">
                  <a:moveTo>
                    <a:pt x="1948" y="1"/>
                  </a:moveTo>
                  <a:cubicBezTo>
                    <a:pt x="1058" y="1"/>
                    <a:pt x="271" y="667"/>
                    <a:pt x="143" y="1572"/>
                  </a:cubicBezTo>
                  <a:cubicBezTo>
                    <a:pt x="1" y="2580"/>
                    <a:pt x="686" y="3507"/>
                    <a:pt x="1694" y="3647"/>
                  </a:cubicBezTo>
                  <a:cubicBezTo>
                    <a:pt x="1780" y="3659"/>
                    <a:pt x="1864" y="3665"/>
                    <a:pt x="1948" y="3665"/>
                  </a:cubicBezTo>
                  <a:cubicBezTo>
                    <a:pt x="2837" y="3665"/>
                    <a:pt x="3623" y="2998"/>
                    <a:pt x="3751" y="2096"/>
                  </a:cubicBezTo>
                  <a:cubicBezTo>
                    <a:pt x="3893" y="1088"/>
                    <a:pt x="3207" y="160"/>
                    <a:pt x="2199" y="18"/>
                  </a:cubicBezTo>
                  <a:cubicBezTo>
                    <a:pt x="2115" y="6"/>
                    <a:pt x="2031" y="1"/>
                    <a:pt x="19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6"/>
            <p:cNvSpPr/>
            <p:nvPr/>
          </p:nvSpPr>
          <p:spPr>
            <a:xfrm>
              <a:off x="1662475" y="1716325"/>
              <a:ext cx="100825" cy="94275"/>
            </a:xfrm>
            <a:custGeom>
              <a:avLst/>
              <a:gdLst/>
              <a:ahLst/>
              <a:cxnLst/>
              <a:rect l="l" t="t" r="r" b="b"/>
              <a:pathLst>
                <a:path w="4033" h="3771" extrusionOk="0">
                  <a:moveTo>
                    <a:pt x="1992" y="1"/>
                  </a:moveTo>
                  <a:cubicBezTo>
                    <a:pt x="1076" y="1"/>
                    <a:pt x="270" y="684"/>
                    <a:pt x="142" y="1615"/>
                  </a:cubicBezTo>
                  <a:cubicBezTo>
                    <a:pt x="1" y="2664"/>
                    <a:pt x="707" y="3612"/>
                    <a:pt x="1755" y="3752"/>
                  </a:cubicBezTo>
                  <a:cubicBezTo>
                    <a:pt x="1844" y="3764"/>
                    <a:pt x="1931" y="3770"/>
                    <a:pt x="2018" y="3770"/>
                  </a:cubicBezTo>
                  <a:cubicBezTo>
                    <a:pt x="2940" y="3770"/>
                    <a:pt x="3745" y="3099"/>
                    <a:pt x="3892" y="2160"/>
                  </a:cubicBezTo>
                  <a:cubicBezTo>
                    <a:pt x="4033" y="1112"/>
                    <a:pt x="3307" y="164"/>
                    <a:pt x="2280" y="23"/>
                  </a:cubicBezTo>
                  <a:cubicBezTo>
                    <a:pt x="2183" y="8"/>
                    <a:pt x="2087" y="1"/>
                    <a:pt x="1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 name="Google Shape;280;p6"/>
          <p:cNvGrpSpPr/>
          <p:nvPr/>
        </p:nvGrpSpPr>
        <p:grpSpPr>
          <a:xfrm>
            <a:off x="5317195" y="-1748915"/>
            <a:ext cx="4404651" cy="4257052"/>
            <a:chOff x="4855919" y="-926487"/>
            <a:chExt cx="4404651" cy="3192789"/>
          </a:xfrm>
        </p:grpSpPr>
        <p:sp>
          <p:nvSpPr>
            <p:cNvPr id="281" name="Google Shape;281;p6"/>
            <p:cNvSpPr/>
            <p:nvPr/>
          </p:nvSpPr>
          <p:spPr>
            <a:xfrm rot="-4423644" flipH="1">
              <a:off x="5014090" y="812400"/>
              <a:ext cx="363895" cy="602381"/>
            </a:xfrm>
            <a:custGeom>
              <a:avLst/>
              <a:gdLst/>
              <a:ahLst/>
              <a:cxnLst/>
              <a:rect l="l" t="t" r="r" b="b"/>
              <a:pathLst>
                <a:path w="7153" h="11497" extrusionOk="0">
                  <a:moveTo>
                    <a:pt x="7153" y="1"/>
                  </a:moveTo>
                  <a:cubicBezTo>
                    <a:pt x="7152" y="1"/>
                    <a:pt x="3356" y="743"/>
                    <a:pt x="1696" y="5334"/>
                  </a:cubicBezTo>
                  <a:cubicBezTo>
                    <a:pt x="36" y="9943"/>
                    <a:pt x="1" y="11497"/>
                    <a:pt x="1" y="11497"/>
                  </a:cubicBezTo>
                  <a:cubicBezTo>
                    <a:pt x="1" y="11497"/>
                    <a:pt x="3585" y="9573"/>
                    <a:pt x="4981" y="6764"/>
                  </a:cubicBezTo>
                  <a:cubicBezTo>
                    <a:pt x="6358" y="3957"/>
                    <a:pt x="7152" y="1"/>
                    <a:pt x="7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2" name="Google Shape;282;p6"/>
            <p:cNvGrpSpPr/>
            <p:nvPr/>
          </p:nvGrpSpPr>
          <p:grpSpPr>
            <a:xfrm rot="-7930660" flipH="1">
              <a:off x="6692764" y="-665414"/>
              <a:ext cx="1888545" cy="2670645"/>
              <a:chOff x="5072575" y="1615775"/>
              <a:chExt cx="928075" cy="1274250"/>
            </a:xfrm>
          </p:grpSpPr>
          <p:sp>
            <p:nvSpPr>
              <p:cNvPr id="283" name="Google Shape;283;p6"/>
              <p:cNvSpPr/>
              <p:nvPr/>
            </p:nvSpPr>
            <p:spPr>
              <a:xfrm>
                <a:off x="5233787" y="2049513"/>
                <a:ext cx="406625" cy="129975"/>
              </a:xfrm>
              <a:custGeom>
                <a:avLst/>
                <a:gdLst/>
                <a:ahLst/>
                <a:cxnLst/>
                <a:rect l="l" t="t" r="r" b="b"/>
                <a:pathLst>
                  <a:path w="16265" h="5199" extrusionOk="0">
                    <a:moveTo>
                      <a:pt x="5897" y="0"/>
                    </a:moveTo>
                    <a:cubicBezTo>
                      <a:pt x="2871" y="0"/>
                      <a:pt x="0" y="1126"/>
                      <a:pt x="0" y="1126"/>
                    </a:cubicBezTo>
                    <a:cubicBezTo>
                      <a:pt x="0" y="1126"/>
                      <a:pt x="1448" y="2310"/>
                      <a:pt x="7011" y="4429"/>
                    </a:cubicBezTo>
                    <a:cubicBezTo>
                      <a:pt x="8488" y="4992"/>
                      <a:pt x="9833" y="5199"/>
                      <a:pt x="11012" y="5199"/>
                    </a:cubicBezTo>
                    <a:cubicBezTo>
                      <a:pt x="14274" y="5199"/>
                      <a:pt x="16264" y="3617"/>
                      <a:pt x="16264" y="3617"/>
                    </a:cubicBezTo>
                    <a:cubicBezTo>
                      <a:pt x="16264" y="3617"/>
                      <a:pt x="11974" y="1215"/>
                      <a:pt x="8282" y="279"/>
                    </a:cubicBezTo>
                    <a:cubicBezTo>
                      <a:pt x="7510" y="79"/>
                      <a:pt x="6698" y="0"/>
                      <a:pt x="5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 name="Google Shape;284;p6"/>
              <p:cNvSpPr/>
              <p:nvPr/>
            </p:nvSpPr>
            <p:spPr>
              <a:xfrm>
                <a:off x="5078775" y="1692700"/>
                <a:ext cx="902025" cy="1197325"/>
              </a:xfrm>
              <a:custGeom>
                <a:avLst/>
                <a:gdLst/>
                <a:ahLst/>
                <a:cxnLst/>
                <a:rect l="l" t="t" r="r" b="b"/>
                <a:pathLst>
                  <a:path w="36081" h="47893" extrusionOk="0">
                    <a:moveTo>
                      <a:pt x="737" y="1"/>
                    </a:moveTo>
                    <a:cubicBezTo>
                      <a:pt x="466" y="1"/>
                      <a:pt x="210" y="168"/>
                      <a:pt x="124" y="437"/>
                    </a:cubicBezTo>
                    <a:cubicBezTo>
                      <a:pt x="0" y="773"/>
                      <a:pt x="177" y="1144"/>
                      <a:pt x="513" y="1250"/>
                    </a:cubicBezTo>
                    <a:cubicBezTo>
                      <a:pt x="3073" y="2116"/>
                      <a:pt x="5369" y="3634"/>
                      <a:pt x="7153" y="5648"/>
                    </a:cubicBezTo>
                    <a:cubicBezTo>
                      <a:pt x="7754" y="6319"/>
                      <a:pt x="8300" y="7060"/>
                      <a:pt x="8849" y="7767"/>
                    </a:cubicBezTo>
                    <a:cubicBezTo>
                      <a:pt x="9626" y="8808"/>
                      <a:pt x="10438" y="9886"/>
                      <a:pt x="11427" y="10821"/>
                    </a:cubicBezTo>
                    <a:cubicBezTo>
                      <a:pt x="12927" y="12252"/>
                      <a:pt x="14747" y="13241"/>
                      <a:pt x="16513" y="14230"/>
                    </a:cubicBezTo>
                    <a:cubicBezTo>
                      <a:pt x="18685" y="15413"/>
                      <a:pt x="20716" y="16543"/>
                      <a:pt x="22164" y="18345"/>
                    </a:cubicBezTo>
                    <a:cubicBezTo>
                      <a:pt x="23523" y="20023"/>
                      <a:pt x="24213" y="22142"/>
                      <a:pt x="24884" y="24208"/>
                    </a:cubicBezTo>
                    <a:cubicBezTo>
                      <a:pt x="25944" y="27440"/>
                      <a:pt x="27039" y="30796"/>
                      <a:pt x="27833" y="34151"/>
                    </a:cubicBezTo>
                    <a:cubicBezTo>
                      <a:pt x="27922" y="34575"/>
                      <a:pt x="28009" y="34999"/>
                      <a:pt x="28115" y="35423"/>
                    </a:cubicBezTo>
                    <a:cubicBezTo>
                      <a:pt x="28451" y="36923"/>
                      <a:pt x="28786" y="38460"/>
                      <a:pt x="29334" y="39944"/>
                    </a:cubicBezTo>
                    <a:cubicBezTo>
                      <a:pt x="30465" y="43033"/>
                      <a:pt x="32443" y="45736"/>
                      <a:pt x="35038" y="47749"/>
                    </a:cubicBezTo>
                    <a:cubicBezTo>
                      <a:pt x="35157" y="47846"/>
                      <a:pt x="35299" y="47893"/>
                      <a:pt x="35439" y="47893"/>
                    </a:cubicBezTo>
                    <a:cubicBezTo>
                      <a:pt x="35630" y="47893"/>
                      <a:pt x="35817" y="47806"/>
                      <a:pt x="35939" y="47643"/>
                    </a:cubicBezTo>
                    <a:cubicBezTo>
                      <a:pt x="36045" y="47519"/>
                      <a:pt x="36081" y="47378"/>
                      <a:pt x="36081" y="47255"/>
                    </a:cubicBezTo>
                    <a:cubicBezTo>
                      <a:pt x="36081" y="47060"/>
                      <a:pt x="35992" y="46866"/>
                      <a:pt x="35833" y="46742"/>
                    </a:cubicBezTo>
                    <a:cubicBezTo>
                      <a:pt x="33467" y="44888"/>
                      <a:pt x="31576" y="42327"/>
                      <a:pt x="30535" y="39501"/>
                    </a:cubicBezTo>
                    <a:cubicBezTo>
                      <a:pt x="30022" y="38107"/>
                      <a:pt x="29688" y="36605"/>
                      <a:pt x="29370" y="35140"/>
                    </a:cubicBezTo>
                    <a:cubicBezTo>
                      <a:pt x="29264" y="34716"/>
                      <a:pt x="29175" y="34292"/>
                      <a:pt x="29069" y="33868"/>
                    </a:cubicBezTo>
                    <a:cubicBezTo>
                      <a:pt x="28275" y="30442"/>
                      <a:pt x="27180" y="27069"/>
                      <a:pt x="26102" y="23802"/>
                    </a:cubicBezTo>
                    <a:cubicBezTo>
                      <a:pt x="25431" y="21735"/>
                      <a:pt x="24672" y="19404"/>
                      <a:pt x="23170" y="17532"/>
                    </a:cubicBezTo>
                    <a:cubicBezTo>
                      <a:pt x="21564" y="15537"/>
                      <a:pt x="19320" y="14301"/>
                      <a:pt x="17130" y="13100"/>
                    </a:cubicBezTo>
                    <a:cubicBezTo>
                      <a:pt x="15435" y="12163"/>
                      <a:pt x="13687" y="11193"/>
                      <a:pt x="12310" y="9886"/>
                    </a:cubicBezTo>
                    <a:cubicBezTo>
                      <a:pt x="11409" y="9038"/>
                      <a:pt x="10667" y="8049"/>
                      <a:pt x="9873" y="7007"/>
                    </a:cubicBezTo>
                    <a:cubicBezTo>
                      <a:pt x="9325" y="6265"/>
                      <a:pt x="8743" y="5506"/>
                      <a:pt x="8107" y="4782"/>
                    </a:cubicBezTo>
                    <a:cubicBezTo>
                      <a:pt x="6181" y="2610"/>
                      <a:pt x="3692" y="967"/>
                      <a:pt x="937" y="32"/>
                    </a:cubicBezTo>
                    <a:cubicBezTo>
                      <a:pt x="871" y="11"/>
                      <a:pt x="804"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6"/>
              <p:cNvSpPr/>
              <p:nvPr/>
            </p:nvSpPr>
            <p:spPr>
              <a:xfrm>
                <a:off x="5311875" y="1623275"/>
                <a:ext cx="134250" cy="313050"/>
              </a:xfrm>
              <a:custGeom>
                <a:avLst/>
                <a:gdLst/>
                <a:ahLst/>
                <a:cxnLst/>
                <a:rect l="l" t="t" r="r" b="b"/>
                <a:pathLst>
                  <a:path w="5370" h="12522" extrusionOk="0">
                    <a:moveTo>
                      <a:pt x="231" y="0"/>
                    </a:moveTo>
                    <a:cubicBezTo>
                      <a:pt x="231" y="0"/>
                      <a:pt x="1" y="1537"/>
                      <a:pt x="867" y="6358"/>
                    </a:cubicBezTo>
                    <a:cubicBezTo>
                      <a:pt x="1731" y="11180"/>
                      <a:pt x="5369" y="12522"/>
                      <a:pt x="5369" y="12522"/>
                    </a:cubicBezTo>
                    <a:cubicBezTo>
                      <a:pt x="5369" y="12522"/>
                      <a:pt x="5246" y="8495"/>
                      <a:pt x="4345" y="5493"/>
                    </a:cubicBezTo>
                    <a:cubicBezTo>
                      <a:pt x="3445" y="2491"/>
                      <a:pt x="231"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 name="Google Shape;286;p6"/>
              <p:cNvSpPr/>
              <p:nvPr/>
            </p:nvSpPr>
            <p:spPr>
              <a:xfrm>
                <a:off x="5437275" y="1615775"/>
                <a:ext cx="106425" cy="337325"/>
              </a:xfrm>
              <a:custGeom>
                <a:avLst/>
                <a:gdLst/>
                <a:ahLst/>
                <a:cxnLst/>
                <a:rect l="l" t="t" r="r" b="b"/>
                <a:pathLst>
                  <a:path w="4257" h="13493" extrusionOk="0">
                    <a:moveTo>
                      <a:pt x="1943" y="0"/>
                    </a:moveTo>
                    <a:cubicBezTo>
                      <a:pt x="1943" y="0"/>
                      <a:pt x="1272" y="1395"/>
                      <a:pt x="636" y="6252"/>
                    </a:cubicBezTo>
                    <a:cubicBezTo>
                      <a:pt x="0" y="11108"/>
                      <a:pt x="3056" y="13493"/>
                      <a:pt x="3056" y="13493"/>
                    </a:cubicBezTo>
                    <a:cubicBezTo>
                      <a:pt x="3056" y="13493"/>
                      <a:pt x="4151" y="9608"/>
                      <a:pt x="4203" y="6481"/>
                    </a:cubicBezTo>
                    <a:cubicBezTo>
                      <a:pt x="4257" y="3356"/>
                      <a:pt x="1943" y="0"/>
                      <a:pt x="1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6"/>
              <p:cNvSpPr/>
              <p:nvPr/>
            </p:nvSpPr>
            <p:spPr>
              <a:xfrm>
                <a:off x="5400175" y="1825400"/>
                <a:ext cx="203575" cy="265900"/>
              </a:xfrm>
              <a:custGeom>
                <a:avLst/>
                <a:gdLst/>
                <a:ahLst/>
                <a:cxnLst/>
                <a:rect l="l" t="t" r="r" b="b"/>
                <a:pathLst>
                  <a:path w="8143" h="10636" extrusionOk="0">
                    <a:moveTo>
                      <a:pt x="134" y="0"/>
                    </a:moveTo>
                    <a:cubicBezTo>
                      <a:pt x="125" y="0"/>
                      <a:pt x="116" y="1"/>
                      <a:pt x="107" y="3"/>
                    </a:cubicBezTo>
                    <a:cubicBezTo>
                      <a:pt x="36" y="39"/>
                      <a:pt x="1" y="109"/>
                      <a:pt x="19" y="163"/>
                    </a:cubicBezTo>
                    <a:cubicBezTo>
                      <a:pt x="1185" y="4418"/>
                      <a:pt x="3975" y="8198"/>
                      <a:pt x="7701" y="10599"/>
                    </a:cubicBezTo>
                    <a:cubicBezTo>
                      <a:pt x="7743" y="10624"/>
                      <a:pt x="7790" y="10635"/>
                      <a:pt x="7836" y="10635"/>
                    </a:cubicBezTo>
                    <a:cubicBezTo>
                      <a:pt x="7923" y="10635"/>
                      <a:pt x="8007" y="10593"/>
                      <a:pt x="8054" y="10512"/>
                    </a:cubicBezTo>
                    <a:cubicBezTo>
                      <a:pt x="8143" y="10387"/>
                      <a:pt x="8089" y="10229"/>
                      <a:pt x="7983" y="10159"/>
                    </a:cubicBezTo>
                    <a:cubicBezTo>
                      <a:pt x="4310" y="7898"/>
                      <a:pt x="1503" y="4260"/>
                      <a:pt x="266" y="92"/>
                    </a:cubicBezTo>
                    <a:cubicBezTo>
                      <a:pt x="250" y="46"/>
                      <a:pt x="195"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6"/>
              <p:cNvSpPr/>
              <p:nvPr/>
            </p:nvSpPr>
            <p:spPr>
              <a:xfrm>
                <a:off x="5499950" y="1761900"/>
                <a:ext cx="57425" cy="299125"/>
              </a:xfrm>
              <a:custGeom>
                <a:avLst/>
                <a:gdLst/>
                <a:ahLst/>
                <a:cxnLst/>
                <a:rect l="l" t="t" r="r" b="b"/>
                <a:pathLst>
                  <a:path w="2297" h="11965" extrusionOk="0">
                    <a:moveTo>
                      <a:pt x="337" y="0"/>
                    </a:moveTo>
                    <a:cubicBezTo>
                      <a:pt x="267" y="0"/>
                      <a:pt x="196" y="54"/>
                      <a:pt x="196" y="125"/>
                    </a:cubicBezTo>
                    <a:cubicBezTo>
                      <a:pt x="107" y="2103"/>
                      <a:pt x="1" y="4116"/>
                      <a:pt x="177" y="6111"/>
                    </a:cubicBezTo>
                    <a:cubicBezTo>
                      <a:pt x="248" y="7118"/>
                      <a:pt x="389" y="8124"/>
                      <a:pt x="637" y="9096"/>
                    </a:cubicBezTo>
                    <a:cubicBezTo>
                      <a:pt x="884" y="10085"/>
                      <a:pt x="1255" y="11056"/>
                      <a:pt x="1908" y="11886"/>
                    </a:cubicBezTo>
                    <a:cubicBezTo>
                      <a:pt x="1949" y="11937"/>
                      <a:pt x="2009" y="11965"/>
                      <a:pt x="2073" y="11965"/>
                    </a:cubicBezTo>
                    <a:cubicBezTo>
                      <a:pt x="2118" y="11965"/>
                      <a:pt x="2165" y="11951"/>
                      <a:pt x="2209" y="11922"/>
                    </a:cubicBezTo>
                    <a:cubicBezTo>
                      <a:pt x="2297" y="11833"/>
                      <a:pt x="2297" y="11710"/>
                      <a:pt x="2226" y="11621"/>
                    </a:cubicBezTo>
                    <a:cubicBezTo>
                      <a:pt x="1626" y="10862"/>
                      <a:pt x="1255" y="9944"/>
                      <a:pt x="1008" y="9007"/>
                    </a:cubicBezTo>
                    <a:cubicBezTo>
                      <a:pt x="761" y="8053"/>
                      <a:pt x="601" y="7083"/>
                      <a:pt x="514" y="6094"/>
                    </a:cubicBezTo>
                    <a:cubicBezTo>
                      <a:pt x="319" y="4116"/>
                      <a:pt x="389" y="2119"/>
                      <a:pt x="460" y="125"/>
                    </a:cubicBezTo>
                    <a:cubicBezTo>
                      <a:pt x="460" y="54"/>
                      <a:pt x="408"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6"/>
              <p:cNvSpPr/>
              <p:nvPr/>
            </p:nvSpPr>
            <p:spPr>
              <a:xfrm>
                <a:off x="5072575" y="1819725"/>
                <a:ext cx="227850" cy="52500"/>
              </a:xfrm>
              <a:custGeom>
                <a:avLst/>
                <a:gdLst/>
                <a:ahLst/>
                <a:cxnLst/>
                <a:rect l="l" t="t" r="r" b="b"/>
                <a:pathLst>
                  <a:path w="9114" h="2100" extrusionOk="0">
                    <a:moveTo>
                      <a:pt x="1585" y="0"/>
                    </a:moveTo>
                    <a:cubicBezTo>
                      <a:pt x="1094" y="0"/>
                      <a:pt x="606" y="20"/>
                      <a:pt x="125" y="54"/>
                    </a:cubicBezTo>
                    <a:cubicBezTo>
                      <a:pt x="55" y="54"/>
                      <a:pt x="1" y="107"/>
                      <a:pt x="1" y="178"/>
                    </a:cubicBezTo>
                    <a:cubicBezTo>
                      <a:pt x="1" y="240"/>
                      <a:pt x="55" y="287"/>
                      <a:pt x="104" y="287"/>
                    </a:cubicBezTo>
                    <a:cubicBezTo>
                      <a:pt x="111" y="287"/>
                      <a:pt x="118" y="286"/>
                      <a:pt x="125" y="284"/>
                    </a:cubicBezTo>
                    <a:lnTo>
                      <a:pt x="142" y="284"/>
                    </a:lnTo>
                    <a:cubicBezTo>
                      <a:pt x="416" y="277"/>
                      <a:pt x="690" y="273"/>
                      <a:pt x="962" y="273"/>
                    </a:cubicBezTo>
                    <a:cubicBezTo>
                      <a:pt x="1429" y="273"/>
                      <a:pt x="1893" y="285"/>
                      <a:pt x="2350" y="319"/>
                    </a:cubicBezTo>
                    <a:cubicBezTo>
                      <a:pt x="3092" y="372"/>
                      <a:pt x="3834" y="496"/>
                      <a:pt x="4557" y="637"/>
                    </a:cubicBezTo>
                    <a:cubicBezTo>
                      <a:pt x="5282" y="779"/>
                      <a:pt x="6005" y="972"/>
                      <a:pt x="6695" y="1202"/>
                    </a:cubicBezTo>
                    <a:cubicBezTo>
                      <a:pt x="7401" y="1450"/>
                      <a:pt x="8089" y="1714"/>
                      <a:pt x="8708" y="2067"/>
                    </a:cubicBezTo>
                    <a:lnTo>
                      <a:pt x="8725" y="2067"/>
                    </a:lnTo>
                    <a:cubicBezTo>
                      <a:pt x="8764" y="2089"/>
                      <a:pt x="8805" y="2099"/>
                      <a:pt x="8845" y="2099"/>
                    </a:cubicBezTo>
                    <a:cubicBezTo>
                      <a:pt x="8931" y="2099"/>
                      <a:pt x="9013" y="2052"/>
                      <a:pt x="9061" y="1979"/>
                    </a:cubicBezTo>
                    <a:cubicBezTo>
                      <a:pt x="9113" y="1855"/>
                      <a:pt x="9061" y="1714"/>
                      <a:pt x="8955" y="1643"/>
                    </a:cubicBezTo>
                    <a:cubicBezTo>
                      <a:pt x="8249" y="1290"/>
                      <a:pt x="7559" y="1043"/>
                      <a:pt x="6818" y="814"/>
                    </a:cubicBezTo>
                    <a:cubicBezTo>
                      <a:pt x="6111" y="584"/>
                      <a:pt x="5370" y="407"/>
                      <a:pt x="4628" y="266"/>
                    </a:cubicBezTo>
                    <a:cubicBezTo>
                      <a:pt x="3886" y="143"/>
                      <a:pt x="3127" y="54"/>
                      <a:pt x="2386" y="18"/>
                    </a:cubicBezTo>
                    <a:cubicBezTo>
                      <a:pt x="2118" y="6"/>
                      <a:pt x="1851" y="0"/>
                      <a:pt x="1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6"/>
              <p:cNvSpPr/>
              <p:nvPr/>
            </p:nvSpPr>
            <p:spPr>
              <a:xfrm>
                <a:off x="5091214" y="1781548"/>
                <a:ext cx="93625" cy="93625"/>
              </a:xfrm>
              <a:custGeom>
                <a:avLst/>
                <a:gdLst/>
                <a:ahLst/>
                <a:cxnLst/>
                <a:rect l="l" t="t" r="r" b="b"/>
                <a:pathLst>
                  <a:path w="3745" h="3745" extrusionOk="0">
                    <a:moveTo>
                      <a:pt x="1873" y="1"/>
                    </a:moveTo>
                    <a:cubicBezTo>
                      <a:pt x="832" y="1"/>
                      <a:pt x="1" y="848"/>
                      <a:pt x="1" y="1873"/>
                    </a:cubicBezTo>
                    <a:cubicBezTo>
                      <a:pt x="1" y="2897"/>
                      <a:pt x="832" y="3745"/>
                      <a:pt x="1873" y="3745"/>
                    </a:cubicBezTo>
                    <a:cubicBezTo>
                      <a:pt x="2897" y="3745"/>
                      <a:pt x="3745" y="2897"/>
                      <a:pt x="3745" y="1873"/>
                    </a:cubicBezTo>
                    <a:cubicBezTo>
                      <a:pt x="3745" y="848"/>
                      <a:pt x="2897"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6"/>
              <p:cNvSpPr/>
              <p:nvPr/>
            </p:nvSpPr>
            <p:spPr>
              <a:xfrm>
                <a:off x="5209025" y="1639025"/>
                <a:ext cx="143500" cy="275100"/>
              </a:xfrm>
              <a:custGeom>
                <a:avLst/>
                <a:gdLst/>
                <a:ahLst/>
                <a:cxnLst/>
                <a:rect l="l" t="t" r="r" b="b"/>
                <a:pathLst>
                  <a:path w="5740" h="11004" extrusionOk="0">
                    <a:moveTo>
                      <a:pt x="167" y="1"/>
                    </a:moveTo>
                    <a:cubicBezTo>
                      <a:pt x="138" y="1"/>
                      <a:pt x="110" y="10"/>
                      <a:pt x="88" y="24"/>
                    </a:cubicBezTo>
                    <a:cubicBezTo>
                      <a:pt x="18" y="76"/>
                      <a:pt x="1" y="182"/>
                      <a:pt x="53" y="236"/>
                    </a:cubicBezTo>
                    <a:cubicBezTo>
                      <a:pt x="672" y="1013"/>
                      <a:pt x="1112" y="1896"/>
                      <a:pt x="1501" y="2796"/>
                    </a:cubicBezTo>
                    <a:cubicBezTo>
                      <a:pt x="1889" y="3697"/>
                      <a:pt x="2207" y="4633"/>
                      <a:pt x="2544" y="5586"/>
                    </a:cubicBezTo>
                    <a:cubicBezTo>
                      <a:pt x="2861" y="6523"/>
                      <a:pt x="3215" y="7458"/>
                      <a:pt x="3639" y="8377"/>
                    </a:cubicBezTo>
                    <a:cubicBezTo>
                      <a:pt x="4062" y="9295"/>
                      <a:pt x="4592" y="10178"/>
                      <a:pt x="5299" y="10920"/>
                    </a:cubicBezTo>
                    <a:lnTo>
                      <a:pt x="5316" y="10938"/>
                    </a:lnTo>
                    <a:cubicBezTo>
                      <a:pt x="5360" y="10982"/>
                      <a:pt x="5418" y="11004"/>
                      <a:pt x="5477" y="11004"/>
                    </a:cubicBezTo>
                    <a:cubicBezTo>
                      <a:pt x="5537" y="11004"/>
                      <a:pt x="5599" y="10982"/>
                      <a:pt x="5652" y="10938"/>
                    </a:cubicBezTo>
                    <a:cubicBezTo>
                      <a:pt x="5739" y="10832"/>
                      <a:pt x="5739" y="10691"/>
                      <a:pt x="5652" y="10602"/>
                    </a:cubicBezTo>
                    <a:cubicBezTo>
                      <a:pt x="4962" y="9914"/>
                      <a:pt x="4451" y="9066"/>
                      <a:pt x="4027" y="8200"/>
                    </a:cubicBezTo>
                    <a:cubicBezTo>
                      <a:pt x="3603" y="7317"/>
                      <a:pt x="3250" y="6382"/>
                      <a:pt x="2897" y="5445"/>
                    </a:cubicBezTo>
                    <a:cubicBezTo>
                      <a:pt x="2561" y="4527"/>
                      <a:pt x="2226" y="3573"/>
                      <a:pt x="1819" y="2655"/>
                    </a:cubicBezTo>
                    <a:cubicBezTo>
                      <a:pt x="1413" y="1736"/>
                      <a:pt x="936" y="837"/>
                      <a:pt x="283" y="59"/>
                    </a:cubicBezTo>
                    <a:cubicBezTo>
                      <a:pt x="252" y="18"/>
                      <a:pt x="209"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6"/>
              <p:cNvSpPr/>
              <p:nvPr/>
            </p:nvSpPr>
            <p:spPr>
              <a:xfrm>
                <a:off x="5198064" y="1648673"/>
                <a:ext cx="93625" cy="93175"/>
              </a:xfrm>
              <a:custGeom>
                <a:avLst/>
                <a:gdLst/>
                <a:ahLst/>
                <a:cxnLst/>
                <a:rect l="l" t="t" r="r" b="b"/>
                <a:pathLst>
                  <a:path w="3745" h="3727" extrusionOk="0">
                    <a:moveTo>
                      <a:pt x="1873" y="1"/>
                    </a:moveTo>
                    <a:cubicBezTo>
                      <a:pt x="848" y="1"/>
                      <a:pt x="1" y="830"/>
                      <a:pt x="1" y="1854"/>
                    </a:cubicBezTo>
                    <a:cubicBezTo>
                      <a:pt x="1" y="2897"/>
                      <a:pt x="848" y="3726"/>
                      <a:pt x="1873" y="3726"/>
                    </a:cubicBezTo>
                    <a:cubicBezTo>
                      <a:pt x="2915" y="3726"/>
                      <a:pt x="3745" y="2897"/>
                      <a:pt x="3745" y="1854"/>
                    </a:cubicBezTo>
                    <a:cubicBezTo>
                      <a:pt x="3745" y="830"/>
                      <a:pt x="2915"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6"/>
              <p:cNvSpPr/>
              <p:nvPr/>
            </p:nvSpPr>
            <p:spPr>
              <a:xfrm>
                <a:off x="5821825" y="2173825"/>
                <a:ext cx="178825" cy="287425"/>
              </a:xfrm>
              <a:custGeom>
                <a:avLst/>
                <a:gdLst/>
                <a:ahLst/>
                <a:cxnLst/>
                <a:rect l="l" t="t" r="r" b="b"/>
                <a:pathLst>
                  <a:path w="7153" h="11497" extrusionOk="0">
                    <a:moveTo>
                      <a:pt x="7153" y="1"/>
                    </a:moveTo>
                    <a:cubicBezTo>
                      <a:pt x="7152" y="1"/>
                      <a:pt x="3356" y="743"/>
                      <a:pt x="1696" y="5334"/>
                    </a:cubicBezTo>
                    <a:cubicBezTo>
                      <a:pt x="36" y="9943"/>
                      <a:pt x="1" y="11497"/>
                      <a:pt x="1" y="11497"/>
                    </a:cubicBezTo>
                    <a:cubicBezTo>
                      <a:pt x="1" y="11497"/>
                      <a:pt x="3585" y="9573"/>
                      <a:pt x="4981" y="6764"/>
                    </a:cubicBezTo>
                    <a:cubicBezTo>
                      <a:pt x="6358" y="3957"/>
                      <a:pt x="7152" y="1"/>
                      <a:pt x="7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6"/>
              <p:cNvSpPr/>
              <p:nvPr/>
            </p:nvSpPr>
            <p:spPr>
              <a:xfrm>
                <a:off x="5798425" y="2159150"/>
                <a:ext cx="35800" cy="482275"/>
              </a:xfrm>
              <a:custGeom>
                <a:avLst/>
                <a:gdLst/>
                <a:ahLst/>
                <a:cxnLst/>
                <a:rect l="l" t="t" r="r" b="b"/>
                <a:pathLst>
                  <a:path w="1432" h="19291" extrusionOk="0">
                    <a:moveTo>
                      <a:pt x="318" y="0"/>
                    </a:moveTo>
                    <a:cubicBezTo>
                      <a:pt x="306" y="0"/>
                      <a:pt x="295" y="2"/>
                      <a:pt x="283" y="4"/>
                    </a:cubicBezTo>
                    <a:cubicBezTo>
                      <a:pt x="212" y="40"/>
                      <a:pt x="177" y="110"/>
                      <a:pt x="195" y="164"/>
                    </a:cubicBezTo>
                    <a:cubicBezTo>
                      <a:pt x="671" y="1664"/>
                      <a:pt x="883" y="3219"/>
                      <a:pt x="937" y="4773"/>
                    </a:cubicBezTo>
                    <a:cubicBezTo>
                      <a:pt x="989" y="6327"/>
                      <a:pt x="883" y="7899"/>
                      <a:pt x="725" y="9453"/>
                    </a:cubicBezTo>
                    <a:cubicBezTo>
                      <a:pt x="565" y="11007"/>
                      <a:pt x="372" y="12578"/>
                      <a:pt x="230" y="14151"/>
                    </a:cubicBezTo>
                    <a:cubicBezTo>
                      <a:pt x="89" y="15722"/>
                      <a:pt x="0" y="17311"/>
                      <a:pt x="106" y="18919"/>
                    </a:cubicBezTo>
                    <a:lnTo>
                      <a:pt x="106" y="18936"/>
                    </a:lnTo>
                    <a:cubicBezTo>
                      <a:pt x="124" y="19137"/>
                      <a:pt x="315" y="19291"/>
                      <a:pt x="515" y="19291"/>
                    </a:cubicBezTo>
                    <a:cubicBezTo>
                      <a:pt x="526" y="19291"/>
                      <a:pt x="537" y="19290"/>
                      <a:pt x="548" y="19289"/>
                    </a:cubicBezTo>
                    <a:cubicBezTo>
                      <a:pt x="777" y="19272"/>
                      <a:pt x="937" y="19077"/>
                      <a:pt x="918" y="18848"/>
                    </a:cubicBezTo>
                    <a:cubicBezTo>
                      <a:pt x="760" y="17311"/>
                      <a:pt x="796" y="15757"/>
                      <a:pt x="883" y="14203"/>
                    </a:cubicBezTo>
                    <a:cubicBezTo>
                      <a:pt x="989" y="12632"/>
                      <a:pt x="1149" y="11078"/>
                      <a:pt x="1255" y="9506"/>
                    </a:cubicBezTo>
                    <a:cubicBezTo>
                      <a:pt x="1361" y="7916"/>
                      <a:pt x="1431" y="6345"/>
                      <a:pt x="1325" y="4756"/>
                    </a:cubicBezTo>
                    <a:cubicBezTo>
                      <a:pt x="1236" y="3166"/>
                      <a:pt x="972" y="1594"/>
                      <a:pt x="442" y="93"/>
                    </a:cubicBezTo>
                    <a:cubicBezTo>
                      <a:pt x="427" y="35"/>
                      <a:pt x="375"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6"/>
              <p:cNvSpPr/>
              <p:nvPr/>
            </p:nvSpPr>
            <p:spPr>
              <a:xfrm>
                <a:off x="5774150" y="2182675"/>
                <a:ext cx="93175" cy="93150"/>
              </a:xfrm>
              <a:custGeom>
                <a:avLst/>
                <a:gdLst/>
                <a:ahLst/>
                <a:cxnLst/>
                <a:rect l="l" t="t" r="r" b="b"/>
                <a:pathLst>
                  <a:path w="3727" h="3726" extrusionOk="0">
                    <a:moveTo>
                      <a:pt x="1854" y="0"/>
                    </a:moveTo>
                    <a:cubicBezTo>
                      <a:pt x="830" y="0"/>
                      <a:pt x="1" y="829"/>
                      <a:pt x="1" y="1872"/>
                    </a:cubicBezTo>
                    <a:cubicBezTo>
                      <a:pt x="1" y="2896"/>
                      <a:pt x="830" y="3726"/>
                      <a:pt x="1854" y="3726"/>
                    </a:cubicBezTo>
                    <a:cubicBezTo>
                      <a:pt x="2897" y="3726"/>
                      <a:pt x="3726" y="2896"/>
                      <a:pt x="3726" y="1872"/>
                    </a:cubicBezTo>
                    <a:cubicBezTo>
                      <a:pt x="3726" y="829"/>
                      <a:pt x="2897" y="0"/>
                      <a:pt x="1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6" name="Google Shape;296;p6"/>
            <p:cNvGrpSpPr/>
            <p:nvPr/>
          </p:nvGrpSpPr>
          <p:grpSpPr>
            <a:xfrm rot="-6187679" flipH="1">
              <a:off x="5426931" y="254213"/>
              <a:ext cx="612968" cy="1070077"/>
              <a:chOff x="5584006" y="2130847"/>
              <a:chExt cx="301215" cy="510578"/>
            </a:xfrm>
          </p:grpSpPr>
          <p:sp>
            <p:nvSpPr>
              <p:cNvPr id="297" name="Google Shape;297;p6"/>
              <p:cNvSpPr/>
              <p:nvPr/>
            </p:nvSpPr>
            <p:spPr>
              <a:xfrm rot="-1723369">
                <a:off x="5645829" y="2153909"/>
                <a:ext cx="177570" cy="289531"/>
              </a:xfrm>
              <a:custGeom>
                <a:avLst/>
                <a:gdLst/>
                <a:ahLst/>
                <a:cxnLst/>
                <a:rect l="l" t="t" r="r" b="b"/>
                <a:pathLst>
                  <a:path w="7153" h="11497" extrusionOk="0">
                    <a:moveTo>
                      <a:pt x="7153" y="1"/>
                    </a:moveTo>
                    <a:cubicBezTo>
                      <a:pt x="7152" y="1"/>
                      <a:pt x="3356" y="743"/>
                      <a:pt x="1696" y="5334"/>
                    </a:cubicBezTo>
                    <a:cubicBezTo>
                      <a:pt x="36" y="9943"/>
                      <a:pt x="1" y="11497"/>
                      <a:pt x="1" y="11497"/>
                    </a:cubicBezTo>
                    <a:cubicBezTo>
                      <a:pt x="1" y="11497"/>
                      <a:pt x="3585" y="9573"/>
                      <a:pt x="4981" y="6764"/>
                    </a:cubicBezTo>
                    <a:cubicBezTo>
                      <a:pt x="6358" y="3957"/>
                      <a:pt x="7152" y="1"/>
                      <a:pt x="7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6"/>
              <p:cNvSpPr/>
              <p:nvPr/>
            </p:nvSpPr>
            <p:spPr>
              <a:xfrm>
                <a:off x="5798425" y="2159150"/>
                <a:ext cx="35800" cy="482275"/>
              </a:xfrm>
              <a:custGeom>
                <a:avLst/>
                <a:gdLst/>
                <a:ahLst/>
                <a:cxnLst/>
                <a:rect l="l" t="t" r="r" b="b"/>
                <a:pathLst>
                  <a:path w="1432" h="19291" extrusionOk="0">
                    <a:moveTo>
                      <a:pt x="318" y="0"/>
                    </a:moveTo>
                    <a:cubicBezTo>
                      <a:pt x="306" y="0"/>
                      <a:pt x="295" y="2"/>
                      <a:pt x="283" y="4"/>
                    </a:cubicBezTo>
                    <a:cubicBezTo>
                      <a:pt x="212" y="40"/>
                      <a:pt x="177" y="110"/>
                      <a:pt x="195" y="164"/>
                    </a:cubicBezTo>
                    <a:cubicBezTo>
                      <a:pt x="671" y="1664"/>
                      <a:pt x="883" y="3219"/>
                      <a:pt x="937" y="4773"/>
                    </a:cubicBezTo>
                    <a:cubicBezTo>
                      <a:pt x="989" y="6327"/>
                      <a:pt x="883" y="7899"/>
                      <a:pt x="725" y="9453"/>
                    </a:cubicBezTo>
                    <a:cubicBezTo>
                      <a:pt x="565" y="11007"/>
                      <a:pt x="372" y="12578"/>
                      <a:pt x="230" y="14151"/>
                    </a:cubicBezTo>
                    <a:cubicBezTo>
                      <a:pt x="89" y="15722"/>
                      <a:pt x="0" y="17311"/>
                      <a:pt x="106" y="18919"/>
                    </a:cubicBezTo>
                    <a:lnTo>
                      <a:pt x="106" y="18936"/>
                    </a:lnTo>
                    <a:cubicBezTo>
                      <a:pt x="124" y="19137"/>
                      <a:pt x="315" y="19291"/>
                      <a:pt x="515" y="19291"/>
                    </a:cubicBezTo>
                    <a:cubicBezTo>
                      <a:pt x="526" y="19291"/>
                      <a:pt x="537" y="19290"/>
                      <a:pt x="548" y="19289"/>
                    </a:cubicBezTo>
                    <a:cubicBezTo>
                      <a:pt x="777" y="19272"/>
                      <a:pt x="937" y="19077"/>
                      <a:pt x="918" y="18848"/>
                    </a:cubicBezTo>
                    <a:cubicBezTo>
                      <a:pt x="760" y="17311"/>
                      <a:pt x="796" y="15757"/>
                      <a:pt x="883" y="14203"/>
                    </a:cubicBezTo>
                    <a:cubicBezTo>
                      <a:pt x="989" y="12632"/>
                      <a:pt x="1149" y="11078"/>
                      <a:pt x="1255" y="9506"/>
                    </a:cubicBezTo>
                    <a:cubicBezTo>
                      <a:pt x="1361" y="7916"/>
                      <a:pt x="1431" y="6345"/>
                      <a:pt x="1325" y="4756"/>
                    </a:cubicBezTo>
                    <a:cubicBezTo>
                      <a:pt x="1236" y="3166"/>
                      <a:pt x="972" y="1594"/>
                      <a:pt x="442" y="93"/>
                    </a:cubicBezTo>
                    <a:cubicBezTo>
                      <a:pt x="427" y="35"/>
                      <a:pt x="375"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99" name="Google Shape;299;p6"/>
            <p:cNvSpPr/>
            <p:nvPr/>
          </p:nvSpPr>
          <p:spPr>
            <a:xfrm rot="-7930660" flipH="1">
              <a:off x="5668951" y="531657"/>
              <a:ext cx="414256" cy="557288"/>
            </a:xfrm>
            <a:custGeom>
              <a:avLst/>
              <a:gdLst/>
              <a:ahLst/>
              <a:cxnLst/>
              <a:rect l="l" t="t" r="r" b="b"/>
              <a:pathLst>
                <a:path w="8143" h="10636" extrusionOk="0">
                  <a:moveTo>
                    <a:pt x="134" y="0"/>
                  </a:moveTo>
                  <a:cubicBezTo>
                    <a:pt x="125" y="0"/>
                    <a:pt x="116" y="1"/>
                    <a:pt x="107" y="3"/>
                  </a:cubicBezTo>
                  <a:cubicBezTo>
                    <a:pt x="36" y="39"/>
                    <a:pt x="1" y="109"/>
                    <a:pt x="19" y="163"/>
                  </a:cubicBezTo>
                  <a:cubicBezTo>
                    <a:pt x="1185" y="4418"/>
                    <a:pt x="3975" y="8198"/>
                    <a:pt x="7701" y="10599"/>
                  </a:cubicBezTo>
                  <a:cubicBezTo>
                    <a:pt x="7743" y="10624"/>
                    <a:pt x="7790" y="10635"/>
                    <a:pt x="7836" y="10635"/>
                  </a:cubicBezTo>
                  <a:cubicBezTo>
                    <a:pt x="7923" y="10635"/>
                    <a:pt x="8007" y="10593"/>
                    <a:pt x="8054" y="10512"/>
                  </a:cubicBezTo>
                  <a:cubicBezTo>
                    <a:pt x="8143" y="10387"/>
                    <a:pt x="8089" y="10229"/>
                    <a:pt x="7983" y="10159"/>
                  </a:cubicBezTo>
                  <a:cubicBezTo>
                    <a:pt x="4310" y="7898"/>
                    <a:pt x="1503" y="4260"/>
                    <a:pt x="266" y="92"/>
                  </a:cubicBezTo>
                  <a:cubicBezTo>
                    <a:pt x="250" y="46"/>
                    <a:pt x="195"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 name="Google Shape;300;p6"/>
          <p:cNvGrpSpPr/>
          <p:nvPr/>
        </p:nvGrpSpPr>
        <p:grpSpPr>
          <a:xfrm>
            <a:off x="4373929" y="6134051"/>
            <a:ext cx="327124" cy="429767"/>
            <a:chOff x="3828575" y="1069325"/>
            <a:chExt cx="185750" cy="183025"/>
          </a:xfrm>
        </p:grpSpPr>
        <p:sp>
          <p:nvSpPr>
            <p:cNvPr id="301" name="Google Shape;301;p6"/>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6"/>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6"/>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9592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4"/>
        <p:cNvGrpSpPr/>
        <p:nvPr/>
      </p:nvGrpSpPr>
      <p:grpSpPr>
        <a:xfrm>
          <a:off x="0" y="0"/>
          <a:ext cx="0" cy="0"/>
          <a:chOff x="0" y="0"/>
          <a:chExt cx="0" cy="0"/>
        </a:xfrm>
      </p:grpSpPr>
      <p:sp>
        <p:nvSpPr>
          <p:cNvPr id="305" name="Google Shape;305;p7"/>
          <p:cNvSpPr txBox="1">
            <a:spLocks noGrp="1"/>
          </p:cNvSpPr>
          <p:nvPr>
            <p:ph type="title"/>
          </p:nvPr>
        </p:nvSpPr>
        <p:spPr>
          <a:xfrm>
            <a:off x="3874675" y="1639151"/>
            <a:ext cx="3753300" cy="1235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306" name="Google Shape;306;p7"/>
          <p:cNvSpPr txBox="1">
            <a:spLocks noGrp="1"/>
          </p:cNvSpPr>
          <p:nvPr>
            <p:ph type="body" idx="1"/>
          </p:nvPr>
        </p:nvSpPr>
        <p:spPr>
          <a:xfrm>
            <a:off x="3874675" y="3091517"/>
            <a:ext cx="4513500" cy="232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400"/>
            </a:lvl1pPr>
            <a:lvl2pPr marL="914400" lvl="1" indent="-317500" rtl="0">
              <a:lnSpc>
                <a:spcPct val="115000"/>
              </a:lnSpc>
              <a:spcBef>
                <a:spcPts val="0"/>
              </a:spcBef>
              <a:spcAft>
                <a:spcPts val="0"/>
              </a:spcAft>
              <a:buSzPts val="1400"/>
              <a:buAutoNum type="alphaLcPeriod"/>
              <a:defRPr>
                <a:solidFill>
                  <a:srgbClr val="434343"/>
                </a:solidFill>
              </a:defRPr>
            </a:lvl2pPr>
            <a:lvl3pPr marL="1371600" lvl="2" indent="-317500" rtl="0">
              <a:lnSpc>
                <a:spcPct val="115000"/>
              </a:lnSpc>
              <a:spcBef>
                <a:spcPts val="0"/>
              </a:spcBef>
              <a:spcAft>
                <a:spcPts val="0"/>
              </a:spcAft>
              <a:buSzPts val="1400"/>
              <a:buAutoNum type="romanLcPeriod"/>
              <a:defRPr>
                <a:solidFill>
                  <a:srgbClr val="434343"/>
                </a:solidFill>
              </a:defRPr>
            </a:lvl3pPr>
            <a:lvl4pPr marL="1828800" lvl="3" indent="-317500" rtl="0">
              <a:lnSpc>
                <a:spcPct val="115000"/>
              </a:lnSpc>
              <a:spcBef>
                <a:spcPts val="0"/>
              </a:spcBef>
              <a:spcAft>
                <a:spcPts val="0"/>
              </a:spcAft>
              <a:buSzPts val="1400"/>
              <a:buAutoNum type="arabicPeriod"/>
              <a:defRPr>
                <a:solidFill>
                  <a:srgbClr val="434343"/>
                </a:solidFill>
              </a:defRPr>
            </a:lvl4pPr>
            <a:lvl5pPr marL="2286000" lvl="4" indent="-317500" rtl="0">
              <a:lnSpc>
                <a:spcPct val="115000"/>
              </a:lnSpc>
              <a:spcBef>
                <a:spcPts val="0"/>
              </a:spcBef>
              <a:spcAft>
                <a:spcPts val="0"/>
              </a:spcAft>
              <a:buSzPts val="1400"/>
              <a:buAutoNum type="alphaLcPeriod"/>
              <a:defRPr>
                <a:solidFill>
                  <a:srgbClr val="434343"/>
                </a:solidFill>
              </a:defRPr>
            </a:lvl5pPr>
            <a:lvl6pPr marL="2743200" lvl="5" indent="-317500" rtl="0">
              <a:lnSpc>
                <a:spcPct val="115000"/>
              </a:lnSpc>
              <a:spcBef>
                <a:spcPts val="0"/>
              </a:spcBef>
              <a:spcAft>
                <a:spcPts val="0"/>
              </a:spcAft>
              <a:buSzPts val="1400"/>
              <a:buAutoNum type="romanLcPeriod"/>
              <a:defRPr>
                <a:solidFill>
                  <a:srgbClr val="434343"/>
                </a:solidFill>
              </a:defRPr>
            </a:lvl6pPr>
            <a:lvl7pPr marL="3200400" lvl="6" indent="-317500" rtl="0">
              <a:lnSpc>
                <a:spcPct val="115000"/>
              </a:lnSpc>
              <a:spcBef>
                <a:spcPts val="0"/>
              </a:spcBef>
              <a:spcAft>
                <a:spcPts val="0"/>
              </a:spcAft>
              <a:buSzPts val="1400"/>
              <a:buAutoNum type="arabicPeriod"/>
              <a:defRPr>
                <a:solidFill>
                  <a:srgbClr val="434343"/>
                </a:solidFill>
              </a:defRPr>
            </a:lvl7pPr>
            <a:lvl8pPr marL="3657600" lvl="7" indent="-317500" rtl="0">
              <a:lnSpc>
                <a:spcPct val="115000"/>
              </a:lnSpc>
              <a:spcBef>
                <a:spcPts val="0"/>
              </a:spcBef>
              <a:spcAft>
                <a:spcPts val="0"/>
              </a:spcAft>
              <a:buSzPts val="1400"/>
              <a:buAutoNum type="alphaLcPeriod"/>
              <a:defRPr>
                <a:solidFill>
                  <a:srgbClr val="434343"/>
                </a:solidFill>
              </a:defRPr>
            </a:lvl8pPr>
            <a:lvl9pPr marL="4114800" lvl="8" indent="-317500" rtl="0">
              <a:lnSpc>
                <a:spcPct val="115000"/>
              </a:lnSpc>
              <a:spcBef>
                <a:spcPts val="0"/>
              </a:spcBef>
              <a:spcAft>
                <a:spcPts val="0"/>
              </a:spcAft>
              <a:buSzPts val="1400"/>
              <a:buAutoNum type="romanLcPeriod"/>
              <a:defRPr>
                <a:solidFill>
                  <a:srgbClr val="434343"/>
                </a:solidFill>
              </a:defRPr>
            </a:lvl9pPr>
          </a:lstStyle>
          <a:p>
            <a:pPr lvl="0"/>
            <a:r>
              <a:rPr lang="en-US" smtClean="0"/>
              <a:t>Edit Master text styles</a:t>
            </a:r>
          </a:p>
        </p:txBody>
      </p:sp>
      <p:grpSp>
        <p:nvGrpSpPr>
          <p:cNvPr id="307" name="Google Shape;307;p7"/>
          <p:cNvGrpSpPr/>
          <p:nvPr/>
        </p:nvGrpSpPr>
        <p:grpSpPr>
          <a:xfrm rot="5932152">
            <a:off x="8053160" y="5582914"/>
            <a:ext cx="384703" cy="1204975"/>
            <a:chOff x="768875" y="1271550"/>
            <a:chExt cx="115425" cy="482050"/>
          </a:xfrm>
        </p:grpSpPr>
        <p:sp>
          <p:nvSpPr>
            <p:cNvPr id="308" name="Google Shape;308;p7"/>
            <p:cNvSpPr/>
            <p:nvPr/>
          </p:nvSpPr>
          <p:spPr>
            <a:xfrm>
              <a:off x="768875" y="1271550"/>
              <a:ext cx="115425" cy="482050"/>
            </a:xfrm>
            <a:custGeom>
              <a:avLst/>
              <a:gdLst/>
              <a:ahLst/>
              <a:cxnLst/>
              <a:rect l="l" t="t" r="r" b="b"/>
              <a:pathLst>
                <a:path w="4617" h="19282" extrusionOk="0">
                  <a:moveTo>
                    <a:pt x="1149" y="0"/>
                  </a:moveTo>
                  <a:cubicBezTo>
                    <a:pt x="1029" y="0"/>
                    <a:pt x="909" y="62"/>
                    <a:pt x="887" y="173"/>
                  </a:cubicBezTo>
                  <a:cubicBezTo>
                    <a:pt x="645" y="1383"/>
                    <a:pt x="202" y="4266"/>
                    <a:pt x="100" y="8842"/>
                  </a:cubicBezTo>
                  <a:cubicBezTo>
                    <a:pt x="0" y="13943"/>
                    <a:pt x="1815" y="17895"/>
                    <a:pt x="2500" y="19185"/>
                  </a:cubicBezTo>
                  <a:cubicBezTo>
                    <a:pt x="2538" y="19250"/>
                    <a:pt x="2614" y="19281"/>
                    <a:pt x="2689" y="19281"/>
                  </a:cubicBezTo>
                  <a:cubicBezTo>
                    <a:pt x="2776" y="19281"/>
                    <a:pt x="2861" y="19240"/>
                    <a:pt x="2882" y="19164"/>
                  </a:cubicBezTo>
                  <a:cubicBezTo>
                    <a:pt x="3307" y="17511"/>
                    <a:pt x="4616" y="11987"/>
                    <a:pt x="4516" y="8842"/>
                  </a:cubicBezTo>
                  <a:cubicBezTo>
                    <a:pt x="4415" y="5858"/>
                    <a:pt x="2258" y="1686"/>
                    <a:pt x="1390" y="133"/>
                  </a:cubicBezTo>
                  <a:cubicBezTo>
                    <a:pt x="1345" y="42"/>
                    <a:pt x="1247"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7"/>
            <p:cNvSpPr/>
            <p:nvPr/>
          </p:nvSpPr>
          <p:spPr>
            <a:xfrm>
              <a:off x="795075" y="1271825"/>
              <a:ext cx="37325" cy="480375"/>
            </a:xfrm>
            <a:custGeom>
              <a:avLst/>
              <a:gdLst/>
              <a:ahLst/>
              <a:cxnLst/>
              <a:rect l="l" t="t" r="r" b="b"/>
              <a:pathLst>
                <a:path w="1493" h="19215" extrusionOk="0">
                  <a:moveTo>
                    <a:pt x="20" y="1"/>
                  </a:moveTo>
                  <a:cubicBezTo>
                    <a:pt x="1" y="1"/>
                    <a:pt x="1" y="22"/>
                    <a:pt x="1" y="41"/>
                  </a:cubicBezTo>
                  <a:cubicBezTo>
                    <a:pt x="20" y="183"/>
                    <a:pt x="1310" y="14457"/>
                    <a:pt x="1412" y="19174"/>
                  </a:cubicBezTo>
                  <a:cubicBezTo>
                    <a:pt x="1412" y="19194"/>
                    <a:pt x="1431" y="19215"/>
                    <a:pt x="1452" y="19215"/>
                  </a:cubicBezTo>
                  <a:cubicBezTo>
                    <a:pt x="1471" y="19215"/>
                    <a:pt x="1492" y="19194"/>
                    <a:pt x="1492" y="19174"/>
                  </a:cubicBezTo>
                  <a:cubicBezTo>
                    <a:pt x="1391" y="14457"/>
                    <a:pt x="81" y="183"/>
                    <a:pt x="60" y="41"/>
                  </a:cubicBezTo>
                  <a:cubicBezTo>
                    <a:pt x="60" y="22"/>
                    <a:pt x="41" y="1"/>
                    <a:pt x="2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7"/>
            <p:cNvSpPr/>
            <p:nvPr/>
          </p:nvSpPr>
          <p:spPr>
            <a:xfrm>
              <a:off x="776925" y="1343400"/>
              <a:ext cx="62525" cy="43375"/>
            </a:xfrm>
            <a:custGeom>
              <a:avLst/>
              <a:gdLst/>
              <a:ahLst/>
              <a:cxnLst/>
              <a:rect l="l" t="t" r="r" b="b"/>
              <a:pathLst>
                <a:path w="2501" h="1735" extrusionOk="0">
                  <a:moveTo>
                    <a:pt x="2439" y="0"/>
                  </a:moveTo>
                  <a:lnTo>
                    <a:pt x="1109" y="1654"/>
                  </a:lnTo>
                  <a:lnTo>
                    <a:pt x="60" y="465"/>
                  </a:lnTo>
                  <a:lnTo>
                    <a:pt x="20" y="465"/>
                  </a:lnTo>
                  <a:cubicBezTo>
                    <a:pt x="1" y="484"/>
                    <a:pt x="1" y="505"/>
                    <a:pt x="20" y="525"/>
                  </a:cubicBezTo>
                  <a:lnTo>
                    <a:pt x="1089" y="1715"/>
                  </a:lnTo>
                  <a:cubicBezTo>
                    <a:pt x="1089" y="1734"/>
                    <a:pt x="1109" y="1734"/>
                    <a:pt x="1109" y="1734"/>
                  </a:cubicBezTo>
                  <a:cubicBezTo>
                    <a:pt x="1130" y="1734"/>
                    <a:pt x="1130" y="1734"/>
                    <a:pt x="1149" y="1715"/>
                  </a:cubicBezTo>
                  <a:lnTo>
                    <a:pt x="2501" y="62"/>
                  </a:lnTo>
                  <a:cubicBezTo>
                    <a:pt x="2501" y="41"/>
                    <a:pt x="2501" y="21"/>
                    <a:pt x="248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7"/>
            <p:cNvSpPr/>
            <p:nvPr/>
          </p:nvSpPr>
          <p:spPr>
            <a:xfrm>
              <a:off x="770875" y="1442825"/>
              <a:ext cx="105350" cy="47775"/>
            </a:xfrm>
            <a:custGeom>
              <a:avLst/>
              <a:gdLst/>
              <a:ahLst/>
              <a:cxnLst/>
              <a:rect l="l" t="t" r="r" b="b"/>
              <a:pathLst>
                <a:path w="4214" h="1911" extrusionOk="0">
                  <a:moveTo>
                    <a:pt x="4181" y="1"/>
                  </a:moveTo>
                  <a:cubicBezTo>
                    <a:pt x="4174" y="1"/>
                    <a:pt x="4164" y="6"/>
                    <a:pt x="4154" y="15"/>
                  </a:cubicBezTo>
                  <a:lnTo>
                    <a:pt x="1754" y="1830"/>
                  </a:lnTo>
                  <a:lnTo>
                    <a:pt x="60" y="722"/>
                  </a:lnTo>
                  <a:cubicBezTo>
                    <a:pt x="41" y="722"/>
                    <a:pt x="20" y="722"/>
                    <a:pt x="20" y="741"/>
                  </a:cubicBezTo>
                  <a:cubicBezTo>
                    <a:pt x="1" y="762"/>
                    <a:pt x="1" y="781"/>
                    <a:pt x="20" y="781"/>
                  </a:cubicBezTo>
                  <a:lnTo>
                    <a:pt x="1754" y="1891"/>
                  </a:lnTo>
                  <a:lnTo>
                    <a:pt x="1754" y="1910"/>
                  </a:lnTo>
                  <a:cubicBezTo>
                    <a:pt x="1775" y="1910"/>
                    <a:pt x="1775" y="1910"/>
                    <a:pt x="1775" y="1891"/>
                  </a:cubicBezTo>
                  <a:lnTo>
                    <a:pt x="4194" y="56"/>
                  </a:lnTo>
                  <a:cubicBezTo>
                    <a:pt x="4214" y="56"/>
                    <a:pt x="4214" y="36"/>
                    <a:pt x="4194" y="15"/>
                  </a:cubicBezTo>
                  <a:cubicBezTo>
                    <a:pt x="4194" y="6"/>
                    <a:pt x="4189" y="1"/>
                    <a:pt x="41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7"/>
            <p:cNvSpPr/>
            <p:nvPr/>
          </p:nvSpPr>
          <p:spPr>
            <a:xfrm>
              <a:off x="771375" y="1501650"/>
              <a:ext cx="111900" cy="53450"/>
            </a:xfrm>
            <a:custGeom>
              <a:avLst/>
              <a:gdLst/>
              <a:ahLst/>
              <a:cxnLst/>
              <a:rect l="l" t="t" r="r" b="b"/>
              <a:pathLst>
                <a:path w="4476" h="2138" extrusionOk="0">
                  <a:moveTo>
                    <a:pt x="4416" y="1"/>
                  </a:moveTo>
                  <a:lnTo>
                    <a:pt x="1976" y="2057"/>
                  </a:lnTo>
                  <a:lnTo>
                    <a:pt x="61" y="485"/>
                  </a:lnTo>
                  <a:lnTo>
                    <a:pt x="0" y="485"/>
                  </a:lnTo>
                  <a:cubicBezTo>
                    <a:pt x="0" y="506"/>
                    <a:pt x="0" y="525"/>
                    <a:pt x="21" y="546"/>
                  </a:cubicBezTo>
                  <a:lnTo>
                    <a:pt x="1957" y="2119"/>
                  </a:lnTo>
                  <a:cubicBezTo>
                    <a:pt x="1957" y="2138"/>
                    <a:pt x="1957" y="2138"/>
                    <a:pt x="1976" y="2138"/>
                  </a:cubicBezTo>
                  <a:cubicBezTo>
                    <a:pt x="1976" y="2138"/>
                    <a:pt x="1997" y="2138"/>
                    <a:pt x="1997" y="2119"/>
                  </a:cubicBezTo>
                  <a:lnTo>
                    <a:pt x="4476" y="62"/>
                  </a:lnTo>
                  <a:lnTo>
                    <a:pt x="4476"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 name="Google Shape;313;p7"/>
            <p:cNvSpPr/>
            <p:nvPr/>
          </p:nvSpPr>
          <p:spPr>
            <a:xfrm>
              <a:off x="776925" y="1576900"/>
              <a:ext cx="100300" cy="36200"/>
            </a:xfrm>
            <a:custGeom>
              <a:avLst/>
              <a:gdLst/>
              <a:ahLst/>
              <a:cxnLst/>
              <a:rect l="l" t="t" r="r" b="b"/>
              <a:pathLst>
                <a:path w="4012" h="1448" extrusionOk="0">
                  <a:moveTo>
                    <a:pt x="3980" y="1"/>
                  </a:moveTo>
                  <a:cubicBezTo>
                    <a:pt x="3972" y="1"/>
                    <a:pt x="3962" y="5"/>
                    <a:pt x="3952" y="15"/>
                  </a:cubicBezTo>
                  <a:lnTo>
                    <a:pt x="1875" y="1386"/>
                  </a:lnTo>
                  <a:lnTo>
                    <a:pt x="60" y="238"/>
                  </a:lnTo>
                  <a:cubicBezTo>
                    <a:pt x="51" y="227"/>
                    <a:pt x="41" y="222"/>
                    <a:pt x="33" y="222"/>
                  </a:cubicBezTo>
                  <a:cubicBezTo>
                    <a:pt x="25" y="222"/>
                    <a:pt x="20" y="227"/>
                    <a:pt x="20" y="238"/>
                  </a:cubicBezTo>
                  <a:cubicBezTo>
                    <a:pt x="1" y="257"/>
                    <a:pt x="1" y="278"/>
                    <a:pt x="20" y="278"/>
                  </a:cubicBezTo>
                  <a:lnTo>
                    <a:pt x="1856" y="1447"/>
                  </a:lnTo>
                  <a:lnTo>
                    <a:pt x="1896" y="1447"/>
                  </a:lnTo>
                  <a:lnTo>
                    <a:pt x="3993" y="55"/>
                  </a:lnTo>
                  <a:cubicBezTo>
                    <a:pt x="3993" y="55"/>
                    <a:pt x="4012" y="36"/>
                    <a:pt x="3993" y="15"/>
                  </a:cubicBezTo>
                  <a:cubicBezTo>
                    <a:pt x="3993" y="5"/>
                    <a:pt x="3987" y="1"/>
                    <a:pt x="398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 name="Google Shape;314;p7"/>
            <p:cNvSpPr/>
            <p:nvPr/>
          </p:nvSpPr>
          <p:spPr>
            <a:xfrm>
              <a:off x="794075" y="1653400"/>
              <a:ext cx="70050" cy="36800"/>
            </a:xfrm>
            <a:custGeom>
              <a:avLst/>
              <a:gdLst/>
              <a:ahLst/>
              <a:cxnLst/>
              <a:rect l="l" t="t" r="r" b="b"/>
              <a:pathLst>
                <a:path w="2802" h="1472" extrusionOk="0">
                  <a:moveTo>
                    <a:pt x="2742" y="0"/>
                  </a:moveTo>
                  <a:lnTo>
                    <a:pt x="1411" y="1390"/>
                  </a:lnTo>
                  <a:lnTo>
                    <a:pt x="60" y="302"/>
                  </a:lnTo>
                  <a:lnTo>
                    <a:pt x="20" y="302"/>
                  </a:lnTo>
                  <a:cubicBezTo>
                    <a:pt x="0" y="323"/>
                    <a:pt x="20" y="342"/>
                    <a:pt x="20" y="363"/>
                  </a:cubicBezTo>
                  <a:lnTo>
                    <a:pt x="1391" y="1471"/>
                  </a:lnTo>
                  <a:lnTo>
                    <a:pt x="1431" y="1471"/>
                  </a:lnTo>
                  <a:lnTo>
                    <a:pt x="1452" y="1452"/>
                  </a:lnTo>
                  <a:lnTo>
                    <a:pt x="2802" y="60"/>
                  </a:lnTo>
                  <a:lnTo>
                    <a:pt x="280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7"/>
            <p:cNvSpPr/>
            <p:nvPr/>
          </p:nvSpPr>
          <p:spPr>
            <a:xfrm>
              <a:off x="774400" y="1393450"/>
              <a:ext cx="84700" cy="39200"/>
            </a:xfrm>
            <a:custGeom>
              <a:avLst/>
              <a:gdLst/>
              <a:ahLst/>
              <a:cxnLst/>
              <a:rect l="l" t="t" r="r" b="b"/>
              <a:pathLst>
                <a:path w="3388" h="1568" extrusionOk="0">
                  <a:moveTo>
                    <a:pt x="3357" y="0"/>
                  </a:moveTo>
                  <a:cubicBezTo>
                    <a:pt x="3347" y="0"/>
                    <a:pt x="3337" y="5"/>
                    <a:pt x="3327" y="15"/>
                  </a:cubicBezTo>
                  <a:lnTo>
                    <a:pt x="1411" y="1487"/>
                  </a:lnTo>
                  <a:lnTo>
                    <a:pt x="61" y="781"/>
                  </a:lnTo>
                  <a:cubicBezTo>
                    <a:pt x="51" y="771"/>
                    <a:pt x="41" y="766"/>
                    <a:pt x="33" y="766"/>
                  </a:cubicBezTo>
                  <a:cubicBezTo>
                    <a:pt x="26" y="766"/>
                    <a:pt x="21" y="771"/>
                    <a:pt x="21" y="781"/>
                  </a:cubicBezTo>
                  <a:cubicBezTo>
                    <a:pt x="0" y="802"/>
                    <a:pt x="0" y="821"/>
                    <a:pt x="21" y="842"/>
                  </a:cubicBezTo>
                  <a:lnTo>
                    <a:pt x="1411" y="1547"/>
                  </a:lnTo>
                  <a:lnTo>
                    <a:pt x="1411" y="1568"/>
                  </a:lnTo>
                  <a:cubicBezTo>
                    <a:pt x="1432" y="1568"/>
                    <a:pt x="1432" y="1547"/>
                    <a:pt x="1432" y="1547"/>
                  </a:cubicBezTo>
                  <a:lnTo>
                    <a:pt x="3368" y="55"/>
                  </a:lnTo>
                  <a:cubicBezTo>
                    <a:pt x="3387" y="55"/>
                    <a:pt x="3387" y="35"/>
                    <a:pt x="3387" y="15"/>
                  </a:cubicBezTo>
                  <a:cubicBezTo>
                    <a:pt x="3377" y="5"/>
                    <a:pt x="3367" y="0"/>
                    <a:pt x="335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 name="Google Shape;316;p7"/>
          <p:cNvGrpSpPr/>
          <p:nvPr/>
        </p:nvGrpSpPr>
        <p:grpSpPr>
          <a:xfrm rot="-5400000" flipH="1">
            <a:off x="8123524" y="521357"/>
            <a:ext cx="1005739" cy="1035196"/>
            <a:chOff x="1395350" y="2163450"/>
            <a:chExt cx="324125" cy="538800"/>
          </a:xfrm>
        </p:grpSpPr>
        <p:sp>
          <p:nvSpPr>
            <p:cNvPr id="317" name="Google Shape;317;p7"/>
            <p:cNvSpPr/>
            <p:nvPr/>
          </p:nvSpPr>
          <p:spPr>
            <a:xfrm>
              <a:off x="1429625" y="2163450"/>
              <a:ext cx="191550" cy="313525"/>
            </a:xfrm>
            <a:custGeom>
              <a:avLst/>
              <a:gdLst/>
              <a:ahLst/>
              <a:cxnLst/>
              <a:rect l="l" t="t" r="r" b="b"/>
              <a:pathLst>
                <a:path w="7662" h="12541" extrusionOk="0">
                  <a:moveTo>
                    <a:pt x="7279" y="1"/>
                  </a:moveTo>
                  <a:cubicBezTo>
                    <a:pt x="7279" y="1"/>
                    <a:pt x="5989" y="888"/>
                    <a:pt x="2984" y="4899"/>
                  </a:cubicBezTo>
                  <a:cubicBezTo>
                    <a:pt x="0" y="8891"/>
                    <a:pt x="1513" y="12541"/>
                    <a:pt x="1513" y="12541"/>
                  </a:cubicBezTo>
                  <a:cubicBezTo>
                    <a:pt x="1513" y="12541"/>
                    <a:pt x="4436" y="9657"/>
                    <a:pt x="6048" y="6896"/>
                  </a:cubicBezTo>
                  <a:cubicBezTo>
                    <a:pt x="7661" y="4133"/>
                    <a:pt x="7279" y="1"/>
                    <a:pt x="7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7"/>
            <p:cNvSpPr/>
            <p:nvPr/>
          </p:nvSpPr>
          <p:spPr>
            <a:xfrm>
              <a:off x="1459375" y="2458375"/>
              <a:ext cx="260100" cy="84400"/>
            </a:xfrm>
            <a:custGeom>
              <a:avLst/>
              <a:gdLst/>
              <a:ahLst/>
              <a:cxnLst/>
              <a:rect l="l" t="t" r="r" b="b"/>
              <a:pathLst>
                <a:path w="10404" h="3376" extrusionOk="0">
                  <a:moveTo>
                    <a:pt x="8626" y="0"/>
                  </a:moveTo>
                  <a:cubicBezTo>
                    <a:pt x="7840" y="0"/>
                    <a:pt x="6752" y="43"/>
                    <a:pt x="5283" y="179"/>
                  </a:cubicBezTo>
                  <a:cubicBezTo>
                    <a:pt x="1350" y="542"/>
                    <a:pt x="1" y="3344"/>
                    <a:pt x="1" y="3344"/>
                  </a:cubicBezTo>
                  <a:cubicBezTo>
                    <a:pt x="1" y="3344"/>
                    <a:pt x="571" y="3376"/>
                    <a:pt x="1416" y="3376"/>
                  </a:cubicBezTo>
                  <a:cubicBezTo>
                    <a:pt x="2587" y="3376"/>
                    <a:pt x="4286" y="3314"/>
                    <a:pt x="5726" y="3021"/>
                  </a:cubicBezTo>
                  <a:cubicBezTo>
                    <a:pt x="8186" y="2518"/>
                    <a:pt x="10404" y="118"/>
                    <a:pt x="10404" y="118"/>
                  </a:cubicBezTo>
                  <a:cubicBezTo>
                    <a:pt x="10404" y="118"/>
                    <a:pt x="9932" y="0"/>
                    <a:pt x="8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7"/>
            <p:cNvSpPr/>
            <p:nvPr/>
          </p:nvSpPr>
          <p:spPr>
            <a:xfrm>
              <a:off x="1395350" y="2417075"/>
              <a:ext cx="109900" cy="285175"/>
            </a:xfrm>
            <a:custGeom>
              <a:avLst/>
              <a:gdLst/>
              <a:ahLst/>
              <a:cxnLst/>
              <a:rect l="l" t="t" r="r" b="b"/>
              <a:pathLst>
                <a:path w="4396" h="11407" extrusionOk="0">
                  <a:moveTo>
                    <a:pt x="4217" y="0"/>
                  </a:moveTo>
                  <a:cubicBezTo>
                    <a:pt x="4163" y="0"/>
                    <a:pt x="4102" y="33"/>
                    <a:pt x="4073" y="76"/>
                  </a:cubicBezTo>
                  <a:lnTo>
                    <a:pt x="4073" y="97"/>
                  </a:lnTo>
                  <a:cubicBezTo>
                    <a:pt x="3589" y="944"/>
                    <a:pt x="3024" y="1770"/>
                    <a:pt x="2500" y="2617"/>
                  </a:cubicBezTo>
                  <a:cubicBezTo>
                    <a:pt x="1957" y="3463"/>
                    <a:pt x="1412" y="4291"/>
                    <a:pt x="949" y="5197"/>
                  </a:cubicBezTo>
                  <a:cubicBezTo>
                    <a:pt x="847" y="5420"/>
                    <a:pt x="726" y="5662"/>
                    <a:pt x="626" y="5904"/>
                  </a:cubicBezTo>
                  <a:lnTo>
                    <a:pt x="505" y="6267"/>
                  </a:lnTo>
                  <a:cubicBezTo>
                    <a:pt x="465" y="6387"/>
                    <a:pt x="424" y="6508"/>
                    <a:pt x="403" y="6629"/>
                  </a:cubicBezTo>
                  <a:cubicBezTo>
                    <a:pt x="263" y="7133"/>
                    <a:pt x="162" y="7637"/>
                    <a:pt x="121" y="8141"/>
                  </a:cubicBezTo>
                  <a:cubicBezTo>
                    <a:pt x="0" y="9149"/>
                    <a:pt x="41" y="10197"/>
                    <a:pt x="344" y="11205"/>
                  </a:cubicBezTo>
                  <a:cubicBezTo>
                    <a:pt x="375" y="11330"/>
                    <a:pt x="479" y="11407"/>
                    <a:pt x="600" y="11407"/>
                  </a:cubicBezTo>
                  <a:cubicBezTo>
                    <a:pt x="635" y="11407"/>
                    <a:pt x="671" y="11401"/>
                    <a:pt x="707" y="11387"/>
                  </a:cubicBezTo>
                  <a:cubicBezTo>
                    <a:pt x="847" y="11347"/>
                    <a:pt x="928" y="11186"/>
                    <a:pt x="887" y="11044"/>
                  </a:cubicBezTo>
                  <a:cubicBezTo>
                    <a:pt x="586" y="10137"/>
                    <a:pt x="524" y="9149"/>
                    <a:pt x="605" y="8181"/>
                  </a:cubicBezTo>
                  <a:cubicBezTo>
                    <a:pt x="645" y="7697"/>
                    <a:pt x="726" y="7213"/>
                    <a:pt x="847" y="6750"/>
                  </a:cubicBezTo>
                  <a:cubicBezTo>
                    <a:pt x="868" y="6629"/>
                    <a:pt x="908" y="6508"/>
                    <a:pt x="928" y="6387"/>
                  </a:cubicBezTo>
                  <a:cubicBezTo>
                    <a:pt x="968" y="6286"/>
                    <a:pt x="1008" y="6165"/>
                    <a:pt x="1049" y="6044"/>
                  </a:cubicBezTo>
                  <a:cubicBezTo>
                    <a:pt x="1129" y="5823"/>
                    <a:pt x="1231" y="5600"/>
                    <a:pt x="1331" y="5379"/>
                  </a:cubicBezTo>
                  <a:cubicBezTo>
                    <a:pt x="1774" y="4512"/>
                    <a:pt x="2279" y="3665"/>
                    <a:pt x="2803" y="2818"/>
                  </a:cubicBezTo>
                  <a:cubicBezTo>
                    <a:pt x="3328" y="1952"/>
                    <a:pt x="3871" y="1125"/>
                    <a:pt x="4355" y="238"/>
                  </a:cubicBezTo>
                  <a:cubicBezTo>
                    <a:pt x="4395" y="157"/>
                    <a:pt x="4355" y="57"/>
                    <a:pt x="4274" y="17"/>
                  </a:cubicBezTo>
                  <a:cubicBezTo>
                    <a:pt x="4258" y="5"/>
                    <a:pt x="4238" y="0"/>
                    <a:pt x="4217"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7"/>
            <p:cNvSpPr/>
            <p:nvPr/>
          </p:nvSpPr>
          <p:spPr>
            <a:xfrm>
              <a:off x="1409975" y="2524825"/>
              <a:ext cx="96275" cy="49425"/>
            </a:xfrm>
            <a:custGeom>
              <a:avLst/>
              <a:gdLst/>
              <a:ahLst/>
              <a:cxnLst/>
              <a:rect l="l" t="t" r="r" b="b"/>
              <a:pathLst>
                <a:path w="3851" h="1977" extrusionOk="0">
                  <a:moveTo>
                    <a:pt x="3710" y="0"/>
                  </a:moveTo>
                  <a:cubicBezTo>
                    <a:pt x="3388" y="81"/>
                    <a:pt x="3065" y="161"/>
                    <a:pt x="2743" y="263"/>
                  </a:cubicBezTo>
                  <a:cubicBezTo>
                    <a:pt x="2439" y="363"/>
                    <a:pt x="2117" y="465"/>
                    <a:pt x="1815" y="605"/>
                  </a:cubicBezTo>
                  <a:cubicBezTo>
                    <a:pt x="1512" y="726"/>
                    <a:pt x="1210" y="868"/>
                    <a:pt x="928" y="1029"/>
                  </a:cubicBezTo>
                  <a:cubicBezTo>
                    <a:pt x="646" y="1190"/>
                    <a:pt x="364" y="1371"/>
                    <a:pt x="81" y="1613"/>
                  </a:cubicBezTo>
                  <a:cubicBezTo>
                    <a:pt x="1" y="1694"/>
                    <a:pt x="1" y="1836"/>
                    <a:pt x="81" y="1916"/>
                  </a:cubicBezTo>
                  <a:cubicBezTo>
                    <a:pt x="122" y="1957"/>
                    <a:pt x="172" y="1977"/>
                    <a:pt x="223" y="1977"/>
                  </a:cubicBezTo>
                  <a:cubicBezTo>
                    <a:pt x="273" y="1977"/>
                    <a:pt x="323" y="1957"/>
                    <a:pt x="364" y="1916"/>
                  </a:cubicBezTo>
                  <a:lnTo>
                    <a:pt x="383" y="1916"/>
                  </a:lnTo>
                  <a:cubicBezTo>
                    <a:pt x="585" y="1715"/>
                    <a:pt x="848" y="1513"/>
                    <a:pt x="1130" y="1352"/>
                  </a:cubicBezTo>
                  <a:cubicBezTo>
                    <a:pt x="1391" y="1190"/>
                    <a:pt x="1673" y="1029"/>
                    <a:pt x="1956" y="887"/>
                  </a:cubicBezTo>
                  <a:cubicBezTo>
                    <a:pt x="2238" y="747"/>
                    <a:pt x="2541" y="626"/>
                    <a:pt x="2843" y="524"/>
                  </a:cubicBezTo>
                  <a:cubicBezTo>
                    <a:pt x="3146" y="403"/>
                    <a:pt x="3447" y="303"/>
                    <a:pt x="3751" y="223"/>
                  </a:cubicBezTo>
                  <a:cubicBezTo>
                    <a:pt x="3810" y="202"/>
                    <a:pt x="3851" y="142"/>
                    <a:pt x="3831" y="81"/>
                  </a:cubicBezTo>
                  <a:cubicBezTo>
                    <a:pt x="3831" y="21"/>
                    <a:pt x="3770" y="0"/>
                    <a:pt x="3710"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 name="Google Shape;321;p7"/>
          <p:cNvGrpSpPr/>
          <p:nvPr/>
        </p:nvGrpSpPr>
        <p:grpSpPr>
          <a:xfrm>
            <a:off x="-887650" y="-1108971"/>
            <a:ext cx="4157997" cy="6206264"/>
            <a:chOff x="4935300" y="-831728"/>
            <a:chExt cx="4157997" cy="4654698"/>
          </a:xfrm>
        </p:grpSpPr>
        <p:grpSp>
          <p:nvGrpSpPr>
            <p:cNvPr id="322" name="Google Shape;322;p7"/>
            <p:cNvGrpSpPr/>
            <p:nvPr/>
          </p:nvGrpSpPr>
          <p:grpSpPr>
            <a:xfrm rot="-7557881">
              <a:off x="8034786" y="2214609"/>
              <a:ext cx="881963" cy="802860"/>
              <a:chOff x="5429222" y="1072895"/>
              <a:chExt cx="1442398" cy="1313030"/>
            </a:xfrm>
          </p:grpSpPr>
          <p:sp>
            <p:nvSpPr>
              <p:cNvPr id="323" name="Google Shape;323;p7"/>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7"/>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 name="Google Shape;325;p7"/>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 name="Google Shape;326;p7"/>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7"/>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7"/>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7"/>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7"/>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7"/>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7"/>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3" name="Google Shape;333;p7"/>
            <p:cNvGrpSpPr/>
            <p:nvPr/>
          </p:nvGrpSpPr>
          <p:grpSpPr>
            <a:xfrm rot="-4214631" flipH="1">
              <a:off x="5357267" y="568136"/>
              <a:ext cx="4279651" cy="1854971"/>
              <a:chOff x="-116896" y="1776300"/>
              <a:chExt cx="4304070" cy="1854877"/>
            </a:xfrm>
          </p:grpSpPr>
          <p:sp>
            <p:nvSpPr>
              <p:cNvPr id="334" name="Google Shape;334;p7"/>
              <p:cNvSpPr/>
              <p:nvPr/>
            </p:nvSpPr>
            <p:spPr>
              <a:xfrm flipH="1">
                <a:off x="-116896" y="2915042"/>
                <a:ext cx="3188045" cy="591469"/>
              </a:xfrm>
              <a:custGeom>
                <a:avLst/>
                <a:gdLst/>
                <a:ahLst/>
                <a:cxnLst/>
                <a:rect l="l" t="t" r="r" b="b"/>
                <a:pathLst>
                  <a:path w="44240" h="11192" extrusionOk="0">
                    <a:moveTo>
                      <a:pt x="777" y="1"/>
                    </a:moveTo>
                    <a:cubicBezTo>
                      <a:pt x="493" y="1"/>
                      <a:pt x="234" y="180"/>
                      <a:pt x="125" y="454"/>
                    </a:cubicBezTo>
                    <a:cubicBezTo>
                      <a:pt x="0" y="824"/>
                      <a:pt x="195" y="1213"/>
                      <a:pt x="548" y="1354"/>
                    </a:cubicBezTo>
                    <a:cubicBezTo>
                      <a:pt x="4418" y="2752"/>
                      <a:pt x="8470" y="3459"/>
                      <a:pt x="12577" y="3459"/>
                    </a:cubicBezTo>
                    <a:cubicBezTo>
                      <a:pt x="12723" y="3459"/>
                      <a:pt x="12870" y="3458"/>
                      <a:pt x="13017" y="3456"/>
                    </a:cubicBezTo>
                    <a:cubicBezTo>
                      <a:pt x="13493" y="3456"/>
                      <a:pt x="13970" y="3438"/>
                      <a:pt x="14465" y="3438"/>
                    </a:cubicBezTo>
                    <a:cubicBezTo>
                      <a:pt x="15047" y="3402"/>
                      <a:pt x="15647" y="3385"/>
                      <a:pt x="16231" y="3385"/>
                    </a:cubicBezTo>
                    <a:cubicBezTo>
                      <a:pt x="17785" y="3402"/>
                      <a:pt x="19391" y="3544"/>
                      <a:pt x="20928" y="3668"/>
                    </a:cubicBezTo>
                    <a:cubicBezTo>
                      <a:pt x="22510" y="3811"/>
                      <a:pt x="24150" y="3956"/>
                      <a:pt x="25782" y="3956"/>
                    </a:cubicBezTo>
                    <a:cubicBezTo>
                      <a:pt x="25954" y="3956"/>
                      <a:pt x="26126" y="3954"/>
                      <a:pt x="26297" y="3951"/>
                    </a:cubicBezTo>
                    <a:cubicBezTo>
                      <a:pt x="27074" y="3951"/>
                      <a:pt x="27851" y="3897"/>
                      <a:pt x="28610" y="3845"/>
                    </a:cubicBezTo>
                    <a:cubicBezTo>
                      <a:pt x="29446" y="3787"/>
                      <a:pt x="30306" y="3729"/>
                      <a:pt x="31151" y="3729"/>
                    </a:cubicBezTo>
                    <a:cubicBezTo>
                      <a:pt x="31341" y="3729"/>
                      <a:pt x="31530" y="3732"/>
                      <a:pt x="31718" y="3739"/>
                    </a:cubicBezTo>
                    <a:cubicBezTo>
                      <a:pt x="33714" y="3774"/>
                      <a:pt x="35339" y="4215"/>
                      <a:pt x="36540" y="5010"/>
                    </a:cubicBezTo>
                    <a:cubicBezTo>
                      <a:pt x="37440" y="5611"/>
                      <a:pt x="38146" y="6458"/>
                      <a:pt x="38923" y="7341"/>
                    </a:cubicBezTo>
                    <a:cubicBezTo>
                      <a:pt x="39224" y="7695"/>
                      <a:pt x="39542" y="8065"/>
                      <a:pt x="39877" y="8418"/>
                    </a:cubicBezTo>
                    <a:cubicBezTo>
                      <a:pt x="40831" y="9442"/>
                      <a:pt x="41909" y="10325"/>
                      <a:pt x="43074" y="11085"/>
                    </a:cubicBezTo>
                    <a:cubicBezTo>
                      <a:pt x="43180" y="11156"/>
                      <a:pt x="43303" y="11191"/>
                      <a:pt x="43444" y="11191"/>
                    </a:cubicBezTo>
                    <a:cubicBezTo>
                      <a:pt x="43675" y="11191"/>
                      <a:pt x="43887" y="11085"/>
                      <a:pt x="44028" y="10873"/>
                    </a:cubicBezTo>
                    <a:cubicBezTo>
                      <a:pt x="44240" y="10555"/>
                      <a:pt x="44151" y="10113"/>
                      <a:pt x="43816" y="9920"/>
                    </a:cubicBezTo>
                    <a:cubicBezTo>
                      <a:pt x="42756" y="9230"/>
                      <a:pt x="41767" y="8401"/>
                      <a:pt x="40884" y="7464"/>
                    </a:cubicBezTo>
                    <a:cubicBezTo>
                      <a:pt x="40583" y="7146"/>
                      <a:pt x="40265" y="6776"/>
                      <a:pt x="39966" y="6423"/>
                    </a:cubicBezTo>
                    <a:cubicBezTo>
                      <a:pt x="39189" y="5522"/>
                      <a:pt x="38358" y="4568"/>
                      <a:pt x="37317" y="3862"/>
                    </a:cubicBezTo>
                    <a:cubicBezTo>
                      <a:pt x="35886" y="2908"/>
                      <a:pt x="34014" y="2396"/>
                      <a:pt x="31753" y="2343"/>
                    </a:cubicBezTo>
                    <a:cubicBezTo>
                      <a:pt x="31552" y="2336"/>
                      <a:pt x="31352" y="2333"/>
                      <a:pt x="31152" y="2333"/>
                    </a:cubicBezTo>
                    <a:cubicBezTo>
                      <a:pt x="30264" y="2333"/>
                      <a:pt x="29387" y="2391"/>
                      <a:pt x="28522" y="2449"/>
                    </a:cubicBezTo>
                    <a:cubicBezTo>
                      <a:pt x="27780" y="2502"/>
                      <a:pt x="27020" y="2555"/>
                      <a:pt x="26262" y="2573"/>
                    </a:cubicBezTo>
                    <a:cubicBezTo>
                      <a:pt x="26097" y="2576"/>
                      <a:pt x="25932" y="2578"/>
                      <a:pt x="25767" y="2578"/>
                    </a:cubicBezTo>
                    <a:cubicBezTo>
                      <a:pt x="24195" y="2578"/>
                      <a:pt x="22602" y="2434"/>
                      <a:pt x="21051" y="2291"/>
                    </a:cubicBezTo>
                    <a:cubicBezTo>
                      <a:pt x="19480" y="2149"/>
                      <a:pt x="17855" y="2008"/>
                      <a:pt x="16231" y="2008"/>
                    </a:cubicBezTo>
                    <a:cubicBezTo>
                      <a:pt x="15630" y="2008"/>
                      <a:pt x="15011" y="2025"/>
                      <a:pt x="14411" y="2043"/>
                    </a:cubicBezTo>
                    <a:cubicBezTo>
                      <a:pt x="13952" y="2060"/>
                      <a:pt x="13476" y="2060"/>
                      <a:pt x="12998" y="2079"/>
                    </a:cubicBezTo>
                    <a:cubicBezTo>
                      <a:pt x="12896" y="2079"/>
                      <a:pt x="12793" y="2080"/>
                      <a:pt x="12691" y="2080"/>
                    </a:cubicBezTo>
                    <a:cubicBezTo>
                      <a:pt x="8700" y="2080"/>
                      <a:pt x="4778" y="1408"/>
                      <a:pt x="1025" y="47"/>
                    </a:cubicBezTo>
                    <a:cubicBezTo>
                      <a:pt x="942" y="15"/>
                      <a:pt x="858" y="1"/>
                      <a:pt x="77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7"/>
              <p:cNvSpPr/>
              <p:nvPr/>
            </p:nvSpPr>
            <p:spPr>
              <a:xfrm flipH="1">
                <a:off x="2914478" y="2931478"/>
                <a:ext cx="1272696" cy="251924"/>
              </a:xfrm>
              <a:custGeom>
                <a:avLst/>
                <a:gdLst/>
                <a:ahLst/>
                <a:cxnLst/>
                <a:rect l="l" t="t" r="r" b="b"/>
                <a:pathLst>
                  <a:path w="17661" h="4767" extrusionOk="0">
                    <a:moveTo>
                      <a:pt x="16952" y="1"/>
                    </a:moveTo>
                    <a:cubicBezTo>
                      <a:pt x="16941" y="1"/>
                      <a:pt x="16930" y="1"/>
                      <a:pt x="16918" y="2"/>
                    </a:cubicBezTo>
                    <a:cubicBezTo>
                      <a:pt x="15470" y="54"/>
                      <a:pt x="13933" y="108"/>
                      <a:pt x="12450" y="548"/>
                    </a:cubicBezTo>
                    <a:cubicBezTo>
                      <a:pt x="11691" y="760"/>
                      <a:pt x="10949" y="1097"/>
                      <a:pt x="10314" y="1520"/>
                    </a:cubicBezTo>
                    <a:cubicBezTo>
                      <a:pt x="9695" y="1944"/>
                      <a:pt x="9148" y="2333"/>
                      <a:pt x="8548" y="2474"/>
                    </a:cubicBezTo>
                    <a:cubicBezTo>
                      <a:pt x="8196" y="2564"/>
                      <a:pt x="7823" y="2593"/>
                      <a:pt x="7434" y="2593"/>
                    </a:cubicBezTo>
                    <a:cubicBezTo>
                      <a:pt x="6741" y="2593"/>
                      <a:pt x="5997" y="2502"/>
                      <a:pt x="5232" y="2502"/>
                    </a:cubicBezTo>
                    <a:cubicBezTo>
                      <a:pt x="4915" y="2502"/>
                      <a:pt x="4595" y="2517"/>
                      <a:pt x="4274" y="2562"/>
                    </a:cubicBezTo>
                    <a:cubicBezTo>
                      <a:pt x="2755" y="2738"/>
                      <a:pt x="1307" y="3357"/>
                      <a:pt x="141" y="4311"/>
                    </a:cubicBezTo>
                    <a:cubicBezTo>
                      <a:pt x="35" y="4398"/>
                      <a:pt x="0" y="4540"/>
                      <a:pt x="88" y="4664"/>
                    </a:cubicBezTo>
                    <a:cubicBezTo>
                      <a:pt x="142" y="4728"/>
                      <a:pt x="222" y="4767"/>
                      <a:pt x="300" y="4767"/>
                    </a:cubicBezTo>
                    <a:cubicBezTo>
                      <a:pt x="350" y="4767"/>
                      <a:pt x="399" y="4751"/>
                      <a:pt x="441" y="4716"/>
                    </a:cubicBezTo>
                    <a:cubicBezTo>
                      <a:pt x="1589" y="3887"/>
                      <a:pt x="2949" y="3392"/>
                      <a:pt x="4344" y="3303"/>
                    </a:cubicBezTo>
                    <a:cubicBezTo>
                      <a:pt x="4519" y="3285"/>
                      <a:pt x="4692" y="3278"/>
                      <a:pt x="4866" y="3278"/>
                    </a:cubicBezTo>
                    <a:cubicBezTo>
                      <a:pt x="5378" y="3278"/>
                      <a:pt x="5892" y="3344"/>
                      <a:pt x="6445" y="3409"/>
                    </a:cubicBezTo>
                    <a:cubicBezTo>
                      <a:pt x="6871" y="3451"/>
                      <a:pt x="7315" y="3499"/>
                      <a:pt x="7774" y="3499"/>
                    </a:cubicBezTo>
                    <a:cubicBezTo>
                      <a:pt x="8096" y="3499"/>
                      <a:pt x="8425" y="3475"/>
                      <a:pt x="8759" y="3409"/>
                    </a:cubicBezTo>
                    <a:cubicBezTo>
                      <a:pt x="9165" y="3322"/>
                      <a:pt x="9553" y="3180"/>
                      <a:pt x="9907" y="2985"/>
                    </a:cubicBezTo>
                    <a:cubicBezTo>
                      <a:pt x="10260" y="2809"/>
                      <a:pt x="10578" y="2615"/>
                      <a:pt x="10879" y="2439"/>
                    </a:cubicBezTo>
                    <a:cubicBezTo>
                      <a:pt x="11479" y="2085"/>
                      <a:pt x="12080" y="1838"/>
                      <a:pt x="12751" y="1697"/>
                    </a:cubicBezTo>
                    <a:cubicBezTo>
                      <a:pt x="13826" y="1439"/>
                      <a:pt x="14960" y="1390"/>
                      <a:pt x="16124" y="1390"/>
                    </a:cubicBezTo>
                    <a:cubicBezTo>
                      <a:pt x="16393" y="1390"/>
                      <a:pt x="16664" y="1393"/>
                      <a:pt x="16935" y="1396"/>
                    </a:cubicBezTo>
                    <a:lnTo>
                      <a:pt x="16971" y="1396"/>
                    </a:lnTo>
                    <a:cubicBezTo>
                      <a:pt x="17359" y="1379"/>
                      <a:pt x="17660" y="1061"/>
                      <a:pt x="17642" y="673"/>
                    </a:cubicBezTo>
                    <a:cubicBezTo>
                      <a:pt x="17625" y="295"/>
                      <a:pt x="17325" y="1"/>
                      <a:pt x="1695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 name="Google Shape;336;p7"/>
              <p:cNvSpPr/>
              <p:nvPr/>
            </p:nvSpPr>
            <p:spPr>
              <a:xfrm flipH="1">
                <a:off x="3483414" y="2761152"/>
                <a:ext cx="344891" cy="318618"/>
              </a:xfrm>
              <a:custGeom>
                <a:avLst/>
                <a:gdLst/>
                <a:ahLst/>
                <a:cxnLst/>
                <a:rect l="l" t="t" r="r" b="b"/>
                <a:pathLst>
                  <a:path w="4786" h="6029" extrusionOk="0">
                    <a:moveTo>
                      <a:pt x="123" y="1"/>
                    </a:moveTo>
                    <a:cubicBezTo>
                      <a:pt x="97" y="1"/>
                      <a:pt x="70" y="10"/>
                      <a:pt x="52" y="27"/>
                    </a:cubicBezTo>
                    <a:cubicBezTo>
                      <a:pt x="0" y="63"/>
                      <a:pt x="0" y="133"/>
                      <a:pt x="36" y="169"/>
                    </a:cubicBezTo>
                    <a:lnTo>
                      <a:pt x="1272" y="1494"/>
                    </a:lnTo>
                    <a:lnTo>
                      <a:pt x="1907" y="2147"/>
                    </a:lnTo>
                    <a:cubicBezTo>
                      <a:pt x="2101" y="2377"/>
                      <a:pt x="2313" y="2589"/>
                      <a:pt x="2490" y="2818"/>
                    </a:cubicBezTo>
                    <a:cubicBezTo>
                      <a:pt x="2666" y="3048"/>
                      <a:pt x="2772" y="3260"/>
                      <a:pt x="2861" y="3542"/>
                    </a:cubicBezTo>
                    <a:cubicBezTo>
                      <a:pt x="2932" y="3825"/>
                      <a:pt x="3002" y="4143"/>
                      <a:pt x="3125" y="4442"/>
                    </a:cubicBezTo>
                    <a:cubicBezTo>
                      <a:pt x="3373" y="5026"/>
                      <a:pt x="3779" y="5556"/>
                      <a:pt x="4291" y="5961"/>
                    </a:cubicBezTo>
                    <a:lnTo>
                      <a:pt x="4309" y="5980"/>
                    </a:lnTo>
                    <a:cubicBezTo>
                      <a:pt x="4356" y="6013"/>
                      <a:pt x="4409" y="6028"/>
                      <a:pt x="4463" y="6028"/>
                    </a:cubicBezTo>
                    <a:cubicBezTo>
                      <a:pt x="4553" y="6028"/>
                      <a:pt x="4642" y="5986"/>
                      <a:pt x="4698" y="5909"/>
                    </a:cubicBezTo>
                    <a:cubicBezTo>
                      <a:pt x="4785" y="5785"/>
                      <a:pt x="4768" y="5591"/>
                      <a:pt x="4627" y="5502"/>
                    </a:cubicBezTo>
                    <a:cubicBezTo>
                      <a:pt x="4185" y="5184"/>
                      <a:pt x="3815" y="4743"/>
                      <a:pt x="3568" y="4231"/>
                    </a:cubicBezTo>
                    <a:cubicBezTo>
                      <a:pt x="3443" y="3983"/>
                      <a:pt x="3373" y="3719"/>
                      <a:pt x="3267" y="3418"/>
                    </a:cubicBezTo>
                    <a:cubicBezTo>
                      <a:pt x="3179" y="3119"/>
                      <a:pt x="3002" y="2801"/>
                      <a:pt x="2790" y="2570"/>
                    </a:cubicBezTo>
                    <a:cubicBezTo>
                      <a:pt x="2579" y="2323"/>
                      <a:pt x="2367" y="2111"/>
                      <a:pt x="2136" y="1918"/>
                    </a:cubicBezTo>
                    <a:lnTo>
                      <a:pt x="1501" y="1282"/>
                    </a:lnTo>
                    <a:lnTo>
                      <a:pt x="194" y="27"/>
                    </a:lnTo>
                    <a:cubicBezTo>
                      <a:pt x="176" y="10"/>
                      <a:pt x="150" y="1"/>
                      <a:pt x="12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7"/>
              <p:cNvSpPr/>
              <p:nvPr/>
            </p:nvSpPr>
            <p:spPr>
              <a:xfrm flipH="1">
                <a:off x="2973066" y="1776300"/>
                <a:ext cx="1139092" cy="1192081"/>
              </a:xfrm>
              <a:custGeom>
                <a:avLst/>
                <a:gdLst/>
                <a:ahLst/>
                <a:cxnLst/>
                <a:rect l="l" t="t" r="r" b="b"/>
                <a:pathLst>
                  <a:path w="15807" h="22557" extrusionOk="0">
                    <a:moveTo>
                      <a:pt x="165" y="0"/>
                    </a:moveTo>
                    <a:cubicBezTo>
                      <a:pt x="133" y="0"/>
                      <a:pt x="101" y="10"/>
                      <a:pt x="71" y="33"/>
                    </a:cubicBezTo>
                    <a:cubicBezTo>
                      <a:pt x="19" y="85"/>
                      <a:pt x="0" y="191"/>
                      <a:pt x="54" y="245"/>
                    </a:cubicBezTo>
                    <a:cubicBezTo>
                      <a:pt x="742" y="1145"/>
                      <a:pt x="1307" y="2134"/>
                      <a:pt x="1714" y="3193"/>
                    </a:cubicBezTo>
                    <a:cubicBezTo>
                      <a:pt x="1908" y="3723"/>
                      <a:pt x="2084" y="4253"/>
                      <a:pt x="2190" y="4818"/>
                    </a:cubicBezTo>
                    <a:cubicBezTo>
                      <a:pt x="2314" y="5366"/>
                      <a:pt x="2385" y="5913"/>
                      <a:pt x="2437" y="6496"/>
                    </a:cubicBezTo>
                    <a:cubicBezTo>
                      <a:pt x="2508" y="7061"/>
                      <a:pt x="2597" y="7662"/>
                      <a:pt x="2861" y="8227"/>
                    </a:cubicBezTo>
                    <a:cubicBezTo>
                      <a:pt x="2986" y="8510"/>
                      <a:pt x="3162" y="8792"/>
                      <a:pt x="3374" y="9021"/>
                    </a:cubicBezTo>
                    <a:cubicBezTo>
                      <a:pt x="3586" y="9251"/>
                      <a:pt x="3833" y="9445"/>
                      <a:pt x="4080" y="9604"/>
                    </a:cubicBezTo>
                    <a:cubicBezTo>
                      <a:pt x="4575" y="9939"/>
                      <a:pt x="5105" y="10187"/>
                      <a:pt x="5564" y="10487"/>
                    </a:cubicBezTo>
                    <a:cubicBezTo>
                      <a:pt x="6040" y="10770"/>
                      <a:pt x="6429" y="11140"/>
                      <a:pt x="6746" y="11564"/>
                    </a:cubicBezTo>
                    <a:cubicBezTo>
                      <a:pt x="7401" y="12447"/>
                      <a:pt x="7789" y="13525"/>
                      <a:pt x="8265" y="14566"/>
                    </a:cubicBezTo>
                    <a:cubicBezTo>
                      <a:pt x="8512" y="15096"/>
                      <a:pt x="8778" y="15644"/>
                      <a:pt x="9113" y="16139"/>
                    </a:cubicBezTo>
                    <a:cubicBezTo>
                      <a:pt x="9202" y="16262"/>
                      <a:pt x="9273" y="16386"/>
                      <a:pt x="9379" y="16509"/>
                    </a:cubicBezTo>
                    <a:cubicBezTo>
                      <a:pt x="9466" y="16633"/>
                      <a:pt x="9572" y="16756"/>
                      <a:pt x="9678" y="16862"/>
                    </a:cubicBezTo>
                    <a:cubicBezTo>
                      <a:pt x="9873" y="17092"/>
                      <a:pt x="10102" y="17304"/>
                      <a:pt x="10332" y="17481"/>
                    </a:cubicBezTo>
                    <a:cubicBezTo>
                      <a:pt x="10773" y="17869"/>
                      <a:pt x="11250" y="18204"/>
                      <a:pt x="11691" y="18557"/>
                    </a:cubicBezTo>
                    <a:cubicBezTo>
                      <a:pt x="12134" y="18894"/>
                      <a:pt x="12557" y="19264"/>
                      <a:pt x="12946" y="19671"/>
                    </a:cubicBezTo>
                    <a:cubicBezTo>
                      <a:pt x="13723" y="20465"/>
                      <a:pt x="14394" y="21366"/>
                      <a:pt x="14924" y="22337"/>
                    </a:cubicBezTo>
                    <a:cubicBezTo>
                      <a:pt x="15006" y="22478"/>
                      <a:pt x="15152" y="22557"/>
                      <a:pt x="15302" y="22557"/>
                    </a:cubicBezTo>
                    <a:cubicBezTo>
                      <a:pt x="15377" y="22557"/>
                      <a:pt x="15454" y="22537"/>
                      <a:pt x="15524" y="22496"/>
                    </a:cubicBezTo>
                    <a:cubicBezTo>
                      <a:pt x="15736" y="22372"/>
                      <a:pt x="15807" y="22108"/>
                      <a:pt x="15682" y="21896"/>
                    </a:cubicBezTo>
                    <a:cubicBezTo>
                      <a:pt x="15100" y="20872"/>
                      <a:pt x="14359" y="19918"/>
                      <a:pt x="13511" y="19087"/>
                    </a:cubicBezTo>
                    <a:cubicBezTo>
                      <a:pt x="13087" y="18682"/>
                      <a:pt x="12645" y="18293"/>
                      <a:pt x="12169" y="17940"/>
                    </a:cubicBezTo>
                    <a:cubicBezTo>
                      <a:pt x="11691" y="17587"/>
                      <a:pt x="11232" y="17269"/>
                      <a:pt x="10791" y="16916"/>
                    </a:cubicBezTo>
                    <a:cubicBezTo>
                      <a:pt x="10579" y="16739"/>
                      <a:pt x="10384" y="16563"/>
                      <a:pt x="10191" y="16368"/>
                    </a:cubicBezTo>
                    <a:cubicBezTo>
                      <a:pt x="10102" y="16280"/>
                      <a:pt x="10014" y="16174"/>
                      <a:pt x="9925" y="16068"/>
                    </a:cubicBezTo>
                    <a:cubicBezTo>
                      <a:pt x="9838" y="15962"/>
                      <a:pt x="9767" y="15856"/>
                      <a:pt x="9696" y="15750"/>
                    </a:cubicBezTo>
                    <a:cubicBezTo>
                      <a:pt x="9379" y="15291"/>
                      <a:pt x="9113" y="14797"/>
                      <a:pt x="8884" y="14302"/>
                    </a:cubicBezTo>
                    <a:cubicBezTo>
                      <a:pt x="8390" y="13278"/>
                      <a:pt x="7966" y="12164"/>
                      <a:pt x="7224" y="11211"/>
                    </a:cubicBezTo>
                    <a:cubicBezTo>
                      <a:pt x="6852" y="10735"/>
                      <a:pt x="6376" y="10311"/>
                      <a:pt x="5863" y="10010"/>
                    </a:cubicBezTo>
                    <a:cubicBezTo>
                      <a:pt x="5352" y="9710"/>
                      <a:pt x="4822" y="9463"/>
                      <a:pt x="4363" y="9181"/>
                    </a:cubicBezTo>
                    <a:cubicBezTo>
                      <a:pt x="3904" y="8880"/>
                      <a:pt x="3515" y="8510"/>
                      <a:pt x="3303" y="8032"/>
                    </a:cubicBezTo>
                    <a:cubicBezTo>
                      <a:pt x="3073" y="7556"/>
                      <a:pt x="2967" y="6991"/>
                      <a:pt x="2880" y="6443"/>
                    </a:cubicBezTo>
                    <a:cubicBezTo>
                      <a:pt x="2809" y="5877"/>
                      <a:pt x="2738" y="5295"/>
                      <a:pt x="2597" y="4712"/>
                    </a:cubicBezTo>
                    <a:cubicBezTo>
                      <a:pt x="2456" y="4147"/>
                      <a:pt x="2279" y="3600"/>
                      <a:pt x="2067" y="3052"/>
                    </a:cubicBezTo>
                    <a:cubicBezTo>
                      <a:pt x="1625" y="1975"/>
                      <a:pt x="1025" y="951"/>
                      <a:pt x="283" y="50"/>
                    </a:cubicBezTo>
                    <a:cubicBezTo>
                      <a:pt x="252" y="19"/>
                      <a:pt x="210" y="0"/>
                      <a:pt x="16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7"/>
              <p:cNvSpPr/>
              <p:nvPr/>
            </p:nvSpPr>
            <p:spPr>
              <a:xfrm flipH="1">
                <a:off x="3132184" y="2197806"/>
                <a:ext cx="162933" cy="543484"/>
              </a:xfrm>
              <a:custGeom>
                <a:avLst/>
                <a:gdLst/>
                <a:ahLst/>
                <a:cxnLst/>
                <a:rect l="l" t="t" r="r" b="b"/>
                <a:pathLst>
                  <a:path w="2261" h="10284" extrusionOk="0">
                    <a:moveTo>
                      <a:pt x="2097" y="1"/>
                    </a:moveTo>
                    <a:cubicBezTo>
                      <a:pt x="2034" y="1"/>
                      <a:pt x="1976" y="66"/>
                      <a:pt x="1961" y="145"/>
                    </a:cubicBezTo>
                    <a:lnTo>
                      <a:pt x="1784" y="2634"/>
                    </a:lnTo>
                    <a:lnTo>
                      <a:pt x="1695" y="3889"/>
                    </a:lnTo>
                    <a:cubicBezTo>
                      <a:pt x="1660" y="4313"/>
                      <a:pt x="1643" y="4718"/>
                      <a:pt x="1590" y="5107"/>
                    </a:cubicBezTo>
                    <a:cubicBezTo>
                      <a:pt x="1519" y="5514"/>
                      <a:pt x="1396" y="5832"/>
                      <a:pt x="1184" y="6166"/>
                    </a:cubicBezTo>
                    <a:cubicBezTo>
                      <a:pt x="972" y="6503"/>
                      <a:pt x="707" y="6873"/>
                      <a:pt x="530" y="7297"/>
                    </a:cubicBezTo>
                    <a:cubicBezTo>
                      <a:pt x="160" y="8109"/>
                      <a:pt x="0" y="9010"/>
                      <a:pt x="71" y="9910"/>
                    </a:cubicBezTo>
                    <a:lnTo>
                      <a:pt x="71" y="9929"/>
                    </a:lnTo>
                    <a:cubicBezTo>
                      <a:pt x="88" y="10145"/>
                      <a:pt x="262" y="10283"/>
                      <a:pt x="476" y="10283"/>
                    </a:cubicBezTo>
                    <a:cubicBezTo>
                      <a:pt x="488" y="10283"/>
                      <a:pt x="500" y="10283"/>
                      <a:pt x="513" y="10282"/>
                    </a:cubicBezTo>
                    <a:cubicBezTo>
                      <a:pt x="725" y="10247"/>
                      <a:pt x="883" y="10052"/>
                      <a:pt x="848" y="9840"/>
                    </a:cubicBezTo>
                    <a:cubicBezTo>
                      <a:pt x="760" y="9081"/>
                      <a:pt x="848" y="8286"/>
                      <a:pt x="1149" y="7544"/>
                    </a:cubicBezTo>
                    <a:cubicBezTo>
                      <a:pt x="1272" y="7191"/>
                      <a:pt x="1484" y="6856"/>
                      <a:pt x="1695" y="6484"/>
                    </a:cubicBezTo>
                    <a:cubicBezTo>
                      <a:pt x="1801" y="6291"/>
                      <a:pt x="1907" y="6079"/>
                      <a:pt x="1978" y="5849"/>
                    </a:cubicBezTo>
                    <a:cubicBezTo>
                      <a:pt x="2049" y="5637"/>
                      <a:pt x="2084" y="5408"/>
                      <a:pt x="2119" y="5196"/>
                    </a:cubicBezTo>
                    <a:cubicBezTo>
                      <a:pt x="2173" y="4754"/>
                      <a:pt x="2173" y="4330"/>
                      <a:pt x="2173" y="3906"/>
                    </a:cubicBezTo>
                    <a:lnTo>
                      <a:pt x="2208" y="2653"/>
                    </a:lnTo>
                    <a:lnTo>
                      <a:pt x="2261" y="145"/>
                    </a:lnTo>
                    <a:cubicBezTo>
                      <a:pt x="2261" y="74"/>
                      <a:pt x="2208" y="4"/>
                      <a:pt x="2119" y="4"/>
                    </a:cubicBezTo>
                    <a:cubicBezTo>
                      <a:pt x="2112" y="2"/>
                      <a:pt x="2104" y="1"/>
                      <a:pt x="209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 name="Google Shape;339;p7"/>
              <p:cNvSpPr/>
              <p:nvPr/>
            </p:nvSpPr>
            <p:spPr>
              <a:xfrm flipH="1">
                <a:off x="189885" y="2655036"/>
                <a:ext cx="996480" cy="462574"/>
              </a:xfrm>
              <a:custGeom>
                <a:avLst/>
                <a:gdLst/>
                <a:ahLst/>
                <a:cxnLst/>
                <a:rect l="l" t="t" r="r" b="b"/>
                <a:pathLst>
                  <a:path w="13828" h="8753" extrusionOk="0">
                    <a:moveTo>
                      <a:pt x="13652" y="0"/>
                    </a:moveTo>
                    <a:cubicBezTo>
                      <a:pt x="13612" y="0"/>
                      <a:pt x="13572" y="14"/>
                      <a:pt x="13545" y="41"/>
                    </a:cubicBezTo>
                    <a:cubicBezTo>
                      <a:pt x="12662" y="959"/>
                      <a:pt x="11762" y="1877"/>
                      <a:pt x="10720" y="2495"/>
                    </a:cubicBezTo>
                    <a:cubicBezTo>
                      <a:pt x="10190" y="2812"/>
                      <a:pt x="9625" y="3024"/>
                      <a:pt x="9043" y="3149"/>
                    </a:cubicBezTo>
                    <a:cubicBezTo>
                      <a:pt x="8442" y="3272"/>
                      <a:pt x="7771" y="3342"/>
                      <a:pt x="7117" y="3589"/>
                    </a:cubicBezTo>
                    <a:cubicBezTo>
                      <a:pt x="6464" y="3837"/>
                      <a:pt x="5899" y="4173"/>
                      <a:pt x="5351" y="4508"/>
                    </a:cubicBezTo>
                    <a:lnTo>
                      <a:pt x="3709" y="5497"/>
                    </a:lnTo>
                    <a:lnTo>
                      <a:pt x="441" y="7458"/>
                    </a:lnTo>
                    <a:cubicBezTo>
                      <a:pt x="425" y="7475"/>
                      <a:pt x="406" y="7475"/>
                      <a:pt x="389" y="7493"/>
                    </a:cubicBezTo>
                    <a:cubicBezTo>
                      <a:pt x="88" y="7705"/>
                      <a:pt x="1" y="8146"/>
                      <a:pt x="230" y="8464"/>
                    </a:cubicBezTo>
                    <a:cubicBezTo>
                      <a:pt x="360" y="8648"/>
                      <a:pt x="577" y="8753"/>
                      <a:pt x="798" y="8753"/>
                    </a:cubicBezTo>
                    <a:cubicBezTo>
                      <a:pt x="938" y="8753"/>
                      <a:pt x="1079" y="8712"/>
                      <a:pt x="1202" y="8623"/>
                    </a:cubicBezTo>
                    <a:lnTo>
                      <a:pt x="4327" y="6433"/>
                    </a:lnTo>
                    <a:lnTo>
                      <a:pt x="5881" y="5339"/>
                    </a:lnTo>
                    <a:cubicBezTo>
                      <a:pt x="6411" y="4967"/>
                      <a:pt x="6905" y="4614"/>
                      <a:pt x="7435" y="4385"/>
                    </a:cubicBezTo>
                    <a:cubicBezTo>
                      <a:pt x="7965" y="4138"/>
                      <a:pt x="8565" y="4013"/>
                      <a:pt x="9201" y="3837"/>
                    </a:cubicBezTo>
                    <a:cubicBezTo>
                      <a:pt x="9855" y="3660"/>
                      <a:pt x="10491" y="3361"/>
                      <a:pt x="11021" y="2989"/>
                    </a:cubicBezTo>
                    <a:cubicBezTo>
                      <a:pt x="12116" y="2230"/>
                      <a:pt x="12963" y="1223"/>
                      <a:pt x="13776" y="252"/>
                    </a:cubicBezTo>
                    <a:cubicBezTo>
                      <a:pt x="13828" y="199"/>
                      <a:pt x="13828" y="93"/>
                      <a:pt x="13757" y="41"/>
                    </a:cubicBezTo>
                    <a:cubicBezTo>
                      <a:pt x="13731" y="14"/>
                      <a:pt x="13692" y="0"/>
                      <a:pt x="1365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 name="Google Shape;340;p7"/>
              <p:cNvSpPr/>
              <p:nvPr/>
            </p:nvSpPr>
            <p:spPr>
              <a:xfrm flipH="1">
                <a:off x="2129365" y="3042297"/>
                <a:ext cx="768691" cy="588880"/>
              </a:xfrm>
              <a:custGeom>
                <a:avLst/>
                <a:gdLst/>
                <a:ahLst/>
                <a:cxnLst/>
                <a:rect l="l" t="t" r="r" b="b"/>
                <a:pathLst>
                  <a:path w="10667" h="11143" extrusionOk="0">
                    <a:moveTo>
                      <a:pt x="10196" y="1"/>
                    </a:moveTo>
                    <a:cubicBezTo>
                      <a:pt x="10177" y="1"/>
                      <a:pt x="10157" y="2"/>
                      <a:pt x="10137" y="5"/>
                    </a:cubicBezTo>
                    <a:cubicBezTo>
                      <a:pt x="7453" y="377"/>
                      <a:pt x="5086" y="2195"/>
                      <a:pt x="4062" y="4651"/>
                    </a:cubicBezTo>
                    <a:cubicBezTo>
                      <a:pt x="3815" y="5251"/>
                      <a:pt x="3621" y="5833"/>
                      <a:pt x="3233" y="6240"/>
                    </a:cubicBezTo>
                    <a:cubicBezTo>
                      <a:pt x="2844" y="6664"/>
                      <a:pt x="2296" y="6999"/>
                      <a:pt x="1820" y="7476"/>
                    </a:cubicBezTo>
                    <a:cubicBezTo>
                      <a:pt x="1342" y="7952"/>
                      <a:pt x="989" y="8518"/>
                      <a:pt x="706" y="9118"/>
                    </a:cubicBezTo>
                    <a:cubicBezTo>
                      <a:pt x="442" y="9702"/>
                      <a:pt x="230" y="10302"/>
                      <a:pt x="35" y="10902"/>
                    </a:cubicBezTo>
                    <a:cubicBezTo>
                      <a:pt x="0" y="11008"/>
                      <a:pt x="54" y="11096"/>
                      <a:pt x="141" y="11131"/>
                    </a:cubicBezTo>
                    <a:cubicBezTo>
                      <a:pt x="160" y="11139"/>
                      <a:pt x="180" y="11142"/>
                      <a:pt x="200" y="11142"/>
                    </a:cubicBezTo>
                    <a:cubicBezTo>
                      <a:pt x="273" y="11142"/>
                      <a:pt x="344" y="11095"/>
                      <a:pt x="372" y="11025"/>
                    </a:cubicBezTo>
                    <a:cubicBezTo>
                      <a:pt x="795" y="9843"/>
                      <a:pt x="1272" y="8642"/>
                      <a:pt x="2155" y="7830"/>
                    </a:cubicBezTo>
                    <a:cubicBezTo>
                      <a:pt x="2597" y="7423"/>
                      <a:pt x="3144" y="7105"/>
                      <a:pt x="3638" y="6629"/>
                    </a:cubicBezTo>
                    <a:cubicBezTo>
                      <a:pt x="3885" y="6381"/>
                      <a:pt x="4080" y="6081"/>
                      <a:pt x="4222" y="5781"/>
                    </a:cubicBezTo>
                    <a:cubicBezTo>
                      <a:pt x="4380" y="5480"/>
                      <a:pt x="4504" y="5181"/>
                      <a:pt x="4627" y="4898"/>
                    </a:cubicBezTo>
                    <a:cubicBezTo>
                      <a:pt x="5634" y="2690"/>
                      <a:pt x="7877" y="1119"/>
                      <a:pt x="10243" y="888"/>
                    </a:cubicBezTo>
                    <a:lnTo>
                      <a:pt x="10261" y="888"/>
                    </a:lnTo>
                    <a:cubicBezTo>
                      <a:pt x="10490" y="853"/>
                      <a:pt x="10667" y="624"/>
                      <a:pt x="10631" y="377"/>
                    </a:cubicBezTo>
                    <a:cubicBezTo>
                      <a:pt x="10599" y="167"/>
                      <a:pt x="10405" y="1"/>
                      <a:pt x="1019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1" name="Google Shape;341;p7"/>
            <p:cNvGrpSpPr/>
            <p:nvPr/>
          </p:nvGrpSpPr>
          <p:grpSpPr>
            <a:xfrm rot="-8551365">
              <a:off x="5124581" y="437902"/>
              <a:ext cx="2746495" cy="1553795"/>
              <a:chOff x="927379" y="1711542"/>
              <a:chExt cx="2762140" cy="2082494"/>
            </a:xfrm>
          </p:grpSpPr>
          <p:sp>
            <p:nvSpPr>
              <p:cNvPr id="342" name="Google Shape;342;p7"/>
              <p:cNvSpPr/>
              <p:nvPr/>
            </p:nvSpPr>
            <p:spPr>
              <a:xfrm flipH="1">
                <a:off x="2416823" y="2866720"/>
                <a:ext cx="1272696" cy="251924"/>
              </a:xfrm>
              <a:custGeom>
                <a:avLst/>
                <a:gdLst/>
                <a:ahLst/>
                <a:cxnLst/>
                <a:rect l="l" t="t" r="r" b="b"/>
                <a:pathLst>
                  <a:path w="17661" h="4767" extrusionOk="0">
                    <a:moveTo>
                      <a:pt x="16952" y="1"/>
                    </a:moveTo>
                    <a:cubicBezTo>
                      <a:pt x="16941" y="1"/>
                      <a:pt x="16930" y="1"/>
                      <a:pt x="16918" y="2"/>
                    </a:cubicBezTo>
                    <a:cubicBezTo>
                      <a:pt x="15470" y="54"/>
                      <a:pt x="13933" y="108"/>
                      <a:pt x="12450" y="548"/>
                    </a:cubicBezTo>
                    <a:cubicBezTo>
                      <a:pt x="11691" y="760"/>
                      <a:pt x="10949" y="1097"/>
                      <a:pt x="10314" y="1520"/>
                    </a:cubicBezTo>
                    <a:cubicBezTo>
                      <a:pt x="9695" y="1944"/>
                      <a:pt x="9148" y="2333"/>
                      <a:pt x="8548" y="2474"/>
                    </a:cubicBezTo>
                    <a:cubicBezTo>
                      <a:pt x="8196" y="2564"/>
                      <a:pt x="7823" y="2593"/>
                      <a:pt x="7434" y="2593"/>
                    </a:cubicBezTo>
                    <a:cubicBezTo>
                      <a:pt x="6741" y="2593"/>
                      <a:pt x="5997" y="2502"/>
                      <a:pt x="5232" y="2502"/>
                    </a:cubicBezTo>
                    <a:cubicBezTo>
                      <a:pt x="4915" y="2502"/>
                      <a:pt x="4595" y="2517"/>
                      <a:pt x="4274" y="2562"/>
                    </a:cubicBezTo>
                    <a:cubicBezTo>
                      <a:pt x="2755" y="2738"/>
                      <a:pt x="1307" y="3357"/>
                      <a:pt x="141" y="4311"/>
                    </a:cubicBezTo>
                    <a:cubicBezTo>
                      <a:pt x="35" y="4398"/>
                      <a:pt x="0" y="4540"/>
                      <a:pt x="88" y="4664"/>
                    </a:cubicBezTo>
                    <a:cubicBezTo>
                      <a:pt x="142" y="4728"/>
                      <a:pt x="222" y="4767"/>
                      <a:pt x="300" y="4767"/>
                    </a:cubicBezTo>
                    <a:cubicBezTo>
                      <a:pt x="350" y="4767"/>
                      <a:pt x="399" y="4751"/>
                      <a:pt x="441" y="4716"/>
                    </a:cubicBezTo>
                    <a:cubicBezTo>
                      <a:pt x="1589" y="3887"/>
                      <a:pt x="2949" y="3392"/>
                      <a:pt x="4344" y="3303"/>
                    </a:cubicBezTo>
                    <a:cubicBezTo>
                      <a:pt x="4519" y="3285"/>
                      <a:pt x="4692" y="3278"/>
                      <a:pt x="4866" y="3278"/>
                    </a:cubicBezTo>
                    <a:cubicBezTo>
                      <a:pt x="5378" y="3278"/>
                      <a:pt x="5892" y="3344"/>
                      <a:pt x="6445" y="3409"/>
                    </a:cubicBezTo>
                    <a:cubicBezTo>
                      <a:pt x="6871" y="3451"/>
                      <a:pt x="7315" y="3499"/>
                      <a:pt x="7774" y="3499"/>
                    </a:cubicBezTo>
                    <a:cubicBezTo>
                      <a:pt x="8096" y="3499"/>
                      <a:pt x="8425" y="3475"/>
                      <a:pt x="8759" y="3409"/>
                    </a:cubicBezTo>
                    <a:cubicBezTo>
                      <a:pt x="9165" y="3322"/>
                      <a:pt x="9553" y="3180"/>
                      <a:pt x="9907" y="2985"/>
                    </a:cubicBezTo>
                    <a:cubicBezTo>
                      <a:pt x="10260" y="2809"/>
                      <a:pt x="10578" y="2615"/>
                      <a:pt x="10879" y="2439"/>
                    </a:cubicBezTo>
                    <a:cubicBezTo>
                      <a:pt x="11479" y="2085"/>
                      <a:pt x="12080" y="1838"/>
                      <a:pt x="12751" y="1697"/>
                    </a:cubicBezTo>
                    <a:cubicBezTo>
                      <a:pt x="13826" y="1439"/>
                      <a:pt x="14960" y="1390"/>
                      <a:pt x="16124" y="1390"/>
                    </a:cubicBezTo>
                    <a:cubicBezTo>
                      <a:pt x="16393" y="1390"/>
                      <a:pt x="16664" y="1393"/>
                      <a:pt x="16935" y="1396"/>
                    </a:cubicBezTo>
                    <a:lnTo>
                      <a:pt x="16971" y="1396"/>
                    </a:lnTo>
                    <a:cubicBezTo>
                      <a:pt x="17359" y="1379"/>
                      <a:pt x="17660" y="1061"/>
                      <a:pt x="17642" y="673"/>
                    </a:cubicBezTo>
                    <a:cubicBezTo>
                      <a:pt x="17625" y="295"/>
                      <a:pt x="17325" y="1"/>
                      <a:pt x="1695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7"/>
              <p:cNvSpPr/>
              <p:nvPr/>
            </p:nvSpPr>
            <p:spPr>
              <a:xfrm flipH="1">
                <a:off x="2985758" y="2696394"/>
                <a:ext cx="344891" cy="318618"/>
              </a:xfrm>
              <a:custGeom>
                <a:avLst/>
                <a:gdLst/>
                <a:ahLst/>
                <a:cxnLst/>
                <a:rect l="l" t="t" r="r" b="b"/>
                <a:pathLst>
                  <a:path w="4786" h="6029" extrusionOk="0">
                    <a:moveTo>
                      <a:pt x="123" y="1"/>
                    </a:moveTo>
                    <a:cubicBezTo>
                      <a:pt x="97" y="1"/>
                      <a:pt x="70" y="10"/>
                      <a:pt x="52" y="27"/>
                    </a:cubicBezTo>
                    <a:cubicBezTo>
                      <a:pt x="0" y="63"/>
                      <a:pt x="0" y="133"/>
                      <a:pt x="36" y="169"/>
                    </a:cubicBezTo>
                    <a:lnTo>
                      <a:pt x="1272" y="1494"/>
                    </a:lnTo>
                    <a:lnTo>
                      <a:pt x="1907" y="2147"/>
                    </a:lnTo>
                    <a:cubicBezTo>
                      <a:pt x="2101" y="2377"/>
                      <a:pt x="2313" y="2589"/>
                      <a:pt x="2490" y="2818"/>
                    </a:cubicBezTo>
                    <a:cubicBezTo>
                      <a:pt x="2666" y="3048"/>
                      <a:pt x="2772" y="3260"/>
                      <a:pt x="2861" y="3542"/>
                    </a:cubicBezTo>
                    <a:cubicBezTo>
                      <a:pt x="2932" y="3825"/>
                      <a:pt x="3002" y="4143"/>
                      <a:pt x="3125" y="4442"/>
                    </a:cubicBezTo>
                    <a:cubicBezTo>
                      <a:pt x="3373" y="5026"/>
                      <a:pt x="3779" y="5556"/>
                      <a:pt x="4291" y="5961"/>
                    </a:cubicBezTo>
                    <a:lnTo>
                      <a:pt x="4309" y="5980"/>
                    </a:lnTo>
                    <a:cubicBezTo>
                      <a:pt x="4356" y="6013"/>
                      <a:pt x="4409" y="6028"/>
                      <a:pt x="4463" y="6028"/>
                    </a:cubicBezTo>
                    <a:cubicBezTo>
                      <a:pt x="4553" y="6028"/>
                      <a:pt x="4642" y="5986"/>
                      <a:pt x="4698" y="5909"/>
                    </a:cubicBezTo>
                    <a:cubicBezTo>
                      <a:pt x="4785" y="5785"/>
                      <a:pt x="4768" y="5591"/>
                      <a:pt x="4627" y="5502"/>
                    </a:cubicBezTo>
                    <a:cubicBezTo>
                      <a:pt x="4185" y="5184"/>
                      <a:pt x="3815" y="4743"/>
                      <a:pt x="3568" y="4231"/>
                    </a:cubicBezTo>
                    <a:cubicBezTo>
                      <a:pt x="3443" y="3983"/>
                      <a:pt x="3373" y="3719"/>
                      <a:pt x="3267" y="3418"/>
                    </a:cubicBezTo>
                    <a:cubicBezTo>
                      <a:pt x="3179" y="3119"/>
                      <a:pt x="3002" y="2801"/>
                      <a:pt x="2790" y="2570"/>
                    </a:cubicBezTo>
                    <a:cubicBezTo>
                      <a:pt x="2579" y="2323"/>
                      <a:pt x="2367" y="2111"/>
                      <a:pt x="2136" y="1918"/>
                    </a:cubicBezTo>
                    <a:lnTo>
                      <a:pt x="1501" y="1282"/>
                    </a:lnTo>
                    <a:lnTo>
                      <a:pt x="194" y="27"/>
                    </a:lnTo>
                    <a:cubicBezTo>
                      <a:pt x="176" y="10"/>
                      <a:pt x="150" y="1"/>
                      <a:pt x="12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7"/>
              <p:cNvSpPr/>
              <p:nvPr/>
            </p:nvSpPr>
            <p:spPr>
              <a:xfrm flipH="1">
                <a:off x="2475410" y="1711542"/>
                <a:ext cx="1139092" cy="1192081"/>
              </a:xfrm>
              <a:custGeom>
                <a:avLst/>
                <a:gdLst/>
                <a:ahLst/>
                <a:cxnLst/>
                <a:rect l="l" t="t" r="r" b="b"/>
                <a:pathLst>
                  <a:path w="15807" h="22557" extrusionOk="0">
                    <a:moveTo>
                      <a:pt x="165" y="0"/>
                    </a:moveTo>
                    <a:cubicBezTo>
                      <a:pt x="133" y="0"/>
                      <a:pt x="101" y="10"/>
                      <a:pt x="71" y="33"/>
                    </a:cubicBezTo>
                    <a:cubicBezTo>
                      <a:pt x="19" y="85"/>
                      <a:pt x="0" y="191"/>
                      <a:pt x="54" y="245"/>
                    </a:cubicBezTo>
                    <a:cubicBezTo>
                      <a:pt x="742" y="1145"/>
                      <a:pt x="1307" y="2134"/>
                      <a:pt x="1714" y="3193"/>
                    </a:cubicBezTo>
                    <a:cubicBezTo>
                      <a:pt x="1908" y="3723"/>
                      <a:pt x="2084" y="4253"/>
                      <a:pt x="2190" y="4818"/>
                    </a:cubicBezTo>
                    <a:cubicBezTo>
                      <a:pt x="2314" y="5366"/>
                      <a:pt x="2385" y="5913"/>
                      <a:pt x="2437" y="6496"/>
                    </a:cubicBezTo>
                    <a:cubicBezTo>
                      <a:pt x="2508" y="7061"/>
                      <a:pt x="2597" y="7662"/>
                      <a:pt x="2861" y="8227"/>
                    </a:cubicBezTo>
                    <a:cubicBezTo>
                      <a:pt x="2986" y="8510"/>
                      <a:pt x="3162" y="8792"/>
                      <a:pt x="3374" y="9021"/>
                    </a:cubicBezTo>
                    <a:cubicBezTo>
                      <a:pt x="3586" y="9251"/>
                      <a:pt x="3833" y="9445"/>
                      <a:pt x="4080" y="9604"/>
                    </a:cubicBezTo>
                    <a:cubicBezTo>
                      <a:pt x="4575" y="9939"/>
                      <a:pt x="5105" y="10187"/>
                      <a:pt x="5564" y="10487"/>
                    </a:cubicBezTo>
                    <a:cubicBezTo>
                      <a:pt x="6040" y="10770"/>
                      <a:pt x="6429" y="11140"/>
                      <a:pt x="6746" y="11564"/>
                    </a:cubicBezTo>
                    <a:cubicBezTo>
                      <a:pt x="7401" y="12447"/>
                      <a:pt x="7789" y="13525"/>
                      <a:pt x="8265" y="14566"/>
                    </a:cubicBezTo>
                    <a:cubicBezTo>
                      <a:pt x="8512" y="15096"/>
                      <a:pt x="8778" y="15644"/>
                      <a:pt x="9113" y="16139"/>
                    </a:cubicBezTo>
                    <a:cubicBezTo>
                      <a:pt x="9202" y="16262"/>
                      <a:pt x="9273" y="16386"/>
                      <a:pt x="9379" y="16509"/>
                    </a:cubicBezTo>
                    <a:cubicBezTo>
                      <a:pt x="9466" y="16633"/>
                      <a:pt x="9572" y="16756"/>
                      <a:pt x="9678" y="16862"/>
                    </a:cubicBezTo>
                    <a:cubicBezTo>
                      <a:pt x="9873" y="17092"/>
                      <a:pt x="10102" y="17304"/>
                      <a:pt x="10332" y="17481"/>
                    </a:cubicBezTo>
                    <a:cubicBezTo>
                      <a:pt x="10773" y="17869"/>
                      <a:pt x="11250" y="18204"/>
                      <a:pt x="11691" y="18557"/>
                    </a:cubicBezTo>
                    <a:cubicBezTo>
                      <a:pt x="12134" y="18894"/>
                      <a:pt x="12557" y="19264"/>
                      <a:pt x="12946" y="19671"/>
                    </a:cubicBezTo>
                    <a:cubicBezTo>
                      <a:pt x="13723" y="20465"/>
                      <a:pt x="14394" y="21366"/>
                      <a:pt x="14924" y="22337"/>
                    </a:cubicBezTo>
                    <a:cubicBezTo>
                      <a:pt x="15006" y="22478"/>
                      <a:pt x="15152" y="22557"/>
                      <a:pt x="15302" y="22557"/>
                    </a:cubicBezTo>
                    <a:cubicBezTo>
                      <a:pt x="15377" y="22557"/>
                      <a:pt x="15454" y="22537"/>
                      <a:pt x="15524" y="22496"/>
                    </a:cubicBezTo>
                    <a:cubicBezTo>
                      <a:pt x="15736" y="22372"/>
                      <a:pt x="15807" y="22108"/>
                      <a:pt x="15682" y="21896"/>
                    </a:cubicBezTo>
                    <a:cubicBezTo>
                      <a:pt x="15100" y="20872"/>
                      <a:pt x="14359" y="19918"/>
                      <a:pt x="13511" y="19087"/>
                    </a:cubicBezTo>
                    <a:cubicBezTo>
                      <a:pt x="13087" y="18682"/>
                      <a:pt x="12645" y="18293"/>
                      <a:pt x="12169" y="17940"/>
                    </a:cubicBezTo>
                    <a:cubicBezTo>
                      <a:pt x="11691" y="17587"/>
                      <a:pt x="11232" y="17269"/>
                      <a:pt x="10791" y="16916"/>
                    </a:cubicBezTo>
                    <a:cubicBezTo>
                      <a:pt x="10579" y="16739"/>
                      <a:pt x="10384" y="16563"/>
                      <a:pt x="10191" y="16368"/>
                    </a:cubicBezTo>
                    <a:cubicBezTo>
                      <a:pt x="10102" y="16280"/>
                      <a:pt x="10014" y="16174"/>
                      <a:pt x="9925" y="16068"/>
                    </a:cubicBezTo>
                    <a:cubicBezTo>
                      <a:pt x="9838" y="15962"/>
                      <a:pt x="9767" y="15856"/>
                      <a:pt x="9696" y="15750"/>
                    </a:cubicBezTo>
                    <a:cubicBezTo>
                      <a:pt x="9379" y="15291"/>
                      <a:pt x="9113" y="14797"/>
                      <a:pt x="8884" y="14302"/>
                    </a:cubicBezTo>
                    <a:cubicBezTo>
                      <a:pt x="8390" y="13278"/>
                      <a:pt x="7966" y="12164"/>
                      <a:pt x="7224" y="11211"/>
                    </a:cubicBezTo>
                    <a:cubicBezTo>
                      <a:pt x="6852" y="10735"/>
                      <a:pt x="6376" y="10311"/>
                      <a:pt x="5863" y="10010"/>
                    </a:cubicBezTo>
                    <a:cubicBezTo>
                      <a:pt x="5352" y="9710"/>
                      <a:pt x="4822" y="9463"/>
                      <a:pt x="4363" y="9181"/>
                    </a:cubicBezTo>
                    <a:cubicBezTo>
                      <a:pt x="3904" y="8880"/>
                      <a:pt x="3515" y="8510"/>
                      <a:pt x="3303" y="8032"/>
                    </a:cubicBezTo>
                    <a:cubicBezTo>
                      <a:pt x="3073" y="7556"/>
                      <a:pt x="2967" y="6991"/>
                      <a:pt x="2880" y="6443"/>
                    </a:cubicBezTo>
                    <a:cubicBezTo>
                      <a:pt x="2809" y="5877"/>
                      <a:pt x="2738" y="5295"/>
                      <a:pt x="2597" y="4712"/>
                    </a:cubicBezTo>
                    <a:cubicBezTo>
                      <a:pt x="2456" y="4147"/>
                      <a:pt x="2279" y="3600"/>
                      <a:pt x="2067" y="3052"/>
                    </a:cubicBezTo>
                    <a:cubicBezTo>
                      <a:pt x="1625" y="1975"/>
                      <a:pt x="1025" y="951"/>
                      <a:pt x="283" y="50"/>
                    </a:cubicBezTo>
                    <a:cubicBezTo>
                      <a:pt x="252" y="19"/>
                      <a:pt x="210" y="0"/>
                      <a:pt x="16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7"/>
              <p:cNvSpPr/>
              <p:nvPr/>
            </p:nvSpPr>
            <p:spPr>
              <a:xfrm flipH="1">
                <a:off x="2634529" y="2133048"/>
                <a:ext cx="162933" cy="543484"/>
              </a:xfrm>
              <a:custGeom>
                <a:avLst/>
                <a:gdLst/>
                <a:ahLst/>
                <a:cxnLst/>
                <a:rect l="l" t="t" r="r" b="b"/>
                <a:pathLst>
                  <a:path w="2261" h="10284" extrusionOk="0">
                    <a:moveTo>
                      <a:pt x="2097" y="1"/>
                    </a:moveTo>
                    <a:cubicBezTo>
                      <a:pt x="2034" y="1"/>
                      <a:pt x="1976" y="66"/>
                      <a:pt x="1961" y="145"/>
                    </a:cubicBezTo>
                    <a:lnTo>
                      <a:pt x="1784" y="2634"/>
                    </a:lnTo>
                    <a:lnTo>
                      <a:pt x="1695" y="3889"/>
                    </a:lnTo>
                    <a:cubicBezTo>
                      <a:pt x="1660" y="4313"/>
                      <a:pt x="1643" y="4718"/>
                      <a:pt x="1590" y="5107"/>
                    </a:cubicBezTo>
                    <a:cubicBezTo>
                      <a:pt x="1519" y="5514"/>
                      <a:pt x="1396" y="5832"/>
                      <a:pt x="1184" y="6166"/>
                    </a:cubicBezTo>
                    <a:cubicBezTo>
                      <a:pt x="972" y="6503"/>
                      <a:pt x="707" y="6873"/>
                      <a:pt x="530" y="7297"/>
                    </a:cubicBezTo>
                    <a:cubicBezTo>
                      <a:pt x="160" y="8109"/>
                      <a:pt x="0" y="9010"/>
                      <a:pt x="71" y="9910"/>
                    </a:cubicBezTo>
                    <a:lnTo>
                      <a:pt x="71" y="9929"/>
                    </a:lnTo>
                    <a:cubicBezTo>
                      <a:pt x="88" y="10145"/>
                      <a:pt x="262" y="10283"/>
                      <a:pt x="476" y="10283"/>
                    </a:cubicBezTo>
                    <a:cubicBezTo>
                      <a:pt x="488" y="10283"/>
                      <a:pt x="500" y="10283"/>
                      <a:pt x="513" y="10282"/>
                    </a:cubicBezTo>
                    <a:cubicBezTo>
                      <a:pt x="725" y="10247"/>
                      <a:pt x="883" y="10052"/>
                      <a:pt x="848" y="9840"/>
                    </a:cubicBezTo>
                    <a:cubicBezTo>
                      <a:pt x="760" y="9081"/>
                      <a:pt x="848" y="8286"/>
                      <a:pt x="1149" y="7544"/>
                    </a:cubicBezTo>
                    <a:cubicBezTo>
                      <a:pt x="1272" y="7191"/>
                      <a:pt x="1484" y="6856"/>
                      <a:pt x="1695" y="6484"/>
                    </a:cubicBezTo>
                    <a:cubicBezTo>
                      <a:pt x="1801" y="6291"/>
                      <a:pt x="1907" y="6079"/>
                      <a:pt x="1978" y="5849"/>
                    </a:cubicBezTo>
                    <a:cubicBezTo>
                      <a:pt x="2049" y="5637"/>
                      <a:pt x="2084" y="5408"/>
                      <a:pt x="2119" y="5196"/>
                    </a:cubicBezTo>
                    <a:cubicBezTo>
                      <a:pt x="2173" y="4754"/>
                      <a:pt x="2173" y="4330"/>
                      <a:pt x="2173" y="3906"/>
                    </a:cubicBezTo>
                    <a:lnTo>
                      <a:pt x="2208" y="2653"/>
                    </a:lnTo>
                    <a:lnTo>
                      <a:pt x="2261" y="145"/>
                    </a:lnTo>
                    <a:cubicBezTo>
                      <a:pt x="2261" y="74"/>
                      <a:pt x="2208" y="4"/>
                      <a:pt x="2119" y="4"/>
                    </a:cubicBezTo>
                    <a:cubicBezTo>
                      <a:pt x="2112" y="2"/>
                      <a:pt x="2104" y="1"/>
                      <a:pt x="209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7"/>
              <p:cNvSpPr/>
              <p:nvPr/>
            </p:nvSpPr>
            <p:spPr>
              <a:xfrm rot="8803875" flipH="1">
                <a:off x="910603" y="2689014"/>
                <a:ext cx="1636408" cy="677159"/>
              </a:xfrm>
              <a:custGeom>
                <a:avLst/>
                <a:gdLst/>
                <a:ahLst/>
                <a:cxnLst/>
                <a:rect l="l" t="t" r="r" b="b"/>
                <a:pathLst>
                  <a:path w="13828" h="8753" extrusionOk="0">
                    <a:moveTo>
                      <a:pt x="13652" y="0"/>
                    </a:moveTo>
                    <a:cubicBezTo>
                      <a:pt x="13612" y="0"/>
                      <a:pt x="13572" y="14"/>
                      <a:pt x="13545" y="41"/>
                    </a:cubicBezTo>
                    <a:cubicBezTo>
                      <a:pt x="12662" y="959"/>
                      <a:pt x="11762" y="1877"/>
                      <a:pt x="10720" y="2495"/>
                    </a:cubicBezTo>
                    <a:cubicBezTo>
                      <a:pt x="10190" y="2812"/>
                      <a:pt x="9625" y="3024"/>
                      <a:pt x="9043" y="3149"/>
                    </a:cubicBezTo>
                    <a:cubicBezTo>
                      <a:pt x="8442" y="3272"/>
                      <a:pt x="7771" y="3342"/>
                      <a:pt x="7117" y="3589"/>
                    </a:cubicBezTo>
                    <a:cubicBezTo>
                      <a:pt x="6464" y="3837"/>
                      <a:pt x="5899" y="4173"/>
                      <a:pt x="5351" y="4508"/>
                    </a:cubicBezTo>
                    <a:lnTo>
                      <a:pt x="3709" y="5497"/>
                    </a:lnTo>
                    <a:lnTo>
                      <a:pt x="441" y="7458"/>
                    </a:lnTo>
                    <a:cubicBezTo>
                      <a:pt x="425" y="7475"/>
                      <a:pt x="406" y="7475"/>
                      <a:pt x="389" y="7493"/>
                    </a:cubicBezTo>
                    <a:cubicBezTo>
                      <a:pt x="88" y="7705"/>
                      <a:pt x="1" y="8146"/>
                      <a:pt x="230" y="8464"/>
                    </a:cubicBezTo>
                    <a:cubicBezTo>
                      <a:pt x="360" y="8648"/>
                      <a:pt x="577" y="8753"/>
                      <a:pt x="798" y="8753"/>
                    </a:cubicBezTo>
                    <a:cubicBezTo>
                      <a:pt x="938" y="8753"/>
                      <a:pt x="1079" y="8712"/>
                      <a:pt x="1202" y="8623"/>
                    </a:cubicBezTo>
                    <a:lnTo>
                      <a:pt x="4327" y="6433"/>
                    </a:lnTo>
                    <a:lnTo>
                      <a:pt x="5881" y="5339"/>
                    </a:lnTo>
                    <a:cubicBezTo>
                      <a:pt x="6411" y="4967"/>
                      <a:pt x="6905" y="4614"/>
                      <a:pt x="7435" y="4385"/>
                    </a:cubicBezTo>
                    <a:cubicBezTo>
                      <a:pt x="7965" y="4138"/>
                      <a:pt x="8565" y="4013"/>
                      <a:pt x="9201" y="3837"/>
                    </a:cubicBezTo>
                    <a:cubicBezTo>
                      <a:pt x="9855" y="3660"/>
                      <a:pt x="10491" y="3361"/>
                      <a:pt x="11021" y="2989"/>
                    </a:cubicBezTo>
                    <a:cubicBezTo>
                      <a:pt x="12116" y="2230"/>
                      <a:pt x="12963" y="1223"/>
                      <a:pt x="13776" y="252"/>
                    </a:cubicBezTo>
                    <a:cubicBezTo>
                      <a:pt x="13828" y="199"/>
                      <a:pt x="13828" y="93"/>
                      <a:pt x="13757" y="41"/>
                    </a:cubicBezTo>
                    <a:cubicBezTo>
                      <a:pt x="13731" y="14"/>
                      <a:pt x="13692" y="0"/>
                      <a:pt x="1365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 name="Google Shape;347;p7"/>
              <p:cNvSpPr/>
              <p:nvPr/>
            </p:nvSpPr>
            <p:spPr>
              <a:xfrm flipH="1">
                <a:off x="1563054" y="3048957"/>
                <a:ext cx="768691" cy="588880"/>
              </a:xfrm>
              <a:custGeom>
                <a:avLst/>
                <a:gdLst/>
                <a:ahLst/>
                <a:cxnLst/>
                <a:rect l="l" t="t" r="r" b="b"/>
                <a:pathLst>
                  <a:path w="10667" h="11143" extrusionOk="0">
                    <a:moveTo>
                      <a:pt x="10196" y="1"/>
                    </a:moveTo>
                    <a:cubicBezTo>
                      <a:pt x="10177" y="1"/>
                      <a:pt x="10157" y="2"/>
                      <a:pt x="10137" y="5"/>
                    </a:cubicBezTo>
                    <a:cubicBezTo>
                      <a:pt x="7453" y="377"/>
                      <a:pt x="5086" y="2195"/>
                      <a:pt x="4062" y="4651"/>
                    </a:cubicBezTo>
                    <a:cubicBezTo>
                      <a:pt x="3815" y="5251"/>
                      <a:pt x="3621" y="5833"/>
                      <a:pt x="3233" y="6240"/>
                    </a:cubicBezTo>
                    <a:cubicBezTo>
                      <a:pt x="2844" y="6664"/>
                      <a:pt x="2296" y="6999"/>
                      <a:pt x="1820" y="7476"/>
                    </a:cubicBezTo>
                    <a:cubicBezTo>
                      <a:pt x="1342" y="7952"/>
                      <a:pt x="989" y="8518"/>
                      <a:pt x="706" y="9118"/>
                    </a:cubicBezTo>
                    <a:cubicBezTo>
                      <a:pt x="442" y="9702"/>
                      <a:pt x="230" y="10302"/>
                      <a:pt x="35" y="10902"/>
                    </a:cubicBezTo>
                    <a:cubicBezTo>
                      <a:pt x="0" y="11008"/>
                      <a:pt x="54" y="11096"/>
                      <a:pt x="141" y="11131"/>
                    </a:cubicBezTo>
                    <a:cubicBezTo>
                      <a:pt x="160" y="11139"/>
                      <a:pt x="180" y="11142"/>
                      <a:pt x="200" y="11142"/>
                    </a:cubicBezTo>
                    <a:cubicBezTo>
                      <a:pt x="273" y="11142"/>
                      <a:pt x="344" y="11095"/>
                      <a:pt x="372" y="11025"/>
                    </a:cubicBezTo>
                    <a:cubicBezTo>
                      <a:pt x="795" y="9843"/>
                      <a:pt x="1272" y="8642"/>
                      <a:pt x="2155" y="7830"/>
                    </a:cubicBezTo>
                    <a:cubicBezTo>
                      <a:pt x="2597" y="7423"/>
                      <a:pt x="3144" y="7105"/>
                      <a:pt x="3638" y="6629"/>
                    </a:cubicBezTo>
                    <a:cubicBezTo>
                      <a:pt x="3885" y="6381"/>
                      <a:pt x="4080" y="6081"/>
                      <a:pt x="4222" y="5781"/>
                    </a:cubicBezTo>
                    <a:cubicBezTo>
                      <a:pt x="4380" y="5480"/>
                      <a:pt x="4504" y="5181"/>
                      <a:pt x="4627" y="4898"/>
                    </a:cubicBezTo>
                    <a:cubicBezTo>
                      <a:pt x="5634" y="2690"/>
                      <a:pt x="7877" y="1119"/>
                      <a:pt x="10243" y="888"/>
                    </a:cubicBezTo>
                    <a:lnTo>
                      <a:pt x="10261" y="888"/>
                    </a:lnTo>
                    <a:cubicBezTo>
                      <a:pt x="10490" y="853"/>
                      <a:pt x="10667" y="624"/>
                      <a:pt x="10631" y="377"/>
                    </a:cubicBezTo>
                    <a:cubicBezTo>
                      <a:pt x="10599" y="167"/>
                      <a:pt x="10405" y="1"/>
                      <a:pt x="10196"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8" name="Google Shape;348;p7"/>
            <p:cNvGrpSpPr/>
            <p:nvPr/>
          </p:nvGrpSpPr>
          <p:grpSpPr>
            <a:xfrm rot="-5869202">
              <a:off x="5873522" y="1184841"/>
              <a:ext cx="882007" cy="802900"/>
              <a:chOff x="5429222" y="1072895"/>
              <a:chExt cx="1442398" cy="1313030"/>
            </a:xfrm>
          </p:grpSpPr>
          <p:sp>
            <p:nvSpPr>
              <p:cNvPr id="349" name="Google Shape;349;p7"/>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7"/>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7"/>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7"/>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7"/>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7"/>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7"/>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 name="Google Shape;356;p7"/>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7"/>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7"/>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359" name="Google Shape;359;p7"/>
          <p:cNvSpPr/>
          <p:nvPr/>
        </p:nvSpPr>
        <p:spPr>
          <a:xfrm rot="5803457">
            <a:off x="291614" y="5892465"/>
            <a:ext cx="485097" cy="483207"/>
          </a:xfrm>
          <a:custGeom>
            <a:avLst/>
            <a:gdLst/>
            <a:ahLst/>
            <a:cxnLst/>
            <a:rect l="l" t="t" r="r" b="b"/>
            <a:pathLst>
              <a:path w="7662" h="12541" extrusionOk="0">
                <a:moveTo>
                  <a:pt x="7279" y="1"/>
                </a:moveTo>
                <a:cubicBezTo>
                  <a:pt x="7279" y="1"/>
                  <a:pt x="5989" y="888"/>
                  <a:pt x="2984" y="4899"/>
                </a:cubicBezTo>
                <a:cubicBezTo>
                  <a:pt x="0" y="8891"/>
                  <a:pt x="1513" y="12541"/>
                  <a:pt x="1513" y="12541"/>
                </a:cubicBezTo>
                <a:cubicBezTo>
                  <a:pt x="1513" y="12541"/>
                  <a:pt x="4436" y="9657"/>
                  <a:pt x="6048" y="6896"/>
                </a:cubicBezTo>
                <a:cubicBezTo>
                  <a:pt x="7661" y="4133"/>
                  <a:pt x="7279" y="1"/>
                  <a:pt x="7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0" name="Google Shape;360;p7"/>
          <p:cNvGrpSpPr/>
          <p:nvPr/>
        </p:nvGrpSpPr>
        <p:grpSpPr>
          <a:xfrm rot="-7557881">
            <a:off x="3266255" y="5732622"/>
            <a:ext cx="1175951" cy="802860"/>
            <a:chOff x="5429222" y="1072895"/>
            <a:chExt cx="1442398" cy="1313030"/>
          </a:xfrm>
        </p:grpSpPr>
        <p:sp>
          <p:nvSpPr>
            <p:cNvPr id="361" name="Google Shape;361;p7"/>
            <p:cNvSpPr/>
            <p:nvPr/>
          </p:nvSpPr>
          <p:spPr>
            <a:xfrm rot="-7570806">
              <a:off x="5806649" y="1087334"/>
              <a:ext cx="687545" cy="1284152"/>
            </a:xfrm>
            <a:custGeom>
              <a:avLst/>
              <a:gdLst/>
              <a:ahLst/>
              <a:cxnLst/>
              <a:rect l="l" t="t" r="r" b="b"/>
              <a:pathLst>
                <a:path w="11409" h="21309" extrusionOk="0">
                  <a:moveTo>
                    <a:pt x="4642" y="0"/>
                  </a:moveTo>
                  <a:cubicBezTo>
                    <a:pt x="4590" y="0"/>
                    <a:pt x="4538" y="4"/>
                    <a:pt x="4486" y="11"/>
                  </a:cubicBezTo>
                  <a:cubicBezTo>
                    <a:pt x="3744" y="135"/>
                    <a:pt x="3320" y="912"/>
                    <a:pt x="3144" y="1635"/>
                  </a:cubicBezTo>
                  <a:cubicBezTo>
                    <a:pt x="3002" y="2289"/>
                    <a:pt x="2967" y="2961"/>
                    <a:pt x="3073" y="3613"/>
                  </a:cubicBezTo>
                  <a:cubicBezTo>
                    <a:pt x="3161" y="4126"/>
                    <a:pt x="3320" y="4638"/>
                    <a:pt x="3462" y="5132"/>
                  </a:cubicBezTo>
                  <a:cubicBezTo>
                    <a:pt x="3690" y="5857"/>
                    <a:pt x="4008" y="6457"/>
                    <a:pt x="4220" y="7181"/>
                  </a:cubicBezTo>
                  <a:cubicBezTo>
                    <a:pt x="3761" y="6528"/>
                    <a:pt x="3179" y="5980"/>
                    <a:pt x="2525" y="5521"/>
                  </a:cubicBezTo>
                  <a:cubicBezTo>
                    <a:pt x="2138" y="5251"/>
                    <a:pt x="1649" y="5020"/>
                    <a:pt x="1199" y="5020"/>
                  </a:cubicBezTo>
                  <a:cubicBezTo>
                    <a:pt x="972" y="5020"/>
                    <a:pt x="755" y="5079"/>
                    <a:pt x="565" y="5221"/>
                  </a:cubicBezTo>
                  <a:cubicBezTo>
                    <a:pt x="0" y="5645"/>
                    <a:pt x="53" y="6493"/>
                    <a:pt x="229" y="7181"/>
                  </a:cubicBezTo>
                  <a:cubicBezTo>
                    <a:pt x="848" y="9707"/>
                    <a:pt x="2225" y="12019"/>
                    <a:pt x="4133" y="13785"/>
                  </a:cubicBezTo>
                  <a:cubicBezTo>
                    <a:pt x="3956" y="13697"/>
                    <a:pt x="3748" y="13644"/>
                    <a:pt x="3545" y="13644"/>
                  </a:cubicBezTo>
                  <a:cubicBezTo>
                    <a:pt x="3342" y="13644"/>
                    <a:pt x="3143" y="13697"/>
                    <a:pt x="2984" y="13821"/>
                  </a:cubicBezTo>
                  <a:cubicBezTo>
                    <a:pt x="2685" y="14051"/>
                    <a:pt x="2596" y="14492"/>
                    <a:pt x="2685" y="14880"/>
                  </a:cubicBezTo>
                  <a:cubicBezTo>
                    <a:pt x="2791" y="15252"/>
                    <a:pt x="3019" y="15587"/>
                    <a:pt x="3250" y="15888"/>
                  </a:cubicBezTo>
                  <a:cubicBezTo>
                    <a:pt x="4733" y="17901"/>
                    <a:pt x="6464" y="19719"/>
                    <a:pt x="8406" y="21309"/>
                  </a:cubicBezTo>
                  <a:cubicBezTo>
                    <a:pt x="10119" y="18872"/>
                    <a:pt x="11197" y="16011"/>
                    <a:pt x="11355" y="13027"/>
                  </a:cubicBezTo>
                  <a:cubicBezTo>
                    <a:pt x="11409" y="12267"/>
                    <a:pt x="11373" y="11437"/>
                    <a:pt x="10896" y="10837"/>
                  </a:cubicBezTo>
                  <a:cubicBezTo>
                    <a:pt x="10773" y="10696"/>
                    <a:pt x="10613" y="10554"/>
                    <a:pt x="10420" y="10519"/>
                  </a:cubicBezTo>
                  <a:cubicBezTo>
                    <a:pt x="10377" y="10509"/>
                    <a:pt x="10334" y="10504"/>
                    <a:pt x="10291" y="10504"/>
                  </a:cubicBezTo>
                  <a:cubicBezTo>
                    <a:pt x="10035" y="10504"/>
                    <a:pt x="9789" y="10675"/>
                    <a:pt x="9607" y="10872"/>
                  </a:cubicBezTo>
                  <a:cubicBezTo>
                    <a:pt x="9395" y="11119"/>
                    <a:pt x="9219" y="11348"/>
                    <a:pt x="8972" y="11543"/>
                  </a:cubicBezTo>
                  <a:cubicBezTo>
                    <a:pt x="9589" y="9370"/>
                    <a:pt x="10225" y="7164"/>
                    <a:pt x="10137" y="4920"/>
                  </a:cubicBezTo>
                  <a:cubicBezTo>
                    <a:pt x="10119" y="4284"/>
                    <a:pt x="9925" y="3526"/>
                    <a:pt x="9325" y="3349"/>
                  </a:cubicBezTo>
                  <a:cubicBezTo>
                    <a:pt x="9242" y="3323"/>
                    <a:pt x="9158" y="3311"/>
                    <a:pt x="9074" y="3311"/>
                  </a:cubicBezTo>
                  <a:cubicBezTo>
                    <a:pt x="8762" y="3311"/>
                    <a:pt x="8449" y="3476"/>
                    <a:pt x="8211" y="3684"/>
                  </a:cubicBezTo>
                  <a:cubicBezTo>
                    <a:pt x="7540" y="4267"/>
                    <a:pt x="7170" y="5115"/>
                    <a:pt x="7064" y="5998"/>
                  </a:cubicBezTo>
                  <a:cubicBezTo>
                    <a:pt x="7081" y="4691"/>
                    <a:pt x="6852" y="3384"/>
                    <a:pt x="6499" y="2113"/>
                  </a:cubicBezTo>
                  <a:cubicBezTo>
                    <a:pt x="6375" y="1600"/>
                    <a:pt x="6198" y="1089"/>
                    <a:pt x="5880" y="665"/>
                  </a:cubicBezTo>
                  <a:cubicBezTo>
                    <a:pt x="5578" y="283"/>
                    <a:pt x="5118" y="0"/>
                    <a:pt x="4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7"/>
            <p:cNvSpPr/>
            <p:nvPr/>
          </p:nvSpPr>
          <p:spPr>
            <a:xfrm rot="-7570806">
              <a:off x="6005102" y="1053087"/>
              <a:ext cx="246959" cy="1281802"/>
            </a:xfrm>
            <a:custGeom>
              <a:avLst/>
              <a:gdLst/>
              <a:ahLst/>
              <a:cxnLst/>
              <a:rect l="l" t="t" r="r" b="b"/>
              <a:pathLst>
                <a:path w="4098" h="21270" extrusionOk="0">
                  <a:moveTo>
                    <a:pt x="51" y="0"/>
                  </a:moveTo>
                  <a:cubicBezTo>
                    <a:pt x="46" y="0"/>
                    <a:pt x="41" y="2"/>
                    <a:pt x="36" y="7"/>
                  </a:cubicBezTo>
                  <a:cubicBezTo>
                    <a:pt x="18" y="7"/>
                    <a:pt x="1" y="26"/>
                    <a:pt x="18" y="43"/>
                  </a:cubicBezTo>
                  <a:cubicBezTo>
                    <a:pt x="53" y="219"/>
                    <a:pt x="3726" y="18126"/>
                    <a:pt x="4027" y="21235"/>
                  </a:cubicBezTo>
                  <a:cubicBezTo>
                    <a:pt x="4027" y="21253"/>
                    <a:pt x="4044" y="21270"/>
                    <a:pt x="4062" y="21270"/>
                  </a:cubicBezTo>
                  <a:cubicBezTo>
                    <a:pt x="4079" y="21253"/>
                    <a:pt x="4098" y="21235"/>
                    <a:pt x="4098" y="21218"/>
                  </a:cubicBezTo>
                  <a:cubicBezTo>
                    <a:pt x="3797" y="18110"/>
                    <a:pt x="124" y="202"/>
                    <a:pt x="88" y="26"/>
                  </a:cubicBezTo>
                  <a:cubicBezTo>
                    <a:pt x="76" y="13"/>
                    <a:pt x="63" y="0"/>
                    <a:pt x="51"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7"/>
            <p:cNvSpPr/>
            <p:nvPr/>
          </p:nvSpPr>
          <p:spPr>
            <a:xfrm rot="-7570806">
              <a:off x="5747968" y="1915066"/>
              <a:ext cx="218214" cy="190975"/>
            </a:xfrm>
            <a:custGeom>
              <a:avLst/>
              <a:gdLst/>
              <a:ahLst/>
              <a:cxnLst/>
              <a:rect l="l" t="t" r="r" b="b"/>
              <a:pathLst>
                <a:path w="3621" h="3169" extrusionOk="0">
                  <a:moveTo>
                    <a:pt x="3569" y="1"/>
                  </a:moveTo>
                  <a:cubicBezTo>
                    <a:pt x="3557" y="1"/>
                    <a:pt x="3544" y="13"/>
                    <a:pt x="3532" y="25"/>
                  </a:cubicBezTo>
                  <a:lnTo>
                    <a:pt x="2490" y="3063"/>
                  </a:lnTo>
                  <a:lnTo>
                    <a:pt x="53" y="661"/>
                  </a:lnTo>
                  <a:cubicBezTo>
                    <a:pt x="44" y="653"/>
                    <a:pt x="35" y="648"/>
                    <a:pt x="27" y="648"/>
                  </a:cubicBezTo>
                  <a:cubicBezTo>
                    <a:pt x="18" y="648"/>
                    <a:pt x="9" y="653"/>
                    <a:pt x="0" y="661"/>
                  </a:cubicBezTo>
                  <a:lnTo>
                    <a:pt x="0" y="715"/>
                  </a:lnTo>
                  <a:lnTo>
                    <a:pt x="2490" y="3152"/>
                  </a:lnTo>
                  <a:cubicBezTo>
                    <a:pt x="2490" y="3169"/>
                    <a:pt x="2508" y="3169"/>
                    <a:pt x="2508" y="3169"/>
                  </a:cubicBezTo>
                  <a:lnTo>
                    <a:pt x="2525" y="3169"/>
                  </a:lnTo>
                  <a:lnTo>
                    <a:pt x="2544" y="3152"/>
                  </a:lnTo>
                  <a:lnTo>
                    <a:pt x="3603" y="44"/>
                  </a:lnTo>
                  <a:cubicBezTo>
                    <a:pt x="3620" y="25"/>
                    <a:pt x="3603" y="8"/>
                    <a:pt x="3585" y="8"/>
                  </a:cubicBezTo>
                  <a:cubicBezTo>
                    <a:pt x="3580" y="3"/>
                    <a:pt x="3575" y="1"/>
                    <a:pt x="3569"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7"/>
            <p:cNvSpPr/>
            <p:nvPr/>
          </p:nvSpPr>
          <p:spPr>
            <a:xfrm rot="-7570806">
              <a:off x="5797428" y="1521932"/>
              <a:ext cx="191638" cy="437934"/>
            </a:xfrm>
            <a:custGeom>
              <a:avLst/>
              <a:gdLst/>
              <a:ahLst/>
              <a:cxnLst/>
              <a:rect l="l" t="t" r="r" b="b"/>
              <a:pathLst>
                <a:path w="3180" h="7267" extrusionOk="0">
                  <a:moveTo>
                    <a:pt x="3147" y="1"/>
                  </a:moveTo>
                  <a:cubicBezTo>
                    <a:pt x="3134" y="1"/>
                    <a:pt x="3122" y="13"/>
                    <a:pt x="3109" y="26"/>
                  </a:cubicBezTo>
                  <a:lnTo>
                    <a:pt x="1" y="7213"/>
                  </a:lnTo>
                  <a:cubicBezTo>
                    <a:pt x="1" y="7232"/>
                    <a:pt x="1" y="7249"/>
                    <a:pt x="19" y="7267"/>
                  </a:cubicBezTo>
                  <a:lnTo>
                    <a:pt x="36" y="7267"/>
                  </a:lnTo>
                  <a:cubicBezTo>
                    <a:pt x="54" y="7267"/>
                    <a:pt x="54" y="7249"/>
                    <a:pt x="71" y="7232"/>
                  </a:cubicBezTo>
                  <a:lnTo>
                    <a:pt x="3180" y="62"/>
                  </a:lnTo>
                  <a:cubicBezTo>
                    <a:pt x="3180" y="43"/>
                    <a:pt x="3180" y="8"/>
                    <a:pt x="3163" y="8"/>
                  </a:cubicBezTo>
                  <a:cubicBezTo>
                    <a:pt x="3157" y="3"/>
                    <a:pt x="3152" y="1"/>
                    <a:pt x="31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7"/>
            <p:cNvSpPr/>
            <p:nvPr/>
          </p:nvSpPr>
          <p:spPr>
            <a:xfrm rot="-7570806">
              <a:off x="5836249" y="1460101"/>
              <a:ext cx="206523" cy="435764"/>
            </a:xfrm>
            <a:custGeom>
              <a:avLst/>
              <a:gdLst/>
              <a:ahLst/>
              <a:cxnLst/>
              <a:rect l="l" t="t" r="r" b="b"/>
              <a:pathLst>
                <a:path w="3427" h="7231" extrusionOk="0">
                  <a:moveTo>
                    <a:pt x="3390" y="1"/>
                  </a:moveTo>
                  <a:cubicBezTo>
                    <a:pt x="3373" y="1"/>
                    <a:pt x="3356" y="14"/>
                    <a:pt x="3356" y="25"/>
                  </a:cubicBezTo>
                  <a:lnTo>
                    <a:pt x="0" y="7179"/>
                  </a:lnTo>
                  <a:cubicBezTo>
                    <a:pt x="0" y="7195"/>
                    <a:pt x="0" y="7231"/>
                    <a:pt x="17" y="7231"/>
                  </a:cubicBezTo>
                  <a:lnTo>
                    <a:pt x="36" y="7231"/>
                  </a:lnTo>
                  <a:cubicBezTo>
                    <a:pt x="53" y="7231"/>
                    <a:pt x="71" y="7231"/>
                    <a:pt x="71" y="7214"/>
                  </a:cubicBezTo>
                  <a:lnTo>
                    <a:pt x="3426" y="61"/>
                  </a:lnTo>
                  <a:cubicBezTo>
                    <a:pt x="3426" y="44"/>
                    <a:pt x="3426" y="9"/>
                    <a:pt x="3408" y="9"/>
                  </a:cubicBezTo>
                  <a:cubicBezTo>
                    <a:pt x="3403" y="3"/>
                    <a:pt x="3397" y="1"/>
                    <a:pt x="339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 name="Google Shape;366;p7"/>
            <p:cNvSpPr/>
            <p:nvPr/>
          </p:nvSpPr>
          <p:spPr>
            <a:xfrm rot="-7570806">
              <a:off x="6027676" y="1604331"/>
              <a:ext cx="419373" cy="410574"/>
            </a:xfrm>
            <a:custGeom>
              <a:avLst/>
              <a:gdLst/>
              <a:ahLst/>
              <a:cxnLst/>
              <a:rect l="l" t="t" r="r" b="b"/>
              <a:pathLst>
                <a:path w="6959" h="6813" extrusionOk="0">
                  <a:moveTo>
                    <a:pt x="34" y="0"/>
                  </a:moveTo>
                  <a:cubicBezTo>
                    <a:pt x="23" y="0"/>
                    <a:pt x="10" y="4"/>
                    <a:pt x="1" y="13"/>
                  </a:cubicBezTo>
                  <a:lnTo>
                    <a:pt x="1" y="48"/>
                  </a:lnTo>
                  <a:lnTo>
                    <a:pt x="6907" y="6794"/>
                  </a:lnTo>
                  <a:cubicBezTo>
                    <a:pt x="6907" y="6813"/>
                    <a:pt x="6924" y="6813"/>
                    <a:pt x="6924" y="6813"/>
                  </a:cubicBezTo>
                  <a:cubicBezTo>
                    <a:pt x="6942" y="6813"/>
                    <a:pt x="6942" y="6813"/>
                    <a:pt x="6959" y="6794"/>
                  </a:cubicBezTo>
                  <a:lnTo>
                    <a:pt x="6959" y="6759"/>
                  </a:lnTo>
                  <a:lnTo>
                    <a:pt x="54" y="13"/>
                  </a:lnTo>
                  <a:cubicBezTo>
                    <a:pt x="54" y="4"/>
                    <a:pt x="46" y="0"/>
                    <a:pt x="34"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7"/>
            <p:cNvSpPr/>
            <p:nvPr/>
          </p:nvSpPr>
          <p:spPr>
            <a:xfrm rot="-7570806">
              <a:off x="6096409" y="1223970"/>
              <a:ext cx="191638" cy="406597"/>
            </a:xfrm>
            <a:custGeom>
              <a:avLst/>
              <a:gdLst/>
              <a:ahLst/>
              <a:cxnLst/>
              <a:rect l="l" t="t" r="r" b="b"/>
              <a:pathLst>
                <a:path w="3180" h="6747" extrusionOk="0">
                  <a:moveTo>
                    <a:pt x="3162" y="1"/>
                  </a:moveTo>
                  <a:cubicBezTo>
                    <a:pt x="3144" y="1"/>
                    <a:pt x="3109" y="1"/>
                    <a:pt x="3109" y="18"/>
                  </a:cubicBezTo>
                  <a:lnTo>
                    <a:pt x="19" y="6693"/>
                  </a:lnTo>
                  <a:cubicBezTo>
                    <a:pt x="0" y="6711"/>
                    <a:pt x="19" y="6728"/>
                    <a:pt x="36" y="6728"/>
                  </a:cubicBezTo>
                  <a:cubicBezTo>
                    <a:pt x="36" y="6747"/>
                    <a:pt x="54" y="6747"/>
                    <a:pt x="54" y="6747"/>
                  </a:cubicBezTo>
                  <a:cubicBezTo>
                    <a:pt x="71" y="6747"/>
                    <a:pt x="71" y="6728"/>
                    <a:pt x="89" y="6711"/>
                  </a:cubicBezTo>
                  <a:lnTo>
                    <a:pt x="3179" y="53"/>
                  </a:lnTo>
                  <a:cubicBezTo>
                    <a:pt x="3179" y="36"/>
                    <a:pt x="3179" y="18"/>
                    <a:pt x="3162"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7"/>
            <p:cNvSpPr/>
            <p:nvPr/>
          </p:nvSpPr>
          <p:spPr>
            <a:xfrm rot="-7570806">
              <a:off x="6160463" y="1136588"/>
              <a:ext cx="202244" cy="416601"/>
            </a:xfrm>
            <a:custGeom>
              <a:avLst/>
              <a:gdLst/>
              <a:ahLst/>
              <a:cxnLst/>
              <a:rect l="l" t="t" r="r" b="b"/>
              <a:pathLst>
                <a:path w="3356" h="6913" extrusionOk="0">
                  <a:moveTo>
                    <a:pt x="3305" y="0"/>
                  </a:moveTo>
                  <a:cubicBezTo>
                    <a:pt x="3292" y="0"/>
                    <a:pt x="3280" y="13"/>
                    <a:pt x="3267" y="25"/>
                  </a:cubicBezTo>
                  <a:lnTo>
                    <a:pt x="18" y="6860"/>
                  </a:lnTo>
                  <a:cubicBezTo>
                    <a:pt x="1" y="6877"/>
                    <a:pt x="18" y="6895"/>
                    <a:pt x="36" y="6912"/>
                  </a:cubicBezTo>
                  <a:cubicBezTo>
                    <a:pt x="53" y="6912"/>
                    <a:pt x="71" y="6912"/>
                    <a:pt x="71" y="6895"/>
                  </a:cubicBezTo>
                  <a:lnTo>
                    <a:pt x="3338" y="43"/>
                  </a:lnTo>
                  <a:cubicBezTo>
                    <a:pt x="3356" y="25"/>
                    <a:pt x="3338" y="8"/>
                    <a:pt x="3321" y="8"/>
                  </a:cubicBezTo>
                  <a:cubicBezTo>
                    <a:pt x="3315" y="2"/>
                    <a:pt x="3310" y="0"/>
                    <a:pt x="3305"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 name="Google Shape;369;p7"/>
            <p:cNvSpPr/>
            <p:nvPr/>
          </p:nvSpPr>
          <p:spPr>
            <a:xfrm rot="-7570806">
              <a:off x="6280613" y="1414401"/>
              <a:ext cx="312948" cy="260880"/>
            </a:xfrm>
            <a:custGeom>
              <a:avLst/>
              <a:gdLst/>
              <a:ahLst/>
              <a:cxnLst/>
              <a:rect l="l" t="t" r="r" b="b"/>
              <a:pathLst>
                <a:path w="5193" h="4329" extrusionOk="0">
                  <a:moveTo>
                    <a:pt x="54" y="1"/>
                  </a:moveTo>
                  <a:cubicBezTo>
                    <a:pt x="35" y="1"/>
                    <a:pt x="19" y="1"/>
                    <a:pt x="0" y="19"/>
                  </a:cubicBezTo>
                  <a:cubicBezTo>
                    <a:pt x="0" y="19"/>
                    <a:pt x="0" y="54"/>
                    <a:pt x="19" y="54"/>
                  </a:cubicBezTo>
                  <a:lnTo>
                    <a:pt x="5140" y="4310"/>
                  </a:lnTo>
                  <a:cubicBezTo>
                    <a:pt x="5140" y="4328"/>
                    <a:pt x="5157" y="4328"/>
                    <a:pt x="5157" y="4328"/>
                  </a:cubicBezTo>
                  <a:cubicBezTo>
                    <a:pt x="5175" y="4328"/>
                    <a:pt x="5175" y="4328"/>
                    <a:pt x="5192" y="4310"/>
                  </a:cubicBezTo>
                  <a:cubicBezTo>
                    <a:pt x="5192" y="4293"/>
                    <a:pt x="5192" y="4274"/>
                    <a:pt x="5175" y="4257"/>
                  </a:cubicBezTo>
                  <a:lnTo>
                    <a:pt x="54"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7"/>
            <p:cNvSpPr/>
            <p:nvPr/>
          </p:nvSpPr>
          <p:spPr>
            <a:xfrm rot="-7570806">
              <a:off x="5989335" y="1768267"/>
              <a:ext cx="125649" cy="137400"/>
            </a:xfrm>
            <a:custGeom>
              <a:avLst/>
              <a:gdLst/>
              <a:ahLst/>
              <a:cxnLst/>
              <a:rect l="l" t="t" r="r" b="b"/>
              <a:pathLst>
                <a:path w="2085" h="2280" extrusionOk="0">
                  <a:moveTo>
                    <a:pt x="19" y="0"/>
                  </a:moveTo>
                  <a:cubicBezTo>
                    <a:pt x="1" y="19"/>
                    <a:pt x="1" y="36"/>
                    <a:pt x="19" y="54"/>
                  </a:cubicBezTo>
                  <a:lnTo>
                    <a:pt x="2014" y="2261"/>
                  </a:lnTo>
                  <a:cubicBezTo>
                    <a:pt x="2014" y="2279"/>
                    <a:pt x="2033" y="2279"/>
                    <a:pt x="2033" y="2279"/>
                  </a:cubicBezTo>
                  <a:cubicBezTo>
                    <a:pt x="2050" y="2279"/>
                    <a:pt x="2050" y="2279"/>
                    <a:pt x="2068" y="2261"/>
                  </a:cubicBezTo>
                  <a:cubicBezTo>
                    <a:pt x="2085" y="2261"/>
                    <a:pt x="2085" y="2225"/>
                    <a:pt x="2068" y="2208"/>
                  </a:cubicBezTo>
                  <a:lnTo>
                    <a:pt x="7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75609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1"/>
        <p:cNvGrpSpPr/>
        <p:nvPr/>
      </p:nvGrpSpPr>
      <p:grpSpPr>
        <a:xfrm>
          <a:off x="0" y="0"/>
          <a:ext cx="0" cy="0"/>
          <a:chOff x="0" y="0"/>
          <a:chExt cx="0" cy="0"/>
        </a:xfrm>
      </p:grpSpPr>
      <p:sp>
        <p:nvSpPr>
          <p:cNvPr id="372" name="Google Shape;372;p8"/>
          <p:cNvSpPr txBox="1">
            <a:spLocks noGrp="1"/>
          </p:cNvSpPr>
          <p:nvPr>
            <p:ph type="title"/>
          </p:nvPr>
        </p:nvSpPr>
        <p:spPr>
          <a:xfrm>
            <a:off x="1957500" y="2306200"/>
            <a:ext cx="5229000" cy="224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smtClean="0"/>
              <a:t>Click to edit Master title style</a:t>
            </a:r>
            <a:endParaRPr/>
          </a:p>
        </p:txBody>
      </p:sp>
      <p:grpSp>
        <p:nvGrpSpPr>
          <p:cNvPr id="373" name="Google Shape;373;p8"/>
          <p:cNvGrpSpPr/>
          <p:nvPr/>
        </p:nvGrpSpPr>
        <p:grpSpPr>
          <a:xfrm rot="-5400000">
            <a:off x="5351582" y="917477"/>
            <a:ext cx="4440795" cy="3205647"/>
            <a:chOff x="754250" y="3789250"/>
            <a:chExt cx="1457400" cy="1402725"/>
          </a:xfrm>
        </p:grpSpPr>
        <p:sp>
          <p:nvSpPr>
            <p:cNvPr id="374" name="Google Shape;374;p8"/>
            <p:cNvSpPr/>
            <p:nvPr/>
          </p:nvSpPr>
          <p:spPr>
            <a:xfrm>
              <a:off x="1688475" y="4682375"/>
              <a:ext cx="249025" cy="87750"/>
            </a:xfrm>
            <a:custGeom>
              <a:avLst/>
              <a:gdLst/>
              <a:ahLst/>
              <a:cxnLst/>
              <a:rect l="l" t="t" r="r" b="b"/>
              <a:pathLst>
                <a:path w="9961" h="3510" extrusionOk="0">
                  <a:moveTo>
                    <a:pt x="8625" y="1"/>
                  </a:moveTo>
                  <a:cubicBezTo>
                    <a:pt x="8043" y="1"/>
                    <a:pt x="7273" y="86"/>
                    <a:pt x="6304" y="357"/>
                  </a:cubicBezTo>
                  <a:cubicBezTo>
                    <a:pt x="4150" y="974"/>
                    <a:pt x="1060" y="2405"/>
                    <a:pt x="106" y="2865"/>
                  </a:cubicBezTo>
                  <a:cubicBezTo>
                    <a:pt x="0" y="2917"/>
                    <a:pt x="17" y="3077"/>
                    <a:pt x="123" y="3112"/>
                  </a:cubicBezTo>
                  <a:cubicBezTo>
                    <a:pt x="601" y="3264"/>
                    <a:pt x="1581" y="3510"/>
                    <a:pt x="2781" y="3510"/>
                  </a:cubicBezTo>
                  <a:cubicBezTo>
                    <a:pt x="3668" y="3510"/>
                    <a:pt x="4674" y="3376"/>
                    <a:pt x="5687" y="2971"/>
                  </a:cubicBezTo>
                  <a:cubicBezTo>
                    <a:pt x="8106" y="2017"/>
                    <a:pt x="9466" y="816"/>
                    <a:pt x="9890" y="392"/>
                  </a:cubicBezTo>
                  <a:cubicBezTo>
                    <a:pt x="9961" y="322"/>
                    <a:pt x="9925" y="180"/>
                    <a:pt x="9836" y="162"/>
                  </a:cubicBezTo>
                  <a:cubicBezTo>
                    <a:pt x="9622" y="90"/>
                    <a:pt x="9222" y="1"/>
                    <a:pt x="86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8"/>
            <p:cNvSpPr/>
            <p:nvPr/>
          </p:nvSpPr>
          <p:spPr>
            <a:xfrm>
              <a:off x="1689350" y="4692175"/>
              <a:ext cx="246400" cy="64025"/>
            </a:xfrm>
            <a:custGeom>
              <a:avLst/>
              <a:gdLst/>
              <a:ahLst/>
              <a:cxnLst/>
              <a:rect l="l" t="t" r="r" b="b"/>
              <a:pathLst>
                <a:path w="9856" h="2561" extrusionOk="0">
                  <a:moveTo>
                    <a:pt x="18" y="2560"/>
                  </a:moveTo>
                  <a:lnTo>
                    <a:pt x="1" y="2560"/>
                  </a:lnTo>
                  <a:lnTo>
                    <a:pt x="18" y="2560"/>
                  </a:lnTo>
                  <a:cubicBezTo>
                    <a:pt x="36" y="2560"/>
                    <a:pt x="2031" y="2207"/>
                    <a:pt x="4239" y="1712"/>
                  </a:cubicBezTo>
                  <a:cubicBezTo>
                    <a:pt x="5546" y="1430"/>
                    <a:pt x="6641" y="1147"/>
                    <a:pt x="7541" y="883"/>
                  </a:cubicBezTo>
                  <a:cubicBezTo>
                    <a:pt x="8654" y="565"/>
                    <a:pt x="9431" y="264"/>
                    <a:pt x="9855" y="0"/>
                  </a:cubicBezTo>
                  <a:lnTo>
                    <a:pt x="9855" y="0"/>
                  </a:lnTo>
                  <a:lnTo>
                    <a:pt x="9855" y="0"/>
                  </a:lnTo>
                  <a:cubicBezTo>
                    <a:pt x="9431" y="264"/>
                    <a:pt x="8654" y="565"/>
                    <a:pt x="7541" y="883"/>
                  </a:cubicBezTo>
                  <a:cubicBezTo>
                    <a:pt x="6641" y="1147"/>
                    <a:pt x="5546" y="1430"/>
                    <a:pt x="4239" y="1712"/>
                  </a:cubicBezTo>
                  <a:cubicBezTo>
                    <a:pt x="2031" y="2207"/>
                    <a:pt x="36" y="2560"/>
                    <a:pt x="18" y="256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8"/>
            <p:cNvSpPr/>
            <p:nvPr/>
          </p:nvSpPr>
          <p:spPr>
            <a:xfrm>
              <a:off x="754250" y="3888500"/>
              <a:ext cx="1419025" cy="1303475"/>
            </a:xfrm>
            <a:custGeom>
              <a:avLst/>
              <a:gdLst/>
              <a:ahLst/>
              <a:cxnLst/>
              <a:rect l="l" t="t" r="r" b="b"/>
              <a:pathLst>
                <a:path w="56761" h="52139" extrusionOk="0">
                  <a:moveTo>
                    <a:pt x="56127" y="0"/>
                  </a:moveTo>
                  <a:cubicBezTo>
                    <a:pt x="55885" y="0"/>
                    <a:pt x="55667" y="164"/>
                    <a:pt x="55595" y="411"/>
                  </a:cubicBezTo>
                  <a:cubicBezTo>
                    <a:pt x="55188" y="1895"/>
                    <a:pt x="54429" y="3378"/>
                    <a:pt x="53280" y="4915"/>
                  </a:cubicBezTo>
                  <a:cubicBezTo>
                    <a:pt x="52239" y="6310"/>
                    <a:pt x="50985" y="7652"/>
                    <a:pt x="49748" y="8942"/>
                  </a:cubicBezTo>
                  <a:cubicBezTo>
                    <a:pt x="48672" y="10089"/>
                    <a:pt x="47559" y="11273"/>
                    <a:pt x="46570" y="12526"/>
                  </a:cubicBezTo>
                  <a:cubicBezTo>
                    <a:pt x="44080" y="15670"/>
                    <a:pt x="42350" y="19414"/>
                    <a:pt x="41537" y="23352"/>
                  </a:cubicBezTo>
                  <a:cubicBezTo>
                    <a:pt x="41413" y="23988"/>
                    <a:pt x="41307" y="24624"/>
                    <a:pt x="41201" y="25241"/>
                  </a:cubicBezTo>
                  <a:cubicBezTo>
                    <a:pt x="40989" y="26531"/>
                    <a:pt x="40777" y="27732"/>
                    <a:pt x="40389" y="28915"/>
                  </a:cubicBezTo>
                  <a:cubicBezTo>
                    <a:pt x="39595" y="31299"/>
                    <a:pt x="38040" y="33419"/>
                    <a:pt x="35974" y="34867"/>
                  </a:cubicBezTo>
                  <a:cubicBezTo>
                    <a:pt x="35003" y="35555"/>
                    <a:pt x="33873" y="36120"/>
                    <a:pt x="32795" y="36668"/>
                  </a:cubicBezTo>
                  <a:cubicBezTo>
                    <a:pt x="31789" y="37163"/>
                    <a:pt x="30764" y="37674"/>
                    <a:pt x="29792" y="38310"/>
                  </a:cubicBezTo>
                  <a:cubicBezTo>
                    <a:pt x="29352" y="38611"/>
                    <a:pt x="28909" y="38929"/>
                    <a:pt x="28486" y="39247"/>
                  </a:cubicBezTo>
                  <a:cubicBezTo>
                    <a:pt x="27762" y="39793"/>
                    <a:pt x="27056" y="40306"/>
                    <a:pt x="26296" y="40695"/>
                  </a:cubicBezTo>
                  <a:cubicBezTo>
                    <a:pt x="24689" y="41507"/>
                    <a:pt x="22799" y="41736"/>
                    <a:pt x="20962" y="41948"/>
                  </a:cubicBezTo>
                  <a:cubicBezTo>
                    <a:pt x="16795" y="42425"/>
                    <a:pt x="13069" y="42920"/>
                    <a:pt x="9519" y="44208"/>
                  </a:cubicBezTo>
                  <a:cubicBezTo>
                    <a:pt x="7559" y="44915"/>
                    <a:pt x="5775" y="45851"/>
                    <a:pt x="4239" y="46963"/>
                  </a:cubicBezTo>
                  <a:cubicBezTo>
                    <a:pt x="2544" y="48200"/>
                    <a:pt x="1166" y="49648"/>
                    <a:pt x="159" y="51272"/>
                  </a:cubicBezTo>
                  <a:cubicBezTo>
                    <a:pt x="0" y="51538"/>
                    <a:pt x="71" y="51873"/>
                    <a:pt x="335" y="52049"/>
                  </a:cubicBezTo>
                  <a:cubicBezTo>
                    <a:pt x="424" y="52103"/>
                    <a:pt x="530" y="52138"/>
                    <a:pt x="636" y="52138"/>
                  </a:cubicBezTo>
                  <a:cubicBezTo>
                    <a:pt x="830" y="52138"/>
                    <a:pt x="1006" y="52032"/>
                    <a:pt x="1112" y="51856"/>
                  </a:cubicBezTo>
                  <a:cubicBezTo>
                    <a:pt x="2049" y="50372"/>
                    <a:pt x="3321" y="49030"/>
                    <a:pt x="4910" y="47882"/>
                  </a:cubicBezTo>
                  <a:cubicBezTo>
                    <a:pt x="6358" y="46822"/>
                    <a:pt x="8035" y="45957"/>
                    <a:pt x="9907" y="45268"/>
                  </a:cubicBezTo>
                  <a:cubicBezTo>
                    <a:pt x="13333" y="44032"/>
                    <a:pt x="17006" y="43537"/>
                    <a:pt x="21087" y="43061"/>
                  </a:cubicBezTo>
                  <a:cubicBezTo>
                    <a:pt x="23011" y="42849"/>
                    <a:pt x="25007" y="42619"/>
                    <a:pt x="26809" y="41701"/>
                  </a:cubicBezTo>
                  <a:cubicBezTo>
                    <a:pt x="27656" y="41277"/>
                    <a:pt x="28433" y="40695"/>
                    <a:pt x="29175" y="40146"/>
                  </a:cubicBezTo>
                  <a:cubicBezTo>
                    <a:pt x="29581" y="39847"/>
                    <a:pt x="30004" y="39529"/>
                    <a:pt x="30428" y="39247"/>
                  </a:cubicBezTo>
                  <a:cubicBezTo>
                    <a:pt x="31330" y="38663"/>
                    <a:pt x="32319" y="38152"/>
                    <a:pt x="33289" y="37674"/>
                  </a:cubicBezTo>
                  <a:cubicBezTo>
                    <a:pt x="34419" y="37109"/>
                    <a:pt x="35568" y="36527"/>
                    <a:pt x="36628" y="35785"/>
                  </a:cubicBezTo>
                  <a:cubicBezTo>
                    <a:pt x="38888" y="34196"/>
                    <a:pt x="40600" y="31882"/>
                    <a:pt x="41467" y="29268"/>
                  </a:cubicBezTo>
                  <a:cubicBezTo>
                    <a:pt x="41890" y="28015"/>
                    <a:pt x="42102" y="26689"/>
                    <a:pt x="42314" y="25418"/>
                  </a:cubicBezTo>
                  <a:cubicBezTo>
                    <a:pt x="42420" y="24818"/>
                    <a:pt x="42526" y="24182"/>
                    <a:pt x="42649" y="23581"/>
                  </a:cubicBezTo>
                  <a:cubicBezTo>
                    <a:pt x="43409" y="19820"/>
                    <a:pt x="45086" y="16235"/>
                    <a:pt x="47453" y="13216"/>
                  </a:cubicBezTo>
                  <a:cubicBezTo>
                    <a:pt x="48406" y="12015"/>
                    <a:pt x="49520" y="10849"/>
                    <a:pt x="50579" y="9719"/>
                  </a:cubicBezTo>
                  <a:cubicBezTo>
                    <a:pt x="53087" y="7070"/>
                    <a:pt x="55701" y="4315"/>
                    <a:pt x="56690" y="712"/>
                  </a:cubicBezTo>
                  <a:cubicBezTo>
                    <a:pt x="56760" y="411"/>
                    <a:pt x="56584" y="93"/>
                    <a:pt x="56283" y="23"/>
                  </a:cubicBezTo>
                  <a:cubicBezTo>
                    <a:pt x="56231" y="7"/>
                    <a:pt x="56179" y="0"/>
                    <a:pt x="561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 name="Google Shape;377;p8"/>
            <p:cNvSpPr/>
            <p:nvPr/>
          </p:nvSpPr>
          <p:spPr>
            <a:xfrm>
              <a:off x="1735275" y="4126425"/>
              <a:ext cx="88625" cy="246375"/>
            </a:xfrm>
            <a:custGeom>
              <a:avLst/>
              <a:gdLst/>
              <a:ahLst/>
              <a:cxnLst/>
              <a:rect l="l" t="t" r="r" b="b"/>
              <a:pathLst>
                <a:path w="3545" h="9855" extrusionOk="0">
                  <a:moveTo>
                    <a:pt x="576" y="0"/>
                  </a:moveTo>
                  <a:cubicBezTo>
                    <a:pt x="514" y="0"/>
                    <a:pt x="448" y="40"/>
                    <a:pt x="424" y="113"/>
                  </a:cubicBezTo>
                  <a:cubicBezTo>
                    <a:pt x="300" y="696"/>
                    <a:pt x="0" y="2479"/>
                    <a:pt x="476" y="5041"/>
                  </a:cubicBezTo>
                  <a:cubicBezTo>
                    <a:pt x="936" y="7565"/>
                    <a:pt x="2649" y="9261"/>
                    <a:pt x="3320" y="9826"/>
                  </a:cubicBezTo>
                  <a:cubicBezTo>
                    <a:pt x="3345" y="9846"/>
                    <a:pt x="3374" y="9854"/>
                    <a:pt x="3402" y="9854"/>
                  </a:cubicBezTo>
                  <a:cubicBezTo>
                    <a:pt x="3475" y="9854"/>
                    <a:pt x="3545" y="9796"/>
                    <a:pt x="3532" y="9720"/>
                  </a:cubicBezTo>
                  <a:cubicBezTo>
                    <a:pt x="3408" y="8660"/>
                    <a:pt x="2984" y="5270"/>
                    <a:pt x="2348" y="3133"/>
                  </a:cubicBezTo>
                  <a:cubicBezTo>
                    <a:pt x="1783" y="1172"/>
                    <a:pt x="989" y="325"/>
                    <a:pt x="653" y="25"/>
                  </a:cubicBezTo>
                  <a:cubicBezTo>
                    <a:pt x="631" y="8"/>
                    <a:pt x="604" y="0"/>
                    <a:pt x="57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8"/>
            <p:cNvSpPr/>
            <p:nvPr/>
          </p:nvSpPr>
          <p:spPr>
            <a:xfrm>
              <a:off x="1745875" y="4128800"/>
              <a:ext cx="76850" cy="242850"/>
            </a:xfrm>
            <a:custGeom>
              <a:avLst/>
              <a:gdLst/>
              <a:ahLst/>
              <a:cxnLst/>
              <a:rect l="l" t="t" r="r" b="b"/>
              <a:pathLst>
                <a:path w="3074" h="9714" extrusionOk="0">
                  <a:moveTo>
                    <a:pt x="0" y="1"/>
                  </a:moveTo>
                  <a:lnTo>
                    <a:pt x="0" y="18"/>
                  </a:lnTo>
                  <a:cubicBezTo>
                    <a:pt x="0" y="512"/>
                    <a:pt x="158" y="1325"/>
                    <a:pt x="476" y="2438"/>
                  </a:cubicBezTo>
                  <a:cubicBezTo>
                    <a:pt x="158" y="1325"/>
                    <a:pt x="0" y="512"/>
                    <a:pt x="17" y="18"/>
                  </a:cubicBezTo>
                  <a:lnTo>
                    <a:pt x="0" y="1"/>
                  </a:lnTo>
                  <a:close/>
                  <a:moveTo>
                    <a:pt x="476" y="2438"/>
                  </a:moveTo>
                  <a:cubicBezTo>
                    <a:pt x="724" y="3338"/>
                    <a:pt x="1077" y="4433"/>
                    <a:pt x="1536" y="5669"/>
                  </a:cubicBezTo>
                  <a:cubicBezTo>
                    <a:pt x="1095" y="4433"/>
                    <a:pt x="742" y="3338"/>
                    <a:pt x="476" y="2438"/>
                  </a:cubicBezTo>
                  <a:close/>
                  <a:moveTo>
                    <a:pt x="1536" y="5669"/>
                  </a:moveTo>
                  <a:lnTo>
                    <a:pt x="1536" y="5669"/>
                  </a:lnTo>
                  <a:cubicBezTo>
                    <a:pt x="2278" y="7807"/>
                    <a:pt x="3055" y="9696"/>
                    <a:pt x="3055" y="9714"/>
                  </a:cubicBezTo>
                  <a:lnTo>
                    <a:pt x="3073" y="9714"/>
                  </a:lnTo>
                  <a:cubicBezTo>
                    <a:pt x="3055" y="9696"/>
                    <a:pt x="2296" y="7807"/>
                    <a:pt x="1536" y="5669"/>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8"/>
            <p:cNvSpPr/>
            <p:nvPr/>
          </p:nvSpPr>
          <p:spPr>
            <a:xfrm>
              <a:off x="1903050" y="4128800"/>
              <a:ext cx="212825" cy="151025"/>
            </a:xfrm>
            <a:custGeom>
              <a:avLst/>
              <a:gdLst/>
              <a:ahLst/>
              <a:cxnLst/>
              <a:rect l="l" t="t" r="r" b="b"/>
              <a:pathLst>
                <a:path w="8513" h="6041" extrusionOk="0">
                  <a:moveTo>
                    <a:pt x="8353" y="1"/>
                  </a:moveTo>
                  <a:cubicBezTo>
                    <a:pt x="7912" y="18"/>
                    <a:pt x="6763" y="194"/>
                    <a:pt x="5103" y="1378"/>
                  </a:cubicBezTo>
                  <a:cubicBezTo>
                    <a:pt x="3267" y="2667"/>
                    <a:pt x="848" y="5052"/>
                    <a:pt x="88" y="5810"/>
                  </a:cubicBezTo>
                  <a:cubicBezTo>
                    <a:pt x="0" y="5881"/>
                    <a:pt x="71" y="6041"/>
                    <a:pt x="194" y="6041"/>
                  </a:cubicBezTo>
                  <a:cubicBezTo>
                    <a:pt x="1060" y="5987"/>
                    <a:pt x="3462" y="5723"/>
                    <a:pt x="5386" y="4044"/>
                  </a:cubicBezTo>
                  <a:cubicBezTo>
                    <a:pt x="7347" y="2332"/>
                    <a:pt x="8211" y="724"/>
                    <a:pt x="8477" y="194"/>
                  </a:cubicBezTo>
                  <a:cubicBezTo>
                    <a:pt x="8512" y="107"/>
                    <a:pt x="8442" y="1"/>
                    <a:pt x="835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8"/>
            <p:cNvSpPr/>
            <p:nvPr/>
          </p:nvSpPr>
          <p:spPr>
            <a:xfrm>
              <a:off x="1904800" y="4133900"/>
              <a:ext cx="210000" cy="142825"/>
            </a:xfrm>
            <a:custGeom>
              <a:avLst/>
              <a:gdLst/>
              <a:ahLst/>
              <a:cxnLst/>
              <a:rect l="l" t="t" r="r" b="b"/>
              <a:pathLst>
                <a:path w="8400" h="5713" extrusionOk="0">
                  <a:moveTo>
                    <a:pt x="8399" y="0"/>
                  </a:moveTo>
                  <a:cubicBezTo>
                    <a:pt x="8095" y="388"/>
                    <a:pt x="7462" y="933"/>
                    <a:pt x="6535" y="1598"/>
                  </a:cubicBezTo>
                  <a:cubicBezTo>
                    <a:pt x="5775" y="2145"/>
                    <a:pt x="4821" y="2781"/>
                    <a:pt x="3691" y="3487"/>
                  </a:cubicBezTo>
                  <a:cubicBezTo>
                    <a:pt x="1784" y="4688"/>
                    <a:pt x="18" y="5695"/>
                    <a:pt x="1" y="5712"/>
                  </a:cubicBezTo>
                  <a:cubicBezTo>
                    <a:pt x="18" y="5695"/>
                    <a:pt x="1784" y="4688"/>
                    <a:pt x="3709" y="3487"/>
                  </a:cubicBezTo>
                  <a:cubicBezTo>
                    <a:pt x="4821" y="2781"/>
                    <a:pt x="5775" y="2145"/>
                    <a:pt x="6535" y="1615"/>
                  </a:cubicBezTo>
                  <a:cubicBezTo>
                    <a:pt x="7462" y="933"/>
                    <a:pt x="8095" y="388"/>
                    <a:pt x="839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8"/>
            <p:cNvSpPr/>
            <p:nvPr/>
          </p:nvSpPr>
          <p:spPr>
            <a:xfrm>
              <a:off x="1361750" y="4893025"/>
              <a:ext cx="596075" cy="77000"/>
            </a:xfrm>
            <a:custGeom>
              <a:avLst/>
              <a:gdLst/>
              <a:ahLst/>
              <a:cxnLst/>
              <a:rect l="l" t="t" r="r" b="b"/>
              <a:pathLst>
                <a:path w="23843" h="3080" extrusionOk="0">
                  <a:moveTo>
                    <a:pt x="23647" y="1"/>
                  </a:moveTo>
                  <a:cubicBezTo>
                    <a:pt x="21669" y="36"/>
                    <a:pt x="19691" y="55"/>
                    <a:pt x="17713" y="319"/>
                  </a:cubicBezTo>
                  <a:cubicBezTo>
                    <a:pt x="16724" y="443"/>
                    <a:pt x="15754" y="637"/>
                    <a:pt x="14782" y="902"/>
                  </a:cubicBezTo>
                  <a:cubicBezTo>
                    <a:pt x="14306" y="1043"/>
                    <a:pt x="13828" y="1202"/>
                    <a:pt x="13369" y="1397"/>
                  </a:cubicBezTo>
                  <a:cubicBezTo>
                    <a:pt x="12893" y="1573"/>
                    <a:pt x="12451" y="1767"/>
                    <a:pt x="11991" y="1943"/>
                  </a:cubicBezTo>
                  <a:cubicBezTo>
                    <a:pt x="11551" y="2103"/>
                    <a:pt x="11091" y="2244"/>
                    <a:pt x="10632" y="2332"/>
                  </a:cubicBezTo>
                  <a:cubicBezTo>
                    <a:pt x="10325" y="2379"/>
                    <a:pt x="10017" y="2403"/>
                    <a:pt x="9710" y="2403"/>
                  </a:cubicBezTo>
                  <a:cubicBezTo>
                    <a:pt x="9558" y="2403"/>
                    <a:pt x="9406" y="2397"/>
                    <a:pt x="9255" y="2386"/>
                  </a:cubicBezTo>
                  <a:cubicBezTo>
                    <a:pt x="8301" y="2315"/>
                    <a:pt x="7364" y="2068"/>
                    <a:pt x="6411" y="1837"/>
                  </a:cubicBezTo>
                  <a:cubicBezTo>
                    <a:pt x="5457" y="1590"/>
                    <a:pt x="4451" y="1378"/>
                    <a:pt x="3444" y="1308"/>
                  </a:cubicBezTo>
                  <a:cubicBezTo>
                    <a:pt x="3109" y="1284"/>
                    <a:pt x="2771" y="1272"/>
                    <a:pt x="2433" y="1272"/>
                  </a:cubicBezTo>
                  <a:cubicBezTo>
                    <a:pt x="1757" y="1272"/>
                    <a:pt x="1078" y="1319"/>
                    <a:pt x="406" y="1414"/>
                  </a:cubicBezTo>
                  <a:lnTo>
                    <a:pt x="389" y="1414"/>
                  </a:lnTo>
                  <a:cubicBezTo>
                    <a:pt x="159" y="1449"/>
                    <a:pt x="1" y="1661"/>
                    <a:pt x="36" y="1908"/>
                  </a:cubicBezTo>
                  <a:cubicBezTo>
                    <a:pt x="68" y="2117"/>
                    <a:pt x="259" y="2266"/>
                    <a:pt x="466" y="2266"/>
                  </a:cubicBezTo>
                  <a:cubicBezTo>
                    <a:pt x="487" y="2266"/>
                    <a:pt x="509" y="2265"/>
                    <a:pt x="531" y="2261"/>
                  </a:cubicBezTo>
                  <a:cubicBezTo>
                    <a:pt x="1231" y="2143"/>
                    <a:pt x="1953" y="2083"/>
                    <a:pt x="2671" y="2083"/>
                  </a:cubicBezTo>
                  <a:cubicBezTo>
                    <a:pt x="2912" y="2083"/>
                    <a:pt x="3152" y="2090"/>
                    <a:pt x="3392" y="2103"/>
                  </a:cubicBezTo>
                  <a:cubicBezTo>
                    <a:pt x="4345" y="2155"/>
                    <a:pt x="5281" y="2332"/>
                    <a:pt x="6234" y="2544"/>
                  </a:cubicBezTo>
                  <a:cubicBezTo>
                    <a:pt x="7188" y="2774"/>
                    <a:pt x="8177" y="3021"/>
                    <a:pt x="9201" y="3074"/>
                  </a:cubicBezTo>
                  <a:cubicBezTo>
                    <a:pt x="9313" y="3078"/>
                    <a:pt x="9425" y="3080"/>
                    <a:pt x="9537" y="3080"/>
                  </a:cubicBezTo>
                  <a:cubicBezTo>
                    <a:pt x="9943" y="3080"/>
                    <a:pt x="10355" y="3051"/>
                    <a:pt x="10755" y="2968"/>
                  </a:cubicBezTo>
                  <a:cubicBezTo>
                    <a:pt x="11268" y="2880"/>
                    <a:pt x="11763" y="2704"/>
                    <a:pt x="12222" y="2527"/>
                  </a:cubicBezTo>
                  <a:cubicBezTo>
                    <a:pt x="12681" y="2332"/>
                    <a:pt x="13140" y="2138"/>
                    <a:pt x="13581" y="1943"/>
                  </a:cubicBezTo>
                  <a:cubicBezTo>
                    <a:pt x="14040" y="1767"/>
                    <a:pt x="14482" y="1590"/>
                    <a:pt x="14941" y="1449"/>
                  </a:cubicBezTo>
                  <a:cubicBezTo>
                    <a:pt x="15877" y="1166"/>
                    <a:pt x="16830" y="973"/>
                    <a:pt x="17784" y="813"/>
                  </a:cubicBezTo>
                  <a:cubicBezTo>
                    <a:pt x="19727" y="531"/>
                    <a:pt x="21688" y="460"/>
                    <a:pt x="23647" y="408"/>
                  </a:cubicBezTo>
                  <a:cubicBezTo>
                    <a:pt x="23753" y="389"/>
                    <a:pt x="23842" y="302"/>
                    <a:pt x="23842" y="196"/>
                  </a:cubicBezTo>
                  <a:cubicBezTo>
                    <a:pt x="23842" y="90"/>
                    <a:pt x="23753" y="1"/>
                    <a:pt x="236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 name="Google Shape;382;p8"/>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 name="Google Shape;383;p8"/>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 name="Google Shape;384;p8"/>
            <p:cNvSpPr/>
            <p:nvPr/>
          </p:nvSpPr>
          <p:spPr>
            <a:xfrm>
              <a:off x="1937900" y="4810900"/>
              <a:ext cx="146600" cy="119275"/>
            </a:xfrm>
            <a:custGeom>
              <a:avLst/>
              <a:gdLst/>
              <a:ahLst/>
              <a:cxnLst/>
              <a:rect l="l" t="t" r="r" b="b"/>
              <a:pathLst>
                <a:path w="5864" h="4771" extrusionOk="0">
                  <a:moveTo>
                    <a:pt x="3445" y="1"/>
                  </a:moveTo>
                  <a:cubicBezTo>
                    <a:pt x="3439" y="1"/>
                    <a:pt x="3433" y="1"/>
                    <a:pt x="3427" y="1"/>
                  </a:cubicBezTo>
                  <a:cubicBezTo>
                    <a:pt x="3321" y="1"/>
                    <a:pt x="3233" y="55"/>
                    <a:pt x="3144" y="90"/>
                  </a:cubicBezTo>
                  <a:cubicBezTo>
                    <a:pt x="2685" y="337"/>
                    <a:pt x="2244" y="585"/>
                    <a:pt x="1820" y="867"/>
                  </a:cubicBezTo>
                  <a:cubicBezTo>
                    <a:pt x="1343" y="1185"/>
                    <a:pt x="884" y="1538"/>
                    <a:pt x="584" y="2033"/>
                  </a:cubicBezTo>
                  <a:cubicBezTo>
                    <a:pt x="1" y="3003"/>
                    <a:pt x="530" y="4169"/>
                    <a:pt x="1590" y="4522"/>
                  </a:cubicBezTo>
                  <a:cubicBezTo>
                    <a:pt x="2032" y="4682"/>
                    <a:pt x="2508" y="4699"/>
                    <a:pt x="2986" y="4717"/>
                  </a:cubicBezTo>
                  <a:cubicBezTo>
                    <a:pt x="3480" y="4734"/>
                    <a:pt x="3975" y="4752"/>
                    <a:pt x="4451" y="4769"/>
                  </a:cubicBezTo>
                  <a:cubicBezTo>
                    <a:pt x="4528" y="4769"/>
                    <a:pt x="4606" y="4770"/>
                    <a:pt x="4683" y="4770"/>
                  </a:cubicBezTo>
                  <a:cubicBezTo>
                    <a:pt x="4904" y="4770"/>
                    <a:pt x="5120" y="4760"/>
                    <a:pt x="5317" y="4682"/>
                  </a:cubicBezTo>
                  <a:cubicBezTo>
                    <a:pt x="5581" y="4593"/>
                    <a:pt x="5829" y="4345"/>
                    <a:pt x="5847" y="4063"/>
                  </a:cubicBezTo>
                  <a:cubicBezTo>
                    <a:pt x="5864" y="3728"/>
                    <a:pt x="5581" y="3462"/>
                    <a:pt x="5282" y="3340"/>
                  </a:cubicBezTo>
                  <a:cubicBezTo>
                    <a:pt x="4981" y="3215"/>
                    <a:pt x="4646" y="3215"/>
                    <a:pt x="4310" y="3145"/>
                  </a:cubicBezTo>
                  <a:cubicBezTo>
                    <a:pt x="4486" y="2968"/>
                    <a:pt x="4717" y="2827"/>
                    <a:pt x="4910" y="2650"/>
                  </a:cubicBezTo>
                  <a:cubicBezTo>
                    <a:pt x="5105" y="2473"/>
                    <a:pt x="5263" y="2245"/>
                    <a:pt x="5228" y="1979"/>
                  </a:cubicBezTo>
                  <a:cubicBezTo>
                    <a:pt x="5193" y="1661"/>
                    <a:pt x="4858" y="1432"/>
                    <a:pt x="4540" y="1414"/>
                  </a:cubicBezTo>
                  <a:cubicBezTo>
                    <a:pt x="4520" y="1413"/>
                    <a:pt x="4500" y="1412"/>
                    <a:pt x="4480" y="1412"/>
                  </a:cubicBezTo>
                  <a:cubicBezTo>
                    <a:pt x="4182" y="1412"/>
                    <a:pt x="3885" y="1528"/>
                    <a:pt x="3603" y="1644"/>
                  </a:cubicBezTo>
                  <a:cubicBezTo>
                    <a:pt x="3603" y="1326"/>
                    <a:pt x="3798" y="1044"/>
                    <a:pt x="3851" y="726"/>
                  </a:cubicBezTo>
                  <a:cubicBezTo>
                    <a:pt x="3903" y="414"/>
                    <a:pt x="3751" y="1"/>
                    <a:pt x="344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 name="Google Shape;385;p8"/>
            <p:cNvSpPr/>
            <p:nvPr/>
          </p:nvSpPr>
          <p:spPr>
            <a:xfrm>
              <a:off x="1941050" y="4848000"/>
              <a:ext cx="25125" cy="52600"/>
            </a:xfrm>
            <a:custGeom>
              <a:avLst/>
              <a:gdLst/>
              <a:ahLst/>
              <a:cxnLst/>
              <a:rect l="l" t="t" r="r" b="b"/>
              <a:pathLst>
                <a:path w="1005" h="2104" extrusionOk="0">
                  <a:moveTo>
                    <a:pt x="828" y="0"/>
                  </a:moveTo>
                  <a:cubicBezTo>
                    <a:pt x="811" y="0"/>
                    <a:pt x="811" y="0"/>
                    <a:pt x="793" y="19"/>
                  </a:cubicBezTo>
                  <a:cubicBezTo>
                    <a:pt x="670" y="89"/>
                    <a:pt x="564" y="212"/>
                    <a:pt x="475" y="318"/>
                  </a:cubicBezTo>
                  <a:cubicBezTo>
                    <a:pt x="211" y="690"/>
                    <a:pt x="51" y="1149"/>
                    <a:pt x="34" y="1608"/>
                  </a:cubicBezTo>
                  <a:cubicBezTo>
                    <a:pt x="34" y="1781"/>
                    <a:pt x="1" y="2103"/>
                    <a:pt x="196" y="2103"/>
                  </a:cubicBezTo>
                  <a:cubicBezTo>
                    <a:pt x="201" y="2103"/>
                    <a:pt x="206" y="2103"/>
                    <a:pt x="211" y="2103"/>
                  </a:cubicBezTo>
                  <a:cubicBezTo>
                    <a:pt x="388" y="2084"/>
                    <a:pt x="564" y="1766"/>
                    <a:pt x="652" y="1644"/>
                  </a:cubicBezTo>
                  <a:cubicBezTo>
                    <a:pt x="793" y="1396"/>
                    <a:pt x="899" y="1131"/>
                    <a:pt x="953" y="867"/>
                  </a:cubicBezTo>
                  <a:cubicBezTo>
                    <a:pt x="1005" y="584"/>
                    <a:pt x="988" y="283"/>
                    <a:pt x="864" y="36"/>
                  </a:cubicBezTo>
                  <a:cubicBezTo>
                    <a:pt x="864" y="19"/>
                    <a:pt x="847" y="0"/>
                    <a:pt x="82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8"/>
            <p:cNvSpPr/>
            <p:nvPr/>
          </p:nvSpPr>
          <p:spPr>
            <a:xfrm>
              <a:off x="1941000" y="4898325"/>
              <a:ext cx="49025" cy="30550"/>
            </a:xfrm>
            <a:custGeom>
              <a:avLst/>
              <a:gdLst/>
              <a:ahLst/>
              <a:cxnLst/>
              <a:rect l="l" t="t" r="r" b="b"/>
              <a:pathLst>
                <a:path w="1961" h="1222" extrusionOk="0">
                  <a:moveTo>
                    <a:pt x="204" y="1"/>
                  </a:moveTo>
                  <a:cubicBezTo>
                    <a:pt x="105" y="1"/>
                    <a:pt x="27" y="34"/>
                    <a:pt x="18" y="142"/>
                  </a:cubicBezTo>
                  <a:cubicBezTo>
                    <a:pt x="1" y="302"/>
                    <a:pt x="284" y="549"/>
                    <a:pt x="390" y="655"/>
                  </a:cubicBezTo>
                  <a:cubicBezTo>
                    <a:pt x="601" y="831"/>
                    <a:pt x="830" y="1008"/>
                    <a:pt x="1078" y="1114"/>
                  </a:cubicBezTo>
                  <a:cubicBezTo>
                    <a:pt x="1249" y="1182"/>
                    <a:pt x="1435" y="1221"/>
                    <a:pt x="1616" y="1221"/>
                  </a:cubicBezTo>
                  <a:cubicBezTo>
                    <a:pt x="1716" y="1221"/>
                    <a:pt x="1814" y="1210"/>
                    <a:pt x="1908" y="1185"/>
                  </a:cubicBezTo>
                  <a:cubicBezTo>
                    <a:pt x="1925" y="1185"/>
                    <a:pt x="1944" y="1166"/>
                    <a:pt x="1961" y="1149"/>
                  </a:cubicBezTo>
                  <a:lnTo>
                    <a:pt x="1961" y="1114"/>
                  </a:lnTo>
                  <a:cubicBezTo>
                    <a:pt x="1908" y="973"/>
                    <a:pt x="1802" y="848"/>
                    <a:pt x="1713" y="742"/>
                  </a:cubicBezTo>
                  <a:cubicBezTo>
                    <a:pt x="1395" y="408"/>
                    <a:pt x="990" y="160"/>
                    <a:pt x="548" y="71"/>
                  </a:cubicBezTo>
                  <a:cubicBezTo>
                    <a:pt x="454" y="44"/>
                    <a:pt x="316" y="1"/>
                    <a:pt x="204"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8"/>
            <p:cNvSpPr/>
            <p:nvPr/>
          </p:nvSpPr>
          <p:spPr>
            <a:xfrm>
              <a:off x="1865950" y="3914575"/>
              <a:ext cx="113050" cy="366600"/>
            </a:xfrm>
            <a:custGeom>
              <a:avLst/>
              <a:gdLst/>
              <a:ahLst/>
              <a:cxnLst/>
              <a:rect l="l" t="t" r="r" b="b"/>
              <a:pathLst>
                <a:path w="4522" h="14664" extrusionOk="0">
                  <a:moveTo>
                    <a:pt x="4353" y="1"/>
                  </a:moveTo>
                  <a:cubicBezTo>
                    <a:pt x="4288" y="1"/>
                    <a:pt x="4221" y="48"/>
                    <a:pt x="4221" y="110"/>
                  </a:cubicBezTo>
                  <a:lnTo>
                    <a:pt x="3497" y="3748"/>
                  </a:lnTo>
                  <a:cubicBezTo>
                    <a:pt x="3267" y="4967"/>
                    <a:pt x="3055" y="6185"/>
                    <a:pt x="2490" y="7228"/>
                  </a:cubicBezTo>
                  <a:cubicBezTo>
                    <a:pt x="2208" y="7739"/>
                    <a:pt x="1819" y="8217"/>
                    <a:pt x="1466" y="8746"/>
                  </a:cubicBezTo>
                  <a:cubicBezTo>
                    <a:pt x="1096" y="9258"/>
                    <a:pt x="778" y="9841"/>
                    <a:pt x="566" y="10459"/>
                  </a:cubicBezTo>
                  <a:cubicBezTo>
                    <a:pt x="107" y="11678"/>
                    <a:pt x="1" y="13020"/>
                    <a:pt x="248" y="14327"/>
                  </a:cubicBezTo>
                  <a:cubicBezTo>
                    <a:pt x="248" y="14327"/>
                    <a:pt x="265" y="14327"/>
                    <a:pt x="265" y="14344"/>
                  </a:cubicBezTo>
                  <a:cubicBezTo>
                    <a:pt x="309" y="14534"/>
                    <a:pt x="473" y="14663"/>
                    <a:pt x="658" y="14663"/>
                  </a:cubicBezTo>
                  <a:cubicBezTo>
                    <a:pt x="697" y="14663"/>
                    <a:pt x="737" y="14657"/>
                    <a:pt x="778" y="14645"/>
                  </a:cubicBezTo>
                  <a:cubicBezTo>
                    <a:pt x="1007" y="14591"/>
                    <a:pt x="1148" y="14362"/>
                    <a:pt x="1096" y="14132"/>
                  </a:cubicBezTo>
                  <a:cubicBezTo>
                    <a:pt x="813" y="13020"/>
                    <a:pt x="865" y="11801"/>
                    <a:pt x="1237" y="10689"/>
                  </a:cubicBezTo>
                  <a:cubicBezTo>
                    <a:pt x="1414" y="10124"/>
                    <a:pt x="1678" y="9611"/>
                    <a:pt x="2014" y="9100"/>
                  </a:cubicBezTo>
                  <a:cubicBezTo>
                    <a:pt x="2332" y="8587"/>
                    <a:pt x="2702" y="8075"/>
                    <a:pt x="3003" y="7492"/>
                  </a:cubicBezTo>
                  <a:cubicBezTo>
                    <a:pt x="3585" y="6326"/>
                    <a:pt x="3726" y="5038"/>
                    <a:pt x="3938" y="3837"/>
                  </a:cubicBezTo>
                  <a:lnTo>
                    <a:pt x="4503" y="164"/>
                  </a:lnTo>
                  <a:cubicBezTo>
                    <a:pt x="4522" y="93"/>
                    <a:pt x="4468" y="4"/>
                    <a:pt x="4380" y="4"/>
                  </a:cubicBezTo>
                  <a:cubicBezTo>
                    <a:pt x="4371" y="2"/>
                    <a:pt x="4362" y="1"/>
                    <a:pt x="435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8"/>
            <p:cNvSpPr/>
            <p:nvPr/>
          </p:nvSpPr>
          <p:spPr>
            <a:xfrm>
              <a:off x="1954400" y="3838100"/>
              <a:ext cx="171125" cy="195925"/>
            </a:xfrm>
            <a:custGeom>
              <a:avLst/>
              <a:gdLst/>
              <a:ahLst/>
              <a:cxnLst/>
              <a:rect l="l" t="t" r="r" b="b"/>
              <a:pathLst>
                <a:path w="6845" h="7837" extrusionOk="0">
                  <a:moveTo>
                    <a:pt x="6699" y="1"/>
                  </a:moveTo>
                  <a:cubicBezTo>
                    <a:pt x="6684" y="1"/>
                    <a:pt x="6668" y="3"/>
                    <a:pt x="6652" y="9"/>
                  </a:cubicBezTo>
                  <a:cubicBezTo>
                    <a:pt x="6228" y="131"/>
                    <a:pt x="5169" y="574"/>
                    <a:pt x="3826" y="2128"/>
                  </a:cubicBezTo>
                  <a:cubicBezTo>
                    <a:pt x="2378" y="3823"/>
                    <a:pt x="595" y="6719"/>
                    <a:pt x="47" y="7638"/>
                  </a:cubicBezTo>
                  <a:cubicBezTo>
                    <a:pt x="0" y="7716"/>
                    <a:pt x="80" y="7837"/>
                    <a:pt x="173" y="7837"/>
                  </a:cubicBezTo>
                  <a:cubicBezTo>
                    <a:pt x="184" y="7837"/>
                    <a:pt x="195" y="7835"/>
                    <a:pt x="207" y="7831"/>
                  </a:cubicBezTo>
                  <a:cubicBezTo>
                    <a:pt x="1036" y="7584"/>
                    <a:pt x="3297" y="6755"/>
                    <a:pt x="4763" y="4635"/>
                  </a:cubicBezTo>
                  <a:cubicBezTo>
                    <a:pt x="6246" y="2498"/>
                    <a:pt x="6706" y="750"/>
                    <a:pt x="6829" y="167"/>
                  </a:cubicBezTo>
                  <a:cubicBezTo>
                    <a:pt x="6844" y="77"/>
                    <a:pt x="6783" y="1"/>
                    <a:pt x="669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8"/>
            <p:cNvSpPr/>
            <p:nvPr/>
          </p:nvSpPr>
          <p:spPr>
            <a:xfrm>
              <a:off x="1954675" y="3841200"/>
              <a:ext cx="171325" cy="191375"/>
            </a:xfrm>
            <a:custGeom>
              <a:avLst/>
              <a:gdLst/>
              <a:ahLst/>
              <a:cxnLst/>
              <a:rect l="l" t="t" r="r" b="b"/>
              <a:pathLst>
                <a:path w="6853" h="7655" extrusionOk="0">
                  <a:moveTo>
                    <a:pt x="6820" y="0"/>
                  </a:moveTo>
                  <a:cubicBezTo>
                    <a:pt x="6808" y="0"/>
                    <a:pt x="6795" y="13"/>
                    <a:pt x="6782" y="26"/>
                  </a:cubicBezTo>
                  <a:cubicBezTo>
                    <a:pt x="5918" y="1985"/>
                    <a:pt x="71" y="7531"/>
                    <a:pt x="19" y="7601"/>
                  </a:cubicBezTo>
                  <a:cubicBezTo>
                    <a:pt x="1" y="7601"/>
                    <a:pt x="1" y="7637"/>
                    <a:pt x="19" y="7655"/>
                  </a:cubicBezTo>
                  <a:lnTo>
                    <a:pt x="71" y="7655"/>
                  </a:lnTo>
                  <a:cubicBezTo>
                    <a:pt x="125" y="7584"/>
                    <a:pt x="5970" y="2021"/>
                    <a:pt x="6853" y="43"/>
                  </a:cubicBezTo>
                  <a:cubicBezTo>
                    <a:pt x="6853" y="26"/>
                    <a:pt x="6853" y="7"/>
                    <a:pt x="6836" y="7"/>
                  </a:cubicBezTo>
                  <a:cubicBezTo>
                    <a:pt x="6831" y="3"/>
                    <a:pt x="6825" y="0"/>
                    <a:pt x="682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8"/>
            <p:cNvSpPr/>
            <p:nvPr/>
          </p:nvSpPr>
          <p:spPr>
            <a:xfrm>
              <a:off x="1859775" y="3904075"/>
              <a:ext cx="79500" cy="215200"/>
            </a:xfrm>
            <a:custGeom>
              <a:avLst/>
              <a:gdLst/>
              <a:ahLst/>
              <a:cxnLst/>
              <a:rect l="l" t="t" r="r" b="b"/>
              <a:pathLst>
                <a:path w="3180" h="8608" extrusionOk="0">
                  <a:moveTo>
                    <a:pt x="163" y="1"/>
                  </a:moveTo>
                  <a:cubicBezTo>
                    <a:pt x="138" y="1"/>
                    <a:pt x="112" y="7"/>
                    <a:pt x="88" y="19"/>
                  </a:cubicBezTo>
                  <a:cubicBezTo>
                    <a:pt x="17" y="54"/>
                    <a:pt x="1" y="141"/>
                    <a:pt x="36" y="212"/>
                  </a:cubicBezTo>
                  <a:lnTo>
                    <a:pt x="1025" y="2208"/>
                  </a:lnTo>
                  <a:cubicBezTo>
                    <a:pt x="1343" y="2861"/>
                    <a:pt x="1678" y="3532"/>
                    <a:pt x="1995" y="4186"/>
                  </a:cubicBezTo>
                  <a:cubicBezTo>
                    <a:pt x="2296" y="4857"/>
                    <a:pt x="2561" y="5545"/>
                    <a:pt x="2666" y="6252"/>
                  </a:cubicBezTo>
                  <a:cubicBezTo>
                    <a:pt x="2755" y="6941"/>
                    <a:pt x="2685" y="7683"/>
                    <a:pt x="2384" y="8283"/>
                  </a:cubicBezTo>
                  <a:lnTo>
                    <a:pt x="2384" y="8300"/>
                  </a:lnTo>
                  <a:cubicBezTo>
                    <a:pt x="2332" y="8406"/>
                    <a:pt x="2367" y="8531"/>
                    <a:pt x="2473" y="8583"/>
                  </a:cubicBezTo>
                  <a:cubicBezTo>
                    <a:pt x="2511" y="8600"/>
                    <a:pt x="2550" y="8608"/>
                    <a:pt x="2586" y="8608"/>
                  </a:cubicBezTo>
                  <a:cubicBezTo>
                    <a:pt x="2666" y="8608"/>
                    <a:pt x="2736" y="8568"/>
                    <a:pt x="2772" y="8495"/>
                  </a:cubicBezTo>
                  <a:cubicBezTo>
                    <a:pt x="3126" y="7771"/>
                    <a:pt x="3179" y="6941"/>
                    <a:pt x="3055" y="6181"/>
                  </a:cubicBezTo>
                  <a:cubicBezTo>
                    <a:pt x="2949" y="5423"/>
                    <a:pt x="2650" y="4716"/>
                    <a:pt x="2332" y="4027"/>
                  </a:cubicBezTo>
                  <a:cubicBezTo>
                    <a:pt x="1995" y="3356"/>
                    <a:pt x="1642" y="2720"/>
                    <a:pt x="1307" y="2049"/>
                  </a:cubicBezTo>
                  <a:lnTo>
                    <a:pt x="283" y="71"/>
                  </a:lnTo>
                  <a:cubicBezTo>
                    <a:pt x="260" y="24"/>
                    <a:pt x="213" y="1"/>
                    <a:pt x="16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8"/>
            <p:cNvSpPr/>
            <p:nvPr/>
          </p:nvSpPr>
          <p:spPr>
            <a:xfrm>
              <a:off x="1777725" y="3789250"/>
              <a:ext cx="120925" cy="140375"/>
            </a:xfrm>
            <a:custGeom>
              <a:avLst/>
              <a:gdLst/>
              <a:ahLst/>
              <a:cxnLst/>
              <a:rect l="l" t="t" r="r" b="b"/>
              <a:pathLst>
                <a:path w="4837" h="5615" extrusionOk="0">
                  <a:moveTo>
                    <a:pt x="3828" y="1"/>
                  </a:moveTo>
                  <a:cubicBezTo>
                    <a:pt x="3816" y="1"/>
                    <a:pt x="3805" y="1"/>
                    <a:pt x="3794" y="2"/>
                  </a:cubicBezTo>
                  <a:cubicBezTo>
                    <a:pt x="3476" y="20"/>
                    <a:pt x="3229" y="338"/>
                    <a:pt x="3141" y="656"/>
                  </a:cubicBezTo>
                  <a:cubicBezTo>
                    <a:pt x="3052" y="974"/>
                    <a:pt x="3088" y="1291"/>
                    <a:pt x="3071" y="1626"/>
                  </a:cubicBezTo>
                  <a:cubicBezTo>
                    <a:pt x="2859" y="1468"/>
                    <a:pt x="2699" y="1256"/>
                    <a:pt x="2505" y="1096"/>
                  </a:cubicBezTo>
                  <a:cubicBezTo>
                    <a:pt x="2346" y="952"/>
                    <a:pt x="2139" y="831"/>
                    <a:pt x="1934" y="831"/>
                  </a:cubicBezTo>
                  <a:cubicBezTo>
                    <a:pt x="1889" y="831"/>
                    <a:pt x="1844" y="836"/>
                    <a:pt x="1799" y="849"/>
                  </a:cubicBezTo>
                  <a:cubicBezTo>
                    <a:pt x="1481" y="920"/>
                    <a:pt x="1305" y="1273"/>
                    <a:pt x="1322" y="1591"/>
                  </a:cubicBezTo>
                  <a:cubicBezTo>
                    <a:pt x="1340" y="1927"/>
                    <a:pt x="1498" y="2210"/>
                    <a:pt x="1658" y="2492"/>
                  </a:cubicBezTo>
                  <a:cubicBezTo>
                    <a:pt x="1623" y="2496"/>
                    <a:pt x="1588" y="2498"/>
                    <a:pt x="1553" y="2498"/>
                  </a:cubicBezTo>
                  <a:cubicBezTo>
                    <a:pt x="1270" y="2498"/>
                    <a:pt x="987" y="2384"/>
                    <a:pt x="704" y="2368"/>
                  </a:cubicBezTo>
                  <a:cubicBezTo>
                    <a:pt x="682" y="2366"/>
                    <a:pt x="660" y="2364"/>
                    <a:pt x="638" y="2364"/>
                  </a:cubicBezTo>
                  <a:cubicBezTo>
                    <a:pt x="335" y="2364"/>
                    <a:pt x="0" y="2583"/>
                    <a:pt x="33" y="2862"/>
                  </a:cubicBezTo>
                  <a:cubicBezTo>
                    <a:pt x="50" y="2968"/>
                    <a:pt x="104" y="3057"/>
                    <a:pt x="156" y="3128"/>
                  </a:cubicBezTo>
                  <a:cubicBezTo>
                    <a:pt x="439" y="3552"/>
                    <a:pt x="756" y="3976"/>
                    <a:pt x="1093" y="4364"/>
                  </a:cubicBezTo>
                  <a:cubicBezTo>
                    <a:pt x="1446" y="4805"/>
                    <a:pt x="1851" y="5229"/>
                    <a:pt x="2364" y="5459"/>
                  </a:cubicBezTo>
                  <a:cubicBezTo>
                    <a:pt x="2601" y="5566"/>
                    <a:pt x="2839" y="5615"/>
                    <a:pt x="3068" y="5615"/>
                  </a:cubicBezTo>
                  <a:cubicBezTo>
                    <a:pt x="3863" y="5615"/>
                    <a:pt x="4552" y="5023"/>
                    <a:pt x="4731" y="4188"/>
                  </a:cubicBezTo>
                  <a:cubicBezTo>
                    <a:pt x="4837" y="3729"/>
                    <a:pt x="4801" y="3234"/>
                    <a:pt x="4766" y="2775"/>
                  </a:cubicBezTo>
                  <a:cubicBezTo>
                    <a:pt x="4731" y="2280"/>
                    <a:pt x="4695" y="1786"/>
                    <a:pt x="4660" y="1308"/>
                  </a:cubicBezTo>
                  <a:cubicBezTo>
                    <a:pt x="4642" y="1009"/>
                    <a:pt x="4606" y="708"/>
                    <a:pt x="4483" y="461"/>
                  </a:cubicBezTo>
                  <a:cubicBezTo>
                    <a:pt x="4347" y="206"/>
                    <a:pt x="4113" y="1"/>
                    <a:pt x="382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8"/>
            <p:cNvSpPr/>
            <p:nvPr/>
          </p:nvSpPr>
          <p:spPr>
            <a:xfrm>
              <a:off x="1872550" y="3881100"/>
              <a:ext cx="28750" cy="51250"/>
            </a:xfrm>
            <a:custGeom>
              <a:avLst/>
              <a:gdLst/>
              <a:ahLst/>
              <a:cxnLst/>
              <a:rect l="l" t="t" r="r" b="b"/>
              <a:pathLst>
                <a:path w="1150" h="2050" extrusionOk="0">
                  <a:moveTo>
                    <a:pt x="1025" y="1"/>
                  </a:moveTo>
                  <a:cubicBezTo>
                    <a:pt x="1008" y="1"/>
                    <a:pt x="990" y="1"/>
                    <a:pt x="990" y="19"/>
                  </a:cubicBezTo>
                  <a:cubicBezTo>
                    <a:pt x="849" y="71"/>
                    <a:pt x="743" y="177"/>
                    <a:pt x="637" y="302"/>
                  </a:cubicBezTo>
                  <a:cubicBezTo>
                    <a:pt x="337" y="637"/>
                    <a:pt x="142" y="1079"/>
                    <a:pt x="90" y="1538"/>
                  </a:cubicBezTo>
                  <a:cubicBezTo>
                    <a:pt x="72" y="1715"/>
                    <a:pt x="1" y="2049"/>
                    <a:pt x="231" y="2049"/>
                  </a:cubicBezTo>
                  <a:cubicBezTo>
                    <a:pt x="389" y="2049"/>
                    <a:pt x="601" y="1732"/>
                    <a:pt x="690" y="1626"/>
                  </a:cubicBezTo>
                  <a:cubicBezTo>
                    <a:pt x="867" y="1397"/>
                    <a:pt x="990" y="1149"/>
                    <a:pt x="1079" y="867"/>
                  </a:cubicBezTo>
                  <a:cubicBezTo>
                    <a:pt x="1150" y="601"/>
                    <a:pt x="1150" y="302"/>
                    <a:pt x="1061" y="36"/>
                  </a:cubicBezTo>
                  <a:cubicBezTo>
                    <a:pt x="1044" y="19"/>
                    <a:pt x="1044" y="1"/>
                    <a:pt x="10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8"/>
            <p:cNvSpPr/>
            <p:nvPr/>
          </p:nvSpPr>
          <p:spPr>
            <a:xfrm>
              <a:off x="1918050" y="3801600"/>
              <a:ext cx="127175" cy="125250"/>
            </a:xfrm>
            <a:custGeom>
              <a:avLst/>
              <a:gdLst/>
              <a:ahLst/>
              <a:cxnLst/>
              <a:rect l="l" t="t" r="r" b="b"/>
              <a:pathLst>
                <a:path w="5087" h="5010" extrusionOk="0">
                  <a:moveTo>
                    <a:pt x="2408" y="1"/>
                  </a:moveTo>
                  <a:cubicBezTo>
                    <a:pt x="2148" y="1"/>
                    <a:pt x="1887" y="204"/>
                    <a:pt x="1767" y="444"/>
                  </a:cubicBezTo>
                  <a:cubicBezTo>
                    <a:pt x="1625" y="744"/>
                    <a:pt x="1625" y="1080"/>
                    <a:pt x="1625" y="1398"/>
                  </a:cubicBezTo>
                  <a:cubicBezTo>
                    <a:pt x="1324" y="1274"/>
                    <a:pt x="1131" y="991"/>
                    <a:pt x="865" y="814"/>
                  </a:cubicBezTo>
                  <a:cubicBezTo>
                    <a:pt x="743" y="738"/>
                    <a:pt x="590" y="694"/>
                    <a:pt x="449" y="694"/>
                  </a:cubicBezTo>
                  <a:cubicBezTo>
                    <a:pt x="263" y="694"/>
                    <a:pt x="96" y="768"/>
                    <a:pt x="36" y="939"/>
                  </a:cubicBezTo>
                  <a:cubicBezTo>
                    <a:pt x="1" y="1026"/>
                    <a:pt x="1" y="1115"/>
                    <a:pt x="1" y="1221"/>
                  </a:cubicBezTo>
                  <a:cubicBezTo>
                    <a:pt x="53" y="1733"/>
                    <a:pt x="107" y="2246"/>
                    <a:pt x="213" y="2757"/>
                  </a:cubicBezTo>
                  <a:cubicBezTo>
                    <a:pt x="319" y="3305"/>
                    <a:pt x="460" y="3870"/>
                    <a:pt x="795" y="4329"/>
                  </a:cubicBezTo>
                  <a:cubicBezTo>
                    <a:pt x="1139" y="4789"/>
                    <a:pt x="1630" y="5009"/>
                    <a:pt x="2126" y="5009"/>
                  </a:cubicBezTo>
                  <a:cubicBezTo>
                    <a:pt x="2623" y="5009"/>
                    <a:pt x="3127" y="4789"/>
                    <a:pt x="3497" y="4365"/>
                  </a:cubicBezTo>
                  <a:cubicBezTo>
                    <a:pt x="3797" y="4012"/>
                    <a:pt x="4009" y="3588"/>
                    <a:pt x="4204" y="3146"/>
                  </a:cubicBezTo>
                  <a:cubicBezTo>
                    <a:pt x="4416" y="2705"/>
                    <a:pt x="4609" y="2263"/>
                    <a:pt x="4821" y="1822"/>
                  </a:cubicBezTo>
                  <a:cubicBezTo>
                    <a:pt x="4945" y="1556"/>
                    <a:pt x="5068" y="1274"/>
                    <a:pt x="5087" y="991"/>
                  </a:cubicBezTo>
                  <a:cubicBezTo>
                    <a:pt x="5087" y="708"/>
                    <a:pt x="4962" y="391"/>
                    <a:pt x="4698" y="268"/>
                  </a:cubicBezTo>
                  <a:cubicBezTo>
                    <a:pt x="4621" y="229"/>
                    <a:pt x="4537" y="211"/>
                    <a:pt x="4451" y="211"/>
                  </a:cubicBezTo>
                  <a:cubicBezTo>
                    <a:pt x="4223" y="211"/>
                    <a:pt x="3982" y="335"/>
                    <a:pt x="3815" y="515"/>
                  </a:cubicBezTo>
                  <a:cubicBezTo>
                    <a:pt x="3585" y="744"/>
                    <a:pt x="3462" y="1045"/>
                    <a:pt x="3285" y="1327"/>
                  </a:cubicBezTo>
                  <a:cubicBezTo>
                    <a:pt x="3161" y="1080"/>
                    <a:pt x="3126" y="833"/>
                    <a:pt x="3055" y="586"/>
                  </a:cubicBezTo>
                  <a:cubicBezTo>
                    <a:pt x="2968" y="338"/>
                    <a:pt x="2808" y="91"/>
                    <a:pt x="2544" y="20"/>
                  </a:cubicBezTo>
                  <a:cubicBezTo>
                    <a:pt x="2499" y="7"/>
                    <a:pt x="2454" y="1"/>
                    <a:pt x="240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8"/>
            <p:cNvSpPr/>
            <p:nvPr/>
          </p:nvSpPr>
          <p:spPr>
            <a:xfrm>
              <a:off x="1929075" y="3895625"/>
              <a:ext cx="44175" cy="37475"/>
            </a:xfrm>
            <a:custGeom>
              <a:avLst/>
              <a:gdLst/>
              <a:ahLst/>
              <a:cxnLst/>
              <a:rect l="l" t="t" r="r" b="b"/>
              <a:pathLst>
                <a:path w="1767" h="1499" extrusionOk="0">
                  <a:moveTo>
                    <a:pt x="128" y="1"/>
                  </a:moveTo>
                  <a:cubicBezTo>
                    <a:pt x="103" y="1"/>
                    <a:pt x="79" y="2"/>
                    <a:pt x="54" y="3"/>
                  </a:cubicBezTo>
                  <a:cubicBezTo>
                    <a:pt x="36" y="3"/>
                    <a:pt x="19" y="3"/>
                    <a:pt x="0" y="20"/>
                  </a:cubicBezTo>
                  <a:lnTo>
                    <a:pt x="0" y="56"/>
                  </a:lnTo>
                  <a:cubicBezTo>
                    <a:pt x="19" y="215"/>
                    <a:pt x="89" y="338"/>
                    <a:pt x="160" y="479"/>
                  </a:cubicBezTo>
                  <a:cubicBezTo>
                    <a:pt x="407" y="868"/>
                    <a:pt x="761" y="1186"/>
                    <a:pt x="1184" y="1362"/>
                  </a:cubicBezTo>
                  <a:cubicBezTo>
                    <a:pt x="1287" y="1408"/>
                    <a:pt x="1450" y="1499"/>
                    <a:pt x="1571" y="1499"/>
                  </a:cubicBezTo>
                  <a:cubicBezTo>
                    <a:pt x="1636" y="1499"/>
                    <a:pt x="1689" y="1472"/>
                    <a:pt x="1714" y="1398"/>
                  </a:cubicBezTo>
                  <a:cubicBezTo>
                    <a:pt x="1766" y="1240"/>
                    <a:pt x="1538" y="939"/>
                    <a:pt x="1449" y="816"/>
                  </a:cubicBezTo>
                  <a:cubicBezTo>
                    <a:pt x="1272" y="604"/>
                    <a:pt x="1078" y="392"/>
                    <a:pt x="848" y="232"/>
                  </a:cubicBezTo>
                  <a:cubicBezTo>
                    <a:pt x="639" y="88"/>
                    <a:pt x="385" y="1"/>
                    <a:pt x="12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8"/>
            <p:cNvSpPr/>
            <p:nvPr/>
          </p:nvSpPr>
          <p:spPr>
            <a:xfrm>
              <a:off x="1786025" y="4306900"/>
              <a:ext cx="316150" cy="246075"/>
            </a:xfrm>
            <a:custGeom>
              <a:avLst/>
              <a:gdLst/>
              <a:ahLst/>
              <a:cxnLst/>
              <a:rect l="l" t="t" r="r" b="b"/>
              <a:pathLst>
                <a:path w="12646" h="9843" extrusionOk="0">
                  <a:moveTo>
                    <a:pt x="12403" y="1"/>
                  </a:moveTo>
                  <a:cubicBezTo>
                    <a:pt x="12378" y="1"/>
                    <a:pt x="12353" y="4"/>
                    <a:pt x="12327" y="12"/>
                  </a:cubicBezTo>
                  <a:cubicBezTo>
                    <a:pt x="11710" y="223"/>
                    <a:pt x="11110" y="452"/>
                    <a:pt x="10509" y="718"/>
                  </a:cubicBezTo>
                  <a:cubicBezTo>
                    <a:pt x="9926" y="982"/>
                    <a:pt x="9343" y="1265"/>
                    <a:pt x="8778" y="1618"/>
                  </a:cubicBezTo>
                  <a:cubicBezTo>
                    <a:pt x="8496" y="1795"/>
                    <a:pt x="8230" y="2006"/>
                    <a:pt x="7983" y="2237"/>
                  </a:cubicBezTo>
                  <a:cubicBezTo>
                    <a:pt x="7736" y="2466"/>
                    <a:pt x="7524" y="2713"/>
                    <a:pt x="7295" y="2943"/>
                  </a:cubicBezTo>
                  <a:cubicBezTo>
                    <a:pt x="6871" y="3419"/>
                    <a:pt x="6429" y="3808"/>
                    <a:pt x="5917" y="4161"/>
                  </a:cubicBezTo>
                  <a:cubicBezTo>
                    <a:pt x="4893" y="4886"/>
                    <a:pt x="3728" y="5433"/>
                    <a:pt x="2650" y="6174"/>
                  </a:cubicBezTo>
                  <a:cubicBezTo>
                    <a:pt x="2103" y="6546"/>
                    <a:pt x="1573" y="6987"/>
                    <a:pt x="1114" y="7481"/>
                  </a:cubicBezTo>
                  <a:cubicBezTo>
                    <a:pt x="672" y="7994"/>
                    <a:pt x="283" y="8594"/>
                    <a:pt x="71" y="9282"/>
                  </a:cubicBezTo>
                  <a:lnTo>
                    <a:pt x="54" y="9282"/>
                  </a:lnTo>
                  <a:cubicBezTo>
                    <a:pt x="1" y="9513"/>
                    <a:pt x="125" y="9760"/>
                    <a:pt x="354" y="9831"/>
                  </a:cubicBezTo>
                  <a:cubicBezTo>
                    <a:pt x="389" y="9839"/>
                    <a:pt x="425" y="9843"/>
                    <a:pt x="459" y="9843"/>
                  </a:cubicBezTo>
                  <a:cubicBezTo>
                    <a:pt x="651" y="9843"/>
                    <a:pt x="824" y="9725"/>
                    <a:pt x="884" y="9530"/>
                  </a:cubicBezTo>
                  <a:cubicBezTo>
                    <a:pt x="1043" y="8983"/>
                    <a:pt x="1343" y="8470"/>
                    <a:pt x="1731" y="8011"/>
                  </a:cubicBezTo>
                  <a:cubicBezTo>
                    <a:pt x="2120" y="7570"/>
                    <a:pt x="2579" y="7163"/>
                    <a:pt x="3073" y="6793"/>
                  </a:cubicBezTo>
                  <a:cubicBezTo>
                    <a:pt x="4081" y="6068"/>
                    <a:pt x="5246" y="5486"/>
                    <a:pt x="6288" y="4709"/>
                  </a:cubicBezTo>
                  <a:cubicBezTo>
                    <a:pt x="6817" y="4321"/>
                    <a:pt x="7330" y="3843"/>
                    <a:pt x="7754" y="3349"/>
                  </a:cubicBezTo>
                  <a:cubicBezTo>
                    <a:pt x="8178" y="2872"/>
                    <a:pt x="8566" y="2413"/>
                    <a:pt x="9078" y="2077"/>
                  </a:cubicBezTo>
                  <a:cubicBezTo>
                    <a:pt x="9591" y="1742"/>
                    <a:pt x="10156" y="1441"/>
                    <a:pt x="10721" y="1177"/>
                  </a:cubicBezTo>
                  <a:cubicBezTo>
                    <a:pt x="11303" y="895"/>
                    <a:pt x="11887" y="647"/>
                    <a:pt x="12469" y="435"/>
                  </a:cubicBezTo>
                  <a:cubicBezTo>
                    <a:pt x="12593" y="400"/>
                    <a:pt x="12645" y="276"/>
                    <a:pt x="12610" y="153"/>
                  </a:cubicBezTo>
                  <a:cubicBezTo>
                    <a:pt x="12582" y="54"/>
                    <a:pt x="12498" y="1"/>
                    <a:pt x="1240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8"/>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8"/>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8"/>
            <p:cNvSpPr/>
            <p:nvPr/>
          </p:nvSpPr>
          <p:spPr>
            <a:xfrm>
              <a:off x="2066575" y="4197850"/>
              <a:ext cx="145075" cy="123100"/>
            </a:xfrm>
            <a:custGeom>
              <a:avLst/>
              <a:gdLst/>
              <a:ahLst/>
              <a:cxnLst/>
              <a:rect l="l" t="t" r="r" b="b"/>
              <a:pathLst>
                <a:path w="5803" h="4924" extrusionOk="0">
                  <a:moveTo>
                    <a:pt x="1860" y="1"/>
                  </a:moveTo>
                  <a:cubicBezTo>
                    <a:pt x="1802" y="1"/>
                    <a:pt x="1745" y="15"/>
                    <a:pt x="1689" y="46"/>
                  </a:cubicBezTo>
                  <a:cubicBezTo>
                    <a:pt x="1600" y="81"/>
                    <a:pt x="1548" y="170"/>
                    <a:pt x="1494" y="241"/>
                  </a:cubicBezTo>
                  <a:cubicBezTo>
                    <a:pt x="1176" y="665"/>
                    <a:pt x="893" y="1089"/>
                    <a:pt x="646" y="1548"/>
                  </a:cubicBezTo>
                  <a:cubicBezTo>
                    <a:pt x="364" y="2042"/>
                    <a:pt x="116" y="2554"/>
                    <a:pt x="81" y="3119"/>
                  </a:cubicBezTo>
                  <a:cubicBezTo>
                    <a:pt x="1" y="4170"/>
                    <a:pt x="836" y="4923"/>
                    <a:pt x="1816" y="4923"/>
                  </a:cubicBezTo>
                  <a:cubicBezTo>
                    <a:pt x="1908" y="4923"/>
                    <a:pt x="2001" y="4917"/>
                    <a:pt x="2094" y="4903"/>
                  </a:cubicBezTo>
                  <a:cubicBezTo>
                    <a:pt x="2572" y="4833"/>
                    <a:pt x="2996" y="4638"/>
                    <a:pt x="3436" y="4444"/>
                  </a:cubicBezTo>
                  <a:cubicBezTo>
                    <a:pt x="3879" y="4232"/>
                    <a:pt x="4320" y="4020"/>
                    <a:pt x="4762" y="3825"/>
                  </a:cubicBezTo>
                  <a:cubicBezTo>
                    <a:pt x="5026" y="3702"/>
                    <a:pt x="5292" y="3578"/>
                    <a:pt x="5503" y="3366"/>
                  </a:cubicBezTo>
                  <a:cubicBezTo>
                    <a:pt x="5697" y="3154"/>
                    <a:pt x="5803" y="2819"/>
                    <a:pt x="5680" y="2572"/>
                  </a:cubicBezTo>
                  <a:cubicBezTo>
                    <a:pt x="5563" y="2289"/>
                    <a:pt x="5213" y="2164"/>
                    <a:pt x="4907" y="2164"/>
                  </a:cubicBezTo>
                  <a:cubicBezTo>
                    <a:pt x="4888" y="2164"/>
                    <a:pt x="4868" y="2164"/>
                    <a:pt x="4849" y="2165"/>
                  </a:cubicBezTo>
                  <a:cubicBezTo>
                    <a:pt x="4531" y="2201"/>
                    <a:pt x="4214" y="2342"/>
                    <a:pt x="3914" y="2448"/>
                  </a:cubicBezTo>
                  <a:cubicBezTo>
                    <a:pt x="3985" y="2201"/>
                    <a:pt x="4126" y="1972"/>
                    <a:pt x="4214" y="1725"/>
                  </a:cubicBezTo>
                  <a:cubicBezTo>
                    <a:pt x="4303" y="1494"/>
                    <a:pt x="4338" y="1195"/>
                    <a:pt x="4197" y="983"/>
                  </a:cubicBezTo>
                  <a:cubicBezTo>
                    <a:pt x="4080" y="807"/>
                    <a:pt x="3862" y="725"/>
                    <a:pt x="3646" y="725"/>
                  </a:cubicBezTo>
                  <a:cubicBezTo>
                    <a:pt x="3536" y="725"/>
                    <a:pt x="3426" y="746"/>
                    <a:pt x="3331" y="788"/>
                  </a:cubicBezTo>
                  <a:cubicBezTo>
                    <a:pt x="3031" y="929"/>
                    <a:pt x="2801" y="1176"/>
                    <a:pt x="2589" y="1424"/>
                  </a:cubicBezTo>
                  <a:cubicBezTo>
                    <a:pt x="2448" y="1141"/>
                    <a:pt x="2483" y="788"/>
                    <a:pt x="2395" y="488"/>
                  </a:cubicBezTo>
                  <a:cubicBezTo>
                    <a:pt x="2324" y="233"/>
                    <a:pt x="2094" y="1"/>
                    <a:pt x="1860"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8"/>
            <p:cNvSpPr/>
            <p:nvPr/>
          </p:nvSpPr>
          <p:spPr>
            <a:xfrm>
              <a:off x="2064625" y="4259750"/>
              <a:ext cx="20775" cy="54575"/>
            </a:xfrm>
            <a:custGeom>
              <a:avLst/>
              <a:gdLst/>
              <a:ahLst/>
              <a:cxnLst/>
              <a:rect l="l" t="t" r="r" b="b"/>
              <a:pathLst>
                <a:path w="831" h="2183" extrusionOk="0">
                  <a:moveTo>
                    <a:pt x="245" y="0"/>
                  </a:moveTo>
                  <a:cubicBezTo>
                    <a:pt x="240" y="0"/>
                    <a:pt x="235" y="2"/>
                    <a:pt x="230" y="7"/>
                  </a:cubicBezTo>
                  <a:lnTo>
                    <a:pt x="213" y="26"/>
                  </a:lnTo>
                  <a:cubicBezTo>
                    <a:pt x="124" y="148"/>
                    <a:pt x="88" y="308"/>
                    <a:pt x="71" y="449"/>
                  </a:cubicBezTo>
                  <a:cubicBezTo>
                    <a:pt x="1" y="909"/>
                    <a:pt x="71" y="1385"/>
                    <a:pt x="265" y="1792"/>
                  </a:cubicBezTo>
                  <a:cubicBezTo>
                    <a:pt x="326" y="1928"/>
                    <a:pt x="427" y="2183"/>
                    <a:pt x="566" y="2183"/>
                  </a:cubicBezTo>
                  <a:cubicBezTo>
                    <a:pt x="589" y="2183"/>
                    <a:pt x="612" y="2176"/>
                    <a:pt x="637" y="2162"/>
                  </a:cubicBezTo>
                  <a:cubicBezTo>
                    <a:pt x="795" y="2074"/>
                    <a:pt x="813" y="1686"/>
                    <a:pt x="813" y="1544"/>
                  </a:cubicBezTo>
                  <a:cubicBezTo>
                    <a:pt x="830" y="1262"/>
                    <a:pt x="813" y="979"/>
                    <a:pt x="743" y="714"/>
                  </a:cubicBezTo>
                  <a:cubicBezTo>
                    <a:pt x="654" y="449"/>
                    <a:pt x="512" y="184"/>
                    <a:pt x="283" y="26"/>
                  </a:cubicBezTo>
                  <a:cubicBezTo>
                    <a:pt x="270" y="13"/>
                    <a:pt x="258" y="0"/>
                    <a:pt x="24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8"/>
            <p:cNvSpPr/>
            <p:nvPr/>
          </p:nvSpPr>
          <p:spPr>
            <a:xfrm>
              <a:off x="2074775" y="4307700"/>
              <a:ext cx="56525" cy="19025"/>
            </a:xfrm>
            <a:custGeom>
              <a:avLst/>
              <a:gdLst/>
              <a:ahLst/>
              <a:cxnLst/>
              <a:rect l="l" t="t" r="r" b="b"/>
              <a:pathLst>
                <a:path w="2261" h="761" extrusionOk="0">
                  <a:moveTo>
                    <a:pt x="1075" y="1"/>
                  </a:moveTo>
                  <a:cubicBezTo>
                    <a:pt x="886" y="1"/>
                    <a:pt x="696" y="23"/>
                    <a:pt x="513" y="67"/>
                  </a:cubicBezTo>
                  <a:cubicBezTo>
                    <a:pt x="337" y="102"/>
                    <a:pt x="0" y="156"/>
                    <a:pt x="71" y="368"/>
                  </a:cubicBezTo>
                  <a:cubicBezTo>
                    <a:pt x="142" y="526"/>
                    <a:pt x="495" y="615"/>
                    <a:pt x="636" y="668"/>
                  </a:cubicBezTo>
                  <a:cubicBezTo>
                    <a:pt x="857" y="726"/>
                    <a:pt x="1091" y="761"/>
                    <a:pt x="1326" y="761"/>
                  </a:cubicBezTo>
                  <a:cubicBezTo>
                    <a:pt x="1373" y="761"/>
                    <a:pt x="1420" y="759"/>
                    <a:pt x="1467" y="757"/>
                  </a:cubicBezTo>
                  <a:cubicBezTo>
                    <a:pt x="1749" y="738"/>
                    <a:pt x="2032" y="632"/>
                    <a:pt x="2244" y="439"/>
                  </a:cubicBezTo>
                  <a:cubicBezTo>
                    <a:pt x="2261" y="439"/>
                    <a:pt x="2261" y="420"/>
                    <a:pt x="2261" y="403"/>
                  </a:cubicBezTo>
                  <a:cubicBezTo>
                    <a:pt x="2261" y="385"/>
                    <a:pt x="2261" y="385"/>
                    <a:pt x="2244" y="368"/>
                  </a:cubicBezTo>
                  <a:cubicBezTo>
                    <a:pt x="2138" y="262"/>
                    <a:pt x="1997" y="191"/>
                    <a:pt x="1855" y="138"/>
                  </a:cubicBezTo>
                  <a:cubicBezTo>
                    <a:pt x="1608" y="45"/>
                    <a:pt x="1341" y="1"/>
                    <a:pt x="10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 name="Google Shape;401;p8"/>
          <p:cNvGrpSpPr/>
          <p:nvPr/>
        </p:nvGrpSpPr>
        <p:grpSpPr>
          <a:xfrm rot="5400000">
            <a:off x="-642199" y="2830443"/>
            <a:ext cx="4440795" cy="3205647"/>
            <a:chOff x="754250" y="3789250"/>
            <a:chExt cx="1457400" cy="1402725"/>
          </a:xfrm>
        </p:grpSpPr>
        <p:sp>
          <p:nvSpPr>
            <p:cNvPr id="402" name="Google Shape;402;p8"/>
            <p:cNvSpPr/>
            <p:nvPr/>
          </p:nvSpPr>
          <p:spPr>
            <a:xfrm>
              <a:off x="1688475" y="4682375"/>
              <a:ext cx="249025" cy="87750"/>
            </a:xfrm>
            <a:custGeom>
              <a:avLst/>
              <a:gdLst/>
              <a:ahLst/>
              <a:cxnLst/>
              <a:rect l="l" t="t" r="r" b="b"/>
              <a:pathLst>
                <a:path w="9961" h="3510" extrusionOk="0">
                  <a:moveTo>
                    <a:pt x="8625" y="1"/>
                  </a:moveTo>
                  <a:cubicBezTo>
                    <a:pt x="8043" y="1"/>
                    <a:pt x="7273" y="86"/>
                    <a:pt x="6304" y="357"/>
                  </a:cubicBezTo>
                  <a:cubicBezTo>
                    <a:pt x="4150" y="974"/>
                    <a:pt x="1060" y="2405"/>
                    <a:pt x="106" y="2865"/>
                  </a:cubicBezTo>
                  <a:cubicBezTo>
                    <a:pt x="0" y="2917"/>
                    <a:pt x="17" y="3077"/>
                    <a:pt x="123" y="3112"/>
                  </a:cubicBezTo>
                  <a:cubicBezTo>
                    <a:pt x="601" y="3264"/>
                    <a:pt x="1581" y="3510"/>
                    <a:pt x="2781" y="3510"/>
                  </a:cubicBezTo>
                  <a:cubicBezTo>
                    <a:pt x="3668" y="3510"/>
                    <a:pt x="4674" y="3376"/>
                    <a:pt x="5687" y="2971"/>
                  </a:cubicBezTo>
                  <a:cubicBezTo>
                    <a:pt x="8106" y="2017"/>
                    <a:pt x="9466" y="816"/>
                    <a:pt x="9890" y="392"/>
                  </a:cubicBezTo>
                  <a:cubicBezTo>
                    <a:pt x="9961" y="322"/>
                    <a:pt x="9925" y="180"/>
                    <a:pt x="9836" y="162"/>
                  </a:cubicBezTo>
                  <a:cubicBezTo>
                    <a:pt x="9622" y="90"/>
                    <a:pt x="9222" y="1"/>
                    <a:pt x="86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8"/>
            <p:cNvSpPr/>
            <p:nvPr/>
          </p:nvSpPr>
          <p:spPr>
            <a:xfrm>
              <a:off x="1689350" y="4692175"/>
              <a:ext cx="246400" cy="64025"/>
            </a:xfrm>
            <a:custGeom>
              <a:avLst/>
              <a:gdLst/>
              <a:ahLst/>
              <a:cxnLst/>
              <a:rect l="l" t="t" r="r" b="b"/>
              <a:pathLst>
                <a:path w="9856" h="2561" extrusionOk="0">
                  <a:moveTo>
                    <a:pt x="18" y="2560"/>
                  </a:moveTo>
                  <a:lnTo>
                    <a:pt x="1" y="2560"/>
                  </a:lnTo>
                  <a:lnTo>
                    <a:pt x="18" y="2560"/>
                  </a:lnTo>
                  <a:cubicBezTo>
                    <a:pt x="36" y="2560"/>
                    <a:pt x="2031" y="2207"/>
                    <a:pt x="4239" y="1712"/>
                  </a:cubicBezTo>
                  <a:cubicBezTo>
                    <a:pt x="5546" y="1430"/>
                    <a:pt x="6641" y="1147"/>
                    <a:pt x="7541" y="883"/>
                  </a:cubicBezTo>
                  <a:cubicBezTo>
                    <a:pt x="8654" y="565"/>
                    <a:pt x="9431" y="264"/>
                    <a:pt x="9855" y="0"/>
                  </a:cubicBezTo>
                  <a:lnTo>
                    <a:pt x="9855" y="0"/>
                  </a:lnTo>
                  <a:lnTo>
                    <a:pt x="9855" y="0"/>
                  </a:lnTo>
                  <a:cubicBezTo>
                    <a:pt x="9431" y="264"/>
                    <a:pt x="8654" y="565"/>
                    <a:pt x="7541" y="883"/>
                  </a:cubicBezTo>
                  <a:cubicBezTo>
                    <a:pt x="6641" y="1147"/>
                    <a:pt x="5546" y="1430"/>
                    <a:pt x="4239" y="1712"/>
                  </a:cubicBezTo>
                  <a:cubicBezTo>
                    <a:pt x="2031" y="2207"/>
                    <a:pt x="36" y="2560"/>
                    <a:pt x="18" y="256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8"/>
            <p:cNvSpPr/>
            <p:nvPr/>
          </p:nvSpPr>
          <p:spPr>
            <a:xfrm>
              <a:off x="754250" y="3888500"/>
              <a:ext cx="1419025" cy="1303475"/>
            </a:xfrm>
            <a:custGeom>
              <a:avLst/>
              <a:gdLst/>
              <a:ahLst/>
              <a:cxnLst/>
              <a:rect l="l" t="t" r="r" b="b"/>
              <a:pathLst>
                <a:path w="56761" h="52139" extrusionOk="0">
                  <a:moveTo>
                    <a:pt x="56127" y="0"/>
                  </a:moveTo>
                  <a:cubicBezTo>
                    <a:pt x="55885" y="0"/>
                    <a:pt x="55667" y="164"/>
                    <a:pt x="55595" y="411"/>
                  </a:cubicBezTo>
                  <a:cubicBezTo>
                    <a:pt x="55188" y="1895"/>
                    <a:pt x="54429" y="3378"/>
                    <a:pt x="53280" y="4915"/>
                  </a:cubicBezTo>
                  <a:cubicBezTo>
                    <a:pt x="52239" y="6310"/>
                    <a:pt x="50985" y="7652"/>
                    <a:pt x="49748" y="8942"/>
                  </a:cubicBezTo>
                  <a:cubicBezTo>
                    <a:pt x="48672" y="10089"/>
                    <a:pt x="47559" y="11273"/>
                    <a:pt x="46570" y="12526"/>
                  </a:cubicBezTo>
                  <a:cubicBezTo>
                    <a:pt x="44080" y="15670"/>
                    <a:pt x="42350" y="19414"/>
                    <a:pt x="41537" y="23352"/>
                  </a:cubicBezTo>
                  <a:cubicBezTo>
                    <a:pt x="41413" y="23988"/>
                    <a:pt x="41307" y="24624"/>
                    <a:pt x="41201" y="25241"/>
                  </a:cubicBezTo>
                  <a:cubicBezTo>
                    <a:pt x="40989" y="26531"/>
                    <a:pt x="40777" y="27732"/>
                    <a:pt x="40389" y="28915"/>
                  </a:cubicBezTo>
                  <a:cubicBezTo>
                    <a:pt x="39595" y="31299"/>
                    <a:pt x="38040" y="33419"/>
                    <a:pt x="35974" y="34867"/>
                  </a:cubicBezTo>
                  <a:cubicBezTo>
                    <a:pt x="35003" y="35555"/>
                    <a:pt x="33873" y="36120"/>
                    <a:pt x="32795" y="36668"/>
                  </a:cubicBezTo>
                  <a:cubicBezTo>
                    <a:pt x="31789" y="37163"/>
                    <a:pt x="30764" y="37674"/>
                    <a:pt x="29792" y="38310"/>
                  </a:cubicBezTo>
                  <a:cubicBezTo>
                    <a:pt x="29352" y="38611"/>
                    <a:pt x="28909" y="38929"/>
                    <a:pt x="28486" y="39247"/>
                  </a:cubicBezTo>
                  <a:cubicBezTo>
                    <a:pt x="27762" y="39793"/>
                    <a:pt x="27056" y="40306"/>
                    <a:pt x="26296" y="40695"/>
                  </a:cubicBezTo>
                  <a:cubicBezTo>
                    <a:pt x="24689" y="41507"/>
                    <a:pt x="22799" y="41736"/>
                    <a:pt x="20962" y="41948"/>
                  </a:cubicBezTo>
                  <a:cubicBezTo>
                    <a:pt x="16795" y="42425"/>
                    <a:pt x="13069" y="42920"/>
                    <a:pt x="9519" y="44208"/>
                  </a:cubicBezTo>
                  <a:cubicBezTo>
                    <a:pt x="7559" y="44915"/>
                    <a:pt x="5775" y="45851"/>
                    <a:pt x="4239" y="46963"/>
                  </a:cubicBezTo>
                  <a:cubicBezTo>
                    <a:pt x="2544" y="48200"/>
                    <a:pt x="1166" y="49648"/>
                    <a:pt x="159" y="51272"/>
                  </a:cubicBezTo>
                  <a:cubicBezTo>
                    <a:pt x="0" y="51538"/>
                    <a:pt x="71" y="51873"/>
                    <a:pt x="335" y="52049"/>
                  </a:cubicBezTo>
                  <a:cubicBezTo>
                    <a:pt x="424" y="52103"/>
                    <a:pt x="530" y="52138"/>
                    <a:pt x="636" y="52138"/>
                  </a:cubicBezTo>
                  <a:cubicBezTo>
                    <a:pt x="830" y="52138"/>
                    <a:pt x="1006" y="52032"/>
                    <a:pt x="1112" y="51856"/>
                  </a:cubicBezTo>
                  <a:cubicBezTo>
                    <a:pt x="2049" y="50372"/>
                    <a:pt x="3321" y="49030"/>
                    <a:pt x="4910" y="47882"/>
                  </a:cubicBezTo>
                  <a:cubicBezTo>
                    <a:pt x="6358" y="46822"/>
                    <a:pt x="8035" y="45957"/>
                    <a:pt x="9907" y="45268"/>
                  </a:cubicBezTo>
                  <a:cubicBezTo>
                    <a:pt x="13333" y="44032"/>
                    <a:pt x="17006" y="43537"/>
                    <a:pt x="21087" y="43061"/>
                  </a:cubicBezTo>
                  <a:cubicBezTo>
                    <a:pt x="23011" y="42849"/>
                    <a:pt x="25007" y="42619"/>
                    <a:pt x="26809" y="41701"/>
                  </a:cubicBezTo>
                  <a:cubicBezTo>
                    <a:pt x="27656" y="41277"/>
                    <a:pt x="28433" y="40695"/>
                    <a:pt x="29175" y="40146"/>
                  </a:cubicBezTo>
                  <a:cubicBezTo>
                    <a:pt x="29581" y="39847"/>
                    <a:pt x="30004" y="39529"/>
                    <a:pt x="30428" y="39247"/>
                  </a:cubicBezTo>
                  <a:cubicBezTo>
                    <a:pt x="31330" y="38663"/>
                    <a:pt x="32319" y="38152"/>
                    <a:pt x="33289" y="37674"/>
                  </a:cubicBezTo>
                  <a:cubicBezTo>
                    <a:pt x="34419" y="37109"/>
                    <a:pt x="35568" y="36527"/>
                    <a:pt x="36628" y="35785"/>
                  </a:cubicBezTo>
                  <a:cubicBezTo>
                    <a:pt x="38888" y="34196"/>
                    <a:pt x="40600" y="31882"/>
                    <a:pt x="41467" y="29268"/>
                  </a:cubicBezTo>
                  <a:cubicBezTo>
                    <a:pt x="41890" y="28015"/>
                    <a:pt x="42102" y="26689"/>
                    <a:pt x="42314" y="25418"/>
                  </a:cubicBezTo>
                  <a:cubicBezTo>
                    <a:pt x="42420" y="24818"/>
                    <a:pt x="42526" y="24182"/>
                    <a:pt x="42649" y="23581"/>
                  </a:cubicBezTo>
                  <a:cubicBezTo>
                    <a:pt x="43409" y="19820"/>
                    <a:pt x="45086" y="16235"/>
                    <a:pt x="47453" y="13216"/>
                  </a:cubicBezTo>
                  <a:cubicBezTo>
                    <a:pt x="48406" y="12015"/>
                    <a:pt x="49520" y="10849"/>
                    <a:pt x="50579" y="9719"/>
                  </a:cubicBezTo>
                  <a:cubicBezTo>
                    <a:pt x="53087" y="7070"/>
                    <a:pt x="55701" y="4315"/>
                    <a:pt x="56690" y="712"/>
                  </a:cubicBezTo>
                  <a:cubicBezTo>
                    <a:pt x="56760" y="411"/>
                    <a:pt x="56584" y="93"/>
                    <a:pt x="56283" y="23"/>
                  </a:cubicBezTo>
                  <a:cubicBezTo>
                    <a:pt x="56231" y="7"/>
                    <a:pt x="56179" y="0"/>
                    <a:pt x="5612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8"/>
            <p:cNvSpPr/>
            <p:nvPr/>
          </p:nvSpPr>
          <p:spPr>
            <a:xfrm>
              <a:off x="1735275" y="4126425"/>
              <a:ext cx="88625" cy="246375"/>
            </a:xfrm>
            <a:custGeom>
              <a:avLst/>
              <a:gdLst/>
              <a:ahLst/>
              <a:cxnLst/>
              <a:rect l="l" t="t" r="r" b="b"/>
              <a:pathLst>
                <a:path w="3545" h="9855" extrusionOk="0">
                  <a:moveTo>
                    <a:pt x="576" y="0"/>
                  </a:moveTo>
                  <a:cubicBezTo>
                    <a:pt x="514" y="0"/>
                    <a:pt x="448" y="40"/>
                    <a:pt x="424" y="113"/>
                  </a:cubicBezTo>
                  <a:cubicBezTo>
                    <a:pt x="300" y="696"/>
                    <a:pt x="0" y="2479"/>
                    <a:pt x="476" y="5041"/>
                  </a:cubicBezTo>
                  <a:cubicBezTo>
                    <a:pt x="936" y="7565"/>
                    <a:pt x="2649" y="9261"/>
                    <a:pt x="3320" y="9826"/>
                  </a:cubicBezTo>
                  <a:cubicBezTo>
                    <a:pt x="3345" y="9846"/>
                    <a:pt x="3374" y="9854"/>
                    <a:pt x="3402" y="9854"/>
                  </a:cubicBezTo>
                  <a:cubicBezTo>
                    <a:pt x="3475" y="9854"/>
                    <a:pt x="3545" y="9796"/>
                    <a:pt x="3532" y="9720"/>
                  </a:cubicBezTo>
                  <a:cubicBezTo>
                    <a:pt x="3408" y="8660"/>
                    <a:pt x="2984" y="5270"/>
                    <a:pt x="2348" y="3133"/>
                  </a:cubicBezTo>
                  <a:cubicBezTo>
                    <a:pt x="1783" y="1172"/>
                    <a:pt x="989" y="325"/>
                    <a:pt x="653" y="25"/>
                  </a:cubicBezTo>
                  <a:cubicBezTo>
                    <a:pt x="631" y="8"/>
                    <a:pt x="604" y="0"/>
                    <a:pt x="576"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8"/>
            <p:cNvSpPr/>
            <p:nvPr/>
          </p:nvSpPr>
          <p:spPr>
            <a:xfrm>
              <a:off x="1745875" y="4128800"/>
              <a:ext cx="76850" cy="242850"/>
            </a:xfrm>
            <a:custGeom>
              <a:avLst/>
              <a:gdLst/>
              <a:ahLst/>
              <a:cxnLst/>
              <a:rect l="l" t="t" r="r" b="b"/>
              <a:pathLst>
                <a:path w="3074" h="9714" extrusionOk="0">
                  <a:moveTo>
                    <a:pt x="0" y="1"/>
                  </a:moveTo>
                  <a:lnTo>
                    <a:pt x="0" y="18"/>
                  </a:lnTo>
                  <a:cubicBezTo>
                    <a:pt x="0" y="512"/>
                    <a:pt x="158" y="1325"/>
                    <a:pt x="476" y="2438"/>
                  </a:cubicBezTo>
                  <a:cubicBezTo>
                    <a:pt x="158" y="1325"/>
                    <a:pt x="0" y="512"/>
                    <a:pt x="17" y="18"/>
                  </a:cubicBezTo>
                  <a:lnTo>
                    <a:pt x="0" y="1"/>
                  </a:lnTo>
                  <a:close/>
                  <a:moveTo>
                    <a:pt x="476" y="2438"/>
                  </a:moveTo>
                  <a:cubicBezTo>
                    <a:pt x="724" y="3338"/>
                    <a:pt x="1077" y="4433"/>
                    <a:pt x="1536" y="5669"/>
                  </a:cubicBezTo>
                  <a:cubicBezTo>
                    <a:pt x="1095" y="4433"/>
                    <a:pt x="742" y="3338"/>
                    <a:pt x="476" y="2438"/>
                  </a:cubicBezTo>
                  <a:close/>
                  <a:moveTo>
                    <a:pt x="1536" y="5669"/>
                  </a:moveTo>
                  <a:lnTo>
                    <a:pt x="1536" y="5669"/>
                  </a:lnTo>
                  <a:cubicBezTo>
                    <a:pt x="2278" y="7807"/>
                    <a:pt x="3055" y="9696"/>
                    <a:pt x="3055" y="9714"/>
                  </a:cubicBezTo>
                  <a:lnTo>
                    <a:pt x="3073" y="9714"/>
                  </a:lnTo>
                  <a:cubicBezTo>
                    <a:pt x="3055" y="9696"/>
                    <a:pt x="2296" y="7807"/>
                    <a:pt x="1536" y="5669"/>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8"/>
            <p:cNvSpPr/>
            <p:nvPr/>
          </p:nvSpPr>
          <p:spPr>
            <a:xfrm>
              <a:off x="1903050" y="4128800"/>
              <a:ext cx="212825" cy="151025"/>
            </a:xfrm>
            <a:custGeom>
              <a:avLst/>
              <a:gdLst/>
              <a:ahLst/>
              <a:cxnLst/>
              <a:rect l="l" t="t" r="r" b="b"/>
              <a:pathLst>
                <a:path w="8513" h="6041" extrusionOk="0">
                  <a:moveTo>
                    <a:pt x="8353" y="1"/>
                  </a:moveTo>
                  <a:cubicBezTo>
                    <a:pt x="7912" y="18"/>
                    <a:pt x="6763" y="194"/>
                    <a:pt x="5103" y="1378"/>
                  </a:cubicBezTo>
                  <a:cubicBezTo>
                    <a:pt x="3267" y="2667"/>
                    <a:pt x="848" y="5052"/>
                    <a:pt x="88" y="5810"/>
                  </a:cubicBezTo>
                  <a:cubicBezTo>
                    <a:pt x="0" y="5881"/>
                    <a:pt x="71" y="6041"/>
                    <a:pt x="194" y="6041"/>
                  </a:cubicBezTo>
                  <a:cubicBezTo>
                    <a:pt x="1060" y="5987"/>
                    <a:pt x="3462" y="5723"/>
                    <a:pt x="5386" y="4044"/>
                  </a:cubicBezTo>
                  <a:cubicBezTo>
                    <a:pt x="7347" y="2332"/>
                    <a:pt x="8211" y="724"/>
                    <a:pt x="8477" y="194"/>
                  </a:cubicBezTo>
                  <a:cubicBezTo>
                    <a:pt x="8512" y="107"/>
                    <a:pt x="8442" y="1"/>
                    <a:pt x="8353"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8"/>
            <p:cNvSpPr/>
            <p:nvPr/>
          </p:nvSpPr>
          <p:spPr>
            <a:xfrm>
              <a:off x="1904800" y="4133900"/>
              <a:ext cx="210000" cy="142825"/>
            </a:xfrm>
            <a:custGeom>
              <a:avLst/>
              <a:gdLst/>
              <a:ahLst/>
              <a:cxnLst/>
              <a:rect l="l" t="t" r="r" b="b"/>
              <a:pathLst>
                <a:path w="8400" h="5713" extrusionOk="0">
                  <a:moveTo>
                    <a:pt x="8399" y="0"/>
                  </a:moveTo>
                  <a:cubicBezTo>
                    <a:pt x="8095" y="388"/>
                    <a:pt x="7462" y="933"/>
                    <a:pt x="6535" y="1598"/>
                  </a:cubicBezTo>
                  <a:cubicBezTo>
                    <a:pt x="5775" y="2145"/>
                    <a:pt x="4821" y="2781"/>
                    <a:pt x="3691" y="3487"/>
                  </a:cubicBezTo>
                  <a:cubicBezTo>
                    <a:pt x="1784" y="4688"/>
                    <a:pt x="18" y="5695"/>
                    <a:pt x="1" y="5712"/>
                  </a:cubicBezTo>
                  <a:cubicBezTo>
                    <a:pt x="18" y="5695"/>
                    <a:pt x="1784" y="4688"/>
                    <a:pt x="3709" y="3487"/>
                  </a:cubicBezTo>
                  <a:cubicBezTo>
                    <a:pt x="4821" y="2781"/>
                    <a:pt x="5775" y="2145"/>
                    <a:pt x="6535" y="1615"/>
                  </a:cubicBezTo>
                  <a:cubicBezTo>
                    <a:pt x="7462" y="933"/>
                    <a:pt x="8095" y="388"/>
                    <a:pt x="839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8"/>
            <p:cNvSpPr/>
            <p:nvPr/>
          </p:nvSpPr>
          <p:spPr>
            <a:xfrm>
              <a:off x="1361750" y="4893025"/>
              <a:ext cx="596075" cy="77000"/>
            </a:xfrm>
            <a:custGeom>
              <a:avLst/>
              <a:gdLst/>
              <a:ahLst/>
              <a:cxnLst/>
              <a:rect l="l" t="t" r="r" b="b"/>
              <a:pathLst>
                <a:path w="23843" h="3080" extrusionOk="0">
                  <a:moveTo>
                    <a:pt x="23647" y="1"/>
                  </a:moveTo>
                  <a:cubicBezTo>
                    <a:pt x="21669" y="36"/>
                    <a:pt x="19691" y="55"/>
                    <a:pt x="17713" y="319"/>
                  </a:cubicBezTo>
                  <a:cubicBezTo>
                    <a:pt x="16724" y="443"/>
                    <a:pt x="15754" y="637"/>
                    <a:pt x="14782" y="902"/>
                  </a:cubicBezTo>
                  <a:cubicBezTo>
                    <a:pt x="14306" y="1043"/>
                    <a:pt x="13828" y="1202"/>
                    <a:pt x="13369" y="1397"/>
                  </a:cubicBezTo>
                  <a:cubicBezTo>
                    <a:pt x="12893" y="1573"/>
                    <a:pt x="12451" y="1767"/>
                    <a:pt x="11991" y="1943"/>
                  </a:cubicBezTo>
                  <a:cubicBezTo>
                    <a:pt x="11551" y="2103"/>
                    <a:pt x="11091" y="2244"/>
                    <a:pt x="10632" y="2332"/>
                  </a:cubicBezTo>
                  <a:cubicBezTo>
                    <a:pt x="10325" y="2379"/>
                    <a:pt x="10017" y="2403"/>
                    <a:pt x="9710" y="2403"/>
                  </a:cubicBezTo>
                  <a:cubicBezTo>
                    <a:pt x="9558" y="2403"/>
                    <a:pt x="9406" y="2397"/>
                    <a:pt x="9255" y="2386"/>
                  </a:cubicBezTo>
                  <a:cubicBezTo>
                    <a:pt x="8301" y="2315"/>
                    <a:pt x="7364" y="2068"/>
                    <a:pt x="6411" y="1837"/>
                  </a:cubicBezTo>
                  <a:cubicBezTo>
                    <a:pt x="5457" y="1590"/>
                    <a:pt x="4451" y="1378"/>
                    <a:pt x="3444" y="1308"/>
                  </a:cubicBezTo>
                  <a:cubicBezTo>
                    <a:pt x="3109" y="1284"/>
                    <a:pt x="2771" y="1272"/>
                    <a:pt x="2433" y="1272"/>
                  </a:cubicBezTo>
                  <a:cubicBezTo>
                    <a:pt x="1757" y="1272"/>
                    <a:pt x="1078" y="1319"/>
                    <a:pt x="406" y="1414"/>
                  </a:cubicBezTo>
                  <a:lnTo>
                    <a:pt x="389" y="1414"/>
                  </a:lnTo>
                  <a:cubicBezTo>
                    <a:pt x="159" y="1449"/>
                    <a:pt x="1" y="1661"/>
                    <a:pt x="36" y="1908"/>
                  </a:cubicBezTo>
                  <a:cubicBezTo>
                    <a:pt x="68" y="2117"/>
                    <a:pt x="259" y="2266"/>
                    <a:pt x="466" y="2266"/>
                  </a:cubicBezTo>
                  <a:cubicBezTo>
                    <a:pt x="487" y="2266"/>
                    <a:pt x="509" y="2265"/>
                    <a:pt x="531" y="2261"/>
                  </a:cubicBezTo>
                  <a:cubicBezTo>
                    <a:pt x="1231" y="2143"/>
                    <a:pt x="1953" y="2083"/>
                    <a:pt x="2671" y="2083"/>
                  </a:cubicBezTo>
                  <a:cubicBezTo>
                    <a:pt x="2912" y="2083"/>
                    <a:pt x="3152" y="2090"/>
                    <a:pt x="3392" y="2103"/>
                  </a:cubicBezTo>
                  <a:cubicBezTo>
                    <a:pt x="4345" y="2155"/>
                    <a:pt x="5281" y="2332"/>
                    <a:pt x="6234" y="2544"/>
                  </a:cubicBezTo>
                  <a:cubicBezTo>
                    <a:pt x="7188" y="2774"/>
                    <a:pt x="8177" y="3021"/>
                    <a:pt x="9201" y="3074"/>
                  </a:cubicBezTo>
                  <a:cubicBezTo>
                    <a:pt x="9313" y="3078"/>
                    <a:pt x="9425" y="3080"/>
                    <a:pt x="9537" y="3080"/>
                  </a:cubicBezTo>
                  <a:cubicBezTo>
                    <a:pt x="9943" y="3080"/>
                    <a:pt x="10355" y="3051"/>
                    <a:pt x="10755" y="2968"/>
                  </a:cubicBezTo>
                  <a:cubicBezTo>
                    <a:pt x="11268" y="2880"/>
                    <a:pt x="11763" y="2704"/>
                    <a:pt x="12222" y="2527"/>
                  </a:cubicBezTo>
                  <a:cubicBezTo>
                    <a:pt x="12681" y="2332"/>
                    <a:pt x="13140" y="2138"/>
                    <a:pt x="13581" y="1943"/>
                  </a:cubicBezTo>
                  <a:cubicBezTo>
                    <a:pt x="14040" y="1767"/>
                    <a:pt x="14482" y="1590"/>
                    <a:pt x="14941" y="1449"/>
                  </a:cubicBezTo>
                  <a:cubicBezTo>
                    <a:pt x="15877" y="1166"/>
                    <a:pt x="16830" y="973"/>
                    <a:pt x="17784" y="813"/>
                  </a:cubicBezTo>
                  <a:cubicBezTo>
                    <a:pt x="19727" y="531"/>
                    <a:pt x="21688" y="460"/>
                    <a:pt x="23647" y="408"/>
                  </a:cubicBezTo>
                  <a:cubicBezTo>
                    <a:pt x="23753" y="389"/>
                    <a:pt x="23842" y="302"/>
                    <a:pt x="23842" y="196"/>
                  </a:cubicBezTo>
                  <a:cubicBezTo>
                    <a:pt x="23842" y="90"/>
                    <a:pt x="23753" y="1"/>
                    <a:pt x="23647"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8"/>
            <p:cNvSpPr/>
            <p:nvPr/>
          </p:nvSpPr>
          <p:spPr>
            <a:xfrm>
              <a:off x="1699175" y="4937600"/>
              <a:ext cx="244925" cy="91275"/>
            </a:xfrm>
            <a:custGeom>
              <a:avLst/>
              <a:gdLst/>
              <a:ahLst/>
              <a:cxnLst/>
              <a:rect l="l" t="t" r="r" b="b"/>
              <a:pathLst>
                <a:path w="9797" h="3651" extrusionOk="0">
                  <a:moveTo>
                    <a:pt x="171" y="1"/>
                  </a:moveTo>
                  <a:cubicBezTo>
                    <a:pt x="74" y="1"/>
                    <a:pt x="0" y="130"/>
                    <a:pt x="67" y="214"/>
                  </a:cubicBezTo>
                  <a:cubicBezTo>
                    <a:pt x="614" y="902"/>
                    <a:pt x="2238" y="2687"/>
                    <a:pt x="4729" y="3269"/>
                  </a:cubicBezTo>
                  <a:cubicBezTo>
                    <a:pt x="6016" y="3564"/>
                    <a:pt x="7114" y="3651"/>
                    <a:pt x="7959" y="3651"/>
                  </a:cubicBezTo>
                  <a:cubicBezTo>
                    <a:pt x="8783" y="3651"/>
                    <a:pt x="9368" y="3568"/>
                    <a:pt x="9656" y="3516"/>
                  </a:cubicBezTo>
                  <a:cubicBezTo>
                    <a:pt x="9762" y="3499"/>
                    <a:pt x="9797" y="3375"/>
                    <a:pt x="9745" y="3304"/>
                  </a:cubicBezTo>
                  <a:cubicBezTo>
                    <a:pt x="9462" y="2951"/>
                    <a:pt x="8650" y="2121"/>
                    <a:pt x="6724" y="1467"/>
                  </a:cubicBezTo>
                  <a:cubicBezTo>
                    <a:pt x="4605" y="744"/>
                    <a:pt x="1249" y="160"/>
                    <a:pt x="190" y="2"/>
                  </a:cubicBezTo>
                  <a:cubicBezTo>
                    <a:pt x="183" y="1"/>
                    <a:pt x="177" y="1"/>
                    <a:pt x="171"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8"/>
            <p:cNvSpPr/>
            <p:nvPr/>
          </p:nvSpPr>
          <p:spPr>
            <a:xfrm>
              <a:off x="1700375" y="4937900"/>
              <a:ext cx="241075" cy="88500"/>
            </a:xfrm>
            <a:custGeom>
              <a:avLst/>
              <a:gdLst/>
              <a:ahLst/>
              <a:cxnLst/>
              <a:rect l="l" t="t" r="r" b="b"/>
              <a:pathLst>
                <a:path w="9643" h="3540" extrusionOk="0">
                  <a:moveTo>
                    <a:pt x="53" y="0"/>
                  </a:moveTo>
                  <a:cubicBezTo>
                    <a:pt x="37" y="0"/>
                    <a:pt x="19" y="12"/>
                    <a:pt x="19" y="26"/>
                  </a:cubicBezTo>
                  <a:cubicBezTo>
                    <a:pt x="0" y="42"/>
                    <a:pt x="19" y="61"/>
                    <a:pt x="36" y="61"/>
                  </a:cubicBezTo>
                  <a:cubicBezTo>
                    <a:pt x="106" y="96"/>
                    <a:pt x="7453" y="3452"/>
                    <a:pt x="9608" y="3539"/>
                  </a:cubicBezTo>
                  <a:cubicBezTo>
                    <a:pt x="9626" y="3539"/>
                    <a:pt x="9643" y="3522"/>
                    <a:pt x="9643" y="3504"/>
                  </a:cubicBezTo>
                  <a:cubicBezTo>
                    <a:pt x="9643" y="3487"/>
                    <a:pt x="9626" y="3469"/>
                    <a:pt x="9608" y="3469"/>
                  </a:cubicBezTo>
                  <a:cubicBezTo>
                    <a:pt x="7471" y="3381"/>
                    <a:pt x="142" y="26"/>
                    <a:pt x="71" y="7"/>
                  </a:cubicBezTo>
                  <a:cubicBezTo>
                    <a:pt x="66" y="2"/>
                    <a:pt x="60" y="0"/>
                    <a:pt x="5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8"/>
            <p:cNvSpPr/>
            <p:nvPr/>
          </p:nvSpPr>
          <p:spPr>
            <a:xfrm>
              <a:off x="1937900" y="4810900"/>
              <a:ext cx="146600" cy="119275"/>
            </a:xfrm>
            <a:custGeom>
              <a:avLst/>
              <a:gdLst/>
              <a:ahLst/>
              <a:cxnLst/>
              <a:rect l="l" t="t" r="r" b="b"/>
              <a:pathLst>
                <a:path w="5864" h="4771" extrusionOk="0">
                  <a:moveTo>
                    <a:pt x="3445" y="1"/>
                  </a:moveTo>
                  <a:cubicBezTo>
                    <a:pt x="3439" y="1"/>
                    <a:pt x="3433" y="1"/>
                    <a:pt x="3427" y="1"/>
                  </a:cubicBezTo>
                  <a:cubicBezTo>
                    <a:pt x="3321" y="1"/>
                    <a:pt x="3233" y="55"/>
                    <a:pt x="3144" y="90"/>
                  </a:cubicBezTo>
                  <a:cubicBezTo>
                    <a:pt x="2685" y="337"/>
                    <a:pt x="2244" y="585"/>
                    <a:pt x="1820" y="867"/>
                  </a:cubicBezTo>
                  <a:cubicBezTo>
                    <a:pt x="1343" y="1185"/>
                    <a:pt x="884" y="1538"/>
                    <a:pt x="584" y="2033"/>
                  </a:cubicBezTo>
                  <a:cubicBezTo>
                    <a:pt x="1" y="3003"/>
                    <a:pt x="530" y="4169"/>
                    <a:pt x="1590" y="4522"/>
                  </a:cubicBezTo>
                  <a:cubicBezTo>
                    <a:pt x="2032" y="4682"/>
                    <a:pt x="2508" y="4699"/>
                    <a:pt x="2986" y="4717"/>
                  </a:cubicBezTo>
                  <a:cubicBezTo>
                    <a:pt x="3480" y="4734"/>
                    <a:pt x="3975" y="4752"/>
                    <a:pt x="4451" y="4769"/>
                  </a:cubicBezTo>
                  <a:cubicBezTo>
                    <a:pt x="4528" y="4769"/>
                    <a:pt x="4606" y="4770"/>
                    <a:pt x="4683" y="4770"/>
                  </a:cubicBezTo>
                  <a:cubicBezTo>
                    <a:pt x="4904" y="4770"/>
                    <a:pt x="5120" y="4760"/>
                    <a:pt x="5317" y="4682"/>
                  </a:cubicBezTo>
                  <a:cubicBezTo>
                    <a:pt x="5581" y="4593"/>
                    <a:pt x="5829" y="4345"/>
                    <a:pt x="5847" y="4063"/>
                  </a:cubicBezTo>
                  <a:cubicBezTo>
                    <a:pt x="5864" y="3728"/>
                    <a:pt x="5581" y="3462"/>
                    <a:pt x="5282" y="3340"/>
                  </a:cubicBezTo>
                  <a:cubicBezTo>
                    <a:pt x="4981" y="3215"/>
                    <a:pt x="4646" y="3215"/>
                    <a:pt x="4310" y="3145"/>
                  </a:cubicBezTo>
                  <a:cubicBezTo>
                    <a:pt x="4486" y="2968"/>
                    <a:pt x="4717" y="2827"/>
                    <a:pt x="4910" y="2650"/>
                  </a:cubicBezTo>
                  <a:cubicBezTo>
                    <a:pt x="5105" y="2473"/>
                    <a:pt x="5263" y="2245"/>
                    <a:pt x="5228" y="1979"/>
                  </a:cubicBezTo>
                  <a:cubicBezTo>
                    <a:pt x="5193" y="1661"/>
                    <a:pt x="4858" y="1432"/>
                    <a:pt x="4540" y="1414"/>
                  </a:cubicBezTo>
                  <a:cubicBezTo>
                    <a:pt x="4520" y="1413"/>
                    <a:pt x="4500" y="1412"/>
                    <a:pt x="4480" y="1412"/>
                  </a:cubicBezTo>
                  <a:cubicBezTo>
                    <a:pt x="4182" y="1412"/>
                    <a:pt x="3885" y="1528"/>
                    <a:pt x="3603" y="1644"/>
                  </a:cubicBezTo>
                  <a:cubicBezTo>
                    <a:pt x="3603" y="1326"/>
                    <a:pt x="3798" y="1044"/>
                    <a:pt x="3851" y="726"/>
                  </a:cubicBezTo>
                  <a:cubicBezTo>
                    <a:pt x="3903" y="414"/>
                    <a:pt x="3751" y="1"/>
                    <a:pt x="3445"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8"/>
            <p:cNvSpPr/>
            <p:nvPr/>
          </p:nvSpPr>
          <p:spPr>
            <a:xfrm>
              <a:off x="1941050" y="4848000"/>
              <a:ext cx="25125" cy="52600"/>
            </a:xfrm>
            <a:custGeom>
              <a:avLst/>
              <a:gdLst/>
              <a:ahLst/>
              <a:cxnLst/>
              <a:rect l="l" t="t" r="r" b="b"/>
              <a:pathLst>
                <a:path w="1005" h="2104" extrusionOk="0">
                  <a:moveTo>
                    <a:pt x="828" y="0"/>
                  </a:moveTo>
                  <a:cubicBezTo>
                    <a:pt x="811" y="0"/>
                    <a:pt x="811" y="0"/>
                    <a:pt x="793" y="19"/>
                  </a:cubicBezTo>
                  <a:cubicBezTo>
                    <a:pt x="670" y="89"/>
                    <a:pt x="564" y="212"/>
                    <a:pt x="475" y="318"/>
                  </a:cubicBezTo>
                  <a:cubicBezTo>
                    <a:pt x="211" y="690"/>
                    <a:pt x="51" y="1149"/>
                    <a:pt x="34" y="1608"/>
                  </a:cubicBezTo>
                  <a:cubicBezTo>
                    <a:pt x="34" y="1781"/>
                    <a:pt x="1" y="2103"/>
                    <a:pt x="196" y="2103"/>
                  </a:cubicBezTo>
                  <a:cubicBezTo>
                    <a:pt x="201" y="2103"/>
                    <a:pt x="206" y="2103"/>
                    <a:pt x="211" y="2103"/>
                  </a:cubicBezTo>
                  <a:cubicBezTo>
                    <a:pt x="388" y="2084"/>
                    <a:pt x="564" y="1766"/>
                    <a:pt x="652" y="1644"/>
                  </a:cubicBezTo>
                  <a:cubicBezTo>
                    <a:pt x="793" y="1396"/>
                    <a:pt x="899" y="1131"/>
                    <a:pt x="953" y="867"/>
                  </a:cubicBezTo>
                  <a:cubicBezTo>
                    <a:pt x="1005" y="584"/>
                    <a:pt x="988" y="283"/>
                    <a:pt x="864" y="36"/>
                  </a:cubicBezTo>
                  <a:cubicBezTo>
                    <a:pt x="864" y="19"/>
                    <a:pt x="847" y="0"/>
                    <a:pt x="828"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8"/>
            <p:cNvSpPr/>
            <p:nvPr/>
          </p:nvSpPr>
          <p:spPr>
            <a:xfrm>
              <a:off x="1941000" y="4898325"/>
              <a:ext cx="49025" cy="30550"/>
            </a:xfrm>
            <a:custGeom>
              <a:avLst/>
              <a:gdLst/>
              <a:ahLst/>
              <a:cxnLst/>
              <a:rect l="l" t="t" r="r" b="b"/>
              <a:pathLst>
                <a:path w="1961" h="1222" extrusionOk="0">
                  <a:moveTo>
                    <a:pt x="204" y="1"/>
                  </a:moveTo>
                  <a:cubicBezTo>
                    <a:pt x="105" y="1"/>
                    <a:pt x="27" y="34"/>
                    <a:pt x="18" y="142"/>
                  </a:cubicBezTo>
                  <a:cubicBezTo>
                    <a:pt x="1" y="302"/>
                    <a:pt x="284" y="549"/>
                    <a:pt x="390" y="655"/>
                  </a:cubicBezTo>
                  <a:cubicBezTo>
                    <a:pt x="601" y="831"/>
                    <a:pt x="830" y="1008"/>
                    <a:pt x="1078" y="1114"/>
                  </a:cubicBezTo>
                  <a:cubicBezTo>
                    <a:pt x="1249" y="1182"/>
                    <a:pt x="1435" y="1221"/>
                    <a:pt x="1616" y="1221"/>
                  </a:cubicBezTo>
                  <a:cubicBezTo>
                    <a:pt x="1716" y="1221"/>
                    <a:pt x="1814" y="1210"/>
                    <a:pt x="1908" y="1185"/>
                  </a:cubicBezTo>
                  <a:cubicBezTo>
                    <a:pt x="1925" y="1185"/>
                    <a:pt x="1944" y="1166"/>
                    <a:pt x="1961" y="1149"/>
                  </a:cubicBezTo>
                  <a:lnTo>
                    <a:pt x="1961" y="1114"/>
                  </a:lnTo>
                  <a:cubicBezTo>
                    <a:pt x="1908" y="973"/>
                    <a:pt x="1802" y="848"/>
                    <a:pt x="1713" y="742"/>
                  </a:cubicBezTo>
                  <a:cubicBezTo>
                    <a:pt x="1395" y="408"/>
                    <a:pt x="990" y="160"/>
                    <a:pt x="548" y="71"/>
                  </a:cubicBezTo>
                  <a:cubicBezTo>
                    <a:pt x="454" y="44"/>
                    <a:pt x="316" y="1"/>
                    <a:pt x="204"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8"/>
            <p:cNvSpPr/>
            <p:nvPr/>
          </p:nvSpPr>
          <p:spPr>
            <a:xfrm>
              <a:off x="1865950" y="3914575"/>
              <a:ext cx="113050" cy="366600"/>
            </a:xfrm>
            <a:custGeom>
              <a:avLst/>
              <a:gdLst/>
              <a:ahLst/>
              <a:cxnLst/>
              <a:rect l="l" t="t" r="r" b="b"/>
              <a:pathLst>
                <a:path w="4522" h="14664" extrusionOk="0">
                  <a:moveTo>
                    <a:pt x="4353" y="1"/>
                  </a:moveTo>
                  <a:cubicBezTo>
                    <a:pt x="4288" y="1"/>
                    <a:pt x="4221" y="48"/>
                    <a:pt x="4221" y="110"/>
                  </a:cubicBezTo>
                  <a:lnTo>
                    <a:pt x="3497" y="3748"/>
                  </a:lnTo>
                  <a:cubicBezTo>
                    <a:pt x="3267" y="4967"/>
                    <a:pt x="3055" y="6185"/>
                    <a:pt x="2490" y="7228"/>
                  </a:cubicBezTo>
                  <a:cubicBezTo>
                    <a:pt x="2208" y="7739"/>
                    <a:pt x="1819" y="8217"/>
                    <a:pt x="1466" y="8746"/>
                  </a:cubicBezTo>
                  <a:cubicBezTo>
                    <a:pt x="1096" y="9258"/>
                    <a:pt x="778" y="9841"/>
                    <a:pt x="566" y="10459"/>
                  </a:cubicBezTo>
                  <a:cubicBezTo>
                    <a:pt x="107" y="11678"/>
                    <a:pt x="1" y="13020"/>
                    <a:pt x="248" y="14327"/>
                  </a:cubicBezTo>
                  <a:cubicBezTo>
                    <a:pt x="248" y="14327"/>
                    <a:pt x="265" y="14327"/>
                    <a:pt x="265" y="14344"/>
                  </a:cubicBezTo>
                  <a:cubicBezTo>
                    <a:pt x="309" y="14534"/>
                    <a:pt x="473" y="14663"/>
                    <a:pt x="658" y="14663"/>
                  </a:cubicBezTo>
                  <a:cubicBezTo>
                    <a:pt x="697" y="14663"/>
                    <a:pt x="737" y="14657"/>
                    <a:pt x="778" y="14645"/>
                  </a:cubicBezTo>
                  <a:cubicBezTo>
                    <a:pt x="1007" y="14591"/>
                    <a:pt x="1148" y="14362"/>
                    <a:pt x="1096" y="14132"/>
                  </a:cubicBezTo>
                  <a:cubicBezTo>
                    <a:pt x="813" y="13020"/>
                    <a:pt x="865" y="11801"/>
                    <a:pt x="1237" y="10689"/>
                  </a:cubicBezTo>
                  <a:cubicBezTo>
                    <a:pt x="1414" y="10124"/>
                    <a:pt x="1678" y="9611"/>
                    <a:pt x="2014" y="9100"/>
                  </a:cubicBezTo>
                  <a:cubicBezTo>
                    <a:pt x="2332" y="8587"/>
                    <a:pt x="2702" y="8075"/>
                    <a:pt x="3003" y="7492"/>
                  </a:cubicBezTo>
                  <a:cubicBezTo>
                    <a:pt x="3585" y="6326"/>
                    <a:pt x="3726" y="5038"/>
                    <a:pt x="3938" y="3837"/>
                  </a:cubicBezTo>
                  <a:lnTo>
                    <a:pt x="4503" y="164"/>
                  </a:lnTo>
                  <a:cubicBezTo>
                    <a:pt x="4522" y="93"/>
                    <a:pt x="4468" y="4"/>
                    <a:pt x="4380" y="4"/>
                  </a:cubicBezTo>
                  <a:cubicBezTo>
                    <a:pt x="4371" y="2"/>
                    <a:pt x="4362" y="1"/>
                    <a:pt x="435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8"/>
            <p:cNvSpPr/>
            <p:nvPr/>
          </p:nvSpPr>
          <p:spPr>
            <a:xfrm>
              <a:off x="1954400" y="3838100"/>
              <a:ext cx="171125" cy="195925"/>
            </a:xfrm>
            <a:custGeom>
              <a:avLst/>
              <a:gdLst/>
              <a:ahLst/>
              <a:cxnLst/>
              <a:rect l="l" t="t" r="r" b="b"/>
              <a:pathLst>
                <a:path w="6845" h="7837" extrusionOk="0">
                  <a:moveTo>
                    <a:pt x="6699" y="1"/>
                  </a:moveTo>
                  <a:cubicBezTo>
                    <a:pt x="6684" y="1"/>
                    <a:pt x="6668" y="3"/>
                    <a:pt x="6652" y="9"/>
                  </a:cubicBezTo>
                  <a:cubicBezTo>
                    <a:pt x="6228" y="131"/>
                    <a:pt x="5169" y="574"/>
                    <a:pt x="3826" y="2128"/>
                  </a:cubicBezTo>
                  <a:cubicBezTo>
                    <a:pt x="2378" y="3823"/>
                    <a:pt x="595" y="6719"/>
                    <a:pt x="47" y="7638"/>
                  </a:cubicBezTo>
                  <a:cubicBezTo>
                    <a:pt x="0" y="7716"/>
                    <a:pt x="80" y="7837"/>
                    <a:pt x="173" y="7837"/>
                  </a:cubicBezTo>
                  <a:cubicBezTo>
                    <a:pt x="184" y="7837"/>
                    <a:pt x="195" y="7835"/>
                    <a:pt x="207" y="7831"/>
                  </a:cubicBezTo>
                  <a:cubicBezTo>
                    <a:pt x="1036" y="7584"/>
                    <a:pt x="3297" y="6755"/>
                    <a:pt x="4763" y="4635"/>
                  </a:cubicBezTo>
                  <a:cubicBezTo>
                    <a:pt x="6246" y="2498"/>
                    <a:pt x="6706" y="750"/>
                    <a:pt x="6829" y="167"/>
                  </a:cubicBezTo>
                  <a:cubicBezTo>
                    <a:pt x="6844" y="77"/>
                    <a:pt x="6783" y="1"/>
                    <a:pt x="6699"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 name="Google Shape;417;p8"/>
            <p:cNvSpPr/>
            <p:nvPr/>
          </p:nvSpPr>
          <p:spPr>
            <a:xfrm>
              <a:off x="1954675" y="3841200"/>
              <a:ext cx="171325" cy="191375"/>
            </a:xfrm>
            <a:custGeom>
              <a:avLst/>
              <a:gdLst/>
              <a:ahLst/>
              <a:cxnLst/>
              <a:rect l="l" t="t" r="r" b="b"/>
              <a:pathLst>
                <a:path w="6853" h="7655" extrusionOk="0">
                  <a:moveTo>
                    <a:pt x="6820" y="0"/>
                  </a:moveTo>
                  <a:cubicBezTo>
                    <a:pt x="6808" y="0"/>
                    <a:pt x="6795" y="13"/>
                    <a:pt x="6782" y="26"/>
                  </a:cubicBezTo>
                  <a:cubicBezTo>
                    <a:pt x="5918" y="1985"/>
                    <a:pt x="71" y="7531"/>
                    <a:pt x="19" y="7601"/>
                  </a:cubicBezTo>
                  <a:cubicBezTo>
                    <a:pt x="1" y="7601"/>
                    <a:pt x="1" y="7637"/>
                    <a:pt x="19" y="7655"/>
                  </a:cubicBezTo>
                  <a:lnTo>
                    <a:pt x="71" y="7655"/>
                  </a:lnTo>
                  <a:cubicBezTo>
                    <a:pt x="125" y="7584"/>
                    <a:pt x="5970" y="2021"/>
                    <a:pt x="6853" y="43"/>
                  </a:cubicBezTo>
                  <a:cubicBezTo>
                    <a:pt x="6853" y="26"/>
                    <a:pt x="6853" y="7"/>
                    <a:pt x="6836" y="7"/>
                  </a:cubicBezTo>
                  <a:cubicBezTo>
                    <a:pt x="6831" y="3"/>
                    <a:pt x="6825" y="0"/>
                    <a:pt x="682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8"/>
            <p:cNvSpPr/>
            <p:nvPr/>
          </p:nvSpPr>
          <p:spPr>
            <a:xfrm>
              <a:off x="1859775" y="3904075"/>
              <a:ext cx="79500" cy="215200"/>
            </a:xfrm>
            <a:custGeom>
              <a:avLst/>
              <a:gdLst/>
              <a:ahLst/>
              <a:cxnLst/>
              <a:rect l="l" t="t" r="r" b="b"/>
              <a:pathLst>
                <a:path w="3180" h="8608" extrusionOk="0">
                  <a:moveTo>
                    <a:pt x="163" y="1"/>
                  </a:moveTo>
                  <a:cubicBezTo>
                    <a:pt x="138" y="1"/>
                    <a:pt x="112" y="7"/>
                    <a:pt x="88" y="19"/>
                  </a:cubicBezTo>
                  <a:cubicBezTo>
                    <a:pt x="17" y="54"/>
                    <a:pt x="1" y="141"/>
                    <a:pt x="36" y="212"/>
                  </a:cubicBezTo>
                  <a:lnTo>
                    <a:pt x="1025" y="2208"/>
                  </a:lnTo>
                  <a:cubicBezTo>
                    <a:pt x="1343" y="2861"/>
                    <a:pt x="1678" y="3532"/>
                    <a:pt x="1995" y="4186"/>
                  </a:cubicBezTo>
                  <a:cubicBezTo>
                    <a:pt x="2296" y="4857"/>
                    <a:pt x="2561" y="5545"/>
                    <a:pt x="2666" y="6252"/>
                  </a:cubicBezTo>
                  <a:cubicBezTo>
                    <a:pt x="2755" y="6941"/>
                    <a:pt x="2685" y="7683"/>
                    <a:pt x="2384" y="8283"/>
                  </a:cubicBezTo>
                  <a:lnTo>
                    <a:pt x="2384" y="8300"/>
                  </a:lnTo>
                  <a:cubicBezTo>
                    <a:pt x="2332" y="8406"/>
                    <a:pt x="2367" y="8531"/>
                    <a:pt x="2473" y="8583"/>
                  </a:cubicBezTo>
                  <a:cubicBezTo>
                    <a:pt x="2511" y="8600"/>
                    <a:pt x="2550" y="8608"/>
                    <a:pt x="2586" y="8608"/>
                  </a:cubicBezTo>
                  <a:cubicBezTo>
                    <a:pt x="2666" y="8608"/>
                    <a:pt x="2736" y="8568"/>
                    <a:pt x="2772" y="8495"/>
                  </a:cubicBezTo>
                  <a:cubicBezTo>
                    <a:pt x="3126" y="7771"/>
                    <a:pt x="3179" y="6941"/>
                    <a:pt x="3055" y="6181"/>
                  </a:cubicBezTo>
                  <a:cubicBezTo>
                    <a:pt x="2949" y="5423"/>
                    <a:pt x="2650" y="4716"/>
                    <a:pt x="2332" y="4027"/>
                  </a:cubicBezTo>
                  <a:cubicBezTo>
                    <a:pt x="1995" y="3356"/>
                    <a:pt x="1642" y="2720"/>
                    <a:pt x="1307" y="2049"/>
                  </a:cubicBezTo>
                  <a:lnTo>
                    <a:pt x="283" y="71"/>
                  </a:lnTo>
                  <a:cubicBezTo>
                    <a:pt x="260" y="24"/>
                    <a:pt x="213" y="1"/>
                    <a:pt x="16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8"/>
            <p:cNvSpPr/>
            <p:nvPr/>
          </p:nvSpPr>
          <p:spPr>
            <a:xfrm>
              <a:off x="1777725" y="3789250"/>
              <a:ext cx="120925" cy="140375"/>
            </a:xfrm>
            <a:custGeom>
              <a:avLst/>
              <a:gdLst/>
              <a:ahLst/>
              <a:cxnLst/>
              <a:rect l="l" t="t" r="r" b="b"/>
              <a:pathLst>
                <a:path w="4837" h="5615" extrusionOk="0">
                  <a:moveTo>
                    <a:pt x="3828" y="1"/>
                  </a:moveTo>
                  <a:cubicBezTo>
                    <a:pt x="3816" y="1"/>
                    <a:pt x="3805" y="1"/>
                    <a:pt x="3794" y="2"/>
                  </a:cubicBezTo>
                  <a:cubicBezTo>
                    <a:pt x="3476" y="20"/>
                    <a:pt x="3229" y="338"/>
                    <a:pt x="3141" y="656"/>
                  </a:cubicBezTo>
                  <a:cubicBezTo>
                    <a:pt x="3052" y="974"/>
                    <a:pt x="3088" y="1291"/>
                    <a:pt x="3071" y="1626"/>
                  </a:cubicBezTo>
                  <a:cubicBezTo>
                    <a:pt x="2859" y="1468"/>
                    <a:pt x="2699" y="1256"/>
                    <a:pt x="2505" y="1096"/>
                  </a:cubicBezTo>
                  <a:cubicBezTo>
                    <a:pt x="2346" y="952"/>
                    <a:pt x="2139" y="831"/>
                    <a:pt x="1934" y="831"/>
                  </a:cubicBezTo>
                  <a:cubicBezTo>
                    <a:pt x="1889" y="831"/>
                    <a:pt x="1844" y="836"/>
                    <a:pt x="1799" y="849"/>
                  </a:cubicBezTo>
                  <a:cubicBezTo>
                    <a:pt x="1481" y="920"/>
                    <a:pt x="1305" y="1273"/>
                    <a:pt x="1322" y="1591"/>
                  </a:cubicBezTo>
                  <a:cubicBezTo>
                    <a:pt x="1340" y="1927"/>
                    <a:pt x="1498" y="2210"/>
                    <a:pt x="1658" y="2492"/>
                  </a:cubicBezTo>
                  <a:cubicBezTo>
                    <a:pt x="1623" y="2496"/>
                    <a:pt x="1588" y="2498"/>
                    <a:pt x="1553" y="2498"/>
                  </a:cubicBezTo>
                  <a:cubicBezTo>
                    <a:pt x="1270" y="2498"/>
                    <a:pt x="987" y="2384"/>
                    <a:pt x="704" y="2368"/>
                  </a:cubicBezTo>
                  <a:cubicBezTo>
                    <a:pt x="682" y="2366"/>
                    <a:pt x="660" y="2364"/>
                    <a:pt x="638" y="2364"/>
                  </a:cubicBezTo>
                  <a:cubicBezTo>
                    <a:pt x="335" y="2364"/>
                    <a:pt x="0" y="2583"/>
                    <a:pt x="33" y="2862"/>
                  </a:cubicBezTo>
                  <a:cubicBezTo>
                    <a:pt x="50" y="2968"/>
                    <a:pt x="104" y="3057"/>
                    <a:pt x="156" y="3128"/>
                  </a:cubicBezTo>
                  <a:cubicBezTo>
                    <a:pt x="439" y="3552"/>
                    <a:pt x="756" y="3976"/>
                    <a:pt x="1093" y="4364"/>
                  </a:cubicBezTo>
                  <a:cubicBezTo>
                    <a:pt x="1446" y="4805"/>
                    <a:pt x="1851" y="5229"/>
                    <a:pt x="2364" y="5459"/>
                  </a:cubicBezTo>
                  <a:cubicBezTo>
                    <a:pt x="2601" y="5566"/>
                    <a:pt x="2839" y="5615"/>
                    <a:pt x="3068" y="5615"/>
                  </a:cubicBezTo>
                  <a:cubicBezTo>
                    <a:pt x="3863" y="5615"/>
                    <a:pt x="4552" y="5023"/>
                    <a:pt x="4731" y="4188"/>
                  </a:cubicBezTo>
                  <a:cubicBezTo>
                    <a:pt x="4837" y="3729"/>
                    <a:pt x="4801" y="3234"/>
                    <a:pt x="4766" y="2775"/>
                  </a:cubicBezTo>
                  <a:cubicBezTo>
                    <a:pt x="4731" y="2280"/>
                    <a:pt x="4695" y="1786"/>
                    <a:pt x="4660" y="1308"/>
                  </a:cubicBezTo>
                  <a:cubicBezTo>
                    <a:pt x="4642" y="1009"/>
                    <a:pt x="4606" y="708"/>
                    <a:pt x="4483" y="461"/>
                  </a:cubicBezTo>
                  <a:cubicBezTo>
                    <a:pt x="4347" y="206"/>
                    <a:pt x="4113" y="1"/>
                    <a:pt x="382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8"/>
            <p:cNvSpPr/>
            <p:nvPr/>
          </p:nvSpPr>
          <p:spPr>
            <a:xfrm>
              <a:off x="1872550" y="3881100"/>
              <a:ext cx="28750" cy="51250"/>
            </a:xfrm>
            <a:custGeom>
              <a:avLst/>
              <a:gdLst/>
              <a:ahLst/>
              <a:cxnLst/>
              <a:rect l="l" t="t" r="r" b="b"/>
              <a:pathLst>
                <a:path w="1150" h="2050" extrusionOk="0">
                  <a:moveTo>
                    <a:pt x="1025" y="1"/>
                  </a:moveTo>
                  <a:cubicBezTo>
                    <a:pt x="1008" y="1"/>
                    <a:pt x="990" y="1"/>
                    <a:pt x="990" y="19"/>
                  </a:cubicBezTo>
                  <a:cubicBezTo>
                    <a:pt x="849" y="71"/>
                    <a:pt x="743" y="177"/>
                    <a:pt x="637" y="302"/>
                  </a:cubicBezTo>
                  <a:cubicBezTo>
                    <a:pt x="337" y="637"/>
                    <a:pt x="142" y="1079"/>
                    <a:pt x="90" y="1538"/>
                  </a:cubicBezTo>
                  <a:cubicBezTo>
                    <a:pt x="72" y="1715"/>
                    <a:pt x="1" y="2049"/>
                    <a:pt x="231" y="2049"/>
                  </a:cubicBezTo>
                  <a:cubicBezTo>
                    <a:pt x="389" y="2049"/>
                    <a:pt x="601" y="1732"/>
                    <a:pt x="690" y="1626"/>
                  </a:cubicBezTo>
                  <a:cubicBezTo>
                    <a:pt x="867" y="1397"/>
                    <a:pt x="990" y="1149"/>
                    <a:pt x="1079" y="867"/>
                  </a:cubicBezTo>
                  <a:cubicBezTo>
                    <a:pt x="1150" y="601"/>
                    <a:pt x="1150" y="302"/>
                    <a:pt x="1061" y="36"/>
                  </a:cubicBezTo>
                  <a:cubicBezTo>
                    <a:pt x="1044" y="19"/>
                    <a:pt x="1044" y="1"/>
                    <a:pt x="102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8"/>
            <p:cNvSpPr/>
            <p:nvPr/>
          </p:nvSpPr>
          <p:spPr>
            <a:xfrm>
              <a:off x="1918050" y="3801600"/>
              <a:ext cx="127175" cy="125250"/>
            </a:xfrm>
            <a:custGeom>
              <a:avLst/>
              <a:gdLst/>
              <a:ahLst/>
              <a:cxnLst/>
              <a:rect l="l" t="t" r="r" b="b"/>
              <a:pathLst>
                <a:path w="5087" h="5010" extrusionOk="0">
                  <a:moveTo>
                    <a:pt x="2408" y="1"/>
                  </a:moveTo>
                  <a:cubicBezTo>
                    <a:pt x="2148" y="1"/>
                    <a:pt x="1887" y="204"/>
                    <a:pt x="1767" y="444"/>
                  </a:cubicBezTo>
                  <a:cubicBezTo>
                    <a:pt x="1625" y="744"/>
                    <a:pt x="1625" y="1080"/>
                    <a:pt x="1625" y="1398"/>
                  </a:cubicBezTo>
                  <a:cubicBezTo>
                    <a:pt x="1324" y="1274"/>
                    <a:pt x="1131" y="991"/>
                    <a:pt x="865" y="814"/>
                  </a:cubicBezTo>
                  <a:cubicBezTo>
                    <a:pt x="743" y="738"/>
                    <a:pt x="590" y="694"/>
                    <a:pt x="449" y="694"/>
                  </a:cubicBezTo>
                  <a:cubicBezTo>
                    <a:pt x="263" y="694"/>
                    <a:pt x="96" y="768"/>
                    <a:pt x="36" y="939"/>
                  </a:cubicBezTo>
                  <a:cubicBezTo>
                    <a:pt x="1" y="1026"/>
                    <a:pt x="1" y="1115"/>
                    <a:pt x="1" y="1221"/>
                  </a:cubicBezTo>
                  <a:cubicBezTo>
                    <a:pt x="53" y="1733"/>
                    <a:pt x="107" y="2246"/>
                    <a:pt x="213" y="2757"/>
                  </a:cubicBezTo>
                  <a:cubicBezTo>
                    <a:pt x="319" y="3305"/>
                    <a:pt x="460" y="3870"/>
                    <a:pt x="795" y="4329"/>
                  </a:cubicBezTo>
                  <a:cubicBezTo>
                    <a:pt x="1139" y="4789"/>
                    <a:pt x="1630" y="5009"/>
                    <a:pt x="2126" y="5009"/>
                  </a:cubicBezTo>
                  <a:cubicBezTo>
                    <a:pt x="2623" y="5009"/>
                    <a:pt x="3127" y="4789"/>
                    <a:pt x="3497" y="4365"/>
                  </a:cubicBezTo>
                  <a:cubicBezTo>
                    <a:pt x="3797" y="4012"/>
                    <a:pt x="4009" y="3588"/>
                    <a:pt x="4204" y="3146"/>
                  </a:cubicBezTo>
                  <a:cubicBezTo>
                    <a:pt x="4416" y="2705"/>
                    <a:pt x="4609" y="2263"/>
                    <a:pt x="4821" y="1822"/>
                  </a:cubicBezTo>
                  <a:cubicBezTo>
                    <a:pt x="4945" y="1556"/>
                    <a:pt x="5068" y="1274"/>
                    <a:pt x="5087" y="991"/>
                  </a:cubicBezTo>
                  <a:cubicBezTo>
                    <a:pt x="5087" y="708"/>
                    <a:pt x="4962" y="391"/>
                    <a:pt x="4698" y="268"/>
                  </a:cubicBezTo>
                  <a:cubicBezTo>
                    <a:pt x="4621" y="229"/>
                    <a:pt x="4537" y="211"/>
                    <a:pt x="4451" y="211"/>
                  </a:cubicBezTo>
                  <a:cubicBezTo>
                    <a:pt x="4223" y="211"/>
                    <a:pt x="3982" y="335"/>
                    <a:pt x="3815" y="515"/>
                  </a:cubicBezTo>
                  <a:cubicBezTo>
                    <a:pt x="3585" y="744"/>
                    <a:pt x="3462" y="1045"/>
                    <a:pt x="3285" y="1327"/>
                  </a:cubicBezTo>
                  <a:cubicBezTo>
                    <a:pt x="3161" y="1080"/>
                    <a:pt x="3126" y="833"/>
                    <a:pt x="3055" y="586"/>
                  </a:cubicBezTo>
                  <a:cubicBezTo>
                    <a:pt x="2968" y="338"/>
                    <a:pt x="2808" y="91"/>
                    <a:pt x="2544" y="20"/>
                  </a:cubicBezTo>
                  <a:cubicBezTo>
                    <a:pt x="2499" y="7"/>
                    <a:pt x="2454" y="1"/>
                    <a:pt x="2408"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8"/>
            <p:cNvSpPr/>
            <p:nvPr/>
          </p:nvSpPr>
          <p:spPr>
            <a:xfrm>
              <a:off x="1929075" y="3895625"/>
              <a:ext cx="44175" cy="37475"/>
            </a:xfrm>
            <a:custGeom>
              <a:avLst/>
              <a:gdLst/>
              <a:ahLst/>
              <a:cxnLst/>
              <a:rect l="l" t="t" r="r" b="b"/>
              <a:pathLst>
                <a:path w="1767" h="1499" extrusionOk="0">
                  <a:moveTo>
                    <a:pt x="128" y="1"/>
                  </a:moveTo>
                  <a:cubicBezTo>
                    <a:pt x="103" y="1"/>
                    <a:pt x="79" y="2"/>
                    <a:pt x="54" y="3"/>
                  </a:cubicBezTo>
                  <a:cubicBezTo>
                    <a:pt x="36" y="3"/>
                    <a:pt x="19" y="3"/>
                    <a:pt x="0" y="20"/>
                  </a:cubicBezTo>
                  <a:lnTo>
                    <a:pt x="0" y="56"/>
                  </a:lnTo>
                  <a:cubicBezTo>
                    <a:pt x="19" y="215"/>
                    <a:pt x="89" y="338"/>
                    <a:pt x="160" y="479"/>
                  </a:cubicBezTo>
                  <a:cubicBezTo>
                    <a:pt x="407" y="868"/>
                    <a:pt x="761" y="1186"/>
                    <a:pt x="1184" y="1362"/>
                  </a:cubicBezTo>
                  <a:cubicBezTo>
                    <a:pt x="1287" y="1408"/>
                    <a:pt x="1450" y="1499"/>
                    <a:pt x="1571" y="1499"/>
                  </a:cubicBezTo>
                  <a:cubicBezTo>
                    <a:pt x="1636" y="1499"/>
                    <a:pt x="1689" y="1472"/>
                    <a:pt x="1714" y="1398"/>
                  </a:cubicBezTo>
                  <a:cubicBezTo>
                    <a:pt x="1766" y="1240"/>
                    <a:pt x="1538" y="939"/>
                    <a:pt x="1449" y="816"/>
                  </a:cubicBezTo>
                  <a:cubicBezTo>
                    <a:pt x="1272" y="604"/>
                    <a:pt x="1078" y="392"/>
                    <a:pt x="848" y="232"/>
                  </a:cubicBezTo>
                  <a:cubicBezTo>
                    <a:pt x="639" y="88"/>
                    <a:pt x="385" y="1"/>
                    <a:pt x="128"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8"/>
            <p:cNvSpPr/>
            <p:nvPr/>
          </p:nvSpPr>
          <p:spPr>
            <a:xfrm>
              <a:off x="1786025" y="4306900"/>
              <a:ext cx="316150" cy="246075"/>
            </a:xfrm>
            <a:custGeom>
              <a:avLst/>
              <a:gdLst/>
              <a:ahLst/>
              <a:cxnLst/>
              <a:rect l="l" t="t" r="r" b="b"/>
              <a:pathLst>
                <a:path w="12646" h="9843" extrusionOk="0">
                  <a:moveTo>
                    <a:pt x="12403" y="1"/>
                  </a:moveTo>
                  <a:cubicBezTo>
                    <a:pt x="12378" y="1"/>
                    <a:pt x="12353" y="4"/>
                    <a:pt x="12327" y="12"/>
                  </a:cubicBezTo>
                  <a:cubicBezTo>
                    <a:pt x="11710" y="223"/>
                    <a:pt x="11110" y="452"/>
                    <a:pt x="10509" y="718"/>
                  </a:cubicBezTo>
                  <a:cubicBezTo>
                    <a:pt x="9926" y="982"/>
                    <a:pt x="9343" y="1265"/>
                    <a:pt x="8778" y="1618"/>
                  </a:cubicBezTo>
                  <a:cubicBezTo>
                    <a:pt x="8496" y="1795"/>
                    <a:pt x="8230" y="2006"/>
                    <a:pt x="7983" y="2237"/>
                  </a:cubicBezTo>
                  <a:cubicBezTo>
                    <a:pt x="7736" y="2466"/>
                    <a:pt x="7524" y="2713"/>
                    <a:pt x="7295" y="2943"/>
                  </a:cubicBezTo>
                  <a:cubicBezTo>
                    <a:pt x="6871" y="3419"/>
                    <a:pt x="6429" y="3808"/>
                    <a:pt x="5917" y="4161"/>
                  </a:cubicBezTo>
                  <a:cubicBezTo>
                    <a:pt x="4893" y="4886"/>
                    <a:pt x="3728" y="5433"/>
                    <a:pt x="2650" y="6174"/>
                  </a:cubicBezTo>
                  <a:cubicBezTo>
                    <a:pt x="2103" y="6546"/>
                    <a:pt x="1573" y="6987"/>
                    <a:pt x="1114" y="7481"/>
                  </a:cubicBezTo>
                  <a:cubicBezTo>
                    <a:pt x="672" y="7994"/>
                    <a:pt x="283" y="8594"/>
                    <a:pt x="71" y="9282"/>
                  </a:cubicBezTo>
                  <a:lnTo>
                    <a:pt x="54" y="9282"/>
                  </a:lnTo>
                  <a:cubicBezTo>
                    <a:pt x="1" y="9513"/>
                    <a:pt x="125" y="9760"/>
                    <a:pt x="354" y="9831"/>
                  </a:cubicBezTo>
                  <a:cubicBezTo>
                    <a:pt x="389" y="9839"/>
                    <a:pt x="425" y="9843"/>
                    <a:pt x="459" y="9843"/>
                  </a:cubicBezTo>
                  <a:cubicBezTo>
                    <a:pt x="651" y="9843"/>
                    <a:pt x="824" y="9725"/>
                    <a:pt x="884" y="9530"/>
                  </a:cubicBezTo>
                  <a:cubicBezTo>
                    <a:pt x="1043" y="8983"/>
                    <a:pt x="1343" y="8470"/>
                    <a:pt x="1731" y="8011"/>
                  </a:cubicBezTo>
                  <a:cubicBezTo>
                    <a:pt x="2120" y="7570"/>
                    <a:pt x="2579" y="7163"/>
                    <a:pt x="3073" y="6793"/>
                  </a:cubicBezTo>
                  <a:cubicBezTo>
                    <a:pt x="4081" y="6068"/>
                    <a:pt x="5246" y="5486"/>
                    <a:pt x="6288" y="4709"/>
                  </a:cubicBezTo>
                  <a:cubicBezTo>
                    <a:pt x="6817" y="4321"/>
                    <a:pt x="7330" y="3843"/>
                    <a:pt x="7754" y="3349"/>
                  </a:cubicBezTo>
                  <a:cubicBezTo>
                    <a:pt x="8178" y="2872"/>
                    <a:pt x="8566" y="2413"/>
                    <a:pt x="9078" y="2077"/>
                  </a:cubicBezTo>
                  <a:cubicBezTo>
                    <a:pt x="9591" y="1742"/>
                    <a:pt x="10156" y="1441"/>
                    <a:pt x="10721" y="1177"/>
                  </a:cubicBezTo>
                  <a:cubicBezTo>
                    <a:pt x="11303" y="895"/>
                    <a:pt x="11887" y="647"/>
                    <a:pt x="12469" y="435"/>
                  </a:cubicBezTo>
                  <a:cubicBezTo>
                    <a:pt x="12593" y="400"/>
                    <a:pt x="12645" y="276"/>
                    <a:pt x="12610" y="153"/>
                  </a:cubicBezTo>
                  <a:cubicBezTo>
                    <a:pt x="12582" y="54"/>
                    <a:pt x="12498" y="1"/>
                    <a:pt x="12403"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 name="Google Shape;424;p8"/>
            <p:cNvSpPr/>
            <p:nvPr/>
          </p:nvSpPr>
          <p:spPr>
            <a:xfrm>
              <a:off x="1874325" y="4387025"/>
              <a:ext cx="249025" cy="87600"/>
            </a:xfrm>
            <a:custGeom>
              <a:avLst/>
              <a:gdLst/>
              <a:ahLst/>
              <a:cxnLst/>
              <a:rect l="l" t="t" r="r" b="b"/>
              <a:pathLst>
                <a:path w="9961" h="3504" extrusionOk="0">
                  <a:moveTo>
                    <a:pt x="8632" y="1"/>
                  </a:moveTo>
                  <a:cubicBezTo>
                    <a:pt x="8051" y="1"/>
                    <a:pt x="7282" y="86"/>
                    <a:pt x="6306" y="356"/>
                  </a:cubicBezTo>
                  <a:cubicBezTo>
                    <a:pt x="4151" y="974"/>
                    <a:pt x="1060" y="2404"/>
                    <a:pt x="107" y="2863"/>
                  </a:cubicBezTo>
                  <a:cubicBezTo>
                    <a:pt x="1" y="2917"/>
                    <a:pt x="19" y="3075"/>
                    <a:pt x="125" y="3111"/>
                  </a:cubicBezTo>
                  <a:cubicBezTo>
                    <a:pt x="605" y="3254"/>
                    <a:pt x="1594" y="3503"/>
                    <a:pt x="2804" y="3503"/>
                  </a:cubicBezTo>
                  <a:cubicBezTo>
                    <a:pt x="3685" y="3503"/>
                    <a:pt x="4683" y="3371"/>
                    <a:pt x="5687" y="2969"/>
                  </a:cubicBezTo>
                  <a:cubicBezTo>
                    <a:pt x="8107" y="2016"/>
                    <a:pt x="9466" y="798"/>
                    <a:pt x="9890" y="391"/>
                  </a:cubicBezTo>
                  <a:cubicBezTo>
                    <a:pt x="9961" y="320"/>
                    <a:pt x="9926" y="179"/>
                    <a:pt x="9838" y="162"/>
                  </a:cubicBezTo>
                  <a:cubicBezTo>
                    <a:pt x="9623" y="90"/>
                    <a:pt x="9227" y="1"/>
                    <a:pt x="8632"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8"/>
            <p:cNvSpPr/>
            <p:nvPr/>
          </p:nvSpPr>
          <p:spPr>
            <a:xfrm>
              <a:off x="1874775" y="4395725"/>
              <a:ext cx="247700" cy="66000"/>
            </a:xfrm>
            <a:custGeom>
              <a:avLst/>
              <a:gdLst/>
              <a:ahLst/>
              <a:cxnLst/>
              <a:rect l="l" t="t" r="r" b="b"/>
              <a:pathLst>
                <a:path w="9908" h="2640" extrusionOk="0">
                  <a:moveTo>
                    <a:pt x="9870" y="1"/>
                  </a:moveTo>
                  <a:cubicBezTo>
                    <a:pt x="9865" y="1"/>
                    <a:pt x="9860" y="3"/>
                    <a:pt x="9855" y="8"/>
                  </a:cubicBezTo>
                  <a:cubicBezTo>
                    <a:pt x="8054" y="1156"/>
                    <a:pt x="107" y="2551"/>
                    <a:pt x="18" y="2569"/>
                  </a:cubicBezTo>
                  <a:cubicBezTo>
                    <a:pt x="1" y="2569"/>
                    <a:pt x="1" y="2586"/>
                    <a:pt x="1" y="2621"/>
                  </a:cubicBezTo>
                  <a:cubicBezTo>
                    <a:pt x="1" y="2640"/>
                    <a:pt x="18" y="2640"/>
                    <a:pt x="36" y="2640"/>
                  </a:cubicBezTo>
                  <a:cubicBezTo>
                    <a:pt x="124" y="2621"/>
                    <a:pt x="8071" y="1227"/>
                    <a:pt x="9891" y="61"/>
                  </a:cubicBezTo>
                  <a:cubicBezTo>
                    <a:pt x="9908" y="61"/>
                    <a:pt x="9908" y="43"/>
                    <a:pt x="9908" y="26"/>
                  </a:cubicBezTo>
                  <a:cubicBezTo>
                    <a:pt x="9896" y="13"/>
                    <a:pt x="9883" y="1"/>
                    <a:pt x="987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8"/>
            <p:cNvSpPr/>
            <p:nvPr/>
          </p:nvSpPr>
          <p:spPr>
            <a:xfrm>
              <a:off x="2066575" y="4197850"/>
              <a:ext cx="145075" cy="123100"/>
            </a:xfrm>
            <a:custGeom>
              <a:avLst/>
              <a:gdLst/>
              <a:ahLst/>
              <a:cxnLst/>
              <a:rect l="l" t="t" r="r" b="b"/>
              <a:pathLst>
                <a:path w="5803" h="4924" extrusionOk="0">
                  <a:moveTo>
                    <a:pt x="1860" y="1"/>
                  </a:moveTo>
                  <a:cubicBezTo>
                    <a:pt x="1802" y="1"/>
                    <a:pt x="1745" y="15"/>
                    <a:pt x="1689" y="46"/>
                  </a:cubicBezTo>
                  <a:cubicBezTo>
                    <a:pt x="1600" y="81"/>
                    <a:pt x="1548" y="170"/>
                    <a:pt x="1494" y="241"/>
                  </a:cubicBezTo>
                  <a:cubicBezTo>
                    <a:pt x="1176" y="665"/>
                    <a:pt x="893" y="1089"/>
                    <a:pt x="646" y="1548"/>
                  </a:cubicBezTo>
                  <a:cubicBezTo>
                    <a:pt x="364" y="2042"/>
                    <a:pt x="116" y="2554"/>
                    <a:pt x="81" y="3119"/>
                  </a:cubicBezTo>
                  <a:cubicBezTo>
                    <a:pt x="1" y="4170"/>
                    <a:pt x="836" y="4923"/>
                    <a:pt x="1816" y="4923"/>
                  </a:cubicBezTo>
                  <a:cubicBezTo>
                    <a:pt x="1908" y="4923"/>
                    <a:pt x="2001" y="4917"/>
                    <a:pt x="2094" y="4903"/>
                  </a:cubicBezTo>
                  <a:cubicBezTo>
                    <a:pt x="2572" y="4833"/>
                    <a:pt x="2996" y="4638"/>
                    <a:pt x="3436" y="4444"/>
                  </a:cubicBezTo>
                  <a:cubicBezTo>
                    <a:pt x="3879" y="4232"/>
                    <a:pt x="4320" y="4020"/>
                    <a:pt x="4762" y="3825"/>
                  </a:cubicBezTo>
                  <a:cubicBezTo>
                    <a:pt x="5026" y="3702"/>
                    <a:pt x="5292" y="3578"/>
                    <a:pt x="5503" y="3366"/>
                  </a:cubicBezTo>
                  <a:cubicBezTo>
                    <a:pt x="5697" y="3154"/>
                    <a:pt x="5803" y="2819"/>
                    <a:pt x="5680" y="2572"/>
                  </a:cubicBezTo>
                  <a:cubicBezTo>
                    <a:pt x="5563" y="2289"/>
                    <a:pt x="5213" y="2164"/>
                    <a:pt x="4907" y="2164"/>
                  </a:cubicBezTo>
                  <a:cubicBezTo>
                    <a:pt x="4888" y="2164"/>
                    <a:pt x="4868" y="2164"/>
                    <a:pt x="4849" y="2165"/>
                  </a:cubicBezTo>
                  <a:cubicBezTo>
                    <a:pt x="4531" y="2201"/>
                    <a:pt x="4214" y="2342"/>
                    <a:pt x="3914" y="2448"/>
                  </a:cubicBezTo>
                  <a:cubicBezTo>
                    <a:pt x="3985" y="2201"/>
                    <a:pt x="4126" y="1972"/>
                    <a:pt x="4214" y="1725"/>
                  </a:cubicBezTo>
                  <a:cubicBezTo>
                    <a:pt x="4303" y="1494"/>
                    <a:pt x="4338" y="1195"/>
                    <a:pt x="4197" y="983"/>
                  </a:cubicBezTo>
                  <a:cubicBezTo>
                    <a:pt x="4080" y="807"/>
                    <a:pt x="3862" y="725"/>
                    <a:pt x="3646" y="725"/>
                  </a:cubicBezTo>
                  <a:cubicBezTo>
                    <a:pt x="3536" y="725"/>
                    <a:pt x="3426" y="746"/>
                    <a:pt x="3331" y="788"/>
                  </a:cubicBezTo>
                  <a:cubicBezTo>
                    <a:pt x="3031" y="929"/>
                    <a:pt x="2801" y="1176"/>
                    <a:pt x="2589" y="1424"/>
                  </a:cubicBezTo>
                  <a:cubicBezTo>
                    <a:pt x="2448" y="1141"/>
                    <a:pt x="2483" y="788"/>
                    <a:pt x="2395" y="488"/>
                  </a:cubicBezTo>
                  <a:cubicBezTo>
                    <a:pt x="2324" y="233"/>
                    <a:pt x="2094" y="1"/>
                    <a:pt x="1860"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8"/>
            <p:cNvSpPr/>
            <p:nvPr/>
          </p:nvSpPr>
          <p:spPr>
            <a:xfrm>
              <a:off x="2064625" y="4259750"/>
              <a:ext cx="20775" cy="54575"/>
            </a:xfrm>
            <a:custGeom>
              <a:avLst/>
              <a:gdLst/>
              <a:ahLst/>
              <a:cxnLst/>
              <a:rect l="l" t="t" r="r" b="b"/>
              <a:pathLst>
                <a:path w="831" h="2183" extrusionOk="0">
                  <a:moveTo>
                    <a:pt x="245" y="0"/>
                  </a:moveTo>
                  <a:cubicBezTo>
                    <a:pt x="240" y="0"/>
                    <a:pt x="235" y="2"/>
                    <a:pt x="230" y="7"/>
                  </a:cubicBezTo>
                  <a:lnTo>
                    <a:pt x="213" y="26"/>
                  </a:lnTo>
                  <a:cubicBezTo>
                    <a:pt x="124" y="148"/>
                    <a:pt x="88" y="308"/>
                    <a:pt x="71" y="449"/>
                  </a:cubicBezTo>
                  <a:cubicBezTo>
                    <a:pt x="1" y="909"/>
                    <a:pt x="71" y="1385"/>
                    <a:pt x="265" y="1792"/>
                  </a:cubicBezTo>
                  <a:cubicBezTo>
                    <a:pt x="326" y="1928"/>
                    <a:pt x="427" y="2183"/>
                    <a:pt x="566" y="2183"/>
                  </a:cubicBezTo>
                  <a:cubicBezTo>
                    <a:pt x="589" y="2183"/>
                    <a:pt x="612" y="2176"/>
                    <a:pt x="637" y="2162"/>
                  </a:cubicBezTo>
                  <a:cubicBezTo>
                    <a:pt x="795" y="2074"/>
                    <a:pt x="813" y="1686"/>
                    <a:pt x="813" y="1544"/>
                  </a:cubicBezTo>
                  <a:cubicBezTo>
                    <a:pt x="830" y="1262"/>
                    <a:pt x="813" y="979"/>
                    <a:pt x="743" y="714"/>
                  </a:cubicBezTo>
                  <a:cubicBezTo>
                    <a:pt x="654" y="449"/>
                    <a:pt x="512" y="184"/>
                    <a:pt x="283" y="26"/>
                  </a:cubicBezTo>
                  <a:cubicBezTo>
                    <a:pt x="270" y="13"/>
                    <a:pt x="258" y="0"/>
                    <a:pt x="245"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8"/>
            <p:cNvSpPr/>
            <p:nvPr/>
          </p:nvSpPr>
          <p:spPr>
            <a:xfrm>
              <a:off x="2074775" y="4307700"/>
              <a:ext cx="56525" cy="19025"/>
            </a:xfrm>
            <a:custGeom>
              <a:avLst/>
              <a:gdLst/>
              <a:ahLst/>
              <a:cxnLst/>
              <a:rect l="l" t="t" r="r" b="b"/>
              <a:pathLst>
                <a:path w="2261" h="761" extrusionOk="0">
                  <a:moveTo>
                    <a:pt x="1075" y="1"/>
                  </a:moveTo>
                  <a:cubicBezTo>
                    <a:pt x="886" y="1"/>
                    <a:pt x="696" y="23"/>
                    <a:pt x="513" y="67"/>
                  </a:cubicBezTo>
                  <a:cubicBezTo>
                    <a:pt x="337" y="102"/>
                    <a:pt x="0" y="156"/>
                    <a:pt x="71" y="368"/>
                  </a:cubicBezTo>
                  <a:cubicBezTo>
                    <a:pt x="142" y="526"/>
                    <a:pt x="495" y="615"/>
                    <a:pt x="636" y="668"/>
                  </a:cubicBezTo>
                  <a:cubicBezTo>
                    <a:pt x="857" y="726"/>
                    <a:pt x="1091" y="761"/>
                    <a:pt x="1326" y="761"/>
                  </a:cubicBezTo>
                  <a:cubicBezTo>
                    <a:pt x="1373" y="761"/>
                    <a:pt x="1420" y="759"/>
                    <a:pt x="1467" y="757"/>
                  </a:cubicBezTo>
                  <a:cubicBezTo>
                    <a:pt x="1749" y="738"/>
                    <a:pt x="2032" y="632"/>
                    <a:pt x="2244" y="439"/>
                  </a:cubicBezTo>
                  <a:cubicBezTo>
                    <a:pt x="2261" y="439"/>
                    <a:pt x="2261" y="420"/>
                    <a:pt x="2261" y="403"/>
                  </a:cubicBezTo>
                  <a:cubicBezTo>
                    <a:pt x="2261" y="385"/>
                    <a:pt x="2261" y="385"/>
                    <a:pt x="2244" y="368"/>
                  </a:cubicBezTo>
                  <a:cubicBezTo>
                    <a:pt x="2138" y="262"/>
                    <a:pt x="1997" y="191"/>
                    <a:pt x="1855" y="138"/>
                  </a:cubicBezTo>
                  <a:cubicBezTo>
                    <a:pt x="1608" y="45"/>
                    <a:pt x="1341" y="1"/>
                    <a:pt x="1075" y="1"/>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9" name="Google Shape;429;p8"/>
          <p:cNvGrpSpPr/>
          <p:nvPr/>
        </p:nvGrpSpPr>
        <p:grpSpPr>
          <a:xfrm rot="-5400000">
            <a:off x="6410401" y="4232016"/>
            <a:ext cx="2473807" cy="2585784"/>
            <a:chOff x="3840375" y="1558675"/>
            <a:chExt cx="988100" cy="1377175"/>
          </a:xfrm>
        </p:grpSpPr>
        <p:sp>
          <p:nvSpPr>
            <p:cNvPr id="430" name="Google Shape;430;p8"/>
            <p:cNvSpPr/>
            <p:nvPr/>
          </p:nvSpPr>
          <p:spPr>
            <a:xfrm>
              <a:off x="4197100" y="1580300"/>
              <a:ext cx="589875" cy="1355550"/>
            </a:xfrm>
            <a:custGeom>
              <a:avLst/>
              <a:gdLst/>
              <a:ahLst/>
              <a:cxnLst/>
              <a:rect l="l" t="t" r="r" b="b"/>
              <a:pathLst>
                <a:path w="23595" h="54222" extrusionOk="0">
                  <a:moveTo>
                    <a:pt x="768" y="0"/>
                  </a:moveTo>
                  <a:cubicBezTo>
                    <a:pt x="522" y="0"/>
                    <a:pt x="288" y="137"/>
                    <a:pt x="177" y="360"/>
                  </a:cubicBezTo>
                  <a:cubicBezTo>
                    <a:pt x="0" y="695"/>
                    <a:pt x="142" y="1083"/>
                    <a:pt x="460" y="1260"/>
                  </a:cubicBezTo>
                  <a:cubicBezTo>
                    <a:pt x="1571" y="1825"/>
                    <a:pt x="2560" y="2637"/>
                    <a:pt x="3338" y="3626"/>
                  </a:cubicBezTo>
                  <a:cubicBezTo>
                    <a:pt x="3780" y="4191"/>
                    <a:pt x="4150" y="4810"/>
                    <a:pt x="4538" y="5463"/>
                  </a:cubicBezTo>
                  <a:cubicBezTo>
                    <a:pt x="4839" y="5957"/>
                    <a:pt x="5139" y="6487"/>
                    <a:pt x="5492" y="6965"/>
                  </a:cubicBezTo>
                  <a:cubicBezTo>
                    <a:pt x="6040" y="7759"/>
                    <a:pt x="6676" y="8484"/>
                    <a:pt x="7276" y="9172"/>
                  </a:cubicBezTo>
                  <a:cubicBezTo>
                    <a:pt x="7771" y="9720"/>
                    <a:pt x="8265" y="10285"/>
                    <a:pt x="8706" y="10867"/>
                  </a:cubicBezTo>
                  <a:cubicBezTo>
                    <a:pt x="11515" y="14594"/>
                    <a:pt x="12627" y="19751"/>
                    <a:pt x="12203" y="27097"/>
                  </a:cubicBezTo>
                  <a:cubicBezTo>
                    <a:pt x="12186" y="27521"/>
                    <a:pt x="12151" y="27945"/>
                    <a:pt x="12132" y="28369"/>
                  </a:cubicBezTo>
                  <a:cubicBezTo>
                    <a:pt x="11974" y="30682"/>
                    <a:pt x="11814" y="33066"/>
                    <a:pt x="12238" y="35398"/>
                  </a:cubicBezTo>
                  <a:cubicBezTo>
                    <a:pt x="12591" y="37375"/>
                    <a:pt x="13333" y="39247"/>
                    <a:pt x="14058" y="41049"/>
                  </a:cubicBezTo>
                  <a:cubicBezTo>
                    <a:pt x="15841" y="45445"/>
                    <a:pt x="18049" y="50938"/>
                    <a:pt x="22552" y="54099"/>
                  </a:cubicBezTo>
                  <a:cubicBezTo>
                    <a:pt x="22669" y="54181"/>
                    <a:pt x="22805" y="54221"/>
                    <a:pt x="22939" y="54221"/>
                  </a:cubicBezTo>
                  <a:cubicBezTo>
                    <a:pt x="23151" y="54221"/>
                    <a:pt x="23359" y="54124"/>
                    <a:pt x="23488" y="53941"/>
                  </a:cubicBezTo>
                  <a:cubicBezTo>
                    <a:pt x="23559" y="53816"/>
                    <a:pt x="23594" y="53693"/>
                    <a:pt x="23594" y="53552"/>
                  </a:cubicBezTo>
                  <a:cubicBezTo>
                    <a:pt x="23594" y="53340"/>
                    <a:pt x="23505" y="53145"/>
                    <a:pt x="23312" y="53004"/>
                  </a:cubicBezTo>
                  <a:cubicBezTo>
                    <a:pt x="19144" y="50072"/>
                    <a:pt x="17006" y="44793"/>
                    <a:pt x="15294" y="40536"/>
                  </a:cubicBezTo>
                  <a:cubicBezTo>
                    <a:pt x="14605" y="38805"/>
                    <a:pt x="13881" y="37004"/>
                    <a:pt x="13545" y="35167"/>
                  </a:cubicBezTo>
                  <a:cubicBezTo>
                    <a:pt x="13157" y="32977"/>
                    <a:pt x="13298" y="30682"/>
                    <a:pt x="13457" y="28456"/>
                  </a:cubicBezTo>
                  <a:cubicBezTo>
                    <a:pt x="13474" y="28033"/>
                    <a:pt x="13510" y="27609"/>
                    <a:pt x="13528" y="27185"/>
                  </a:cubicBezTo>
                  <a:cubicBezTo>
                    <a:pt x="13811" y="22346"/>
                    <a:pt x="13722" y="15317"/>
                    <a:pt x="9766" y="10073"/>
                  </a:cubicBezTo>
                  <a:cubicBezTo>
                    <a:pt x="9290" y="9437"/>
                    <a:pt x="8777" y="8854"/>
                    <a:pt x="8282" y="8289"/>
                  </a:cubicBezTo>
                  <a:cubicBezTo>
                    <a:pt x="7665" y="7601"/>
                    <a:pt x="7081" y="6929"/>
                    <a:pt x="6587" y="6205"/>
                  </a:cubicBezTo>
                  <a:cubicBezTo>
                    <a:pt x="6269" y="5764"/>
                    <a:pt x="5987" y="5286"/>
                    <a:pt x="5687" y="4792"/>
                  </a:cubicBezTo>
                  <a:cubicBezTo>
                    <a:pt x="5280" y="4121"/>
                    <a:pt x="4875" y="3433"/>
                    <a:pt x="4380" y="2797"/>
                  </a:cubicBezTo>
                  <a:cubicBezTo>
                    <a:pt x="3497" y="1667"/>
                    <a:pt x="2349" y="713"/>
                    <a:pt x="1077" y="77"/>
                  </a:cubicBezTo>
                  <a:cubicBezTo>
                    <a:pt x="977" y="25"/>
                    <a:pt x="871" y="0"/>
                    <a:pt x="76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1" name="Google Shape;431;p8"/>
            <p:cNvSpPr/>
            <p:nvPr/>
          </p:nvSpPr>
          <p:spPr>
            <a:xfrm>
              <a:off x="4100850" y="1858975"/>
              <a:ext cx="336450" cy="91100"/>
            </a:xfrm>
            <a:custGeom>
              <a:avLst/>
              <a:gdLst/>
              <a:ahLst/>
              <a:cxnLst/>
              <a:rect l="l" t="t" r="r" b="b"/>
              <a:pathLst>
                <a:path w="13458" h="3644" extrusionOk="0">
                  <a:moveTo>
                    <a:pt x="7167" y="1"/>
                  </a:moveTo>
                  <a:cubicBezTo>
                    <a:pt x="6887" y="1"/>
                    <a:pt x="6610" y="7"/>
                    <a:pt x="6340" y="21"/>
                  </a:cubicBezTo>
                  <a:cubicBezTo>
                    <a:pt x="3196" y="179"/>
                    <a:pt x="1" y="2722"/>
                    <a:pt x="1" y="2722"/>
                  </a:cubicBezTo>
                  <a:cubicBezTo>
                    <a:pt x="1" y="2722"/>
                    <a:pt x="1449" y="3306"/>
                    <a:pt x="6358" y="3624"/>
                  </a:cubicBezTo>
                  <a:cubicBezTo>
                    <a:pt x="6577" y="3637"/>
                    <a:pt x="6790" y="3643"/>
                    <a:pt x="6998" y="3643"/>
                  </a:cubicBezTo>
                  <a:cubicBezTo>
                    <a:pt x="11458" y="3643"/>
                    <a:pt x="13458" y="709"/>
                    <a:pt x="13458" y="709"/>
                  </a:cubicBezTo>
                  <a:cubicBezTo>
                    <a:pt x="13458" y="709"/>
                    <a:pt x="10138" y="1"/>
                    <a:pt x="7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8"/>
            <p:cNvSpPr/>
            <p:nvPr/>
          </p:nvSpPr>
          <p:spPr>
            <a:xfrm>
              <a:off x="3840375" y="1658250"/>
              <a:ext cx="378825" cy="135800"/>
            </a:xfrm>
            <a:custGeom>
              <a:avLst/>
              <a:gdLst/>
              <a:ahLst/>
              <a:cxnLst/>
              <a:rect l="l" t="t" r="r" b="b"/>
              <a:pathLst>
                <a:path w="15153" h="5432" extrusionOk="0">
                  <a:moveTo>
                    <a:pt x="4528" y="1"/>
                  </a:moveTo>
                  <a:cubicBezTo>
                    <a:pt x="2106" y="1"/>
                    <a:pt x="0" y="614"/>
                    <a:pt x="0" y="614"/>
                  </a:cubicBezTo>
                  <a:cubicBezTo>
                    <a:pt x="0" y="614"/>
                    <a:pt x="1272" y="1869"/>
                    <a:pt x="6339" y="4341"/>
                  </a:cubicBezTo>
                  <a:cubicBezTo>
                    <a:pt x="8035" y="5159"/>
                    <a:pt x="9579" y="5432"/>
                    <a:pt x="10885" y="5432"/>
                  </a:cubicBezTo>
                  <a:cubicBezTo>
                    <a:pt x="13496" y="5432"/>
                    <a:pt x="15152" y="4341"/>
                    <a:pt x="15152" y="4341"/>
                  </a:cubicBezTo>
                  <a:cubicBezTo>
                    <a:pt x="15152" y="4341"/>
                    <a:pt x="11303" y="1709"/>
                    <a:pt x="7893" y="508"/>
                  </a:cubicBezTo>
                  <a:cubicBezTo>
                    <a:pt x="6821" y="130"/>
                    <a:pt x="5641" y="1"/>
                    <a:pt x="4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8"/>
            <p:cNvSpPr/>
            <p:nvPr/>
          </p:nvSpPr>
          <p:spPr>
            <a:xfrm>
              <a:off x="4109675" y="1738400"/>
              <a:ext cx="369550" cy="174275"/>
            </a:xfrm>
            <a:custGeom>
              <a:avLst/>
              <a:gdLst/>
              <a:ahLst/>
              <a:cxnLst/>
              <a:rect l="l" t="t" r="r" b="b"/>
              <a:pathLst>
                <a:path w="14782" h="6971" extrusionOk="0">
                  <a:moveTo>
                    <a:pt x="113" y="0"/>
                  </a:moveTo>
                  <a:cubicBezTo>
                    <a:pt x="70" y="0"/>
                    <a:pt x="33" y="32"/>
                    <a:pt x="18" y="76"/>
                  </a:cubicBezTo>
                  <a:cubicBezTo>
                    <a:pt x="1" y="146"/>
                    <a:pt x="36" y="199"/>
                    <a:pt x="88" y="217"/>
                  </a:cubicBezTo>
                  <a:cubicBezTo>
                    <a:pt x="2631" y="853"/>
                    <a:pt x="5157" y="1611"/>
                    <a:pt x="7541" y="2654"/>
                  </a:cubicBezTo>
                  <a:cubicBezTo>
                    <a:pt x="9926" y="3714"/>
                    <a:pt x="12186" y="5073"/>
                    <a:pt x="14040" y="6857"/>
                  </a:cubicBezTo>
                  <a:cubicBezTo>
                    <a:pt x="14040" y="6857"/>
                    <a:pt x="14040" y="6874"/>
                    <a:pt x="14058" y="6874"/>
                  </a:cubicBezTo>
                  <a:cubicBezTo>
                    <a:pt x="14130" y="6939"/>
                    <a:pt x="14225" y="6970"/>
                    <a:pt x="14320" y="6970"/>
                  </a:cubicBezTo>
                  <a:cubicBezTo>
                    <a:pt x="14433" y="6970"/>
                    <a:pt x="14547" y="6926"/>
                    <a:pt x="14623" y="6839"/>
                  </a:cubicBezTo>
                  <a:cubicBezTo>
                    <a:pt x="14782" y="6662"/>
                    <a:pt x="14765" y="6415"/>
                    <a:pt x="14588" y="6257"/>
                  </a:cubicBezTo>
                  <a:cubicBezTo>
                    <a:pt x="12575" y="4472"/>
                    <a:pt x="10208" y="3165"/>
                    <a:pt x="7753" y="2176"/>
                  </a:cubicBezTo>
                  <a:cubicBezTo>
                    <a:pt x="5280" y="1206"/>
                    <a:pt x="2720" y="535"/>
                    <a:pt x="142" y="5"/>
                  </a:cubicBezTo>
                  <a:cubicBezTo>
                    <a:pt x="132" y="2"/>
                    <a:pt x="123" y="0"/>
                    <a:pt x="11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8"/>
            <p:cNvSpPr/>
            <p:nvPr/>
          </p:nvSpPr>
          <p:spPr>
            <a:xfrm>
              <a:off x="4144550" y="1670225"/>
              <a:ext cx="196925" cy="150700"/>
            </a:xfrm>
            <a:custGeom>
              <a:avLst/>
              <a:gdLst/>
              <a:ahLst/>
              <a:cxnLst/>
              <a:rect l="l" t="t" r="r" b="b"/>
              <a:pathLst>
                <a:path w="7877" h="6028" extrusionOk="0">
                  <a:moveTo>
                    <a:pt x="92" y="0"/>
                  </a:moveTo>
                  <a:cubicBezTo>
                    <a:pt x="68" y="0"/>
                    <a:pt x="46" y="9"/>
                    <a:pt x="35" y="29"/>
                  </a:cubicBezTo>
                  <a:cubicBezTo>
                    <a:pt x="0" y="65"/>
                    <a:pt x="19" y="118"/>
                    <a:pt x="54" y="135"/>
                  </a:cubicBezTo>
                  <a:cubicBezTo>
                    <a:pt x="1396" y="966"/>
                    <a:pt x="2668" y="1866"/>
                    <a:pt x="3904" y="2838"/>
                  </a:cubicBezTo>
                  <a:cubicBezTo>
                    <a:pt x="4521" y="3314"/>
                    <a:pt x="5122" y="3827"/>
                    <a:pt x="5705" y="4338"/>
                  </a:cubicBezTo>
                  <a:cubicBezTo>
                    <a:pt x="6287" y="4851"/>
                    <a:pt x="6852" y="5398"/>
                    <a:pt x="7400" y="5946"/>
                  </a:cubicBezTo>
                  <a:lnTo>
                    <a:pt x="7400" y="5963"/>
                  </a:lnTo>
                  <a:cubicBezTo>
                    <a:pt x="7451" y="6006"/>
                    <a:pt x="7514" y="6028"/>
                    <a:pt x="7577" y="6028"/>
                  </a:cubicBezTo>
                  <a:cubicBezTo>
                    <a:pt x="7646" y="6028"/>
                    <a:pt x="7715" y="6001"/>
                    <a:pt x="7771" y="5946"/>
                  </a:cubicBezTo>
                  <a:cubicBezTo>
                    <a:pt x="7877" y="5857"/>
                    <a:pt x="7860" y="5681"/>
                    <a:pt x="7771" y="5593"/>
                  </a:cubicBezTo>
                  <a:cubicBezTo>
                    <a:pt x="7189" y="5028"/>
                    <a:pt x="6588" y="4515"/>
                    <a:pt x="5969" y="4020"/>
                  </a:cubicBezTo>
                  <a:cubicBezTo>
                    <a:pt x="5369" y="3526"/>
                    <a:pt x="4751" y="3032"/>
                    <a:pt x="4097" y="2572"/>
                  </a:cubicBezTo>
                  <a:cubicBezTo>
                    <a:pt x="2826" y="1637"/>
                    <a:pt x="1502" y="789"/>
                    <a:pt x="141" y="12"/>
                  </a:cubicBezTo>
                  <a:cubicBezTo>
                    <a:pt x="127" y="5"/>
                    <a:pt x="109" y="0"/>
                    <a:pt x="9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8"/>
            <p:cNvSpPr/>
            <p:nvPr/>
          </p:nvSpPr>
          <p:spPr>
            <a:xfrm>
              <a:off x="4027975" y="1558675"/>
              <a:ext cx="149725" cy="156050"/>
            </a:xfrm>
            <a:custGeom>
              <a:avLst/>
              <a:gdLst/>
              <a:ahLst/>
              <a:cxnLst/>
              <a:rect l="l" t="t" r="r" b="b"/>
              <a:pathLst>
                <a:path w="5989" h="6242" extrusionOk="0">
                  <a:moveTo>
                    <a:pt x="3217" y="0"/>
                  </a:moveTo>
                  <a:cubicBezTo>
                    <a:pt x="3059" y="0"/>
                    <a:pt x="2899" y="47"/>
                    <a:pt x="2774" y="147"/>
                  </a:cubicBezTo>
                  <a:cubicBezTo>
                    <a:pt x="2756" y="147"/>
                    <a:pt x="2739" y="165"/>
                    <a:pt x="2721" y="182"/>
                  </a:cubicBezTo>
                  <a:cubicBezTo>
                    <a:pt x="2685" y="218"/>
                    <a:pt x="2668" y="253"/>
                    <a:pt x="2633" y="288"/>
                  </a:cubicBezTo>
                  <a:cubicBezTo>
                    <a:pt x="2421" y="641"/>
                    <a:pt x="2633" y="1225"/>
                    <a:pt x="2280" y="1472"/>
                  </a:cubicBezTo>
                  <a:cubicBezTo>
                    <a:pt x="2191" y="1524"/>
                    <a:pt x="2103" y="1543"/>
                    <a:pt x="2014" y="1560"/>
                  </a:cubicBezTo>
                  <a:lnTo>
                    <a:pt x="2014" y="1543"/>
                  </a:lnTo>
                  <a:cubicBezTo>
                    <a:pt x="1962" y="1560"/>
                    <a:pt x="1927" y="1560"/>
                    <a:pt x="1891" y="1560"/>
                  </a:cubicBezTo>
                  <a:cubicBezTo>
                    <a:pt x="1792" y="1548"/>
                    <a:pt x="1683" y="1535"/>
                    <a:pt x="1578" y="1535"/>
                  </a:cubicBezTo>
                  <a:cubicBezTo>
                    <a:pt x="1534" y="1535"/>
                    <a:pt x="1491" y="1537"/>
                    <a:pt x="1449" y="1543"/>
                  </a:cubicBezTo>
                  <a:cubicBezTo>
                    <a:pt x="1166" y="1595"/>
                    <a:pt x="919" y="1825"/>
                    <a:pt x="849" y="2125"/>
                  </a:cubicBezTo>
                  <a:cubicBezTo>
                    <a:pt x="832" y="2214"/>
                    <a:pt x="832" y="2337"/>
                    <a:pt x="849" y="2426"/>
                  </a:cubicBezTo>
                  <a:cubicBezTo>
                    <a:pt x="867" y="2461"/>
                    <a:pt x="867" y="2513"/>
                    <a:pt x="867" y="2532"/>
                  </a:cubicBezTo>
                  <a:lnTo>
                    <a:pt x="867" y="2549"/>
                  </a:lnTo>
                  <a:cubicBezTo>
                    <a:pt x="919" y="2673"/>
                    <a:pt x="973" y="2814"/>
                    <a:pt x="1008" y="2956"/>
                  </a:cubicBezTo>
                  <a:cubicBezTo>
                    <a:pt x="1044" y="3043"/>
                    <a:pt x="1079" y="3132"/>
                    <a:pt x="1061" y="3220"/>
                  </a:cubicBezTo>
                  <a:cubicBezTo>
                    <a:pt x="1025" y="3396"/>
                    <a:pt x="832" y="3467"/>
                    <a:pt x="655" y="3521"/>
                  </a:cubicBezTo>
                  <a:cubicBezTo>
                    <a:pt x="637" y="3521"/>
                    <a:pt x="620" y="3538"/>
                    <a:pt x="601" y="3538"/>
                  </a:cubicBezTo>
                  <a:cubicBezTo>
                    <a:pt x="584" y="3538"/>
                    <a:pt x="584" y="3538"/>
                    <a:pt x="584" y="3556"/>
                  </a:cubicBezTo>
                  <a:cubicBezTo>
                    <a:pt x="283" y="3644"/>
                    <a:pt x="19" y="3909"/>
                    <a:pt x="1" y="4192"/>
                  </a:cubicBezTo>
                  <a:lnTo>
                    <a:pt x="1" y="4262"/>
                  </a:lnTo>
                  <a:lnTo>
                    <a:pt x="1" y="4298"/>
                  </a:lnTo>
                  <a:cubicBezTo>
                    <a:pt x="19" y="4439"/>
                    <a:pt x="90" y="4545"/>
                    <a:pt x="177" y="4651"/>
                  </a:cubicBezTo>
                  <a:cubicBezTo>
                    <a:pt x="655" y="5198"/>
                    <a:pt x="1432" y="5322"/>
                    <a:pt x="2085" y="5622"/>
                  </a:cubicBezTo>
                  <a:cubicBezTo>
                    <a:pt x="2598" y="5852"/>
                    <a:pt x="3092" y="6205"/>
                    <a:pt x="3639" y="6240"/>
                  </a:cubicBezTo>
                  <a:cubicBezTo>
                    <a:pt x="3658" y="6241"/>
                    <a:pt x="3676" y="6241"/>
                    <a:pt x="3695" y="6241"/>
                  </a:cubicBezTo>
                  <a:cubicBezTo>
                    <a:pt x="4134" y="6241"/>
                    <a:pt x="4555" y="6052"/>
                    <a:pt x="4893" y="5781"/>
                  </a:cubicBezTo>
                  <a:cubicBezTo>
                    <a:pt x="5035" y="5675"/>
                    <a:pt x="5176" y="5569"/>
                    <a:pt x="5299" y="5463"/>
                  </a:cubicBezTo>
                  <a:cubicBezTo>
                    <a:pt x="5353" y="5410"/>
                    <a:pt x="5388" y="5357"/>
                    <a:pt x="5440" y="5304"/>
                  </a:cubicBezTo>
                  <a:cubicBezTo>
                    <a:pt x="5565" y="5181"/>
                    <a:pt x="5671" y="5039"/>
                    <a:pt x="5758" y="4880"/>
                  </a:cubicBezTo>
                  <a:cubicBezTo>
                    <a:pt x="5758" y="4863"/>
                    <a:pt x="5776" y="4845"/>
                    <a:pt x="5793" y="4828"/>
                  </a:cubicBezTo>
                  <a:cubicBezTo>
                    <a:pt x="5918" y="4580"/>
                    <a:pt x="5988" y="4298"/>
                    <a:pt x="5988" y="3961"/>
                  </a:cubicBezTo>
                  <a:cubicBezTo>
                    <a:pt x="5988" y="3485"/>
                    <a:pt x="5847" y="3043"/>
                    <a:pt x="5652" y="2602"/>
                  </a:cubicBezTo>
                  <a:cubicBezTo>
                    <a:pt x="5299" y="1807"/>
                    <a:pt x="4788" y="1084"/>
                    <a:pt x="4152" y="483"/>
                  </a:cubicBezTo>
                  <a:cubicBezTo>
                    <a:pt x="3940" y="288"/>
                    <a:pt x="3693" y="95"/>
                    <a:pt x="3410" y="24"/>
                  </a:cubicBezTo>
                  <a:cubicBezTo>
                    <a:pt x="3348" y="8"/>
                    <a:pt x="3283" y="0"/>
                    <a:pt x="3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8"/>
            <p:cNvSpPr/>
            <p:nvPr/>
          </p:nvSpPr>
          <p:spPr>
            <a:xfrm>
              <a:off x="4027975" y="1663450"/>
              <a:ext cx="138675" cy="38800"/>
            </a:xfrm>
            <a:custGeom>
              <a:avLst/>
              <a:gdLst/>
              <a:ahLst/>
              <a:cxnLst/>
              <a:rect l="l" t="t" r="r" b="b"/>
              <a:pathLst>
                <a:path w="5547" h="1552" extrusionOk="0">
                  <a:moveTo>
                    <a:pt x="1" y="1"/>
                  </a:moveTo>
                  <a:lnTo>
                    <a:pt x="1" y="71"/>
                  </a:lnTo>
                  <a:cubicBezTo>
                    <a:pt x="443" y="230"/>
                    <a:pt x="884" y="460"/>
                    <a:pt x="1308" y="689"/>
                  </a:cubicBezTo>
                  <a:cubicBezTo>
                    <a:pt x="2033" y="1060"/>
                    <a:pt x="2756" y="1431"/>
                    <a:pt x="3568" y="1537"/>
                  </a:cubicBezTo>
                  <a:cubicBezTo>
                    <a:pt x="3678" y="1547"/>
                    <a:pt x="3789" y="1552"/>
                    <a:pt x="3899" y="1552"/>
                  </a:cubicBezTo>
                  <a:cubicBezTo>
                    <a:pt x="4376" y="1552"/>
                    <a:pt x="4855" y="1458"/>
                    <a:pt x="5299" y="1272"/>
                  </a:cubicBezTo>
                  <a:cubicBezTo>
                    <a:pt x="5370" y="1237"/>
                    <a:pt x="5459" y="1183"/>
                    <a:pt x="5546" y="1148"/>
                  </a:cubicBezTo>
                  <a:lnTo>
                    <a:pt x="5511" y="1077"/>
                  </a:lnTo>
                  <a:cubicBezTo>
                    <a:pt x="5494" y="1096"/>
                    <a:pt x="5459" y="1113"/>
                    <a:pt x="5440" y="1113"/>
                  </a:cubicBezTo>
                  <a:cubicBezTo>
                    <a:pt x="4979" y="1358"/>
                    <a:pt x="4459" y="1485"/>
                    <a:pt x="3938" y="1485"/>
                  </a:cubicBezTo>
                  <a:cubicBezTo>
                    <a:pt x="3821" y="1485"/>
                    <a:pt x="3703" y="1479"/>
                    <a:pt x="3587" y="1466"/>
                  </a:cubicBezTo>
                  <a:cubicBezTo>
                    <a:pt x="2774" y="1378"/>
                    <a:pt x="2049" y="990"/>
                    <a:pt x="1343" y="618"/>
                  </a:cubicBezTo>
                  <a:cubicBezTo>
                    <a:pt x="902" y="406"/>
                    <a:pt x="460" y="177"/>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8"/>
            <p:cNvSpPr/>
            <p:nvPr/>
          </p:nvSpPr>
          <p:spPr>
            <a:xfrm>
              <a:off x="4042575" y="1646675"/>
              <a:ext cx="124525" cy="40150"/>
            </a:xfrm>
            <a:custGeom>
              <a:avLst/>
              <a:gdLst/>
              <a:ahLst/>
              <a:cxnLst/>
              <a:rect l="l" t="t" r="r" b="b"/>
              <a:pathLst>
                <a:path w="4981" h="1606" extrusionOk="0">
                  <a:moveTo>
                    <a:pt x="71" y="1"/>
                  </a:moveTo>
                  <a:cubicBezTo>
                    <a:pt x="53" y="1"/>
                    <a:pt x="36" y="18"/>
                    <a:pt x="17" y="18"/>
                  </a:cubicBezTo>
                  <a:cubicBezTo>
                    <a:pt x="0" y="18"/>
                    <a:pt x="0" y="18"/>
                    <a:pt x="0" y="36"/>
                  </a:cubicBezTo>
                  <a:cubicBezTo>
                    <a:pt x="742" y="566"/>
                    <a:pt x="1430" y="954"/>
                    <a:pt x="2137" y="1219"/>
                  </a:cubicBezTo>
                  <a:cubicBezTo>
                    <a:pt x="2827" y="1470"/>
                    <a:pt x="3518" y="1605"/>
                    <a:pt x="4183" y="1605"/>
                  </a:cubicBezTo>
                  <a:cubicBezTo>
                    <a:pt x="4453" y="1605"/>
                    <a:pt x="4720" y="1583"/>
                    <a:pt x="4981" y="1536"/>
                  </a:cubicBezTo>
                  <a:lnTo>
                    <a:pt x="4962" y="1484"/>
                  </a:lnTo>
                  <a:cubicBezTo>
                    <a:pt x="4713" y="1524"/>
                    <a:pt x="4456" y="1544"/>
                    <a:pt x="4195" y="1544"/>
                  </a:cubicBezTo>
                  <a:cubicBezTo>
                    <a:pt x="3532" y="1544"/>
                    <a:pt x="2839" y="1414"/>
                    <a:pt x="2155" y="1148"/>
                  </a:cubicBezTo>
                  <a:cubicBezTo>
                    <a:pt x="1484" y="901"/>
                    <a:pt x="794" y="512"/>
                    <a:pt x="7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8"/>
            <p:cNvSpPr/>
            <p:nvPr/>
          </p:nvSpPr>
          <p:spPr>
            <a:xfrm>
              <a:off x="4049175" y="1619300"/>
              <a:ext cx="121450" cy="62275"/>
            </a:xfrm>
            <a:custGeom>
              <a:avLst/>
              <a:gdLst/>
              <a:ahLst/>
              <a:cxnLst/>
              <a:rect l="l" t="t" r="r" b="b"/>
              <a:pathLst>
                <a:path w="4858" h="2491" extrusionOk="0">
                  <a:moveTo>
                    <a:pt x="1" y="1"/>
                  </a:moveTo>
                  <a:lnTo>
                    <a:pt x="1" y="1"/>
                  </a:lnTo>
                  <a:cubicBezTo>
                    <a:pt x="19" y="36"/>
                    <a:pt x="19" y="88"/>
                    <a:pt x="19" y="107"/>
                  </a:cubicBezTo>
                  <a:lnTo>
                    <a:pt x="19" y="124"/>
                  </a:lnTo>
                  <a:cubicBezTo>
                    <a:pt x="1413" y="1289"/>
                    <a:pt x="3215" y="1925"/>
                    <a:pt x="4823" y="2490"/>
                  </a:cubicBezTo>
                  <a:lnTo>
                    <a:pt x="4858" y="2420"/>
                  </a:lnTo>
                  <a:cubicBezTo>
                    <a:pt x="3215" y="1854"/>
                    <a:pt x="1396" y="1219"/>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8"/>
            <p:cNvSpPr/>
            <p:nvPr/>
          </p:nvSpPr>
          <p:spPr>
            <a:xfrm>
              <a:off x="4095975" y="1562325"/>
              <a:ext cx="72900" cy="113950"/>
            </a:xfrm>
            <a:custGeom>
              <a:avLst/>
              <a:gdLst/>
              <a:ahLst/>
              <a:cxnLst/>
              <a:rect l="l" t="t" r="r" b="b"/>
              <a:pathLst>
                <a:path w="2916" h="4558" extrusionOk="0">
                  <a:moveTo>
                    <a:pt x="54" y="1"/>
                  </a:moveTo>
                  <a:cubicBezTo>
                    <a:pt x="36" y="1"/>
                    <a:pt x="19" y="19"/>
                    <a:pt x="1" y="36"/>
                  </a:cubicBezTo>
                  <a:cubicBezTo>
                    <a:pt x="884" y="919"/>
                    <a:pt x="1625" y="1891"/>
                    <a:pt x="2261" y="2968"/>
                  </a:cubicBezTo>
                  <a:cubicBezTo>
                    <a:pt x="2527" y="3427"/>
                    <a:pt x="2774" y="3921"/>
                    <a:pt x="2845" y="4451"/>
                  </a:cubicBezTo>
                  <a:cubicBezTo>
                    <a:pt x="2845" y="4487"/>
                    <a:pt x="2845" y="4522"/>
                    <a:pt x="2862" y="4557"/>
                  </a:cubicBezTo>
                  <a:lnTo>
                    <a:pt x="2915" y="4557"/>
                  </a:lnTo>
                  <a:lnTo>
                    <a:pt x="2915" y="4540"/>
                  </a:lnTo>
                  <a:cubicBezTo>
                    <a:pt x="2862" y="3957"/>
                    <a:pt x="2597" y="3427"/>
                    <a:pt x="2315" y="2932"/>
                  </a:cubicBezTo>
                  <a:cubicBezTo>
                    <a:pt x="1696" y="1856"/>
                    <a:pt x="937" y="867"/>
                    <a:pt x="54"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8"/>
            <p:cNvSpPr/>
            <p:nvPr/>
          </p:nvSpPr>
          <p:spPr>
            <a:xfrm>
              <a:off x="4075250" y="1597225"/>
              <a:ext cx="97575" cy="83450"/>
            </a:xfrm>
            <a:custGeom>
              <a:avLst/>
              <a:gdLst/>
              <a:ahLst/>
              <a:cxnLst/>
              <a:rect l="l" t="t" r="r" b="b"/>
              <a:pathLst>
                <a:path w="3903" h="3338" extrusionOk="0">
                  <a:moveTo>
                    <a:pt x="123" y="1"/>
                  </a:moveTo>
                  <a:cubicBezTo>
                    <a:pt x="71" y="18"/>
                    <a:pt x="36" y="18"/>
                    <a:pt x="0" y="18"/>
                  </a:cubicBezTo>
                  <a:cubicBezTo>
                    <a:pt x="1324" y="954"/>
                    <a:pt x="2560" y="2014"/>
                    <a:pt x="3691" y="3161"/>
                  </a:cubicBezTo>
                  <a:cubicBezTo>
                    <a:pt x="3744" y="3232"/>
                    <a:pt x="3796" y="3286"/>
                    <a:pt x="3867" y="3338"/>
                  </a:cubicBezTo>
                  <a:lnTo>
                    <a:pt x="3902" y="3303"/>
                  </a:lnTo>
                  <a:lnTo>
                    <a:pt x="3902" y="3286"/>
                  </a:lnTo>
                  <a:cubicBezTo>
                    <a:pt x="3850" y="3232"/>
                    <a:pt x="3796" y="3180"/>
                    <a:pt x="3744" y="3144"/>
                  </a:cubicBezTo>
                  <a:cubicBezTo>
                    <a:pt x="3726" y="3109"/>
                    <a:pt x="3691" y="3091"/>
                    <a:pt x="3674" y="3055"/>
                  </a:cubicBezTo>
                  <a:cubicBezTo>
                    <a:pt x="2579" y="1943"/>
                    <a:pt x="1378" y="919"/>
                    <a:pt x="123" y="18"/>
                  </a:cubicBezTo>
                  <a:lnTo>
                    <a:pt x="123" y="1"/>
                  </a:ln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8"/>
            <p:cNvSpPr/>
            <p:nvPr/>
          </p:nvSpPr>
          <p:spPr>
            <a:xfrm>
              <a:off x="4111450" y="1682100"/>
              <a:ext cx="73300" cy="25875"/>
            </a:xfrm>
            <a:custGeom>
              <a:avLst/>
              <a:gdLst/>
              <a:ahLst/>
              <a:cxnLst/>
              <a:rect l="l" t="t" r="r" b="b"/>
              <a:pathLst>
                <a:path w="2932" h="1035" extrusionOk="0">
                  <a:moveTo>
                    <a:pt x="1614" y="1"/>
                  </a:moveTo>
                  <a:cubicBezTo>
                    <a:pt x="1428" y="1"/>
                    <a:pt x="1244" y="14"/>
                    <a:pt x="1060" y="49"/>
                  </a:cubicBezTo>
                  <a:cubicBezTo>
                    <a:pt x="688" y="119"/>
                    <a:pt x="335" y="296"/>
                    <a:pt x="88" y="579"/>
                  </a:cubicBezTo>
                  <a:cubicBezTo>
                    <a:pt x="53" y="632"/>
                    <a:pt x="0" y="685"/>
                    <a:pt x="0" y="755"/>
                  </a:cubicBezTo>
                  <a:cubicBezTo>
                    <a:pt x="17" y="880"/>
                    <a:pt x="159" y="950"/>
                    <a:pt x="283" y="985"/>
                  </a:cubicBezTo>
                  <a:cubicBezTo>
                    <a:pt x="430" y="1018"/>
                    <a:pt x="583" y="1034"/>
                    <a:pt x="736" y="1034"/>
                  </a:cubicBezTo>
                  <a:cubicBezTo>
                    <a:pt x="1079" y="1034"/>
                    <a:pt x="1426" y="955"/>
                    <a:pt x="1731" y="809"/>
                  </a:cubicBezTo>
                  <a:cubicBezTo>
                    <a:pt x="2014" y="685"/>
                    <a:pt x="2932" y="119"/>
                    <a:pt x="2190" y="32"/>
                  </a:cubicBezTo>
                  <a:cubicBezTo>
                    <a:pt x="1995" y="14"/>
                    <a:pt x="1803" y="1"/>
                    <a:pt x="161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8"/>
            <p:cNvSpPr/>
            <p:nvPr/>
          </p:nvSpPr>
          <p:spPr>
            <a:xfrm>
              <a:off x="4152500" y="1626900"/>
              <a:ext cx="26500" cy="62500"/>
            </a:xfrm>
            <a:custGeom>
              <a:avLst/>
              <a:gdLst/>
              <a:ahLst/>
              <a:cxnLst/>
              <a:rect l="l" t="t" r="r" b="b"/>
              <a:pathLst>
                <a:path w="1060" h="2500" extrusionOk="0">
                  <a:moveTo>
                    <a:pt x="369" y="0"/>
                  </a:moveTo>
                  <a:cubicBezTo>
                    <a:pt x="347" y="0"/>
                    <a:pt x="324" y="5"/>
                    <a:pt x="301" y="15"/>
                  </a:cubicBezTo>
                  <a:cubicBezTo>
                    <a:pt x="247" y="32"/>
                    <a:pt x="195" y="102"/>
                    <a:pt x="177" y="173"/>
                  </a:cubicBezTo>
                  <a:cubicBezTo>
                    <a:pt x="18" y="509"/>
                    <a:pt x="0" y="898"/>
                    <a:pt x="89" y="1268"/>
                  </a:cubicBezTo>
                  <a:cubicBezTo>
                    <a:pt x="177" y="1621"/>
                    <a:pt x="353" y="1957"/>
                    <a:pt x="530" y="2292"/>
                  </a:cubicBezTo>
                  <a:cubicBezTo>
                    <a:pt x="618" y="2440"/>
                    <a:pt x="693" y="2499"/>
                    <a:pt x="756" y="2499"/>
                  </a:cubicBezTo>
                  <a:cubicBezTo>
                    <a:pt x="975" y="2499"/>
                    <a:pt x="1060" y="1801"/>
                    <a:pt x="1060" y="1569"/>
                  </a:cubicBezTo>
                  <a:cubicBezTo>
                    <a:pt x="1060" y="1074"/>
                    <a:pt x="918" y="561"/>
                    <a:pt x="619" y="173"/>
                  </a:cubicBezTo>
                  <a:cubicBezTo>
                    <a:pt x="561" y="87"/>
                    <a:pt x="468" y="0"/>
                    <a:pt x="36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8"/>
            <p:cNvSpPr/>
            <p:nvPr/>
          </p:nvSpPr>
          <p:spPr>
            <a:xfrm>
              <a:off x="4558250" y="1700975"/>
              <a:ext cx="270225" cy="317025"/>
            </a:xfrm>
            <a:custGeom>
              <a:avLst/>
              <a:gdLst/>
              <a:ahLst/>
              <a:cxnLst/>
              <a:rect l="l" t="t" r="r" b="b"/>
              <a:pathLst>
                <a:path w="10809" h="12681" extrusionOk="0">
                  <a:moveTo>
                    <a:pt x="10808" y="0"/>
                  </a:moveTo>
                  <a:cubicBezTo>
                    <a:pt x="10808" y="0"/>
                    <a:pt x="9078" y="672"/>
                    <a:pt x="4538" y="4380"/>
                  </a:cubicBezTo>
                  <a:cubicBezTo>
                    <a:pt x="0" y="8089"/>
                    <a:pt x="689" y="12680"/>
                    <a:pt x="689" y="12680"/>
                  </a:cubicBezTo>
                  <a:cubicBezTo>
                    <a:pt x="689" y="12680"/>
                    <a:pt x="4839" y="10208"/>
                    <a:pt x="7470" y="7506"/>
                  </a:cubicBezTo>
                  <a:cubicBezTo>
                    <a:pt x="10084" y="4822"/>
                    <a:pt x="10808" y="0"/>
                    <a:pt x="10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8"/>
            <p:cNvSpPr/>
            <p:nvPr/>
          </p:nvSpPr>
          <p:spPr>
            <a:xfrm>
              <a:off x="4515875" y="1876375"/>
              <a:ext cx="193825" cy="286000"/>
            </a:xfrm>
            <a:custGeom>
              <a:avLst/>
              <a:gdLst/>
              <a:ahLst/>
              <a:cxnLst/>
              <a:rect l="l" t="t" r="r" b="b"/>
              <a:pathLst>
                <a:path w="7753" h="11440" extrusionOk="0">
                  <a:moveTo>
                    <a:pt x="7606" y="0"/>
                  </a:moveTo>
                  <a:cubicBezTo>
                    <a:pt x="7579" y="0"/>
                    <a:pt x="7551" y="10"/>
                    <a:pt x="7523" y="31"/>
                  </a:cubicBezTo>
                  <a:cubicBezTo>
                    <a:pt x="6570" y="649"/>
                    <a:pt x="5651" y="1338"/>
                    <a:pt x="4839" y="2132"/>
                  </a:cubicBezTo>
                  <a:cubicBezTo>
                    <a:pt x="4008" y="2928"/>
                    <a:pt x="3250" y="3792"/>
                    <a:pt x="2578" y="4729"/>
                  </a:cubicBezTo>
                  <a:cubicBezTo>
                    <a:pt x="1907" y="5664"/>
                    <a:pt x="1342" y="6653"/>
                    <a:pt x="865" y="7696"/>
                  </a:cubicBezTo>
                  <a:cubicBezTo>
                    <a:pt x="389" y="8737"/>
                    <a:pt x="0" y="9903"/>
                    <a:pt x="71" y="11122"/>
                  </a:cubicBezTo>
                  <a:lnTo>
                    <a:pt x="71" y="11139"/>
                  </a:lnTo>
                  <a:cubicBezTo>
                    <a:pt x="88" y="11315"/>
                    <a:pt x="247" y="11440"/>
                    <a:pt x="424" y="11440"/>
                  </a:cubicBezTo>
                  <a:cubicBezTo>
                    <a:pt x="601" y="11421"/>
                    <a:pt x="742" y="11263"/>
                    <a:pt x="723" y="11068"/>
                  </a:cubicBezTo>
                  <a:cubicBezTo>
                    <a:pt x="636" y="10027"/>
                    <a:pt x="935" y="8949"/>
                    <a:pt x="1378" y="7925"/>
                  </a:cubicBezTo>
                  <a:cubicBezTo>
                    <a:pt x="1801" y="6900"/>
                    <a:pt x="2331" y="5911"/>
                    <a:pt x="2967" y="4993"/>
                  </a:cubicBezTo>
                  <a:cubicBezTo>
                    <a:pt x="3584" y="4058"/>
                    <a:pt x="4291" y="3192"/>
                    <a:pt x="5086" y="2398"/>
                  </a:cubicBezTo>
                  <a:cubicBezTo>
                    <a:pt x="5880" y="1602"/>
                    <a:pt x="6746" y="879"/>
                    <a:pt x="7665" y="243"/>
                  </a:cubicBezTo>
                  <a:lnTo>
                    <a:pt x="7682" y="243"/>
                  </a:lnTo>
                  <a:cubicBezTo>
                    <a:pt x="7735" y="208"/>
                    <a:pt x="7752" y="119"/>
                    <a:pt x="7717" y="67"/>
                  </a:cubicBezTo>
                  <a:cubicBezTo>
                    <a:pt x="7685" y="24"/>
                    <a:pt x="7647" y="0"/>
                    <a:pt x="760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8"/>
            <p:cNvSpPr/>
            <p:nvPr/>
          </p:nvSpPr>
          <p:spPr>
            <a:xfrm>
              <a:off x="4525125" y="1841825"/>
              <a:ext cx="26075" cy="243325"/>
            </a:xfrm>
            <a:custGeom>
              <a:avLst/>
              <a:gdLst/>
              <a:ahLst/>
              <a:cxnLst/>
              <a:rect l="l" t="t" r="r" b="b"/>
              <a:pathLst>
                <a:path w="1043" h="9733" extrusionOk="0">
                  <a:moveTo>
                    <a:pt x="796" y="0"/>
                  </a:moveTo>
                  <a:cubicBezTo>
                    <a:pt x="742" y="0"/>
                    <a:pt x="725" y="36"/>
                    <a:pt x="725" y="88"/>
                  </a:cubicBezTo>
                  <a:cubicBezTo>
                    <a:pt x="777" y="1642"/>
                    <a:pt x="760" y="3215"/>
                    <a:pt x="636" y="4786"/>
                  </a:cubicBezTo>
                  <a:cubicBezTo>
                    <a:pt x="584" y="5563"/>
                    <a:pt x="495" y="6340"/>
                    <a:pt x="407" y="7117"/>
                  </a:cubicBezTo>
                  <a:cubicBezTo>
                    <a:pt x="301" y="7877"/>
                    <a:pt x="177" y="8654"/>
                    <a:pt x="19" y="9413"/>
                  </a:cubicBezTo>
                  <a:lnTo>
                    <a:pt x="19" y="9431"/>
                  </a:lnTo>
                  <a:cubicBezTo>
                    <a:pt x="0" y="9572"/>
                    <a:pt x="89" y="9695"/>
                    <a:pt x="231" y="9730"/>
                  </a:cubicBezTo>
                  <a:cubicBezTo>
                    <a:pt x="243" y="9732"/>
                    <a:pt x="255" y="9733"/>
                    <a:pt x="267" y="9733"/>
                  </a:cubicBezTo>
                  <a:cubicBezTo>
                    <a:pt x="393" y="9733"/>
                    <a:pt x="498" y="9647"/>
                    <a:pt x="530" y="9519"/>
                  </a:cubicBezTo>
                  <a:cubicBezTo>
                    <a:pt x="654" y="8725"/>
                    <a:pt x="742" y="7948"/>
                    <a:pt x="831" y="7152"/>
                  </a:cubicBezTo>
                  <a:cubicBezTo>
                    <a:pt x="902" y="6375"/>
                    <a:pt x="954" y="5581"/>
                    <a:pt x="972" y="4804"/>
                  </a:cubicBezTo>
                  <a:cubicBezTo>
                    <a:pt x="1043" y="3215"/>
                    <a:pt x="1008" y="1642"/>
                    <a:pt x="883" y="71"/>
                  </a:cubicBezTo>
                  <a:cubicBezTo>
                    <a:pt x="866" y="36"/>
                    <a:pt x="831" y="0"/>
                    <a:pt x="79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8"/>
            <p:cNvSpPr/>
            <p:nvPr/>
          </p:nvSpPr>
          <p:spPr>
            <a:xfrm>
              <a:off x="4473475" y="1727600"/>
              <a:ext cx="148800" cy="141800"/>
            </a:xfrm>
            <a:custGeom>
              <a:avLst/>
              <a:gdLst/>
              <a:ahLst/>
              <a:cxnLst/>
              <a:rect l="l" t="t" r="r" b="b"/>
              <a:pathLst>
                <a:path w="5952" h="5672" extrusionOk="0">
                  <a:moveTo>
                    <a:pt x="2941" y="0"/>
                  </a:moveTo>
                  <a:cubicBezTo>
                    <a:pt x="2853" y="0"/>
                    <a:pt x="2766" y="16"/>
                    <a:pt x="2685" y="48"/>
                  </a:cubicBezTo>
                  <a:cubicBezTo>
                    <a:pt x="2579" y="101"/>
                    <a:pt x="2490" y="154"/>
                    <a:pt x="2419" y="225"/>
                  </a:cubicBezTo>
                  <a:cubicBezTo>
                    <a:pt x="2384" y="260"/>
                    <a:pt x="2367" y="277"/>
                    <a:pt x="2349" y="313"/>
                  </a:cubicBezTo>
                  <a:lnTo>
                    <a:pt x="2332" y="313"/>
                  </a:lnTo>
                  <a:cubicBezTo>
                    <a:pt x="2243" y="419"/>
                    <a:pt x="2155" y="543"/>
                    <a:pt x="2085" y="649"/>
                  </a:cubicBezTo>
                  <a:cubicBezTo>
                    <a:pt x="2031" y="737"/>
                    <a:pt x="1979" y="807"/>
                    <a:pt x="1890" y="842"/>
                  </a:cubicBezTo>
                  <a:cubicBezTo>
                    <a:pt x="1853" y="857"/>
                    <a:pt x="1818" y="863"/>
                    <a:pt x="1783" y="863"/>
                  </a:cubicBezTo>
                  <a:cubicBezTo>
                    <a:pt x="1649" y="863"/>
                    <a:pt x="1526" y="768"/>
                    <a:pt x="1414" y="684"/>
                  </a:cubicBezTo>
                  <a:cubicBezTo>
                    <a:pt x="1395" y="666"/>
                    <a:pt x="1378" y="649"/>
                    <a:pt x="1360" y="649"/>
                  </a:cubicBezTo>
                  <a:cubicBezTo>
                    <a:pt x="1360" y="631"/>
                    <a:pt x="1343" y="631"/>
                    <a:pt x="1343" y="631"/>
                  </a:cubicBezTo>
                  <a:cubicBezTo>
                    <a:pt x="1181" y="515"/>
                    <a:pt x="965" y="429"/>
                    <a:pt x="766" y="429"/>
                  </a:cubicBezTo>
                  <a:cubicBezTo>
                    <a:pt x="662" y="429"/>
                    <a:pt x="562" y="453"/>
                    <a:pt x="477" y="508"/>
                  </a:cubicBezTo>
                  <a:cubicBezTo>
                    <a:pt x="460" y="525"/>
                    <a:pt x="442" y="543"/>
                    <a:pt x="425" y="543"/>
                  </a:cubicBezTo>
                  <a:lnTo>
                    <a:pt x="389" y="578"/>
                  </a:lnTo>
                  <a:cubicBezTo>
                    <a:pt x="300" y="666"/>
                    <a:pt x="248" y="790"/>
                    <a:pt x="213" y="913"/>
                  </a:cubicBezTo>
                  <a:cubicBezTo>
                    <a:pt x="1" y="1620"/>
                    <a:pt x="336" y="2326"/>
                    <a:pt x="460" y="3051"/>
                  </a:cubicBezTo>
                  <a:cubicBezTo>
                    <a:pt x="566" y="3597"/>
                    <a:pt x="547" y="4198"/>
                    <a:pt x="830" y="4675"/>
                  </a:cubicBezTo>
                  <a:cubicBezTo>
                    <a:pt x="1060" y="5064"/>
                    <a:pt x="1484" y="5311"/>
                    <a:pt x="1908" y="5452"/>
                  </a:cubicBezTo>
                  <a:cubicBezTo>
                    <a:pt x="2066" y="5523"/>
                    <a:pt x="2243" y="5558"/>
                    <a:pt x="2402" y="5611"/>
                  </a:cubicBezTo>
                  <a:cubicBezTo>
                    <a:pt x="2473" y="5611"/>
                    <a:pt x="2544" y="5629"/>
                    <a:pt x="2614" y="5646"/>
                  </a:cubicBezTo>
                  <a:cubicBezTo>
                    <a:pt x="2740" y="5659"/>
                    <a:pt x="2865" y="5671"/>
                    <a:pt x="2990" y="5671"/>
                  </a:cubicBezTo>
                  <a:cubicBezTo>
                    <a:pt x="3042" y="5671"/>
                    <a:pt x="3093" y="5669"/>
                    <a:pt x="3144" y="5664"/>
                  </a:cubicBezTo>
                  <a:lnTo>
                    <a:pt x="3196" y="5664"/>
                  </a:lnTo>
                  <a:cubicBezTo>
                    <a:pt x="3479" y="5629"/>
                    <a:pt x="3762" y="5523"/>
                    <a:pt x="4027" y="5347"/>
                  </a:cubicBezTo>
                  <a:cubicBezTo>
                    <a:pt x="4416" y="5064"/>
                    <a:pt x="4715" y="4711"/>
                    <a:pt x="4963" y="4304"/>
                  </a:cubicBezTo>
                  <a:cubicBezTo>
                    <a:pt x="5422" y="3562"/>
                    <a:pt x="5740" y="2733"/>
                    <a:pt x="5881" y="1867"/>
                  </a:cubicBezTo>
                  <a:cubicBezTo>
                    <a:pt x="5916" y="1584"/>
                    <a:pt x="5951" y="1285"/>
                    <a:pt x="5846" y="1002"/>
                  </a:cubicBezTo>
                  <a:cubicBezTo>
                    <a:pt x="5775" y="790"/>
                    <a:pt x="5598" y="614"/>
                    <a:pt x="5386" y="543"/>
                  </a:cubicBezTo>
                  <a:cubicBezTo>
                    <a:pt x="5369" y="525"/>
                    <a:pt x="5351" y="525"/>
                    <a:pt x="5334" y="525"/>
                  </a:cubicBezTo>
                  <a:cubicBezTo>
                    <a:pt x="5280" y="508"/>
                    <a:pt x="5245" y="508"/>
                    <a:pt x="5193" y="508"/>
                  </a:cubicBezTo>
                  <a:cubicBezTo>
                    <a:pt x="4822" y="522"/>
                    <a:pt x="4505" y="903"/>
                    <a:pt x="4159" y="903"/>
                  </a:cubicBezTo>
                  <a:cubicBezTo>
                    <a:pt x="4110" y="903"/>
                    <a:pt x="4060" y="895"/>
                    <a:pt x="4009" y="878"/>
                  </a:cubicBezTo>
                  <a:cubicBezTo>
                    <a:pt x="3921" y="826"/>
                    <a:pt x="3851" y="772"/>
                    <a:pt x="3797" y="701"/>
                  </a:cubicBezTo>
                  <a:cubicBezTo>
                    <a:pt x="3780" y="666"/>
                    <a:pt x="3745" y="631"/>
                    <a:pt x="3726" y="595"/>
                  </a:cubicBezTo>
                  <a:cubicBezTo>
                    <a:pt x="3656" y="472"/>
                    <a:pt x="3585" y="348"/>
                    <a:pt x="3479" y="242"/>
                  </a:cubicBezTo>
                  <a:cubicBezTo>
                    <a:pt x="3345" y="83"/>
                    <a:pt x="3141" y="0"/>
                    <a:pt x="2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8"/>
            <p:cNvSpPr/>
            <p:nvPr/>
          </p:nvSpPr>
          <p:spPr>
            <a:xfrm>
              <a:off x="4484075" y="1740275"/>
              <a:ext cx="56075" cy="130725"/>
            </a:xfrm>
            <a:custGeom>
              <a:avLst/>
              <a:gdLst/>
              <a:ahLst/>
              <a:cxnLst/>
              <a:rect l="l" t="t" r="r" b="b"/>
              <a:pathLst>
                <a:path w="2243" h="5229" extrusionOk="0">
                  <a:moveTo>
                    <a:pt x="53" y="1"/>
                  </a:moveTo>
                  <a:cubicBezTo>
                    <a:pt x="36" y="18"/>
                    <a:pt x="18" y="36"/>
                    <a:pt x="1" y="36"/>
                  </a:cubicBezTo>
                  <a:cubicBezTo>
                    <a:pt x="107" y="512"/>
                    <a:pt x="177" y="990"/>
                    <a:pt x="229" y="1466"/>
                  </a:cubicBezTo>
                  <a:cubicBezTo>
                    <a:pt x="318" y="2278"/>
                    <a:pt x="424" y="3090"/>
                    <a:pt x="795" y="3815"/>
                  </a:cubicBezTo>
                  <a:cubicBezTo>
                    <a:pt x="1060" y="4345"/>
                    <a:pt x="1484" y="4786"/>
                    <a:pt x="1978" y="5104"/>
                  </a:cubicBezTo>
                  <a:cubicBezTo>
                    <a:pt x="2049" y="5139"/>
                    <a:pt x="2137" y="5193"/>
                    <a:pt x="2207" y="5228"/>
                  </a:cubicBezTo>
                  <a:lnTo>
                    <a:pt x="2243" y="5174"/>
                  </a:lnTo>
                  <a:cubicBezTo>
                    <a:pt x="2226" y="5157"/>
                    <a:pt x="2207" y="5157"/>
                    <a:pt x="2190" y="5139"/>
                  </a:cubicBezTo>
                  <a:cubicBezTo>
                    <a:pt x="1625" y="4840"/>
                    <a:pt x="1148" y="4362"/>
                    <a:pt x="848" y="3797"/>
                  </a:cubicBezTo>
                  <a:cubicBezTo>
                    <a:pt x="477" y="3074"/>
                    <a:pt x="389" y="2261"/>
                    <a:pt x="300" y="1466"/>
                  </a:cubicBezTo>
                  <a:cubicBezTo>
                    <a:pt x="229" y="971"/>
                    <a:pt x="177" y="477"/>
                    <a:pt x="53"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 name="Google Shape;448;p8"/>
            <p:cNvSpPr/>
            <p:nvPr/>
          </p:nvSpPr>
          <p:spPr>
            <a:xfrm>
              <a:off x="4506150" y="1743350"/>
              <a:ext cx="40175" cy="124100"/>
            </a:xfrm>
            <a:custGeom>
              <a:avLst/>
              <a:gdLst/>
              <a:ahLst/>
              <a:cxnLst/>
              <a:rect l="l" t="t" r="r" b="b"/>
              <a:pathLst>
                <a:path w="1607" h="4964" extrusionOk="0">
                  <a:moveTo>
                    <a:pt x="36" y="1"/>
                  </a:moveTo>
                  <a:lnTo>
                    <a:pt x="36" y="1"/>
                  </a:lnTo>
                  <a:cubicBezTo>
                    <a:pt x="1" y="919"/>
                    <a:pt x="71" y="1714"/>
                    <a:pt x="248" y="2438"/>
                  </a:cubicBezTo>
                  <a:cubicBezTo>
                    <a:pt x="495" y="3445"/>
                    <a:pt x="954" y="4310"/>
                    <a:pt x="1572" y="4964"/>
                  </a:cubicBezTo>
                  <a:lnTo>
                    <a:pt x="1607" y="4928"/>
                  </a:lnTo>
                  <a:cubicBezTo>
                    <a:pt x="1006" y="4274"/>
                    <a:pt x="547" y="3410"/>
                    <a:pt x="318" y="2421"/>
                  </a:cubicBezTo>
                  <a:cubicBezTo>
                    <a:pt x="142" y="1714"/>
                    <a:pt x="71" y="937"/>
                    <a:pt x="107" y="54"/>
                  </a:cubicBezTo>
                  <a:cubicBezTo>
                    <a:pt x="88" y="36"/>
                    <a:pt x="71" y="19"/>
                    <a:pt x="53" y="19"/>
                  </a:cubicBezTo>
                  <a:cubicBezTo>
                    <a:pt x="53" y="1"/>
                    <a:pt x="36" y="1"/>
                    <a:pt x="36"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 name="Google Shape;449;p8"/>
            <p:cNvSpPr/>
            <p:nvPr/>
          </p:nvSpPr>
          <p:spPr>
            <a:xfrm>
              <a:off x="4527350" y="1733225"/>
              <a:ext cx="24275" cy="134650"/>
            </a:xfrm>
            <a:custGeom>
              <a:avLst/>
              <a:gdLst/>
              <a:ahLst/>
              <a:cxnLst/>
              <a:rect l="l" t="t" r="r" b="b"/>
              <a:pathLst>
                <a:path w="971" h="5386" extrusionOk="0">
                  <a:moveTo>
                    <a:pt x="264" y="0"/>
                  </a:moveTo>
                  <a:cubicBezTo>
                    <a:pt x="229" y="35"/>
                    <a:pt x="212" y="52"/>
                    <a:pt x="194" y="88"/>
                  </a:cubicBezTo>
                  <a:lnTo>
                    <a:pt x="177" y="88"/>
                  </a:lnTo>
                  <a:cubicBezTo>
                    <a:pt x="0" y="1889"/>
                    <a:pt x="476" y="3744"/>
                    <a:pt x="919" y="5386"/>
                  </a:cubicBezTo>
                  <a:lnTo>
                    <a:pt x="971" y="5369"/>
                  </a:lnTo>
                  <a:cubicBezTo>
                    <a:pt x="547" y="3709"/>
                    <a:pt x="53" y="1837"/>
                    <a:pt x="26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8"/>
            <p:cNvSpPr/>
            <p:nvPr/>
          </p:nvSpPr>
          <p:spPr>
            <a:xfrm>
              <a:off x="4552950" y="1740700"/>
              <a:ext cx="55200" cy="123650"/>
            </a:xfrm>
            <a:custGeom>
              <a:avLst/>
              <a:gdLst/>
              <a:ahLst/>
              <a:cxnLst/>
              <a:rect l="l" t="t" r="r" b="b"/>
              <a:pathLst>
                <a:path w="2208" h="4946" extrusionOk="0">
                  <a:moveTo>
                    <a:pt x="2155" y="1"/>
                  </a:moveTo>
                  <a:cubicBezTo>
                    <a:pt x="1908" y="1220"/>
                    <a:pt x="1519" y="2385"/>
                    <a:pt x="990" y="3516"/>
                  </a:cubicBezTo>
                  <a:cubicBezTo>
                    <a:pt x="759" y="3992"/>
                    <a:pt x="495" y="4469"/>
                    <a:pt x="88" y="4823"/>
                  </a:cubicBezTo>
                  <a:cubicBezTo>
                    <a:pt x="53" y="4858"/>
                    <a:pt x="36" y="4875"/>
                    <a:pt x="1" y="4893"/>
                  </a:cubicBezTo>
                  <a:lnTo>
                    <a:pt x="36" y="4945"/>
                  </a:lnTo>
                  <a:cubicBezTo>
                    <a:pt x="53" y="4945"/>
                    <a:pt x="53" y="4945"/>
                    <a:pt x="53" y="4928"/>
                  </a:cubicBezTo>
                  <a:cubicBezTo>
                    <a:pt x="512" y="4557"/>
                    <a:pt x="795" y="4045"/>
                    <a:pt x="1042" y="3533"/>
                  </a:cubicBezTo>
                  <a:cubicBezTo>
                    <a:pt x="1590" y="2421"/>
                    <a:pt x="1978" y="1237"/>
                    <a:pt x="2207" y="19"/>
                  </a:cubicBezTo>
                  <a:cubicBezTo>
                    <a:pt x="2190" y="1"/>
                    <a:pt x="2172" y="1"/>
                    <a:pt x="2155"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8"/>
            <p:cNvSpPr/>
            <p:nvPr/>
          </p:nvSpPr>
          <p:spPr>
            <a:xfrm>
              <a:off x="4551600" y="1742475"/>
              <a:ext cx="16800" cy="127175"/>
            </a:xfrm>
            <a:custGeom>
              <a:avLst/>
              <a:gdLst/>
              <a:ahLst/>
              <a:cxnLst/>
              <a:rect l="l" t="t" r="r" b="b"/>
              <a:pathLst>
                <a:path w="672" h="5087" extrusionOk="0">
                  <a:moveTo>
                    <a:pt x="601" y="0"/>
                  </a:moveTo>
                  <a:cubicBezTo>
                    <a:pt x="566" y="1625"/>
                    <a:pt x="372" y="3250"/>
                    <a:pt x="55" y="4822"/>
                  </a:cubicBezTo>
                  <a:cubicBezTo>
                    <a:pt x="36" y="4910"/>
                    <a:pt x="19" y="4980"/>
                    <a:pt x="1" y="5069"/>
                  </a:cubicBezTo>
                  <a:lnTo>
                    <a:pt x="19" y="5069"/>
                  </a:lnTo>
                  <a:lnTo>
                    <a:pt x="71" y="5086"/>
                  </a:lnTo>
                  <a:lnTo>
                    <a:pt x="71" y="5069"/>
                  </a:lnTo>
                  <a:cubicBezTo>
                    <a:pt x="90" y="4999"/>
                    <a:pt x="107" y="4928"/>
                    <a:pt x="107" y="4857"/>
                  </a:cubicBezTo>
                  <a:cubicBezTo>
                    <a:pt x="125" y="4822"/>
                    <a:pt x="125" y="4787"/>
                    <a:pt x="142" y="4752"/>
                  </a:cubicBezTo>
                  <a:cubicBezTo>
                    <a:pt x="443" y="3214"/>
                    <a:pt x="620" y="1660"/>
                    <a:pt x="672" y="106"/>
                  </a:cubicBezTo>
                  <a:cubicBezTo>
                    <a:pt x="655" y="71"/>
                    <a:pt x="620" y="36"/>
                    <a:pt x="601"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 name="Google Shape;452;p8"/>
            <p:cNvSpPr/>
            <p:nvPr/>
          </p:nvSpPr>
          <p:spPr>
            <a:xfrm>
              <a:off x="4498625" y="1829625"/>
              <a:ext cx="51750" cy="44875"/>
            </a:xfrm>
            <a:custGeom>
              <a:avLst/>
              <a:gdLst/>
              <a:ahLst/>
              <a:cxnLst/>
              <a:rect l="l" t="t" r="r" b="b"/>
              <a:pathLst>
                <a:path w="2070" h="1795" extrusionOk="0">
                  <a:moveTo>
                    <a:pt x="225" y="1"/>
                  </a:moveTo>
                  <a:cubicBezTo>
                    <a:pt x="182" y="1"/>
                    <a:pt x="141" y="13"/>
                    <a:pt x="107" y="46"/>
                  </a:cubicBezTo>
                  <a:cubicBezTo>
                    <a:pt x="1" y="117"/>
                    <a:pt x="36" y="277"/>
                    <a:pt x="71" y="383"/>
                  </a:cubicBezTo>
                  <a:cubicBezTo>
                    <a:pt x="266" y="859"/>
                    <a:pt x="601" y="1247"/>
                    <a:pt x="1025" y="1513"/>
                  </a:cubicBezTo>
                  <a:cubicBezTo>
                    <a:pt x="1183" y="1607"/>
                    <a:pt x="1596" y="1795"/>
                    <a:pt x="1831" y="1795"/>
                  </a:cubicBezTo>
                  <a:cubicBezTo>
                    <a:pt x="1992" y="1795"/>
                    <a:pt x="2070" y="1707"/>
                    <a:pt x="1926" y="1442"/>
                  </a:cubicBezTo>
                  <a:cubicBezTo>
                    <a:pt x="1750" y="1106"/>
                    <a:pt x="1538" y="788"/>
                    <a:pt x="1291" y="524"/>
                  </a:cubicBezTo>
                  <a:cubicBezTo>
                    <a:pt x="1025" y="258"/>
                    <a:pt x="672" y="65"/>
                    <a:pt x="302" y="11"/>
                  </a:cubicBezTo>
                  <a:cubicBezTo>
                    <a:pt x="276" y="5"/>
                    <a:pt x="250" y="1"/>
                    <a:pt x="22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 name="Google Shape;453;p8"/>
            <p:cNvSpPr/>
            <p:nvPr/>
          </p:nvSpPr>
          <p:spPr>
            <a:xfrm>
              <a:off x="4542625" y="1828725"/>
              <a:ext cx="49625" cy="46100"/>
            </a:xfrm>
            <a:custGeom>
              <a:avLst/>
              <a:gdLst/>
              <a:ahLst/>
              <a:cxnLst/>
              <a:rect l="l" t="t" r="r" b="b"/>
              <a:pathLst>
                <a:path w="1985" h="1844" extrusionOk="0">
                  <a:moveTo>
                    <a:pt x="1771" y="1"/>
                  </a:moveTo>
                  <a:cubicBezTo>
                    <a:pt x="1743" y="1"/>
                    <a:pt x="1714" y="5"/>
                    <a:pt x="1685" y="12"/>
                  </a:cubicBezTo>
                  <a:cubicBezTo>
                    <a:pt x="1314" y="65"/>
                    <a:pt x="979" y="277"/>
                    <a:pt x="731" y="560"/>
                  </a:cubicBezTo>
                  <a:cubicBezTo>
                    <a:pt x="466" y="824"/>
                    <a:pt x="289" y="1160"/>
                    <a:pt x="131" y="1495"/>
                  </a:cubicBezTo>
                  <a:cubicBezTo>
                    <a:pt x="0" y="1756"/>
                    <a:pt x="67" y="1844"/>
                    <a:pt x="213" y="1844"/>
                  </a:cubicBezTo>
                  <a:cubicBezTo>
                    <a:pt x="441" y="1844"/>
                    <a:pt x="863" y="1628"/>
                    <a:pt x="1014" y="1530"/>
                  </a:cubicBezTo>
                  <a:cubicBezTo>
                    <a:pt x="1438" y="1248"/>
                    <a:pt x="1756" y="842"/>
                    <a:pt x="1932" y="383"/>
                  </a:cubicBezTo>
                  <a:cubicBezTo>
                    <a:pt x="1968" y="259"/>
                    <a:pt x="1985" y="101"/>
                    <a:pt x="1879" y="30"/>
                  </a:cubicBezTo>
                  <a:cubicBezTo>
                    <a:pt x="1848" y="9"/>
                    <a:pt x="1810" y="1"/>
                    <a:pt x="177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4" name="Google Shape;454;p8"/>
          <p:cNvGrpSpPr/>
          <p:nvPr/>
        </p:nvGrpSpPr>
        <p:grpSpPr>
          <a:xfrm rot="5629027">
            <a:off x="191283" y="55943"/>
            <a:ext cx="2473761" cy="2585727"/>
            <a:chOff x="3840375" y="1558675"/>
            <a:chExt cx="988100" cy="1377175"/>
          </a:xfrm>
        </p:grpSpPr>
        <p:sp>
          <p:nvSpPr>
            <p:cNvPr id="455" name="Google Shape;455;p8"/>
            <p:cNvSpPr/>
            <p:nvPr/>
          </p:nvSpPr>
          <p:spPr>
            <a:xfrm>
              <a:off x="4197100" y="1580300"/>
              <a:ext cx="589875" cy="1355550"/>
            </a:xfrm>
            <a:custGeom>
              <a:avLst/>
              <a:gdLst/>
              <a:ahLst/>
              <a:cxnLst/>
              <a:rect l="l" t="t" r="r" b="b"/>
              <a:pathLst>
                <a:path w="23595" h="54222" extrusionOk="0">
                  <a:moveTo>
                    <a:pt x="768" y="0"/>
                  </a:moveTo>
                  <a:cubicBezTo>
                    <a:pt x="522" y="0"/>
                    <a:pt x="288" y="137"/>
                    <a:pt x="177" y="360"/>
                  </a:cubicBezTo>
                  <a:cubicBezTo>
                    <a:pt x="0" y="695"/>
                    <a:pt x="142" y="1083"/>
                    <a:pt x="460" y="1260"/>
                  </a:cubicBezTo>
                  <a:cubicBezTo>
                    <a:pt x="1571" y="1825"/>
                    <a:pt x="2560" y="2637"/>
                    <a:pt x="3338" y="3626"/>
                  </a:cubicBezTo>
                  <a:cubicBezTo>
                    <a:pt x="3780" y="4191"/>
                    <a:pt x="4150" y="4810"/>
                    <a:pt x="4538" y="5463"/>
                  </a:cubicBezTo>
                  <a:cubicBezTo>
                    <a:pt x="4839" y="5957"/>
                    <a:pt x="5139" y="6487"/>
                    <a:pt x="5492" y="6965"/>
                  </a:cubicBezTo>
                  <a:cubicBezTo>
                    <a:pt x="6040" y="7759"/>
                    <a:pt x="6676" y="8484"/>
                    <a:pt x="7276" y="9172"/>
                  </a:cubicBezTo>
                  <a:cubicBezTo>
                    <a:pt x="7771" y="9720"/>
                    <a:pt x="8265" y="10285"/>
                    <a:pt x="8706" y="10867"/>
                  </a:cubicBezTo>
                  <a:cubicBezTo>
                    <a:pt x="11515" y="14594"/>
                    <a:pt x="12627" y="19751"/>
                    <a:pt x="12203" y="27097"/>
                  </a:cubicBezTo>
                  <a:cubicBezTo>
                    <a:pt x="12186" y="27521"/>
                    <a:pt x="12151" y="27945"/>
                    <a:pt x="12132" y="28369"/>
                  </a:cubicBezTo>
                  <a:cubicBezTo>
                    <a:pt x="11974" y="30682"/>
                    <a:pt x="11814" y="33066"/>
                    <a:pt x="12238" y="35398"/>
                  </a:cubicBezTo>
                  <a:cubicBezTo>
                    <a:pt x="12591" y="37375"/>
                    <a:pt x="13333" y="39247"/>
                    <a:pt x="14058" y="41049"/>
                  </a:cubicBezTo>
                  <a:cubicBezTo>
                    <a:pt x="15841" y="45445"/>
                    <a:pt x="18049" y="50938"/>
                    <a:pt x="22552" y="54099"/>
                  </a:cubicBezTo>
                  <a:cubicBezTo>
                    <a:pt x="22669" y="54181"/>
                    <a:pt x="22805" y="54221"/>
                    <a:pt x="22939" y="54221"/>
                  </a:cubicBezTo>
                  <a:cubicBezTo>
                    <a:pt x="23151" y="54221"/>
                    <a:pt x="23359" y="54124"/>
                    <a:pt x="23488" y="53941"/>
                  </a:cubicBezTo>
                  <a:cubicBezTo>
                    <a:pt x="23559" y="53816"/>
                    <a:pt x="23594" y="53693"/>
                    <a:pt x="23594" y="53552"/>
                  </a:cubicBezTo>
                  <a:cubicBezTo>
                    <a:pt x="23594" y="53340"/>
                    <a:pt x="23505" y="53145"/>
                    <a:pt x="23312" y="53004"/>
                  </a:cubicBezTo>
                  <a:cubicBezTo>
                    <a:pt x="19144" y="50072"/>
                    <a:pt x="17006" y="44793"/>
                    <a:pt x="15294" y="40536"/>
                  </a:cubicBezTo>
                  <a:cubicBezTo>
                    <a:pt x="14605" y="38805"/>
                    <a:pt x="13881" y="37004"/>
                    <a:pt x="13545" y="35167"/>
                  </a:cubicBezTo>
                  <a:cubicBezTo>
                    <a:pt x="13157" y="32977"/>
                    <a:pt x="13298" y="30682"/>
                    <a:pt x="13457" y="28456"/>
                  </a:cubicBezTo>
                  <a:cubicBezTo>
                    <a:pt x="13474" y="28033"/>
                    <a:pt x="13510" y="27609"/>
                    <a:pt x="13528" y="27185"/>
                  </a:cubicBezTo>
                  <a:cubicBezTo>
                    <a:pt x="13811" y="22346"/>
                    <a:pt x="13722" y="15317"/>
                    <a:pt x="9766" y="10073"/>
                  </a:cubicBezTo>
                  <a:cubicBezTo>
                    <a:pt x="9290" y="9437"/>
                    <a:pt x="8777" y="8854"/>
                    <a:pt x="8282" y="8289"/>
                  </a:cubicBezTo>
                  <a:cubicBezTo>
                    <a:pt x="7665" y="7601"/>
                    <a:pt x="7081" y="6929"/>
                    <a:pt x="6587" y="6205"/>
                  </a:cubicBezTo>
                  <a:cubicBezTo>
                    <a:pt x="6269" y="5764"/>
                    <a:pt x="5987" y="5286"/>
                    <a:pt x="5687" y="4792"/>
                  </a:cubicBezTo>
                  <a:cubicBezTo>
                    <a:pt x="5280" y="4121"/>
                    <a:pt x="4875" y="3433"/>
                    <a:pt x="4380" y="2797"/>
                  </a:cubicBezTo>
                  <a:cubicBezTo>
                    <a:pt x="3497" y="1667"/>
                    <a:pt x="2349" y="713"/>
                    <a:pt x="1077" y="77"/>
                  </a:cubicBezTo>
                  <a:cubicBezTo>
                    <a:pt x="977" y="25"/>
                    <a:pt x="871" y="0"/>
                    <a:pt x="768"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8"/>
            <p:cNvSpPr/>
            <p:nvPr/>
          </p:nvSpPr>
          <p:spPr>
            <a:xfrm>
              <a:off x="4100850" y="1858975"/>
              <a:ext cx="336450" cy="91100"/>
            </a:xfrm>
            <a:custGeom>
              <a:avLst/>
              <a:gdLst/>
              <a:ahLst/>
              <a:cxnLst/>
              <a:rect l="l" t="t" r="r" b="b"/>
              <a:pathLst>
                <a:path w="13458" h="3644" extrusionOk="0">
                  <a:moveTo>
                    <a:pt x="7167" y="1"/>
                  </a:moveTo>
                  <a:cubicBezTo>
                    <a:pt x="6887" y="1"/>
                    <a:pt x="6610" y="7"/>
                    <a:pt x="6340" y="21"/>
                  </a:cubicBezTo>
                  <a:cubicBezTo>
                    <a:pt x="3196" y="179"/>
                    <a:pt x="1" y="2722"/>
                    <a:pt x="1" y="2722"/>
                  </a:cubicBezTo>
                  <a:cubicBezTo>
                    <a:pt x="1" y="2722"/>
                    <a:pt x="1449" y="3306"/>
                    <a:pt x="6358" y="3624"/>
                  </a:cubicBezTo>
                  <a:cubicBezTo>
                    <a:pt x="6577" y="3637"/>
                    <a:pt x="6790" y="3643"/>
                    <a:pt x="6998" y="3643"/>
                  </a:cubicBezTo>
                  <a:cubicBezTo>
                    <a:pt x="11458" y="3643"/>
                    <a:pt x="13458" y="709"/>
                    <a:pt x="13458" y="709"/>
                  </a:cubicBezTo>
                  <a:cubicBezTo>
                    <a:pt x="13458" y="709"/>
                    <a:pt x="10138" y="1"/>
                    <a:pt x="7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 name="Google Shape;457;p8"/>
            <p:cNvSpPr/>
            <p:nvPr/>
          </p:nvSpPr>
          <p:spPr>
            <a:xfrm>
              <a:off x="3840375" y="1658250"/>
              <a:ext cx="378825" cy="135800"/>
            </a:xfrm>
            <a:custGeom>
              <a:avLst/>
              <a:gdLst/>
              <a:ahLst/>
              <a:cxnLst/>
              <a:rect l="l" t="t" r="r" b="b"/>
              <a:pathLst>
                <a:path w="15153" h="5432" extrusionOk="0">
                  <a:moveTo>
                    <a:pt x="4528" y="1"/>
                  </a:moveTo>
                  <a:cubicBezTo>
                    <a:pt x="2106" y="1"/>
                    <a:pt x="0" y="614"/>
                    <a:pt x="0" y="614"/>
                  </a:cubicBezTo>
                  <a:cubicBezTo>
                    <a:pt x="0" y="614"/>
                    <a:pt x="1272" y="1869"/>
                    <a:pt x="6339" y="4341"/>
                  </a:cubicBezTo>
                  <a:cubicBezTo>
                    <a:pt x="8035" y="5159"/>
                    <a:pt x="9579" y="5432"/>
                    <a:pt x="10885" y="5432"/>
                  </a:cubicBezTo>
                  <a:cubicBezTo>
                    <a:pt x="13496" y="5432"/>
                    <a:pt x="15152" y="4341"/>
                    <a:pt x="15152" y="4341"/>
                  </a:cubicBezTo>
                  <a:cubicBezTo>
                    <a:pt x="15152" y="4341"/>
                    <a:pt x="11303" y="1709"/>
                    <a:pt x="7893" y="508"/>
                  </a:cubicBezTo>
                  <a:cubicBezTo>
                    <a:pt x="6821" y="130"/>
                    <a:pt x="5641" y="1"/>
                    <a:pt x="4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 name="Google Shape;458;p8"/>
            <p:cNvSpPr/>
            <p:nvPr/>
          </p:nvSpPr>
          <p:spPr>
            <a:xfrm>
              <a:off x="4109675" y="1738400"/>
              <a:ext cx="369550" cy="174275"/>
            </a:xfrm>
            <a:custGeom>
              <a:avLst/>
              <a:gdLst/>
              <a:ahLst/>
              <a:cxnLst/>
              <a:rect l="l" t="t" r="r" b="b"/>
              <a:pathLst>
                <a:path w="14782" h="6971" extrusionOk="0">
                  <a:moveTo>
                    <a:pt x="113" y="0"/>
                  </a:moveTo>
                  <a:cubicBezTo>
                    <a:pt x="70" y="0"/>
                    <a:pt x="33" y="32"/>
                    <a:pt x="18" y="76"/>
                  </a:cubicBezTo>
                  <a:cubicBezTo>
                    <a:pt x="1" y="146"/>
                    <a:pt x="36" y="199"/>
                    <a:pt x="88" y="217"/>
                  </a:cubicBezTo>
                  <a:cubicBezTo>
                    <a:pt x="2631" y="853"/>
                    <a:pt x="5157" y="1611"/>
                    <a:pt x="7541" y="2654"/>
                  </a:cubicBezTo>
                  <a:cubicBezTo>
                    <a:pt x="9926" y="3714"/>
                    <a:pt x="12186" y="5073"/>
                    <a:pt x="14040" y="6857"/>
                  </a:cubicBezTo>
                  <a:cubicBezTo>
                    <a:pt x="14040" y="6857"/>
                    <a:pt x="14040" y="6874"/>
                    <a:pt x="14058" y="6874"/>
                  </a:cubicBezTo>
                  <a:cubicBezTo>
                    <a:pt x="14130" y="6939"/>
                    <a:pt x="14225" y="6970"/>
                    <a:pt x="14320" y="6970"/>
                  </a:cubicBezTo>
                  <a:cubicBezTo>
                    <a:pt x="14433" y="6970"/>
                    <a:pt x="14547" y="6926"/>
                    <a:pt x="14623" y="6839"/>
                  </a:cubicBezTo>
                  <a:cubicBezTo>
                    <a:pt x="14782" y="6662"/>
                    <a:pt x="14765" y="6415"/>
                    <a:pt x="14588" y="6257"/>
                  </a:cubicBezTo>
                  <a:cubicBezTo>
                    <a:pt x="12575" y="4472"/>
                    <a:pt x="10208" y="3165"/>
                    <a:pt x="7753" y="2176"/>
                  </a:cubicBezTo>
                  <a:cubicBezTo>
                    <a:pt x="5280" y="1206"/>
                    <a:pt x="2720" y="535"/>
                    <a:pt x="142" y="5"/>
                  </a:cubicBezTo>
                  <a:cubicBezTo>
                    <a:pt x="132" y="2"/>
                    <a:pt x="123" y="0"/>
                    <a:pt x="113"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8"/>
            <p:cNvSpPr/>
            <p:nvPr/>
          </p:nvSpPr>
          <p:spPr>
            <a:xfrm>
              <a:off x="4144550" y="1670225"/>
              <a:ext cx="196925" cy="150700"/>
            </a:xfrm>
            <a:custGeom>
              <a:avLst/>
              <a:gdLst/>
              <a:ahLst/>
              <a:cxnLst/>
              <a:rect l="l" t="t" r="r" b="b"/>
              <a:pathLst>
                <a:path w="7877" h="6028" extrusionOk="0">
                  <a:moveTo>
                    <a:pt x="92" y="0"/>
                  </a:moveTo>
                  <a:cubicBezTo>
                    <a:pt x="68" y="0"/>
                    <a:pt x="46" y="9"/>
                    <a:pt x="35" y="29"/>
                  </a:cubicBezTo>
                  <a:cubicBezTo>
                    <a:pt x="0" y="65"/>
                    <a:pt x="19" y="118"/>
                    <a:pt x="54" y="135"/>
                  </a:cubicBezTo>
                  <a:cubicBezTo>
                    <a:pt x="1396" y="966"/>
                    <a:pt x="2668" y="1866"/>
                    <a:pt x="3904" y="2838"/>
                  </a:cubicBezTo>
                  <a:cubicBezTo>
                    <a:pt x="4521" y="3314"/>
                    <a:pt x="5122" y="3827"/>
                    <a:pt x="5705" y="4338"/>
                  </a:cubicBezTo>
                  <a:cubicBezTo>
                    <a:pt x="6287" y="4851"/>
                    <a:pt x="6852" y="5398"/>
                    <a:pt x="7400" y="5946"/>
                  </a:cubicBezTo>
                  <a:lnTo>
                    <a:pt x="7400" y="5963"/>
                  </a:lnTo>
                  <a:cubicBezTo>
                    <a:pt x="7451" y="6006"/>
                    <a:pt x="7514" y="6028"/>
                    <a:pt x="7577" y="6028"/>
                  </a:cubicBezTo>
                  <a:cubicBezTo>
                    <a:pt x="7646" y="6028"/>
                    <a:pt x="7715" y="6001"/>
                    <a:pt x="7771" y="5946"/>
                  </a:cubicBezTo>
                  <a:cubicBezTo>
                    <a:pt x="7877" y="5857"/>
                    <a:pt x="7860" y="5681"/>
                    <a:pt x="7771" y="5593"/>
                  </a:cubicBezTo>
                  <a:cubicBezTo>
                    <a:pt x="7189" y="5028"/>
                    <a:pt x="6588" y="4515"/>
                    <a:pt x="5969" y="4020"/>
                  </a:cubicBezTo>
                  <a:cubicBezTo>
                    <a:pt x="5369" y="3526"/>
                    <a:pt x="4751" y="3032"/>
                    <a:pt x="4097" y="2572"/>
                  </a:cubicBezTo>
                  <a:cubicBezTo>
                    <a:pt x="2826" y="1637"/>
                    <a:pt x="1502" y="789"/>
                    <a:pt x="141" y="12"/>
                  </a:cubicBezTo>
                  <a:cubicBezTo>
                    <a:pt x="127" y="5"/>
                    <a:pt x="109" y="0"/>
                    <a:pt x="92"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 name="Google Shape;460;p8"/>
            <p:cNvSpPr/>
            <p:nvPr/>
          </p:nvSpPr>
          <p:spPr>
            <a:xfrm>
              <a:off x="4027975" y="1558675"/>
              <a:ext cx="149725" cy="156050"/>
            </a:xfrm>
            <a:custGeom>
              <a:avLst/>
              <a:gdLst/>
              <a:ahLst/>
              <a:cxnLst/>
              <a:rect l="l" t="t" r="r" b="b"/>
              <a:pathLst>
                <a:path w="5989" h="6242" extrusionOk="0">
                  <a:moveTo>
                    <a:pt x="3217" y="0"/>
                  </a:moveTo>
                  <a:cubicBezTo>
                    <a:pt x="3059" y="0"/>
                    <a:pt x="2899" y="47"/>
                    <a:pt x="2774" y="147"/>
                  </a:cubicBezTo>
                  <a:cubicBezTo>
                    <a:pt x="2756" y="147"/>
                    <a:pt x="2739" y="165"/>
                    <a:pt x="2721" y="182"/>
                  </a:cubicBezTo>
                  <a:cubicBezTo>
                    <a:pt x="2685" y="218"/>
                    <a:pt x="2668" y="253"/>
                    <a:pt x="2633" y="288"/>
                  </a:cubicBezTo>
                  <a:cubicBezTo>
                    <a:pt x="2421" y="641"/>
                    <a:pt x="2633" y="1225"/>
                    <a:pt x="2280" y="1472"/>
                  </a:cubicBezTo>
                  <a:cubicBezTo>
                    <a:pt x="2191" y="1524"/>
                    <a:pt x="2103" y="1543"/>
                    <a:pt x="2014" y="1560"/>
                  </a:cubicBezTo>
                  <a:lnTo>
                    <a:pt x="2014" y="1543"/>
                  </a:lnTo>
                  <a:cubicBezTo>
                    <a:pt x="1962" y="1560"/>
                    <a:pt x="1927" y="1560"/>
                    <a:pt x="1891" y="1560"/>
                  </a:cubicBezTo>
                  <a:cubicBezTo>
                    <a:pt x="1792" y="1548"/>
                    <a:pt x="1683" y="1535"/>
                    <a:pt x="1578" y="1535"/>
                  </a:cubicBezTo>
                  <a:cubicBezTo>
                    <a:pt x="1534" y="1535"/>
                    <a:pt x="1491" y="1537"/>
                    <a:pt x="1449" y="1543"/>
                  </a:cubicBezTo>
                  <a:cubicBezTo>
                    <a:pt x="1166" y="1595"/>
                    <a:pt x="919" y="1825"/>
                    <a:pt x="849" y="2125"/>
                  </a:cubicBezTo>
                  <a:cubicBezTo>
                    <a:pt x="832" y="2214"/>
                    <a:pt x="832" y="2337"/>
                    <a:pt x="849" y="2426"/>
                  </a:cubicBezTo>
                  <a:cubicBezTo>
                    <a:pt x="867" y="2461"/>
                    <a:pt x="867" y="2513"/>
                    <a:pt x="867" y="2532"/>
                  </a:cubicBezTo>
                  <a:lnTo>
                    <a:pt x="867" y="2549"/>
                  </a:lnTo>
                  <a:cubicBezTo>
                    <a:pt x="919" y="2673"/>
                    <a:pt x="973" y="2814"/>
                    <a:pt x="1008" y="2956"/>
                  </a:cubicBezTo>
                  <a:cubicBezTo>
                    <a:pt x="1044" y="3043"/>
                    <a:pt x="1079" y="3132"/>
                    <a:pt x="1061" y="3220"/>
                  </a:cubicBezTo>
                  <a:cubicBezTo>
                    <a:pt x="1025" y="3396"/>
                    <a:pt x="832" y="3467"/>
                    <a:pt x="655" y="3521"/>
                  </a:cubicBezTo>
                  <a:cubicBezTo>
                    <a:pt x="637" y="3521"/>
                    <a:pt x="620" y="3538"/>
                    <a:pt x="601" y="3538"/>
                  </a:cubicBezTo>
                  <a:cubicBezTo>
                    <a:pt x="584" y="3538"/>
                    <a:pt x="584" y="3538"/>
                    <a:pt x="584" y="3556"/>
                  </a:cubicBezTo>
                  <a:cubicBezTo>
                    <a:pt x="283" y="3644"/>
                    <a:pt x="19" y="3909"/>
                    <a:pt x="1" y="4192"/>
                  </a:cubicBezTo>
                  <a:lnTo>
                    <a:pt x="1" y="4262"/>
                  </a:lnTo>
                  <a:lnTo>
                    <a:pt x="1" y="4298"/>
                  </a:lnTo>
                  <a:cubicBezTo>
                    <a:pt x="19" y="4439"/>
                    <a:pt x="90" y="4545"/>
                    <a:pt x="177" y="4651"/>
                  </a:cubicBezTo>
                  <a:cubicBezTo>
                    <a:pt x="655" y="5198"/>
                    <a:pt x="1432" y="5322"/>
                    <a:pt x="2085" y="5622"/>
                  </a:cubicBezTo>
                  <a:cubicBezTo>
                    <a:pt x="2598" y="5852"/>
                    <a:pt x="3092" y="6205"/>
                    <a:pt x="3639" y="6240"/>
                  </a:cubicBezTo>
                  <a:cubicBezTo>
                    <a:pt x="3658" y="6241"/>
                    <a:pt x="3676" y="6241"/>
                    <a:pt x="3695" y="6241"/>
                  </a:cubicBezTo>
                  <a:cubicBezTo>
                    <a:pt x="4134" y="6241"/>
                    <a:pt x="4555" y="6052"/>
                    <a:pt x="4893" y="5781"/>
                  </a:cubicBezTo>
                  <a:cubicBezTo>
                    <a:pt x="5035" y="5675"/>
                    <a:pt x="5176" y="5569"/>
                    <a:pt x="5299" y="5463"/>
                  </a:cubicBezTo>
                  <a:cubicBezTo>
                    <a:pt x="5353" y="5410"/>
                    <a:pt x="5388" y="5357"/>
                    <a:pt x="5440" y="5304"/>
                  </a:cubicBezTo>
                  <a:cubicBezTo>
                    <a:pt x="5565" y="5181"/>
                    <a:pt x="5671" y="5039"/>
                    <a:pt x="5758" y="4880"/>
                  </a:cubicBezTo>
                  <a:cubicBezTo>
                    <a:pt x="5758" y="4863"/>
                    <a:pt x="5776" y="4845"/>
                    <a:pt x="5793" y="4828"/>
                  </a:cubicBezTo>
                  <a:cubicBezTo>
                    <a:pt x="5918" y="4580"/>
                    <a:pt x="5988" y="4298"/>
                    <a:pt x="5988" y="3961"/>
                  </a:cubicBezTo>
                  <a:cubicBezTo>
                    <a:pt x="5988" y="3485"/>
                    <a:pt x="5847" y="3043"/>
                    <a:pt x="5652" y="2602"/>
                  </a:cubicBezTo>
                  <a:cubicBezTo>
                    <a:pt x="5299" y="1807"/>
                    <a:pt x="4788" y="1084"/>
                    <a:pt x="4152" y="483"/>
                  </a:cubicBezTo>
                  <a:cubicBezTo>
                    <a:pt x="3940" y="288"/>
                    <a:pt x="3693" y="95"/>
                    <a:pt x="3410" y="24"/>
                  </a:cubicBezTo>
                  <a:cubicBezTo>
                    <a:pt x="3348" y="8"/>
                    <a:pt x="3283" y="0"/>
                    <a:pt x="3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 name="Google Shape;461;p8"/>
            <p:cNvSpPr/>
            <p:nvPr/>
          </p:nvSpPr>
          <p:spPr>
            <a:xfrm>
              <a:off x="4027975" y="1663450"/>
              <a:ext cx="138675" cy="38800"/>
            </a:xfrm>
            <a:custGeom>
              <a:avLst/>
              <a:gdLst/>
              <a:ahLst/>
              <a:cxnLst/>
              <a:rect l="l" t="t" r="r" b="b"/>
              <a:pathLst>
                <a:path w="5547" h="1552" extrusionOk="0">
                  <a:moveTo>
                    <a:pt x="1" y="1"/>
                  </a:moveTo>
                  <a:lnTo>
                    <a:pt x="1" y="71"/>
                  </a:lnTo>
                  <a:cubicBezTo>
                    <a:pt x="443" y="230"/>
                    <a:pt x="884" y="460"/>
                    <a:pt x="1308" y="689"/>
                  </a:cubicBezTo>
                  <a:cubicBezTo>
                    <a:pt x="2033" y="1060"/>
                    <a:pt x="2756" y="1431"/>
                    <a:pt x="3568" y="1537"/>
                  </a:cubicBezTo>
                  <a:cubicBezTo>
                    <a:pt x="3678" y="1547"/>
                    <a:pt x="3789" y="1552"/>
                    <a:pt x="3899" y="1552"/>
                  </a:cubicBezTo>
                  <a:cubicBezTo>
                    <a:pt x="4376" y="1552"/>
                    <a:pt x="4855" y="1458"/>
                    <a:pt x="5299" y="1272"/>
                  </a:cubicBezTo>
                  <a:cubicBezTo>
                    <a:pt x="5370" y="1237"/>
                    <a:pt x="5459" y="1183"/>
                    <a:pt x="5546" y="1148"/>
                  </a:cubicBezTo>
                  <a:lnTo>
                    <a:pt x="5511" y="1077"/>
                  </a:lnTo>
                  <a:cubicBezTo>
                    <a:pt x="5494" y="1096"/>
                    <a:pt x="5459" y="1113"/>
                    <a:pt x="5440" y="1113"/>
                  </a:cubicBezTo>
                  <a:cubicBezTo>
                    <a:pt x="4979" y="1358"/>
                    <a:pt x="4459" y="1485"/>
                    <a:pt x="3938" y="1485"/>
                  </a:cubicBezTo>
                  <a:cubicBezTo>
                    <a:pt x="3821" y="1485"/>
                    <a:pt x="3703" y="1479"/>
                    <a:pt x="3587" y="1466"/>
                  </a:cubicBezTo>
                  <a:cubicBezTo>
                    <a:pt x="2774" y="1378"/>
                    <a:pt x="2049" y="990"/>
                    <a:pt x="1343" y="618"/>
                  </a:cubicBezTo>
                  <a:cubicBezTo>
                    <a:pt x="902" y="406"/>
                    <a:pt x="460" y="177"/>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 name="Google Shape;462;p8"/>
            <p:cNvSpPr/>
            <p:nvPr/>
          </p:nvSpPr>
          <p:spPr>
            <a:xfrm>
              <a:off x="4042575" y="1646675"/>
              <a:ext cx="124525" cy="40150"/>
            </a:xfrm>
            <a:custGeom>
              <a:avLst/>
              <a:gdLst/>
              <a:ahLst/>
              <a:cxnLst/>
              <a:rect l="l" t="t" r="r" b="b"/>
              <a:pathLst>
                <a:path w="4981" h="1606" extrusionOk="0">
                  <a:moveTo>
                    <a:pt x="71" y="1"/>
                  </a:moveTo>
                  <a:cubicBezTo>
                    <a:pt x="53" y="1"/>
                    <a:pt x="36" y="18"/>
                    <a:pt x="17" y="18"/>
                  </a:cubicBezTo>
                  <a:cubicBezTo>
                    <a:pt x="0" y="18"/>
                    <a:pt x="0" y="18"/>
                    <a:pt x="0" y="36"/>
                  </a:cubicBezTo>
                  <a:cubicBezTo>
                    <a:pt x="742" y="566"/>
                    <a:pt x="1430" y="954"/>
                    <a:pt x="2137" y="1219"/>
                  </a:cubicBezTo>
                  <a:cubicBezTo>
                    <a:pt x="2827" y="1470"/>
                    <a:pt x="3518" y="1605"/>
                    <a:pt x="4183" y="1605"/>
                  </a:cubicBezTo>
                  <a:cubicBezTo>
                    <a:pt x="4453" y="1605"/>
                    <a:pt x="4720" y="1583"/>
                    <a:pt x="4981" y="1536"/>
                  </a:cubicBezTo>
                  <a:lnTo>
                    <a:pt x="4962" y="1484"/>
                  </a:lnTo>
                  <a:cubicBezTo>
                    <a:pt x="4713" y="1524"/>
                    <a:pt x="4456" y="1544"/>
                    <a:pt x="4195" y="1544"/>
                  </a:cubicBezTo>
                  <a:cubicBezTo>
                    <a:pt x="3532" y="1544"/>
                    <a:pt x="2839" y="1414"/>
                    <a:pt x="2155" y="1148"/>
                  </a:cubicBezTo>
                  <a:cubicBezTo>
                    <a:pt x="1484" y="901"/>
                    <a:pt x="794" y="512"/>
                    <a:pt x="7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8"/>
            <p:cNvSpPr/>
            <p:nvPr/>
          </p:nvSpPr>
          <p:spPr>
            <a:xfrm>
              <a:off x="4049175" y="1619300"/>
              <a:ext cx="121450" cy="62275"/>
            </a:xfrm>
            <a:custGeom>
              <a:avLst/>
              <a:gdLst/>
              <a:ahLst/>
              <a:cxnLst/>
              <a:rect l="l" t="t" r="r" b="b"/>
              <a:pathLst>
                <a:path w="4858" h="2491" extrusionOk="0">
                  <a:moveTo>
                    <a:pt x="1" y="1"/>
                  </a:moveTo>
                  <a:lnTo>
                    <a:pt x="1" y="1"/>
                  </a:lnTo>
                  <a:cubicBezTo>
                    <a:pt x="19" y="36"/>
                    <a:pt x="19" y="88"/>
                    <a:pt x="19" y="107"/>
                  </a:cubicBezTo>
                  <a:lnTo>
                    <a:pt x="19" y="124"/>
                  </a:lnTo>
                  <a:cubicBezTo>
                    <a:pt x="1413" y="1289"/>
                    <a:pt x="3215" y="1925"/>
                    <a:pt x="4823" y="2490"/>
                  </a:cubicBezTo>
                  <a:lnTo>
                    <a:pt x="4858" y="2420"/>
                  </a:lnTo>
                  <a:cubicBezTo>
                    <a:pt x="3215" y="1854"/>
                    <a:pt x="1396" y="1219"/>
                    <a:pt x="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8"/>
            <p:cNvSpPr/>
            <p:nvPr/>
          </p:nvSpPr>
          <p:spPr>
            <a:xfrm>
              <a:off x="4095975" y="1562325"/>
              <a:ext cx="72900" cy="113950"/>
            </a:xfrm>
            <a:custGeom>
              <a:avLst/>
              <a:gdLst/>
              <a:ahLst/>
              <a:cxnLst/>
              <a:rect l="l" t="t" r="r" b="b"/>
              <a:pathLst>
                <a:path w="2916" h="4558" extrusionOk="0">
                  <a:moveTo>
                    <a:pt x="54" y="1"/>
                  </a:moveTo>
                  <a:cubicBezTo>
                    <a:pt x="36" y="1"/>
                    <a:pt x="19" y="19"/>
                    <a:pt x="1" y="36"/>
                  </a:cubicBezTo>
                  <a:cubicBezTo>
                    <a:pt x="884" y="919"/>
                    <a:pt x="1625" y="1891"/>
                    <a:pt x="2261" y="2968"/>
                  </a:cubicBezTo>
                  <a:cubicBezTo>
                    <a:pt x="2527" y="3427"/>
                    <a:pt x="2774" y="3921"/>
                    <a:pt x="2845" y="4451"/>
                  </a:cubicBezTo>
                  <a:cubicBezTo>
                    <a:pt x="2845" y="4487"/>
                    <a:pt x="2845" y="4522"/>
                    <a:pt x="2862" y="4557"/>
                  </a:cubicBezTo>
                  <a:lnTo>
                    <a:pt x="2915" y="4557"/>
                  </a:lnTo>
                  <a:lnTo>
                    <a:pt x="2915" y="4540"/>
                  </a:lnTo>
                  <a:cubicBezTo>
                    <a:pt x="2862" y="3957"/>
                    <a:pt x="2597" y="3427"/>
                    <a:pt x="2315" y="2932"/>
                  </a:cubicBezTo>
                  <a:cubicBezTo>
                    <a:pt x="1696" y="1856"/>
                    <a:pt x="937" y="867"/>
                    <a:pt x="54"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 name="Google Shape;465;p8"/>
            <p:cNvSpPr/>
            <p:nvPr/>
          </p:nvSpPr>
          <p:spPr>
            <a:xfrm>
              <a:off x="4075250" y="1597225"/>
              <a:ext cx="97575" cy="83450"/>
            </a:xfrm>
            <a:custGeom>
              <a:avLst/>
              <a:gdLst/>
              <a:ahLst/>
              <a:cxnLst/>
              <a:rect l="l" t="t" r="r" b="b"/>
              <a:pathLst>
                <a:path w="3903" h="3338" extrusionOk="0">
                  <a:moveTo>
                    <a:pt x="123" y="1"/>
                  </a:moveTo>
                  <a:cubicBezTo>
                    <a:pt x="71" y="18"/>
                    <a:pt x="36" y="18"/>
                    <a:pt x="0" y="18"/>
                  </a:cubicBezTo>
                  <a:cubicBezTo>
                    <a:pt x="1324" y="954"/>
                    <a:pt x="2560" y="2014"/>
                    <a:pt x="3691" y="3161"/>
                  </a:cubicBezTo>
                  <a:cubicBezTo>
                    <a:pt x="3744" y="3232"/>
                    <a:pt x="3796" y="3286"/>
                    <a:pt x="3867" y="3338"/>
                  </a:cubicBezTo>
                  <a:lnTo>
                    <a:pt x="3902" y="3303"/>
                  </a:lnTo>
                  <a:lnTo>
                    <a:pt x="3902" y="3286"/>
                  </a:lnTo>
                  <a:cubicBezTo>
                    <a:pt x="3850" y="3232"/>
                    <a:pt x="3796" y="3180"/>
                    <a:pt x="3744" y="3144"/>
                  </a:cubicBezTo>
                  <a:cubicBezTo>
                    <a:pt x="3726" y="3109"/>
                    <a:pt x="3691" y="3091"/>
                    <a:pt x="3674" y="3055"/>
                  </a:cubicBezTo>
                  <a:cubicBezTo>
                    <a:pt x="2579" y="1943"/>
                    <a:pt x="1378" y="919"/>
                    <a:pt x="123" y="18"/>
                  </a:cubicBezTo>
                  <a:lnTo>
                    <a:pt x="123" y="1"/>
                  </a:ln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 name="Google Shape;466;p8"/>
            <p:cNvSpPr/>
            <p:nvPr/>
          </p:nvSpPr>
          <p:spPr>
            <a:xfrm>
              <a:off x="4111450" y="1682100"/>
              <a:ext cx="73300" cy="25875"/>
            </a:xfrm>
            <a:custGeom>
              <a:avLst/>
              <a:gdLst/>
              <a:ahLst/>
              <a:cxnLst/>
              <a:rect l="l" t="t" r="r" b="b"/>
              <a:pathLst>
                <a:path w="2932" h="1035" extrusionOk="0">
                  <a:moveTo>
                    <a:pt x="1614" y="1"/>
                  </a:moveTo>
                  <a:cubicBezTo>
                    <a:pt x="1428" y="1"/>
                    <a:pt x="1244" y="14"/>
                    <a:pt x="1060" y="49"/>
                  </a:cubicBezTo>
                  <a:cubicBezTo>
                    <a:pt x="688" y="119"/>
                    <a:pt x="335" y="296"/>
                    <a:pt x="88" y="579"/>
                  </a:cubicBezTo>
                  <a:cubicBezTo>
                    <a:pt x="53" y="632"/>
                    <a:pt x="0" y="685"/>
                    <a:pt x="0" y="755"/>
                  </a:cubicBezTo>
                  <a:cubicBezTo>
                    <a:pt x="17" y="880"/>
                    <a:pt x="159" y="950"/>
                    <a:pt x="283" y="985"/>
                  </a:cubicBezTo>
                  <a:cubicBezTo>
                    <a:pt x="430" y="1018"/>
                    <a:pt x="583" y="1034"/>
                    <a:pt x="736" y="1034"/>
                  </a:cubicBezTo>
                  <a:cubicBezTo>
                    <a:pt x="1079" y="1034"/>
                    <a:pt x="1426" y="955"/>
                    <a:pt x="1731" y="809"/>
                  </a:cubicBezTo>
                  <a:cubicBezTo>
                    <a:pt x="2014" y="685"/>
                    <a:pt x="2932" y="119"/>
                    <a:pt x="2190" y="32"/>
                  </a:cubicBezTo>
                  <a:cubicBezTo>
                    <a:pt x="1995" y="14"/>
                    <a:pt x="1803" y="1"/>
                    <a:pt x="1614"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8"/>
            <p:cNvSpPr/>
            <p:nvPr/>
          </p:nvSpPr>
          <p:spPr>
            <a:xfrm>
              <a:off x="4152500" y="1626900"/>
              <a:ext cx="26500" cy="62500"/>
            </a:xfrm>
            <a:custGeom>
              <a:avLst/>
              <a:gdLst/>
              <a:ahLst/>
              <a:cxnLst/>
              <a:rect l="l" t="t" r="r" b="b"/>
              <a:pathLst>
                <a:path w="1060" h="2500" extrusionOk="0">
                  <a:moveTo>
                    <a:pt x="369" y="0"/>
                  </a:moveTo>
                  <a:cubicBezTo>
                    <a:pt x="347" y="0"/>
                    <a:pt x="324" y="5"/>
                    <a:pt x="301" y="15"/>
                  </a:cubicBezTo>
                  <a:cubicBezTo>
                    <a:pt x="247" y="32"/>
                    <a:pt x="195" y="102"/>
                    <a:pt x="177" y="173"/>
                  </a:cubicBezTo>
                  <a:cubicBezTo>
                    <a:pt x="18" y="509"/>
                    <a:pt x="0" y="898"/>
                    <a:pt x="89" y="1268"/>
                  </a:cubicBezTo>
                  <a:cubicBezTo>
                    <a:pt x="177" y="1621"/>
                    <a:pt x="353" y="1957"/>
                    <a:pt x="530" y="2292"/>
                  </a:cubicBezTo>
                  <a:cubicBezTo>
                    <a:pt x="618" y="2440"/>
                    <a:pt x="693" y="2499"/>
                    <a:pt x="756" y="2499"/>
                  </a:cubicBezTo>
                  <a:cubicBezTo>
                    <a:pt x="975" y="2499"/>
                    <a:pt x="1060" y="1801"/>
                    <a:pt x="1060" y="1569"/>
                  </a:cubicBezTo>
                  <a:cubicBezTo>
                    <a:pt x="1060" y="1074"/>
                    <a:pt x="918" y="561"/>
                    <a:pt x="619" y="173"/>
                  </a:cubicBezTo>
                  <a:cubicBezTo>
                    <a:pt x="561" y="87"/>
                    <a:pt x="468" y="0"/>
                    <a:pt x="369"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8"/>
            <p:cNvSpPr/>
            <p:nvPr/>
          </p:nvSpPr>
          <p:spPr>
            <a:xfrm>
              <a:off x="4558250" y="1700975"/>
              <a:ext cx="270225" cy="317025"/>
            </a:xfrm>
            <a:custGeom>
              <a:avLst/>
              <a:gdLst/>
              <a:ahLst/>
              <a:cxnLst/>
              <a:rect l="l" t="t" r="r" b="b"/>
              <a:pathLst>
                <a:path w="10809" h="12681" extrusionOk="0">
                  <a:moveTo>
                    <a:pt x="10808" y="0"/>
                  </a:moveTo>
                  <a:cubicBezTo>
                    <a:pt x="10808" y="0"/>
                    <a:pt x="9078" y="672"/>
                    <a:pt x="4538" y="4380"/>
                  </a:cubicBezTo>
                  <a:cubicBezTo>
                    <a:pt x="0" y="8089"/>
                    <a:pt x="689" y="12680"/>
                    <a:pt x="689" y="12680"/>
                  </a:cubicBezTo>
                  <a:cubicBezTo>
                    <a:pt x="689" y="12680"/>
                    <a:pt x="4839" y="10208"/>
                    <a:pt x="7470" y="7506"/>
                  </a:cubicBezTo>
                  <a:cubicBezTo>
                    <a:pt x="10084" y="4822"/>
                    <a:pt x="10808" y="0"/>
                    <a:pt x="10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 name="Google Shape;469;p8"/>
            <p:cNvSpPr/>
            <p:nvPr/>
          </p:nvSpPr>
          <p:spPr>
            <a:xfrm>
              <a:off x="4515875" y="1876375"/>
              <a:ext cx="193825" cy="286000"/>
            </a:xfrm>
            <a:custGeom>
              <a:avLst/>
              <a:gdLst/>
              <a:ahLst/>
              <a:cxnLst/>
              <a:rect l="l" t="t" r="r" b="b"/>
              <a:pathLst>
                <a:path w="7753" h="11440" extrusionOk="0">
                  <a:moveTo>
                    <a:pt x="7606" y="0"/>
                  </a:moveTo>
                  <a:cubicBezTo>
                    <a:pt x="7579" y="0"/>
                    <a:pt x="7551" y="10"/>
                    <a:pt x="7523" y="31"/>
                  </a:cubicBezTo>
                  <a:cubicBezTo>
                    <a:pt x="6570" y="649"/>
                    <a:pt x="5651" y="1338"/>
                    <a:pt x="4839" y="2132"/>
                  </a:cubicBezTo>
                  <a:cubicBezTo>
                    <a:pt x="4008" y="2928"/>
                    <a:pt x="3250" y="3792"/>
                    <a:pt x="2578" y="4729"/>
                  </a:cubicBezTo>
                  <a:cubicBezTo>
                    <a:pt x="1907" y="5664"/>
                    <a:pt x="1342" y="6653"/>
                    <a:pt x="865" y="7696"/>
                  </a:cubicBezTo>
                  <a:cubicBezTo>
                    <a:pt x="389" y="8737"/>
                    <a:pt x="0" y="9903"/>
                    <a:pt x="71" y="11122"/>
                  </a:cubicBezTo>
                  <a:lnTo>
                    <a:pt x="71" y="11139"/>
                  </a:lnTo>
                  <a:cubicBezTo>
                    <a:pt x="88" y="11315"/>
                    <a:pt x="247" y="11440"/>
                    <a:pt x="424" y="11440"/>
                  </a:cubicBezTo>
                  <a:cubicBezTo>
                    <a:pt x="601" y="11421"/>
                    <a:pt x="742" y="11263"/>
                    <a:pt x="723" y="11068"/>
                  </a:cubicBezTo>
                  <a:cubicBezTo>
                    <a:pt x="636" y="10027"/>
                    <a:pt x="935" y="8949"/>
                    <a:pt x="1378" y="7925"/>
                  </a:cubicBezTo>
                  <a:cubicBezTo>
                    <a:pt x="1801" y="6900"/>
                    <a:pt x="2331" y="5911"/>
                    <a:pt x="2967" y="4993"/>
                  </a:cubicBezTo>
                  <a:cubicBezTo>
                    <a:pt x="3584" y="4058"/>
                    <a:pt x="4291" y="3192"/>
                    <a:pt x="5086" y="2398"/>
                  </a:cubicBezTo>
                  <a:cubicBezTo>
                    <a:pt x="5880" y="1602"/>
                    <a:pt x="6746" y="879"/>
                    <a:pt x="7665" y="243"/>
                  </a:cubicBezTo>
                  <a:lnTo>
                    <a:pt x="7682" y="243"/>
                  </a:lnTo>
                  <a:cubicBezTo>
                    <a:pt x="7735" y="208"/>
                    <a:pt x="7752" y="119"/>
                    <a:pt x="7717" y="67"/>
                  </a:cubicBezTo>
                  <a:cubicBezTo>
                    <a:pt x="7685" y="24"/>
                    <a:pt x="7647" y="0"/>
                    <a:pt x="760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 name="Google Shape;470;p8"/>
            <p:cNvSpPr/>
            <p:nvPr/>
          </p:nvSpPr>
          <p:spPr>
            <a:xfrm>
              <a:off x="4525125" y="1841825"/>
              <a:ext cx="26075" cy="243325"/>
            </a:xfrm>
            <a:custGeom>
              <a:avLst/>
              <a:gdLst/>
              <a:ahLst/>
              <a:cxnLst/>
              <a:rect l="l" t="t" r="r" b="b"/>
              <a:pathLst>
                <a:path w="1043" h="9733" extrusionOk="0">
                  <a:moveTo>
                    <a:pt x="796" y="0"/>
                  </a:moveTo>
                  <a:cubicBezTo>
                    <a:pt x="742" y="0"/>
                    <a:pt x="725" y="36"/>
                    <a:pt x="725" y="88"/>
                  </a:cubicBezTo>
                  <a:cubicBezTo>
                    <a:pt x="777" y="1642"/>
                    <a:pt x="760" y="3215"/>
                    <a:pt x="636" y="4786"/>
                  </a:cubicBezTo>
                  <a:cubicBezTo>
                    <a:pt x="584" y="5563"/>
                    <a:pt x="495" y="6340"/>
                    <a:pt x="407" y="7117"/>
                  </a:cubicBezTo>
                  <a:cubicBezTo>
                    <a:pt x="301" y="7877"/>
                    <a:pt x="177" y="8654"/>
                    <a:pt x="19" y="9413"/>
                  </a:cubicBezTo>
                  <a:lnTo>
                    <a:pt x="19" y="9431"/>
                  </a:lnTo>
                  <a:cubicBezTo>
                    <a:pt x="0" y="9572"/>
                    <a:pt x="89" y="9695"/>
                    <a:pt x="231" y="9730"/>
                  </a:cubicBezTo>
                  <a:cubicBezTo>
                    <a:pt x="243" y="9732"/>
                    <a:pt x="255" y="9733"/>
                    <a:pt x="267" y="9733"/>
                  </a:cubicBezTo>
                  <a:cubicBezTo>
                    <a:pt x="393" y="9733"/>
                    <a:pt x="498" y="9647"/>
                    <a:pt x="530" y="9519"/>
                  </a:cubicBezTo>
                  <a:cubicBezTo>
                    <a:pt x="654" y="8725"/>
                    <a:pt x="742" y="7948"/>
                    <a:pt x="831" y="7152"/>
                  </a:cubicBezTo>
                  <a:cubicBezTo>
                    <a:pt x="902" y="6375"/>
                    <a:pt x="954" y="5581"/>
                    <a:pt x="972" y="4804"/>
                  </a:cubicBezTo>
                  <a:cubicBezTo>
                    <a:pt x="1043" y="3215"/>
                    <a:pt x="1008" y="1642"/>
                    <a:pt x="883" y="71"/>
                  </a:cubicBezTo>
                  <a:cubicBezTo>
                    <a:pt x="866" y="36"/>
                    <a:pt x="831" y="0"/>
                    <a:pt x="796"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8"/>
            <p:cNvSpPr/>
            <p:nvPr/>
          </p:nvSpPr>
          <p:spPr>
            <a:xfrm>
              <a:off x="4473475" y="1727600"/>
              <a:ext cx="148800" cy="141800"/>
            </a:xfrm>
            <a:custGeom>
              <a:avLst/>
              <a:gdLst/>
              <a:ahLst/>
              <a:cxnLst/>
              <a:rect l="l" t="t" r="r" b="b"/>
              <a:pathLst>
                <a:path w="5952" h="5672" extrusionOk="0">
                  <a:moveTo>
                    <a:pt x="2941" y="0"/>
                  </a:moveTo>
                  <a:cubicBezTo>
                    <a:pt x="2853" y="0"/>
                    <a:pt x="2766" y="16"/>
                    <a:pt x="2685" y="48"/>
                  </a:cubicBezTo>
                  <a:cubicBezTo>
                    <a:pt x="2579" y="101"/>
                    <a:pt x="2490" y="154"/>
                    <a:pt x="2419" y="225"/>
                  </a:cubicBezTo>
                  <a:cubicBezTo>
                    <a:pt x="2384" y="260"/>
                    <a:pt x="2367" y="277"/>
                    <a:pt x="2349" y="313"/>
                  </a:cubicBezTo>
                  <a:lnTo>
                    <a:pt x="2332" y="313"/>
                  </a:lnTo>
                  <a:cubicBezTo>
                    <a:pt x="2243" y="419"/>
                    <a:pt x="2155" y="543"/>
                    <a:pt x="2085" y="649"/>
                  </a:cubicBezTo>
                  <a:cubicBezTo>
                    <a:pt x="2031" y="737"/>
                    <a:pt x="1979" y="807"/>
                    <a:pt x="1890" y="842"/>
                  </a:cubicBezTo>
                  <a:cubicBezTo>
                    <a:pt x="1853" y="857"/>
                    <a:pt x="1818" y="863"/>
                    <a:pt x="1783" y="863"/>
                  </a:cubicBezTo>
                  <a:cubicBezTo>
                    <a:pt x="1649" y="863"/>
                    <a:pt x="1526" y="768"/>
                    <a:pt x="1414" y="684"/>
                  </a:cubicBezTo>
                  <a:cubicBezTo>
                    <a:pt x="1395" y="666"/>
                    <a:pt x="1378" y="649"/>
                    <a:pt x="1360" y="649"/>
                  </a:cubicBezTo>
                  <a:cubicBezTo>
                    <a:pt x="1360" y="631"/>
                    <a:pt x="1343" y="631"/>
                    <a:pt x="1343" y="631"/>
                  </a:cubicBezTo>
                  <a:cubicBezTo>
                    <a:pt x="1181" y="515"/>
                    <a:pt x="965" y="429"/>
                    <a:pt x="766" y="429"/>
                  </a:cubicBezTo>
                  <a:cubicBezTo>
                    <a:pt x="662" y="429"/>
                    <a:pt x="562" y="453"/>
                    <a:pt x="477" y="508"/>
                  </a:cubicBezTo>
                  <a:cubicBezTo>
                    <a:pt x="460" y="525"/>
                    <a:pt x="442" y="543"/>
                    <a:pt x="425" y="543"/>
                  </a:cubicBezTo>
                  <a:lnTo>
                    <a:pt x="389" y="578"/>
                  </a:lnTo>
                  <a:cubicBezTo>
                    <a:pt x="300" y="666"/>
                    <a:pt x="248" y="790"/>
                    <a:pt x="213" y="913"/>
                  </a:cubicBezTo>
                  <a:cubicBezTo>
                    <a:pt x="1" y="1620"/>
                    <a:pt x="336" y="2326"/>
                    <a:pt x="460" y="3051"/>
                  </a:cubicBezTo>
                  <a:cubicBezTo>
                    <a:pt x="566" y="3597"/>
                    <a:pt x="547" y="4198"/>
                    <a:pt x="830" y="4675"/>
                  </a:cubicBezTo>
                  <a:cubicBezTo>
                    <a:pt x="1060" y="5064"/>
                    <a:pt x="1484" y="5311"/>
                    <a:pt x="1908" y="5452"/>
                  </a:cubicBezTo>
                  <a:cubicBezTo>
                    <a:pt x="2066" y="5523"/>
                    <a:pt x="2243" y="5558"/>
                    <a:pt x="2402" y="5611"/>
                  </a:cubicBezTo>
                  <a:cubicBezTo>
                    <a:pt x="2473" y="5611"/>
                    <a:pt x="2544" y="5629"/>
                    <a:pt x="2614" y="5646"/>
                  </a:cubicBezTo>
                  <a:cubicBezTo>
                    <a:pt x="2740" y="5659"/>
                    <a:pt x="2865" y="5671"/>
                    <a:pt x="2990" y="5671"/>
                  </a:cubicBezTo>
                  <a:cubicBezTo>
                    <a:pt x="3042" y="5671"/>
                    <a:pt x="3093" y="5669"/>
                    <a:pt x="3144" y="5664"/>
                  </a:cubicBezTo>
                  <a:lnTo>
                    <a:pt x="3196" y="5664"/>
                  </a:lnTo>
                  <a:cubicBezTo>
                    <a:pt x="3479" y="5629"/>
                    <a:pt x="3762" y="5523"/>
                    <a:pt x="4027" y="5347"/>
                  </a:cubicBezTo>
                  <a:cubicBezTo>
                    <a:pt x="4416" y="5064"/>
                    <a:pt x="4715" y="4711"/>
                    <a:pt x="4963" y="4304"/>
                  </a:cubicBezTo>
                  <a:cubicBezTo>
                    <a:pt x="5422" y="3562"/>
                    <a:pt x="5740" y="2733"/>
                    <a:pt x="5881" y="1867"/>
                  </a:cubicBezTo>
                  <a:cubicBezTo>
                    <a:pt x="5916" y="1584"/>
                    <a:pt x="5951" y="1285"/>
                    <a:pt x="5846" y="1002"/>
                  </a:cubicBezTo>
                  <a:cubicBezTo>
                    <a:pt x="5775" y="790"/>
                    <a:pt x="5598" y="614"/>
                    <a:pt x="5386" y="543"/>
                  </a:cubicBezTo>
                  <a:cubicBezTo>
                    <a:pt x="5369" y="525"/>
                    <a:pt x="5351" y="525"/>
                    <a:pt x="5334" y="525"/>
                  </a:cubicBezTo>
                  <a:cubicBezTo>
                    <a:pt x="5280" y="508"/>
                    <a:pt x="5245" y="508"/>
                    <a:pt x="5193" y="508"/>
                  </a:cubicBezTo>
                  <a:cubicBezTo>
                    <a:pt x="4822" y="522"/>
                    <a:pt x="4505" y="903"/>
                    <a:pt x="4159" y="903"/>
                  </a:cubicBezTo>
                  <a:cubicBezTo>
                    <a:pt x="4110" y="903"/>
                    <a:pt x="4060" y="895"/>
                    <a:pt x="4009" y="878"/>
                  </a:cubicBezTo>
                  <a:cubicBezTo>
                    <a:pt x="3921" y="826"/>
                    <a:pt x="3851" y="772"/>
                    <a:pt x="3797" y="701"/>
                  </a:cubicBezTo>
                  <a:cubicBezTo>
                    <a:pt x="3780" y="666"/>
                    <a:pt x="3745" y="631"/>
                    <a:pt x="3726" y="595"/>
                  </a:cubicBezTo>
                  <a:cubicBezTo>
                    <a:pt x="3656" y="472"/>
                    <a:pt x="3585" y="348"/>
                    <a:pt x="3479" y="242"/>
                  </a:cubicBezTo>
                  <a:cubicBezTo>
                    <a:pt x="3345" y="83"/>
                    <a:pt x="3141" y="0"/>
                    <a:pt x="2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8"/>
            <p:cNvSpPr/>
            <p:nvPr/>
          </p:nvSpPr>
          <p:spPr>
            <a:xfrm>
              <a:off x="4484075" y="1740275"/>
              <a:ext cx="56075" cy="130725"/>
            </a:xfrm>
            <a:custGeom>
              <a:avLst/>
              <a:gdLst/>
              <a:ahLst/>
              <a:cxnLst/>
              <a:rect l="l" t="t" r="r" b="b"/>
              <a:pathLst>
                <a:path w="2243" h="5229" extrusionOk="0">
                  <a:moveTo>
                    <a:pt x="53" y="1"/>
                  </a:moveTo>
                  <a:cubicBezTo>
                    <a:pt x="36" y="18"/>
                    <a:pt x="18" y="36"/>
                    <a:pt x="1" y="36"/>
                  </a:cubicBezTo>
                  <a:cubicBezTo>
                    <a:pt x="107" y="512"/>
                    <a:pt x="177" y="990"/>
                    <a:pt x="229" y="1466"/>
                  </a:cubicBezTo>
                  <a:cubicBezTo>
                    <a:pt x="318" y="2278"/>
                    <a:pt x="424" y="3090"/>
                    <a:pt x="795" y="3815"/>
                  </a:cubicBezTo>
                  <a:cubicBezTo>
                    <a:pt x="1060" y="4345"/>
                    <a:pt x="1484" y="4786"/>
                    <a:pt x="1978" y="5104"/>
                  </a:cubicBezTo>
                  <a:cubicBezTo>
                    <a:pt x="2049" y="5139"/>
                    <a:pt x="2137" y="5193"/>
                    <a:pt x="2207" y="5228"/>
                  </a:cubicBezTo>
                  <a:lnTo>
                    <a:pt x="2243" y="5174"/>
                  </a:lnTo>
                  <a:cubicBezTo>
                    <a:pt x="2226" y="5157"/>
                    <a:pt x="2207" y="5157"/>
                    <a:pt x="2190" y="5139"/>
                  </a:cubicBezTo>
                  <a:cubicBezTo>
                    <a:pt x="1625" y="4840"/>
                    <a:pt x="1148" y="4362"/>
                    <a:pt x="848" y="3797"/>
                  </a:cubicBezTo>
                  <a:cubicBezTo>
                    <a:pt x="477" y="3074"/>
                    <a:pt x="389" y="2261"/>
                    <a:pt x="300" y="1466"/>
                  </a:cubicBezTo>
                  <a:cubicBezTo>
                    <a:pt x="229" y="971"/>
                    <a:pt x="177" y="477"/>
                    <a:pt x="53"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8"/>
            <p:cNvSpPr/>
            <p:nvPr/>
          </p:nvSpPr>
          <p:spPr>
            <a:xfrm>
              <a:off x="4506150" y="1743350"/>
              <a:ext cx="40175" cy="124100"/>
            </a:xfrm>
            <a:custGeom>
              <a:avLst/>
              <a:gdLst/>
              <a:ahLst/>
              <a:cxnLst/>
              <a:rect l="l" t="t" r="r" b="b"/>
              <a:pathLst>
                <a:path w="1607" h="4964" extrusionOk="0">
                  <a:moveTo>
                    <a:pt x="36" y="1"/>
                  </a:moveTo>
                  <a:lnTo>
                    <a:pt x="36" y="1"/>
                  </a:lnTo>
                  <a:cubicBezTo>
                    <a:pt x="1" y="919"/>
                    <a:pt x="71" y="1714"/>
                    <a:pt x="248" y="2438"/>
                  </a:cubicBezTo>
                  <a:cubicBezTo>
                    <a:pt x="495" y="3445"/>
                    <a:pt x="954" y="4310"/>
                    <a:pt x="1572" y="4964"/>
                  </a:cubicBezTo>
                  <a:lnTo>
                    <a:pt x="1607" y="4928"/>
                  </a:lnTo>
                  <a:cubicBezTo>
                    <a:pt x="1006" y="4274"/>
                    <a:pt x="547" y="3410"/>
                    <a:pt x="318" y="2421"/>
                  </a:cubicBezTo>
                  <a:cubicBezTo>
                    <a:pt x="142" y="1714"/>
                    <a:pt x="71" y="937"/>
                    <a:pt x="107" y="54"/>
                  </a:cubicBezTo>
                  <a:cubicBezTo>
                    <a:pt x="88" y="36"/>
                    <a:pt x="71" y="19"/>
                    <a:pt x="53" y="19"/>
                  </a:cubicBezTo>
                  <a:cubicBezTo>
                    <a:pt x="53" y="1"/>
                    <a:pt x="36" y="1"/>
                    <a:pt x="36"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8"/>
            <p:cNvSpPr/>
            <p:nvPr/>
          </p:nvSpPr>
          <p:spPr>
            <a:xfrm>
              <a:off x="4527350" y="1733225"/>
              <a:ext cx="24275" cy="134650"/>
            </a:xfrm>
            <a:custGeom>
              <a:avLst/>
              <a:gdLst/>
              <a:ahLst/>
              <a:cxnLst/>
              <a:rect l="l" t="t" r="r" b="b"/>
              <a:pathLst>
                <a:path w="971" h="5386" extrusionOk="0">
                  <a:moveTo>
                    <a:pt x="264" y="0"/>
                  </a:moveTo>
                  <a:cubicBezTo>
                    <a:pt x="229" y="35"/>
                    <a:pt x="212" y="52"/>
                    <a:pt x="194" y="88"/>
                  </a:cubicBezTo>
                  <a:lnTo>
                    <a:pt x="177" y="88"/>
                  </a:lnTo>
                  <a:cubicBezTo>
                    <a:pt x="0" y="1889"/>
                    <a:pt x="476" y="3744"/>
                    <a:pt x="919" y="5386"/>
                  </a:cubicBezTo>
                  <a:lnTo>
                    <a:pt x="971" y="5369"/>
                  </a:lnTo>
                  <a:cubicBezTo>
                    <a:pt x="547" y="3709"/>
                    <a:pt x="53" y="1837"/>
                    <a:pt x="26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8"/>
            <p:cNvSpPr/>
            <p:nvPr/>
          </p:nvSpPr>
          <p:spPr>
            <a:xfrm>
              <a:off x="4552950" y="1740700"/>
              <a:ext cx="55200" cy="123650"/>
            </a:xfrm>
            <a:custGeom>
              <a:avLst/>
              <a:gdLst/>
              <a:ahLst/>
              <a:cxnLst/>
              <a:rect l="l" t="t" r="r" b="b"/>
              <a:pathLst>
                <a:path w="2208" h="4946" extrusionOk="0">
                  <a:moveTo>
                    <a:pt x="2155" y="1"/>
                  </a:moveTo>
                  <a:cubicBezTo>
                    <a:pt x="1908" y="1220"/>
                    <a:pt x="1519" y="2385"/>
                    <a:pt x="990" y="3516"/>
                  </a:cubicBezTo>
                  <a:cubicBezTo>
                    <a:pt x="759" y="3992"/>
                    <a:pt x="495" y="4469"/>
                    <a:pt x="88" y="4823"/>
                  </a:cubicBezTo>
                  <a:cubicBezTo>
                    <a:pt x="53" y="4858"/>
                    <a:pt x="36" y="4875"/>
                    <a:pt x="1" y="4893"/>
                  </a:cubicBezTo>
                  <a:lnTo>
                    <a:pt x="36" y="4945"/>
                  </a:lnTo>
                  <a:cubicBezTo>
                    <a:pt x="53" y="4945"/>
                    <a:pt x="53" y="4945"/>
                    <a:pt x="53" y="4928"/>
                  </a:cubicBezTo>
                  <a:cubicBezTo>
                    <a:pt x="512" y="4557"/>
                    <a:pt x="795" y="4045"/>
                    <a:pt x="1042" y="3533"/>
                  </a:cubicBezTo>
                  <a:cubicBezTo>
                    <a:pt x="1590" y="2421"/>
                    <a:pt x="1978" y="1237"/>
                    <a:pt x="2207" y="19"/>
                  </a:cubicBezTo>
                  <a:cubicBezTo>
                    <a:pt x="2190" y="1"/>
                    <a:pt x="2172" y="1"/>
                    <a:pt x="2155"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8"/>
            <p:cNvSpPr/>
            <p:nvPr/>
          </p:nvSpPr>
          <p:spPr>
            <a:xfrm>
              <a:off x="4551600" y="1742475"/>
              <a:ext cx="16800" cy="127175"/>
            </a:xfrm>
            <a:custGeom>
              <a:avLst/>
              <a:gdLst/>
              <a:ahLst/>
              <a:cxnLst/>
              <a:rect l="l" t="t" r="r" b="b"/>
              <a:pathLst>
                <a:path w="672" h="5087" extrusionOk="0">
                  <a:moveTo>
                    <a:pt x="601" y="0"/>
                  </a:moveTo>
                  <a:cubicBezTo>
                    <a:pt x="566" y="1625"/>
                    <a:pt x="372" y="3250"/>
                    <a:pt x="55" y="4822"/>
                  </a:cubicBezTo>
                  <a:cubicBezTo>
                    <a:pt x="36" y="4910"/>
                    <a:pt x="19" y="4980"/>
                    <a:pt x="1" y="5069"/>
                  </a:cubicBezTo>
                  <a:lnTo>
                    <a:pt x="19" y="5069"/>
                  </a:lnTo>
                  <a:lnTo>
                    <a:pt x="71" y="5086"/>
                  </a:lnTo>
                  <a:lnTo>
                    <a:pt x="71" y="5069"/>
                  </a:lnTo>
                  <a:cubicBezTo>
                    <a:pt x="90" y="4999"/>
                    <a:pt x="107" y="4928"/>
                    <a:pt x="107" y="4857"/>
                  </a:cubicBezTo>
                  <a:cubicBezTo>
                    <a:pt x="125" y="4822"/>
                    <a:pt x="125" y="4787"/>
                    <a:pt x="142" y="4752"/>
                  </a:cubicBezTo>
                  <a:cubicBezTo>
                    <a:pt x="443" y="3214"/>
                    <a:pt x="620" y="1660"/>
                    <a:pt x="672" y="106"/>
                  </a:cubicBezTo>
                  <a:cubicBezTo>
                    <a:pt x="655" y="71"/>
                    <a:pt x="620" y="36"/>
                    <a:pt x="601"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8"/>
            <p:cNvSpPr/>
            <p:nvPr/>
          </p:nvSpPr>
          <p:spPr>
            <a:xfrm>
              <a:off x="4498625" y="1829625"/>
              <a:ext cx="51750" cy="44875"/>
            </a:xfrm>
            <a:custGeom>
              <a:avLst/>
              <a:gdLst/>
              <a:ahLst/>
              <a:cxnLst/>
              <a:rect l="l" t="t" r="r" b="b"/>
              <a:pathLst>
                <a:path w="2070" h="1795" extrusionOk="0">
                  <a:moveTo>
                    <a:pt x="225" y="1"/>
                  </a:moveTo>
                  <a:cubicBezTo>
                    <a:pt x="182" y="1"/>
                    <a:pt x="141" y="13"/>
                    <a:pt x="107" y="46"/>
                  </a:cubicBezTo>
                  <a:cubicBezTo>
                    <a:pt x="1" y="117"/>
                    <a:pt x="36" y="277"/>
                    <a:pt x="71" y="383"/>
                  </a:cubicBezTo>
                  <a:cubicBezTo>
                    <a:pt x="266" y="859"/>
                    <a:pt x="601" y="1247"/>
                    <a:pt x="1025" y="1513"/>
                  </a:cubicBezTo>
                  <a:cubicBezTo>
                    <a:pt x="1183" y="1607"/>
                    <a:pt x="1596" y="1795"/>
                    <a:pt x="1831" y="1795"/>
                  </a:cubicBezTo>
                  <a:cubicBezTo>
                    <a:pt x="1992" y="1795"/>
                    <a:pt x="2070" y="1707"/>
                    <a:pt x="1926" y="1442"/>
                  </a:cubicBezTo>
                  <a:cubicBezTo>
                    <a:pt x="1750" y="1106"/>
                    <a:pt x="1538" y="788"/>
                    <a:pt x="1291" y="524"/>
                  </a:cubicBezTo>
                  <a:cubicBezTo>
                    <a:pt x="1025" y="258"/>
                    <a:pt x="672" y="65"/>
                    <a:pt x="302" y="11"/>
                  </a:cubicBezTo>
                  <a:cubicBezTo>
                    <a:pt x="276" y="5"/>
                    <a:pt x="250" y="1"/>
                    <a:pt x="225"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8"/>
            <p:cNvSpPr/>
            <p:nvPr/>
          </p:nvSpPr>
          <p:spPr>
            <a:xfrm>
              <a:off x="4542625" y="1828725"/>
              <a:ext cx="49625" cy="46100"/>
            </a:xfrm>
            <a:custGeom>
              <a:avLst/>
              <a:gdLst/>
              <a:ahLst/>
              <a:cxnLst/>
              <a:rect l="l" t="t" r="r" b="b"/>
              <a:pathLst>
                <a:path w="1985" h="1844" extrusionOk="0">
                  <a:moveTo>
                    <a:pt x="1771" y="1"/>
                  </a:moveTo>
                  <a:cubicBezTo>
                    <a:pt x="1743" y="1"/>
                    <a:pt x="1714" y="5"/>
                    <a:pt x="1685" y="12"/>
                  </a:cubicBezTo>
                  <a:cubicBezTo>
                    <a:pt x="1314" y="65"/>
                    <a:pt x="979" y="277"/>
                    <a:pt x="731" y="560"/>
                  </a:cubicBezTo>
                  <a:cubicBezTo>
                    <a:pt x="466" y="824"/>
                    <a:pt x="289" y="1160"/>
                    <a:pt x="131" y="1495"/>
                  </a:cubicBezTo>
                  <a:cubicBezTo>
                    <a:pt x="0" y="1756"/>
                    <a:pt x="67" y="1844"/>
                    <a:pt x="213" y="1844"/>
                  </a:cubicBezTo>
                  <a:cubicBezTo>
                    <a:pt x="441" y="1844"/>
                    <a:pt x="863" y="1628"/>
                    <a:pt x="1014" y="1530"/>
                  </a:cubicBezTo>
                  <a:cubicBezTo>
                    <a:pt x="1438" y="1248"/>
                    <a:pt x="1756" y="842"/>
                    <a:pt x="1932" y="383"/>
                  </a:cubicBezTo>
                  <a:cubicBezTo>
                    <a:pt x="1968" y="259"/>
                    <a:pt x="1985" y="101"/>
                    <a:pt x="1879" y="30"/>
                  </a:cubicBezTo>
                  <a:cubicBezTo>
                    <a:pt x="1848" y="9"/>
                    <a:pt x="1810" y="1"/>
                    <a:pt x="177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9" name="Google Shape;479;p8"/>
          <p:cNvGrpSpPr/>
          <p:nvPr/>
        </p:nvGrpSpPr>
        <p:grpSpPr>
          <a:xfrm>
            <a:off x="680454" y="723935"/>
            <a:ext cx="327124" cy="429767"/>
            <a:chOff x="3828575" y="1069325"/>
            <a:chExt cx="185750" cy="183025"/>
          </a:xfrm>
        </p:grpSpPr>
        <p:sp>
          <p:nvSpPr>
            <p:cNvPr id="480" name="Google Shape;480;p8"/>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8"/>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8"/>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3" name="Google Shape;483;p8"/>
          <p:cNvGrpSpPr/>
          <p:nvPr/>
        </p:nvGrpSpPr>
        <p:grpSpPr>
          <a:xfrm>
            <a:off x="8291229" y="5919185"/>
            <a:ext cx="327124" cy="429767"/>
            <a:chOff x="3828575" y="1069325"/>
            <a:chExt cx="185750" cy="183025"/>
          </a:xfrm>
        </p:grpSpPr>
        <p:sp>
          <p:nvSpPr>
            <p:cNvPr id="484" name="Google Shape;484;p8"/>
            <p:cNvSpPr/>
            <p:nvPr/>
          </p:nvSpPr>
          <p:spPr>
            <a:xfrm>
              <a:off x="3828575" y="1069325"/>
              <a:ext cx="75950" cy="65800"/>
            </a:xfrm>
            <a:custGeom>
              <a:avLst/>
              <a:gdLst/>
              <a:ahLst/>
              <a:cxnLst/>
              <a:rect l="l" t="t" r="r" b="b"/>
              <a:pathLst>
                <a:path w="3038" h="2632" extrusionOk="0">
                  <a:moveTo>
                    <a:pt x="2222" y="0"/>
                  </a:moveTo>
                  <a:cubicBezTo>
                    <a:pt x="2106" y="0"/>
                    <a:pt x="1980" y="23"/>
                    <a:pt x="1852" y="74"/>
                  </a:cubicBezTo>
                  <a:cubicBezTo>
                    <a:pt x="1288" y="275"/>
                    <a:pt x="704" y="879"/>
                    <a:pt x="362" y="1343"/>
                  </a:cubicBezTo>
                  <a:cubicBezTo>
                    <a:pt x="161" y="1644"/>
                    <a:pt x="0" y="2047"/>
                    <a:pt x="201" y="2349"/>
                  </a:cubicBezTo>
                  <a:cubicBezTo>
                    <a:pt x="322" y="2551"/>
                    <a:pt x="564" y="2631"/>
                    <a:pt x="805" y="2631"/>
                  </a:cubicBezTo>
                  <a:cubicBezTo>
                    <a:pt x="1026" y="2631"/>
                    <a:pt x="1248" y="2530"/>
                    <a:pt x="1449" y="2409"/>
                  </a:cubicBezTo>
                  <a:cubicBezTo>
                    <a:pt x="2032" y="2087"/>
                    <a:pt x="2496" y="1563"/>
                    <a:pt x="2778" y="960"/>
                  </a:cubicBezTo>
                  <a:cubicBezTo>
                    <a:pt x="3038" y="408"/>
                    <a:pt x="2708" y="0"/>
                    <a:pt x="2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8"/>
            <p:cNvSpPr/>
            <p:nvPr/>
          </p:nvSpPr>
          <p:spPr>
            <a:xfrm>
              <a:off x="3938750" y="1089675"/>
              <a:ext cx="75575" cy="66050"/>
            </a:xfrm>
            <a:custGeom>
              <a:avLst/>
              <a:gdLst/>
              <a:ahLst/>
              <a:cxnLst/>
              <a:rect l="l" t="t" r="r" b="b"/>
              <a:pathLst>
                <a:path w="3023" h="2642" extrusionOk="0">
                  <a:moveTo>
                    <a:pt x="2184" y="0"/>
                  </a:moveTo>
                  <a:cubicBezTo>
                    <a:pt x="2073" y="0"/>
                    <a:pt x="1954" y="21"/>
                    <a:pt x="1833" y="65"/>
                  </a:cubicBezTo>
                  <a:cubicBezTo>
                    <a:pt x="1289" y="287"/>
                    <a:pt x="685" y="891"/>
                    <a:pt x="363" y="1353"/>
                  </a:cubicBezTo>
                  <a:cubicBezTo>
                    <a:pt x="162" y="1656"/>
                    <a:pt x="1" y="2059"/>
                    <a:pt x="182" y="2360"/>
                  </a:cubicBezTo>
                  <a:cubicBezTo>
                    <a:pt x="303" y="2561"/>
                    <a:pt x="545" y="2642"/>
                    <a:pt x="786" y="2642"/>
                  </a:cubicBezTo>
                  <a:cubicBezTo>
                    <a:pt x="1028" y="2642"/>
                    <a:pt x="1248" y="2542"/>
                    <a:pt x="1450" y="2421"/>
                  </a:cubicBezTo>
                  <a:cubicBezTo>
                    <a:pt x="2013" y="2099"/>
                    <a:pt x="2496" y="1575"/>
                    <a:pt x="2759" y="972"/>
                  </a:cubicBezTo>
                  <a:cubicBezTo>
                    <a:pt x="3022" y="412"/>
                    <a:pt x="2680" y="0"/>
                    <a:pt x="2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8"/>
            <p:cNvSpPr/>
            <p:nvPr/>
          </p:nvSpPr>
          <p:spPr>
            <a:xfrm>
              <a:off x="3832075" y="1186300"/>
              <a:ext cx="76050" cy="66050"/>
            </a:xfrm>
            <a:custGeom>
              <a:avLst/>
              <a:gdLst/>
              <a:ahLst/>
              <a:cxnLst/>
              <a:rect l="l" t="t" r="r" b="b"/>
              <a:pathLst>
                <a:path w="3042" h="2642" extrusionOk="0">
                  <a:moveTo>
                    <a:pt x="2203" y="0"/>
                  </a:moveTo>
                  <a:cubicBezTo>
                    <a:pt x="2092" y="0"/>
                    <a:pt x="1974" y="21"/>
                    <a:pt x="1852" y="65"/>
                  </a:cubicBezTo>
                  <a:cubicBezTo>
                    <a:pt x="1288" y="287"/>
                    <a:pt x="706" y="870"/>
                    <a:pt x="363" y="1353"/>
                  </a:cubicBezTo>
                  <a:cubicBezTo>
                    <a:pt x="161" y="1656"/>
                    <a:pt x="0" y="2037"/>
                    <a:pt x="202" y="2340"/>
                  </a:cubicBezTo>
                  <a:cubicBezTo>
                    <a:pt x="322" y="2541"/>
                    <a:pt x="564" y="2641"/>
                    <a:pt x="805" y="2641"/>
                  </a:cubicBezTo>
                  <a:cubicBezTo>
                    <a:pt x="1028" y="2622"/>
                    <a:pt x="1248" y="2541"/>
                    <a:pt x="1450" y="2421"/>
                  </a:cubicBezTo>
                  <a:cubicBezTo>
                    <a:pt x="2034" y="2078"/>
                    <a:pt x="2496" y="1575"/>
                    <a:pt x="2778" y="971"/>
                  </a:cubicBezTo>
                  <a:cubicBezTo>
                    <a:pt x="3041" y="412"/>
                    <a:pt x="2700"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8524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7"/>
        <p:cNvGrpSpPr/>
        <p:nvPr/>
      </p:nvGrpSpPr>
      <p:grpSpPr>
        <a:xfrm>
          <a:off x="0" y="0"/>
          <a:ext cx="0" cy="0"/>
          <a:chOff x="0" y="0"/>
          <a:chExt cx="0" cy="0"/>
        </a:xfrm>
      </p:grpSpPr>
      <p:sp>
        <p:nvSpPr>
          <p:cNvPr id="488" name="Google Shape;488;p9"/>
          <p:cNvSpPr txBox="1">
            <a:spLocks noGrp="1"/>
          </p:cNvSpPr>
          <p:nvPr>
            <p:ph type="subTitle" idx="1"/>
          </p:nvPr>
        </p:nvSpPr>
        <p:spPr>
          <a:xfrm>
            <a:off x="1083000" y="2925767"/>
            <a:ext cx="3322200" cy="194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489" name="Google Shape;489;p9"/>
          <p:cNvSpPr txBox="1">
            <a:spLocks noGrp="1"/>
          </p:cNvSpPr>
          <p:nvPr>
            <p:ph type="title"/>
          </p:nvPr>
        </p:nvSpPr>
        <p:spPr>
          <a:xfrm>
            <a:off x="1083000" y="1991033"/>
            <a:ext cx="3322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grpSp>
        <p:nvGrpSpPr>
          <p:cNvPr id="490" name="Google Shape;490;p9"/>
          <p:cNvGrpSpPr/>
          <p:nvPr/>
        </p:nvGrpSpPr>
        <p:grpSpPr>
          <a:xfrm rot="-6397992">
            <a:off x="577882" y="480656"/>
            <a:ext cx="809533" cy="835349"/>
            <a:chOff x="1521350" y="1648150"/>
            <a:chExt cx="241950" cy="332875"/>
          </a:xfrm>
        </p:grpSpPr>
        <p:sp>
          <p:nvSpPr>
            <p:cNvPr id="491" name="Google Shape;491;p9"/>
            <p:cNvSpPr/>
            <p:nvPr/>
          </p:nvSpPr>
          <p:spPr>
            <a:xfrm>
              <a:off x="1521350" y="1648150"/>
              <a:ext cx="128050" cy="332350"/>
            </a:xfrm>
            <a:custGeom>
              <a:avLst/>
              <a:gdLst/>
              <a:ahLst/>
              <a:cxnLst/>
              <a:rect l="l" t="t" r="r" b="b"/>
              <a:pathLst>
                <a:path w="5122" h="13294" extrusionOk="0">
                  <a:moveTo>
                    <a:pt x="4987" y="1"/>
                  </a:moveTo>
                  <a:cubicBezTo>
                    <a:pt x="4933" y="1"/>
                    <a:pt x="4891" y="28"/>
                    <a:pt x="4860" y="89"/>
                  </a:cubicBezTo>
                  <a:cubicBezTo>
                    <a:pt x="4839" y="149"/>
                    <a:pt x="1855" y="7065"/>
                    <a:pt x="21" y="13132"/>
                  </a:cubicBezTo>
                  <a:cubicBezTo>
                    <a:pt x="0" y="13213"/>
                    <a:pt x="41" y="13274"/>
                    <a:pt x="121" y="13294"/>
                  </a:cubicBezTo>
                  <a:lnTo>
                    <a:pt x="142" y="13294"/>
                  </a:lnTo>
                  <a:cubicBezTo>
                    <a:pt x="202" y="13294"/>
                    <a:pt x="263" y="13274"/>
                    <a:pt x="283" y="13213"/>
                  </a:cubicBezTo>
                  <a:cubicBezTo>
                    <a:pt x="2078" y="7145"/>
                    <a:pt x="5062" y="250"/>
                    <a:pt x="5102" y="189"/>
                  </a:cubicBezTo>
                  <a:cubicBezTo>
                    <a:pt x="5121" y="129"/>
                    <a:pt x="5102" y="49"/>
                    <a:pt x="5041" y="8"/>
                  </a:cubicBezTo>
                  <a:cubicBezTo>
                    <a:pt x="5022" y="3"/>
                    <a:pt x="5003" y="1"/>
                    <a:pt x="4987" y="1"/>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9"/>
            <p:cNvSpPr/>
            <p:nvPr/>
          </p:nvSpPr>
          <p:spPr>
            <a:xfrm>
              <a:off x="1522350" y="1714125"/>
              <a:ext cx="237450" cy="266900"/>
            </a:xfrm>
            <a:custGeom>
              <a:avLst/>
              <a:gdLst/>
              <a:ahLst/>
              <a:cxnLst/>
              <a:rect l="l" t="t" r="r" b="b"/>
              <a:pathLst>
                <a:path w="9498" h="10676" extrusionOk="0">
                  <a:moveTo>
                    <a:pt x="9358" y="0"/>
                  </a:moveTo>
                  <a:cubicBezTo>
                    <a:pt x="9325" y="0"/>
                    <a:pt x="9295" y="11"/>
                    <a:pt x="9275" y="31"/>
                  </a:cubicBezTo>
                  <a:cubicBezTo>
                    <a:pt x="9215" y="90"/>
                    <a:pt x="3933" y="5453"/>
                    <a:pt x="41" y="10474"/>
                  </a:cubicBezTo>
                  <a:cubicBezTo>
                    <a:pt x="1" y="10534"/>
                    <a:pt x="22" y="10614"/>
                    <a:pt x="62" y="10655"/>
                  </a:cubicBezTo>
                  <a:cubicBezTo>
                    <a:pt x="81" y="10676"/>
                    <a:pt x="122" y="10676"/>
                    <a:pt x="143" y="10676"/>
                  </a:cubicBezTo>
                  <a:cubicBezTo>
                    <a:pt x="183" y="10676"/>
                    <a:pt x="223" y="10655"/>
                    <a:pt x="243" y="10635"/>
                  </a:cubicBezTo>
                  <a:cubicBezTo>
                    <a:pt x="4135" y="5635"/>
                    <a:pt x="9396" y="273"/>
                    <a:pt x="9457" y="211"/>
                  </a:cubicBezTo>
                  <a:cubicBezTo>
                    <a:pt x="9497" y="171"/>
                    <a:pt x="9497" y="90"/>
                    <a:pt x="9457" y="31"/>
                  </a:cubicBezTo>
                  <a:cubicBezTo>
                    <a:pt x="9426" y="11"/>
                    <a:pt x="9391" y="0"/>
                    <a:pt x="9358"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9"/>
            <p:cNvSpPr/>
            <p:nvPr/>
          </p:nvSpPr>
          <p:spPr>
            <a:xfrm>
              <a:off x="1572750" y="1662500"/>
              <a:ext cx="97325" cy="91650"/>
            </a:xfrm>
            <a:custGeom>
              <a:avLst/>
              <a:gdLst/>
              <a:ahLst/>
              <a:cxnLst/>
              <a:rect l="l" t="t" r="r" b="b"/>
              <a:pathLst>
                <a:path w="3893" h="3666" extrusionOk="0">
                  <a:moveTo>
                    <a:pt x="1948" y="1"/>
                  </a:moveTo>
                  <a:cubicBezTo>
                    <a:pt x="1058" y="1"/>
                    <a:pt x="271" y="667"/>
                    <a:pt x="143" y="1572"/>
                  </a:cubicBezTo>
                  <a:cubicBezTo>
                    <a:pt x="1" y="2580"/>
                    <a:pt x="686" y="3507"/>
                    <a:pt x="1694" y="3647"/>
                  </a:cubicBezTo>
                  <a:cubicBezTo>
                    <a:pt x="1780" y="3659"/>
                    <a:pt x="1864" y="3665"/>
                    <a:pt x="1948" y="3665"/>
                  </a:cubicBezTo>
                  <a:cubicBezTo>
                    <a:pt x="2837" y="3665"/>
                    <a:pt x="3623" y="2998"/>
                    <a:pt x="3751" y="2096"/>
                  </a:cubicBezTo>
                  <a:cubicBezTo>
                    <a:pt x="3893" y="1088"/>
                    <a:pt x="3207" y="160"/>
                    <a:pt x="2199" y="18"/>
                  </a:cubicBezTo>
                  <a:cubicBezTo>
                    <a:pt x="2115" y="6"/>
                    <a:pt x="2031" y="1"/>
                    <a:pt x="1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9"/>
            <p:cNvSpPr/>
            <p:nvPr/>
          </p:nvSpPr>
          <p:spPr>
            <a:xfrm>
              <a:off x="1662475" y="1716325"/>
              <a:ext cx="100825" cy="94275"/>
            </a:xfrm>
            <a:custGeom>
              <a:avLst/>
              <a:gdLst/>
              <a:ahLst/>
              <a:cxnLst/>
              <a:rect l="l" t="t" r="r" b="b"/>
              <a:pathLst>
                <a:path w="4033" h="3771" extrusionOk="0">
                  <a:moveTo>
                    <a:pt x="1992" y="1"/>
                  </a:moveTo>
                  <a:cubicBezTo>
                    <a:pt x="1076" y="1"/>
                    <a:pt x="270" y="684"/>
                    <a:pt x="142" y="1615"/>
                  </a:cubicBezTo>
                  <a:cubicBezTo>
                    <a:pt x="1" y="2664"/>
                    <a:pt x="707" y="3612"/>
                    <a:pt x="1755" y="3752"/>
                  </a:cubicBezTo>
                  <a:cubicBezTo>
                    <a:pt x="1844" y="3764"/>
                    <a:pt x="1931" y="3770"/>
                    <a:pt x="2018" y="3770"/>
                  </a:cubicBezTo>
                  <a:cubicBezTo>
                    <a:pt x="2940" y="3770"/>
                    <a:pt x="3745" y="3099"/>
                    <a:pt x="3892" y="2160"/>
                  </a:cubicBezTo>
                  <a:cubicBezTo>
                    <a:pt x="4033" y="1112"/>
                    <a:pt x="3307" y="164"/>
                    <a:pt x="2280" y="23"/>
                  </a:cubicBezTo>
                  <a:cubicBezTo>
                    <a:pt x="2183" y="8"/>
                    <a:pt x="2087" y="1"/>
                    <a:pt x="1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5" name="Google Shape;495;p9"/>
          <p:cNvGrpSpPr/>
          <p:nvPr/>
        </p:nvGrpSpPr>
        <p:grpSpPr>
          <a:xfrm rot="1898778">
            <a:off x="8137899" y="5601149"/>
            <a:ext cx="714119" cy="1065864"/>
            <a:chOff x="8164110" y="-299533"/>
            <a:chExt cx="531084" cy="594467"/>
          </a:xfrm>
        </p:grpSpPr>
        <p:sp>
          <p:nvSpPr>
            <p:cNvPr id="496" name="Google Shape;496;p9"/>
            <p:cNvSpPr/>
            <p:nvPr/>
          </p:nvSpPr>
          <p:spPr>
            <a:xfrm>
              <a:off x="8208653" y="-299533"/>
              <a:ext cx="467759" cy="594467"/>
            </a:xfrm>
            <a:custGeom>
              <a:avLst/>
              <a:gdLst/>
              <a:ahLst/>
              <a:cxnLst/>
              <a:rect l="l" t="t" r="r" b="b"/>
              <a:pathLst>
                <a:path w="8044" h="10223" extrusionOk="0">
                  <a:moveTo>
                    <a:pt x="7921" y="0"/>
                  </a:moveTo>
                  <a:cubicBezTo>
                    <a:pt x="7883" y="0"/>
                    <a:pt x="7849" y="23"/>
                    <a:pt x="7823" y="61"/>
                  </a:cubicBezTo>
                  <a:cubicBezTo>
                    <a:pt x="7802" y="61"/>
                    <a:pt x="6734" y="1634"/>
                    <a:pt x="5544" y="3650"/>
                  </a:cubicBezTo>
                  <a:cubicBezTo>
                    <a:pt x="4576" y="5303"/>
                    <a:pt x="3347" y="7542"/>
                    <a:pt x="2742" y="9396"/>
                  </a:cubicBezTo>
                  <a:cubicBezTo>
                    <a:pt x="2702" y="8792"/>
                    <a:pt x="2601" y="7824"/>
                    <a:pt x="2420" y="6735"/>
                  </a:cubicBezTo>
                  <a:cubicBezTo>
                    <a:pt x="2238" y="5606"/>
                    <a:pt x="1996" y="4558"/>
                    <a:pt x="1673" y="3590"/>
                  </a:cubicBezTo>
                  <a:cubicBezTo>
                    <a:pt x="1291" y="2400"/>
                    <a:pt x="807" y="1352"/>
                    <a:pt x="243" y="464"/>
                  </a:cubicBezTo>
                  <a:cubicBezTo>
                    <a:pt x="217" y="426"/>
                    <a:pt x="175" y="413"/>
                    <a:pt x="137" y="413"/>
                  </a:cubicBezTo>
                  <a:cubicBezTo>
                    <a:pt x="116" y="413"/>
                    <a:pt x="96" y="417"/>
                    <a:pt x="81" y="424"/>
                  </a:cubicBezTo>
                  <a:cubicBezTo>
                    <a:pt x="20" y="464"/>
                    <a:pt x="1" y="545"/>
                    <a:pt x="41" y="606"/>
                  </a:cubicBezTo>
                  <a:cubicBezTo>
                    <a:pt x="726" y="1674"/>
                    <a:pt x="1673" y="3610"/>
                    <a:pt x="2197" y="6755"/>
                  </a:cubicBezTo>
                  <a:cubicBezTo>
                    <a:pt x="2501" y="8650"/>
                    <a:pt x="2520" y="10101"/>
                    <a:pt x="2520" y="10101"/>
                  </a:cubicBezTo>
                  <a:cubicBezTo>
                    <a:pt x="2520" y="10163"/>
                    <a:pt x="2560" y="10222"/>
                    <a:pt x="2621" y="10222"/>
                  </a:cubicBezTo>
                  <a:lnTo>
                    <a:pt x="2641" y="10222"/>
                  </a:lnTo>
                  <a:cubicBezTo>
                    <a:pt x="2702" y="10222"/>
                    <a:pt x="2742" y="10182"/>
                    <a:pt x="2762" y="10142"/>
                  </a:cubicBezTo>
                  <a:cubicBezTo>
                    <a:pt x="3710" y="6453"/>
                    <a:pt x="7963" y="244"/>
                    <a:pt x="8025" y="182"/>
                  </a:cubicBezTo>
                  <a:cubicBezTo>
                    <a:pt x="8044" y="142"/>
                    <a:pt x="8044" y="61"/>
                    <a:pt x="7984" y="21"/>
                  </a:cubicBezTo>
                  <a:cubicBezTo>
                    <a:pt x="7963" y="7"/>
                    <a:pt x="7941" y="0"/>
                    <a:pt x="7921"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9"/>
            <p:cNvSpPr/>
            <p:nvPr/>
          </p:nvSpPr>
          <p:spPr>
            <a:xfrm>
              <a:off x="8525222" y="-277262"/>
              <a:ext cx="169972" cy="170089"/>
            </a:xfrm>
            <a:custGeom>
              <a:avLst/>
              <a:gdLst/>
              <a:ahLst/>
              <a:cxnLst/>
              <a:rect l="l" t="t" r="r" b="b"/>
              <a:pathLst>
                <a:path w="2923" h="2925" extrusionOk="0">
                  <a:moveTo>
                    <a:pt x="1471" y="1"/>
                  </a:moveTo>
                  <a:cubicBezTo>
                    <a:pt x="665" y="1"/>
                    <a:pt x="0" y="667"/>
                    <a:pt x="0" y="1452"/>
                  </a:cubicBezTo>
                  <a:cubicBezTo>
                    <a:pt x="0" y="2259"/>
                    <a:pt x="665" y="2925"/>
                    <a:pt x="1471" y="2925"/>
                  </a:cubicBezTo>
                  <a:cubicBezTo>
                    <a:pt x="2277" y="2925"/>
                    <a:pt x="2923" y="2259"/>
                    <a:pt x="2923" y="1452"/>
                  </a:cubicBezTo>
                  <a:cubicBezTo>
                    <a:pt x="2923" y="667"/>
                    <a:pt x="2277" y="1"/>
                    <a:pt x="1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9"/>
            <p:cNvSpPr/>
            <p:nvPr/>
          </p:nvSpPr>
          <p:spPr>
            <a:xfrm>
              <a:off x="8164110" y="-255281"/>
              <a:ext cx="192302" cy="169565"/>
            </a:xfrm>
            <a:custGeom>
              <a:avLst/>
              <a:gdLst/>
              <a:ahLst/>
              <a:cxnLst/>
              <a:rect l="l" t="t" r="r" b="b"/>
              <a:pathLst>
                <a:path w="3307" h="2916" extrusionOk="0">
                  <a:moveTo>
                    <a:pt x="1649" y="0"/>
                  </a:moveTo>
                  <a:cubicBezTo>
                    <a:pt x="1349" y="0"/>
                    <a:pt x="1046" y="94"/>
                    <a:pt x="786" y="289"/>
                  </a:cubicBezTo>
                  <a:cubicBezTo>
                    <a:pt x="141" y="773"/>
                    <a:pt x="0" y="1679"/>
                    <a:pt x="484" y="2324"/>
                  </a:cubicBezTo>
                  <a:cubicBezTo>
                    <a:pt x="773" y="2710"/>
                    <a:pt x="1213" y="2916"/>
                    <a:pt x="1658" y="2916"/>
                  </a:cubicBezTo>
                  <a:cubicBezTo>
                    <a:pt x="1958" y="2916"/>
                    <a:pt x="2260" y="2822"/>
                    <a:pt x="2520" y="2628"/>
                  </a:cubicBezTo>
                  <a:cubicBezTo>
                    <a:pt x="3165" y="2144"/>
                    <a:pt x="3307" y="1236"/>
                    <a:pt x="2823" y="591"/>
                  </a:cubicBezTo>
                  <a:cubicBezTo>
                    <a:pt x="2534" y="205"/>
                    <a:pt x="2094" y="0"/>
                    <a:pt x="1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9" name="Google Shape;499;p9"/>
          <p:cNvGrpSpPr/>
          <p:nvPr/>
        </p:nvGrpSpPr>
        <p:grpSpPr>
          <a:xfrm rot="-6237506">
            <a:off x="873834" y="5159853"/>
            <a:ext cx="415027" cy="1299960"/>
            <a:chOff x="768875" y="1271550"/>
            <a:chExt cx="115425" cy="482050"/>
          </a:xfrm>
        </p:grpSpPr>
        <p:sp>
          <p:nvSpPr>
            <p:cNvPr id="500" name="Google Shape;500;p9"/>
            <p:cNvSpPr/>
            <p:nvPr/>
          </p:nvSpPr>
          <p:spPr>
            <a:xfrm>
              <a:off x="768875" y="1271550"/>
              <a:ext cx="115425" cy="482050"/>
            </a:xfrm>
            <a:custGeom>
              <a:avLst/>
              <a:gdLst/>
              <a:ahLst/>
              <a:cxnLst/>
              <a:rect l="l" t="t" r="r" b="b"/>
              <a:pathLst>
                <a:path w="4617" h="19282" extrusionOk="0">
                  <a:moveTo>
                    <a:pt x="1149" y="0"/>
                  </a:moveTo>
                  <a:cubicBezTo>
                    <a:pt x="1029" y="0"/>
                    <a:pt x="909" y="62"/>
                    <a:pt x="887" y="173"/>
                  </a:cubicBezTo>
                  <a:cubicBezTo>
                    <a:pt x="645" y="1383"/>
                    <a:pt x="202" y="4266"/>
                    <a:pt x="100" y="8842"/>
                  </a:cubicBezTo>
                  <a:cubicBezTo>
                    <a:pt x="0" y="13943"/>
                    <a:pt x="1815" y="17895"/>
                    <a:pt x="2500" y="19185"/>
                  </a:cubicBezTo>
                  <a:cubicBezTo>
                    <a:pt x="2538" y="19250"/>
                    <a:pt x="2614" y="19281"/>
                    <a:pt x="2689" y="19281"/>
                  </a:cubicBezTo>
                  <a:cubicBezTo>
                    <a:pt x="2776" y="19281"/>
                    <a:pt x="2861" y="19240"/>
                    <a:pt x="2882" y="19164"/>
                  </a:cubicBezTo>
                  <a:cubicBezTo>
                    <a:pt x="3307" y="17511"/>
                    <a:pt x="4616" y="11987"/>
                    <a:pt x="4516" y="8842"/>
                  </a:cubicBezTo>
                  <a:cubicBezTo>
                    <a:pt x="4415" y="5858"/>
                    <a:pt x="2258" y="1686"/>
                    <a:pt x="1390" y="133"/>
                  </a:cubicBezTo>
                  <a:cubicBezTo>
                    <a:pt x="1345" y="42"/>
                    <a:pt x="1247" y="0"/>
                    <a:pt x="1149" y="0"/>
                  </a:cubicBezTo>
                  <a:close/>
                </a:path>
              </a:pathLst>
            </a:custGeom>
            <a:solidFill>
              <a:srgbClr val="F29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9"/>
            <p:cNvSpPr/>
            <p:nvPr/>
          </p:nvSpPr>
          <p:spPr>
            <a:xfrm>
              <a:off x="795075" y="1271825"/>
              <a:ext cx="37325" cy="480375"/>
            </a:xfrm>
            <a:custGeom>
              <a:avLst/>
              <a:gdLst/>
              <a:ahLst/>
              <a:cxnLst/>
              <a:rect l="l" t="t" r="r" b="b"/>
              <a:pathLst>
                <a:path w="1493" h="19215" extrusionOk="0">
                  <a:moveTo>
                    <a:pt x="20" y="1"/>
                  </a:moveTo>
                  <a:cubicBezTo>
                    <a:pt x="1" y="1"/>
                    <a:pt x="1" y="22"/>
                    <a:pt x="1" y="41"/>
                  </a:cubicBezTo>
                  <a:cubicBezTo>
                    <a:pt x="20" y="183"/>
                    <a:pt x="1310" y="14457"/>
                    <a:pt x="1412" y="19174"/>
                  </a:cubicBezTo>
                  <a:cubicBezTo>
                    <a:pt x="1412" y="19194"/>
                    <a:pt x="1431" y="19215"/>
                    <a:pt x="1452" y="19215"/>
                  </a:cubicBezTo>
                  <a:cubicBezTo>
                    <a:pt x="1471" y="19215"/>
                    <a:pt x="1492" y="19194"/>
                    <a:pt x="1492" y="19174"/>
                  </a:cubicBezTo>
                  <a:cubicBezTo>
                    <a:pt x="1391" y="14457"/>
                    <a:pt x="81" y="183"/>
                    <a:pt x="60" y="41"/>
                  </a:cubicBezTo>
                  <a:cubicBezTo>
                    <a:pt x="60" y="22"/>
                    <a:pt x="41" y="1"/>
                    <a:pt x="2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9"/>
            <p:cNvSpPr/>
            <p:nvPr/>
          </p:nvSpPr>
          <p:spPr>
            <a:xfrm>
              <a:off x="776925" y="1343400"/>
              <a:ext cx="62525" cy="43375"/>
            </a:xfrm>
            <a:custGeom>
              <a:avLst/>
              <a:gdLst/>
              <a:ahLst/>
              <a:cxnLst/>
              <a:rect l="l" t="t" r="r" b="b"/>
              <a:pathLst>
                <a:path w="2501" h="1735" extrusionOk="0">
                  <a:moveTo>
                    <a:pt x="2439" y="0"/>
                  </a:moveTo>
                  <a:lnTo>
                    <a:pt x="1109" y="1654"/>
                  </a:lnTo>
                  <a:lnTo>
                    <a:pt x="60" y="465"/>
                  </a:lnTo>
                  <a:lnTo>
                    <a:pt x="20" y="465"/>
                  </a:lnTo>
                  <a:cubicBezTo>
                    <a:pt x="1" y="484"/>
                    <a:pt x="1" y="505"/>
                    <a:pt x="20" y="525"/>
                  </a:cubicBezTo>
                  <a:lnTo>
                    <a:pt x="1089" y="1715"/>
                  </a:lnTo>
                  <a:cubicBezTo>
                    <a:pt x="1089" y="1734"/>
                    <a:pt x="1109" y="1734"/>
                    <a:pt x="1109" y="1734"/>
                  </a:cubicBezTo>
                  <a:cubicBezTo>
                    <a:pt x="1130" y="1734"/>
                    <a:pt x="1130" y="1734"/>
                    <a:pt x="1149" y="1715"/>
                  </a:cubicBezTo>
                  <a:lnTo>
                    <a:pt x="2501" y="62"/>
                  </a:lnTo>
                  <a:cubicBezTo>
                    <a:pt x="2501" y="41"/>
                    <a:pt x="2501" y="21"/>
                    <a:pt x="2480"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9"/>
            <p:cNvSpPr/>
            <p:nvPr/>
          </p:nvSpPr>
          <p:spPr>
            <a:xfrm>
              <a:off x="770875" y="1442825"/>
              <a:ext cx="105350" cy="47775"/>
            </a:xfrm>
            <a:custGeom>
              <a:avLst/>
              <a:gdLst/>
              <a:ahLst/>
              <a:cxnLst/>
              <a:rect l="l" t="t" r="r" b="b"/>
              <a:pathLst>
                <a:path w="4214" h="1911" extrusionOk="0">
                  <a:moveTo>
                    <a:pt x="4181" y="1"/>
                  </a:moveTo>
                  <a:cubicBezTo>
                    <a:pt x="4174" y="1"/>
                    <a:pt x="4164" y="6"/>
                    <a:pt x="4154" y="15"/>
                  </a:cubicBezTo>
                  <a:lnTo>
                    <a:pt x="1754" y="1830"/>
                  </a:lnTo>
                  <a:lnTo>
                    <a:pt x="60" y="722"/>
                  </a:lnTo>
                  <a:cubicBezTo>
                    <a:pt x="41" y="722"/>
                    <a:pt x="20" y="722"/>
                    <a:pt x="20" y="741"/>
                  </a:cubicBezTo>
                  <a:cubicBezTo>
                    <a:pt x="1" y="762"/>
                    <a:pt x="1" y="781"/>
                    <a:pt x="20" y="781"/>
                  </a:cubicBezTo>
                  <a:lnTo>
                    <a:pt x="1754" y="1891"/>
                  </a:lnTo>
                  <a:lnTo>
                    <a:pt x="1754" y="1910"/>
                  </a:lnTo>
                  <a:cubicBezTo>
                    <a:pt x="1775" y="1910"/>
                    <a:pt x="1775" y="1910"/>
                    <a:pt x="1775" y="1891"/>
                  </a:cubicBezTo>
                  <a:lnTo>
                    <a:pt x="4194" y="56"/>
                  </a:lnTo>
                  <a:cubicBezTo>
                    <a:pt x="4214" y="56"/>
                    <a:pt x="4214" y="36"/>
                    <a:pt x="4194" y="15"/>
                  </a:cubicBezTo>
                  <a:cubicBezTo>
                    <a:pt x="4194" y="6"/>
                    <a:pt x="4189" y="1"/>
                    <a:pt x="4181"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9"/>
            <p:cNvSpPr/>
            <p:nvPr/>
          </p:nvSpPr>
          <p:spPr>
            <a:xfrm>
              <a:off x="771375" y="1501650"/>
              <a:ext cx="111900" cy="53450"/>
            </a:xfrm>
            <a:custGeom>
              <a:avLst/>
              <a:gdLst/>
              <a:ahLst/>
              <a:cxnLst/>
              <a:rect l="l" t="t" r="r" b="b"/>
              <a:pathLst>
                <a:path w="4476" h="2138" extrusionOk="0">
                  <a:moveTo>
                    <a:pt x="4416" y="1"/>
                  </a:moveTo>
                  <a:lnTo>
                    <a:pt x="1976" y="2057"/>
                  </a:lnTo>
                  <a:lnTo>
                    <a:pt x="61" y="485"/>
                  </a:lnTo>
                  <a:lnTo>
                    <a:pt x="0" y="485"/>
                  </a:lnTo>
                  <a:cubicBezTo>
                    <a:pt x="0" y="506"/>
                    <a:pt x="0" y="525"/>
                    <a:pt x="21" y="546"/>
                  </a:cubicBezTo>
                  <a:lnTo>
                    <a:pt x="1957" y="2119"/>
                  </a:lnTo>
                  <a:cubicBezTo>
                    <a:pt x="1957" y="2138"/>
                    <a:pt x="1957" y="2138"/>
                    <a:pt x="1976" y="2138"/>
                  </a:cubicBezTo>
                  <a:cubicBezTo>
                    <a:pt x="1976" y="2138"/>
                    <a:pt x="1997" y="2138"/>
                    <a:pt x="1997" y="2119"/>
                  </a:cubicBezTo>
                  <a:lnTo>
                    <a:pt x="4476" y="62"/>
                  </a:lnTo>
                  <a:lnTo>
                    <a:pt x="4476" y="1"/>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9"/>
            <p:cNvSpPr/>
            <p:nvPr/>
          </p:nvSpPr>
          <p:spPr>
            <a:xfrm>
              <a:off x="776925" y="1576900"/>
              <a:ext cx="100300" cy="36200"/>
            </a:xfrm>
            <a:custGeom>
              <a:avLst/>
              <a:gdLst/>
              <a:ahLst/>
              <a:cxnLst/>
              <a:rect l="l" t="t" r="r" b="b"/>
              <a:pathLst>
                <a:path w="4012" h="1448" extrusionOk="0">
                  <a:moveTo>
                    <a:pt x="3980" y="1"/>
                  </a:moveTo>
                  <a:cubicBezTo>
                    <a:pt x="3972" y="1"/>
                    <a:pt x="3962" y="5"/>
                    <a:pt x="3952" y="15"/>
                  </a:cubicBezTo>
                  <a:lnTo>
                    <a:pt x="1875" y="1386"/>
                  </a:lnTo>
                  <a:lnTo>
                    <a:pt x="60" y="238"/>
                  </a:lnTo>
                  <a:cubicBezTo>
                    <a:pt x="51" y="227"/>
                    <a:pt x="41" y="222"/>
                    <a:pt x="33" y="222"/>
                  </a:cubicBezTo>
                  <a:cubicBezTo>
                    <a:pt x="25" y="222"/>
                    <a:pt x="20" y="227"/>
                    <a:pt x="20" y="238"/>
                  </a:cubicBezTo>
                  <a:cubicBezTo>
                    <a:pt x="1" y="257"/>
                    <a:pt x="1" y="278"/>
                    <a:pt x="20" y="278"/>
                  </a:cubicBezTo>
                  <a:lnTo>
                    <a:pt x="1856" y="1447"/>
                  </a:lnTo>
                  <a:lnTo>
                    <a:pt x="1896" y="1447"/>
                  </a:lnTo>
                  <a:lnTo>
                    <a:pt x="3993" y="55"/>
                  </a:lnTo>
                  <a:cubicBezTo>
                    <a:pt x="3993" y="55"/>
                    <a:pt x="4012" y="36"/>
                    <a:pt x="3993" y="15"/>
                  </a:cubicBezTo>
                  <a:cubicBezTo>
                    <a:pt x="3993" y="5"/>
                    <a:pt x="3987" y="1"/>
                    <a:pt x="3980" y="1"/>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9"/>
            <p:cNvSpPr/>
            <p:nvPr/>
          </p:nvSpPr>
          <p:spPr>
            <a:xfrm>
              <a:off x="794075" y="1653400"/>
              <a:ext cx="70050" cy="36800"/>
            </a:xfrm>
            <a:custGeom>
              <a:avLst/>
              <a:gdLst/>
              <a:ahLst/>
              <a:cxnLst/>
              <a:rect l="l" t="t" r="r" b="b"/>
              <a:pathLst>
                <a:path w="2802" h="1472" extrusionOk="0">
                  <a:moveTo>
                    <a:pt x="2742" y="0"/>
                  </a:moveTo>
                  <a:lnTo>
                    <a:pt x="1411" y="1390"/>
                  </a:lnTo>
                  <a:lnTo>
                    <a:pt x="60" y="302"/>
                  </a:lnTo>
                  <a:lnTo>
                    <a:pt x="20" y="302"/>
                  </a:lnTo>
                  <a:cubicBezTo>
                    <a:pt x="0" y="323"/>
                    <a:pt x="20" y="342"/>
                    <a:pt x="20" y="363"/>
                  </a:cubicBezTo>
                  <a:lnTo>
                    <a:pt x="1391" y="1471"/>
                  </a:lnTo>
                  <a:lnTo>
                    <a:pt x="1431" y="1471"/>
                  </a:lnTo>
                  <a:lnTo>
                    <a:pt x="1452" y="1452"/>
                  </a:lnTo>
                  <a:lnTo>
                    <a:pt x="2802" y="60"/>
                  </a:lnTo>
                  <a:lnTo>
                    <a:pt x="2802" y="0"/>
                  </a:ln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9"/>
            <p:cNvSpPr/>
            <p:nvPr/>
          </p:nvSpPr>
          <p:spPr>
            <a:xfrm>
              <a:off x="774400" y="1393450"/>
              <a:ext cx="84700" cy="39200"/>
            </a:xfrm>
            <a:custGeom>
              <a:avLst/>
              <a:gdLst/>
              <a:ahLst/>
              <a:cxnLst/>
              <a:rect l="l" t="t" r="r" b="b"/>
              <a:pathLst>
                <a:path w="3388" h="1568" extrusionOk="0">
                  <a:moveTo>
                    <a:pt x="3357" y="0"/>
                  </a:moveTo>
                  <a:cubicBezTo>
                    <a:pt x="3347" y="0"/>
                    <a:pt x="3337" y="5"/>
                    <a:pt x="3327" y="15"/>
                  </a:cubicBezTo>
                  <a:lnTo>
                    <a:pt x="1411" y="1487"/>
                  </a:lnTo>
                  <a:lnTo>
                    <a:pt x="61" y="781"/>
                  </a:lnTo>
                  <a:cubicBezTo>
                    <a:pt x="51" y="771"/>
                    <a:pt x="41" y="766"/>
                    <a:pt x="33" y="766"/>
                  </a:cubicBezTo>
                  <a:cubicBezTo>
                    <a:pt x="26" y="766"/>
                    <a:pt x="21" y="771"/>
                    <a:pt x="21" y="781"/>
                  </a:cubicBezTo>
                  <a:cubicBezTo>
                    <a:pt x="0" y="802"/>
                    <a:pt x="0" y="821"/>
                    <a:pt x="21" y="842"/>
                  </a:cubicBezTo>
                  <a:lnTo>
                    <a:pt x="1411" y="1547"/>
                  </a:lnTo>
                  <a:lnTo>
                    <a:pt x="1411" y="1568"/>
                  </a:lnTo>
                  <a:cubicBezTo>
                    <a:pt x="1432" y="1568"/>
                    <a:pt x="1432" y="1547"/>
                    <a:pt x="1432" y="1547"/>
                  </a:cubicBezTo>
                  <a:lnTo>
                    <a:pt x="3368" y="55"/>
                  </a:lnTo>
                  <a:cubicBezTo>
                    <a:pt x="3387" y="55"/>
                    <a:pt x="3387" y="35"/>
                    <a:pt x="3387" y="15"/>
                  </a:cubicBezTo>
                  <a:cubicBezTo>
                    <a:pt x="3377" y="5"/>
                    <a:pt x="3367" y="0"/>
                    <a:pt x="3357" y="0"/>
                  </a:cubicBezTo>
                  <a:close/>
                </a:path>
              </a:pathLst>
            </a:custGeom>
            <a:solidFill>
              <a:srgbClr val="46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8" name="Google Shape;508;p9"/>
          <p:cNvGrpSpPr/>
          <p:nvPr/>
        </p:nvGrpSpPr>
        <p:grpSpPr>
          <a:xfrm rot="-5400000" flipH="1">
            <a:off x="8127114" y="251535"/>
            <a:ext cx="960447" cy="1159551"/>
            <a:chOff x="1395350" y="2163450"/>
            <a:chExt cx="324125" cy="538800"/>
          </a:xfrm>
        </p:grpSpPr>
        <p:sp>
          <p:nvSpPr>
            <p:cNvPr id="509" name="Google Shape;509;p9"/>
            <p:cNvSpPr/>
            <p:nvPr/>
          </p:nvSpPr>
          <p:spPr>
            <a:xfrm>
              <a:off x="1429625" y="2163450"/>
              <a:ext cx="191550" cy="313525"/>
            </a:xfrm>
            <a:custGeom>
              <a:avLst/>
              <a:gdLst/>
              <a:ahLst/>
              <a:cxnLst/>
              <a:rect l="l" t="t" r="r" b="b"/>
              <a:pathLst>
                <a:path w="7662" h="12541" extrusionOk="0">
                  <a:moveTo>
                    <a:pt x="7279" y="1"/>
                  </a:moveTo>
                  <a:cubicBezTo>
                    <a:pt x="7279" y="1"/>
                    <a:pt x="5989" y="888"/>
                    <a:pt x="2984" y="4899"/>
                  </a:cubicBezTo>
                  <a:cubicBezTo>
                    <a:pt x="0" y="8891"/>
                    <a:pt x="1513" y="12541"/>
                    <a:pt x="1513" y="12541"/>
                  </a:cubicBezTo>
                  <a:cubicBezTo>
                    <a:pt x="1513" y="12541"/>
                    <a:pt x="4436" y="9657"/>
                    <a:pt x="6048" y="6896"/>
                  </a:cubicBezTo>
                  <a:cubicBezTo>
                    <a:pt x="7661" y="4133"/>
                    <a:pt x="7279" y="1"/>
                    <a:pt x="7279"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9"/>
            <p:cNvSpPr/>
            <p:nvPr/>
          </p:nvSpPr>
          <p:spPr>
            <a:xfrm>
              <a:off x="1459375" y="2458375"/>
              <a:ext cx="260100" cy="84400"/>
            </a:xfrm>
            <a:custGeom>
              <a:avLst/>
              <a:gdLst/>
              <a:ahLst/>
              <a:cxnLst/>
              <a:rect l="l" t="t" r="r" b="b"/>
              <a:pathLst>
                <a:path w="10404" h="3376" extrusionOk="0">
                  <a:moveTo>
                    <a:pt x="8626" y="0"/>
                  </a:moveTo>
                  <a:cubicBezTo>
                    <a:pt x="7840" y="0"/>
                    <a:pt x="6752" y="43"/>
                    <a:pt x="5283" y="179"/>
                  </a:cubicBezTo>
                  <a:cubicBezTo>
                    <a:pt x="1350" y="542"/>
                    <a:pt x="1" y="3344"/>
                    <a:pt x="1" y="3344"/>
                  </a:cubicBezTo>
                  <a:cubicBezTo>
                    <a:pt x="1" y="3344"/>
                    <a:pt x="571" y="3376"/>
                    <a:pt x="1416" y="3376"/>
                  </a:cubicBezTo>
                  <a:cubicBezTo>
                    <a:pt x="2587" y="3376"/>
                    <a:pt x="4286" y="3314"/>
                    <a:pt x="5726" y="3021"/>
                  </a:cubicBezTo>
                  <a:cubicBezTo>
                    <a:pt x="8186" y="2518"/>
                    <a:pt x="10404" y="118"/>
                    <a:pt x="10404" y="118"/>
                  </a:cubicBezTo>
                  <a:cubicBezTo>
                    <a:pt x="10404" y="118"/>
                    <a:pt x="9932" y="0"/>
                    <a:pt x="8626"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9"/>
            <p:cNvSpPr/>
            <p:nvPr/>
          </p:nvSpPr>
          <p:spPr>
            <a:xfrm>
              <a:off x="1395350" y="2417075"/>
              <a:ext cx="109900" cy="285175"/>
            </a:xfrm>
            <a:custGeom>
              <a:avLst/>
              <a:gdLst/>
              <a:ahLst/>
              <a:cxnLst/>
              <a:rect l="l" t="t" r="r" b="b"/>
              <a:pathLst>
                <a:path w="4396" h="11407" extrusionOk="0">
                  <a:moveTo>
                    <a:pt x="4217" y="0"/>
                  </a:moveTo>
                  <a:cubicBezTo>
                    <a:pt x="4163" y="0"/>
                    <a:pt x="4102" y="33"/>
                    <a:pt x="4073" y="76"/>
                  </a:cubicBezTo>
                  <a:lnTo>
                    <a:pt x="4073" y="97"/>
                  </a:lnTo>
                  <a:cubicBezTo>
                    <a:pt x="3589" y="944"/>
                    <a:pt x="3024" y="1770"/>
                    <a:pt x="2500" y="2617"/>
                  </a:cubicBezTo>
                  <a:cubicBezTo>
                    <a:pt x="1957" y="3463"/>
                    <a:pt x="1412" y="4291"/>
                    <a:pt x="949" y="5197"/>
                  </a:cubicBezTo>
                  <a:cubicBezTo>
                    <a:pt x="847" y="5420"/>
                    <a:pt x="726" y="5662"/>
                    <a:pt x="626" y="5904"/>
                  </a:cubicBezTo>
                  <a:lnTo>
                    <a:pt x="505" y="6267"/>
                  </a:lnTo>
                  <a:cubicBezTo>
                    <a:pt x="465" y="6387"/>
                    <a:pt x="424" y="6508"/>
                    <a:pt x="403" y="6629"/>
                  </a:cubicBezTo>
                  <a:cubicBezTo>
                    <a:pt x="263" y="7133"/>
                    <a:pt x="162" y="7637"/>
                    <a:pt x="121" y="8141"/>
                  </a:cubicBezTo>
                  <a:cubicBezTo>
                    <a:pt x="0" y="9149"/>
                    <a:pt x="41" y="10197"/>
                    <a:pt x="344" y="11205"/>
                  </a:cubicBezTo>
                  <a:cubicBezTo>
                    <a:pt x="375" y="11330"/>
                    <a:pt x="479" y="11407"/>
                    <a:pt x="600" y="11407"/>
                  </a:cubicBezTo>
                  <a:cubicBezTo>
                    <a:pt x="635" y="11407"/>
                    <a:pt x="671" y="11401"/>
                    <a:pt x="707" y="11387"/>
                  </a:cubicBezTo>
                  <a:cubicBezTo>
                    <a:pt x="847" y="11347"/>
                    <a:pt x="928" y="11186"/>
                    <a:pt x="887" y="11044"/>
                  </a:cubicBezTo>
                  <a:cubicBezTo>
                    <a:pt x="586" y="10137"/>
                    <a:pt x="524" y="9149"/>
                    <a:pt x="605" y="8181"/>
                  </a:cubicBezTo>
                  <a:cubicBezTo>
                    <a:pt x="645" y="7697"/>
                    <a:pt x="726" y="7213"/>
                    <a:pt x="847" y="6750"/>
                  </a:cubicBezTo>
                  <a:cubicBezTo>
                    <a:pt x="868" y="6629"/>
                    <a:pt x="908" y="6508"/>
                    <a:pt x="928" y="6387"/>
                  </a:cubicBezTo>
                  <a:cubicBezTo>
                    <a:pt x="968" y="6286"/>
                    <a:pt x="1008" y="6165"/>
                    <a:pt x="1049" y="6044"/>
                  </a:cubicBezTo>
                  <a:cubicBezTo>
                    <a:pt x="1129" y="5823"/>
                    <a:pt x="1231" y="5600"/>
                    <a:pt x="1331" y="5379"/>
                  </a:cubicBezTo>
                  <a:cubicBezTo>
                    <a:pt x="1774" y="4512"/>
                    <a:pt x="2279" y="3665"/>
                    <a:pt x="2803" y="2818"/>
                  </a:cubicBezTo>
                  <a:cubicBezTo>
                    <a:pt x="3328" y="1952"/>
                    <a:pt x="3871" y="1125"/>
                    <a:pt x="4355" y="238"/>
                  </a:cubicBezTo>
                  <a:cubicBezTo>
                    <a:pt x="4395" y="157"/>
                    <a:pt x="4355" y="57"/>
                    <a:pt x="4274" y="17"/>
                  </a:cubicBezTo>
                  <a:cubicBezTo>
                    <a:pt x="4258" y="5"/>
                    <a:pt x="4238" y="0"/>
                    <a:pt x="4217"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9"/>
            <p:cNvSpPr/>
            <p:nvPr/>
          </p:nvSpPr>
          <p:spPr>
            <a:xfrm>
              <a:off x="1409975" y="2524825"/>
              <a:ext cx="96275" cy="49425"/>
            </a:xfrm>
            <a:custGeom>
              <a:avLst/>
              <a:gdLst/>
              <a:ahLst/>
              <a:cxnLst/>
              <a:rect l="l" t="t" r="r" b="b"/>
              <a:pathLst>
                <a:path w="3851" h="1977" extrusionOk="0">
                  <a:moveTo>
                    <a:pt x="3710" y="0"/>
                  </a:moveTo>
                  <a:cubicBezTo>
                    <a:pt x="3388" y="81"/>
                    <a:pt x="3065" y="161"/>
                    <a:pt x="2743" y="263"/>
                  </a:cubicBezTo>
                  <a:cubicBezTo>
                    <a:pt x="2439" y="363"/>
                    <a:pt x="2117" y="465"/>
                    <a:pt x="1815" y="605"/>
                  </a:cubicBezTo>
                  <a:cubicBezTo>
                    <a:pt x="1512" y="726"/>
                    <a:pt x="1210" y="868"/>
                    <a:pt x="928" y="1029"/>
                  </a:cubicBezTo>
                  <a:cubicBezTo>
                    <a:pt x="646" y="1190"/>
                    <a:pt x="364" y="1371"/>
                    <a:pt x="81" y="1613"/>
                  </a:cubicBezTo>
                  <a:cubicBezTo>
                    <a:pt x="1" y="1694"/>
                    <a:pt x="1" y="1836"/>
                    <a:pt x="81" y="1916"/>
                  </a:cubicBezTo>
                  <a:cubicBezTo>
                    <a:pt x="122" y="1957"/>
                    <a:pt x="172" y="1977"/>
                    <a:pt x="223" y="1977"/>
                  </a:cubicBezTo>
                  <a:cubicBezTo>
                    <a:pt x="273" y="1977"/>
                    <a:pt x="323" y="1957"/>
                    <a:pt x="364" y="1916"/>
                  </a:cubicBezTo>
                  <a:lnTo>
                    <a:pt x="383" y="1916"/>
                  </a:lnTo>
                  <a:cubicBezTo>
                    <a:pt x="585" y="1715"/>
                    <a:pt x="848" y="1513"/>
                    <a:pt x="1130" y="1352"/>
                  </a:cubicBezTo>
                  <a:cubicBezTo>
                    <a:pt x="1391" y="1190"/>
                    <a:pt x="1673" y="1029"/>
                    <a:pt x="1956" y="887"/>
                  </a:cubicBezTo>
                  <a:cubicBezTo>
                    <a:pt x="2238" y="747"/>
                    <a:pt x="2541" y="626"/>
                    <a:pt x="2843" y="524"/>
                  </a:cubicBezTo>
                  <a:cubicBezTo>
                    <a:pt x="3146" y="403"/>
                    <a:pt x="3447" y="303"/>
                    <a:pt x="3751" y="223"/>
                  </a:cubicBezTo>
                  <a:cubicBezTo>
                    <a:pt x="3810" y="202"/>
                    <a:pt x="3851" y="142"/>
                    <a:pt x="3831" y="81"/>
                  </a:cubicBezTo>
                  <a:cubicBezTo>
                    <a:pt x="3831" y="21"/>
                    <a:pt x="3770" y="0"/>
                    <a:pt x="3710"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13" name="Google Shape;513;p9"/>
          <p:cNvGrpSpPr/>
          <p:nvPr/>
        </p:nvGrpSpPr>
        <p:grpSpPr>
          <a:xfrm rot="896433">
            <a:off x="96662" y="3080942"/>
            <a:ext cx="615647" cy="1107209"/>
            <a:chOff x="1395350" y="2163450"/>
            <a:chExt cx="324125" cy="538800"/>
          </a:xfrm>
        </p:grpSpPr>
        <p:sp>
          <p:nvSpPr>
            <p:cNvPr id="514" name="Google Shape;514;p9"/>
            <p:cNvSpPr/>
            <p:nvPr/>
          </p:nvSpPr>
          <p:spPr>
            <a:xfrm>
              <a:off x="1429625" y="2163450"/>
              <a:ext cx="191550" cy="313525"/>
            </a:xfrm>
            <a:custGeom>
              <a:avLst/>
              <a:gdLst/>
              <a:ahLst/>
              <a:cxnLst/>
              <a:rect l="l" t="t" r="r" b="b"/>
              <a:pathLst>
                <a:path w="7662" h="12541" extrusionOk="0">
                  <a:moveTo>
                    <a:pt x="7279" y="1"/>
                  </a:moveTo>
                  <a:cubicBezTo>
                    <a:pt x="7279" y="1"/>
                    <a:pt x="5989" y="888"/>
                    <a:pt x="2984" y="4899"/>
                  </a:cubicBezTo>
                  <a:cubicBezTo>
                    <a:pt x="0" y="8891"/>
                    <a:pt x="1513" y="12541"/>
                    <a:pt x="1513" y="12541"/>
                  </a:cubicBezTo>
                  <a:cubicBezTo>
                    <a:pt x="1513" y="12541"/>
                    <a:pt x="4436" y="9657"/>
                    <a:pt x="6048" y="6896"/>
                  </a:cubicBezTo>
                  <a:cubicBezTo>
                    <a:pt x="7661" y="4133"/>
                    <a:pt x="7279" y="1"/>
                    <a:pt x="7279" y="1"/>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9"/>
            <p:cNvSpPr/>
            <p:nvPr/>
          </p:nvSpPr>
          <p:spPr>
            <a:xfrm>
              <a:off x="1459375" y="2458375"/>
              <a:ext cx="260100" cy="84400"/>
            </a:xfrm>
            <a:custGeom>
              <a:avLst/>
              <a:gdLst/>
              <a:ahLst/>
              <a:cxnLst/>
              <a:rect l="l" t="t" r="r" b="b"/>
              <a:pathLst>
                <a:path w="10404" h="3376" extrusionOk="0">
                  <a:moveTo>
                    <a:pt x="8626" y="0"/>
                  </a:moveTo>
                  <a:cubicBezTo>
                    <a:pt x="7840" y="0"/>
                    <a:pt x="6752" y="43"/>
                    <a:pt x="5283" y="179"/>
                  </a:cubicBezTo>
                  <a:cubicBezTo>
                    <a:pt x="1350" y="542"/>
                    <a:pt x="1" y="3344"/>
                    <a:pt x="1" y="3344"/>
                  </a:cubicBezTo>
                  <a:cubicBezTo>
                    <a:pt x="1" y="3344"/>
                    <a:pt x="571" y="3376"/>
                    <a:pt x="1416" y="3376"/>
                  </a:cubicBezTo>
                  <a:cubicBezTo>
                    <a:pt x="2587" y="3376"/>
                    <a:pt x="4286" y="3314"/>
                    <a:pt x="5726" y="3021"/>
                  </a:cubicBezTo>
                  <a:cubicBezTo>
                    <a:pt x="8186" y="2518"/>
                    <a:pt x="10404" y="118"/>
                    <a:pt x="10404" y="118"/>
                  </a:cubicBezTo>
                  <a:cubicBezTo>
                    <a:pt x="10404" y="118"/>
                    <a:pt x="9932" y="0"/>
                    <a:pt x="8626" y="0"/>
                  </a:cubicBezTo>
                  <a:close/>
                </a:path>
              </a:pathLst>
            </a:custGeom>
            <a:solidFill>
              <a:srgbClr val="AB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9"/>
            <p:cNvSpPr/>
            <p:nvPr/>
          </p:nvSpPr>
          <p:spPr>
            <a:xfrm>
              <a:off x="1395350" y="2417075"/>
              <a:ext cx="109900" cy="285175"/>
            </a:xfrm>
            <a:custGeom>
              <a:avLst/>
              <a:gdLst/>
              <a:ahLst/>
              <a:cxnLst/>
              <a:rect l="l" t="t" r="r" b="b"/>
              <a:pathLst>
                <a:path w="4396" h="11407" extrusionOk="0">
                  <a:moveTo>
                    <a:pt x="4217" y="0"/>
                  </a:moveTo>
                  <a:cubicBezTo>
                    <a:pt x="4163" y="0"/>
                    <a:pt x="4102" y="33"/>
                    <a:pt x="4073" y="76"/>
                  </a:cubicBezTo>
                  <a:lnTo>
                    <a:pt x="4073" y="97"/>
                  </a:lnTo>
                  <a:cubicBezTo>
                    <a:pt x="3589" y="944"/>
                    <a:pt x="3024" y="1770"/>
                    <a:pt x="2500" y="2617"/>
                  </a:cubicBezTo>
                  <a:cubicBezTo>
                    <a:pt x="1957" y="3463"/>
                    <a:pt x="1412" y="4291"/>
                    <a:pt x="949" y="5197"/>
                  </a:cubicBezTo>
                  <a:cubicBezTo>
                    <a:pt x="847" y="5420"/>
                    <a:pt x="726" y="5662"/>
                    <a:pt x="626" y="5904"/>
                  </a:cubicBezTo>
                  <a:lnTo>
                    <a:pt x="505" y="6267"/>
                  </a:lnTo>
                  <a:cubicBezTo>
                    <a:pt x="465" y="6387"/>
                    <a:pt x="424" y="6508"/>
                    <a:pt x="403" y="6629"/>
                  </a:cubicBezTo>
                  <a:cubicBezTo>
                    <a:pt x="263" y="7133"/>
                    <a:pt x="162" y="7637"/>
                    <a:pt x="121" y="8141"/>
                  </a:cubicBezTo>
                  <a:cubicBezTo>
                    <a:pt x="0" y="9149"/>
                    <a:pt x="41" y="10197"/>
                    <a:pt x="344" y="11205"/>
                  </a:cubicBezTo>
                  <a:cubicBezTo>
                    <a:pt x="375" y="11330"/>
                    <a:pt x="479" y="11407"/>
                    <a:pt x="600" y="11407"/>
                  </a:cubicBezTo>
                  <a:cubicBezTo>
                    <a:pt x="635" y="11407"/>
                    <a:pt x="671" y="11401"/>
                    <a:pt x="707" y="11387"/>
                  </a:cubicBezTo>
                  <a:cubicBezTo>
                    <a:pt x="847" y="11347"/>
                    <a:pt x="928" y="11186"/>
                    <a:pt x="887" y="11044"/>
                  </a:cubicBezTo>
                  <a:cubicBezTo>
                    <a:pt x="586" y="10137"/>
                    <a:pt x="524" y="9149"/>
                    <a:pt x="605" y="8181"/>
                  </a:cubicBezTo>
                  <a:cubicBezTo>
                    <a:pt x="645" y="7697"/>
                    <a:pt x="726" y="7213"/>
                    <a:pt x="847" y="6750"/>
                  </a:cubicBezTo>
                  <a:cubicBezTo>
                    <a:pt x="868" y="6629"/>
                    <a:pt x="908" y="6508"/>
                    <a:pt x="928" y="6387"/>
                  </a:cubicBezTo>
                  <a:cubicBezTo>
                    <a:pt x="968" y="6286"/>
                    <a:pt x="1008" y="6165"/>
                    <a:pt x="1049" y="6044"/>
                  </a:cubicBezTo>
                  <a:cubicBezTo>
                    <a:pt x="1129" y="5823"/>
                    <a:pt x="1231" y="5600"/>
                    <a:pt x="1331" y="5379"/>
                  </a:cubicBezTo>
                  <a:cubicBezTo>
                    <a:pt x="1774" y="4512"/>
                    <a:pt x="2279" y="3665"/>
                    <a:pt x="2803" y="2818"/>
                  </a:cubicBezTo>
                  <a:cubicBezTo>
                    <a:pt x="3328" y="1952"/>
                    <a:pt x="3871" y="1125"/>
                    <a:pt x="4355" y="238"/>
                  </a:cubicBezTo>
                  <a:cubicBezTo>
                    <a:pt x="4395" y="157"/>
                    <a:pt x="4355" y="57"/>
                    <a:pt x="4274" y="17"/>
                  </a:cubicBezTo>
                  <a:cubicBezTo>
                    <a:pt x="4258" y="5"/>
                    <a:pt x="4238" y="0"/>
                    <a:pt x="4217"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9"/>
            <p:cNvSpPr/>
            <p:nvPr/>
          </p:nvSpPr>
          <p:spPr>
            <a:xfrm>
              <a:off x="1409975" y="2524825"/>
              <a:ext cx="96275" cy="49425"/>
            </a:xfrm>
            <a:custGeom>
              <a:avLst/>
              <a:gdLst/>
              <a:ahLst/>
              <a:cxnLst/>
              <a:rect l="l" t="t" r="r" b="b"/>
              <a:pathLst>
                <a:path w="3851" h="1977" extrusionOk="0">
                  <a:moveTo>
                    <a:pt x="3710" y="0"/>
                  </a:moveTo>
                  <a:cubicBezTo>
                    <a:pt x="3388" y="81"/>
                    <a:pt x="3065" y="161"/>
                    <a:pt x="2743" y="263"/>
                  </a:cubicBezTo>
                  <a:cubicBezTo>
                    <a:pt x="2439" y="363"/>
                    <a:pt x="2117" y="465"/>
                    <a:pt x="1815" y="605"/>
                  </a:cubicBezTo>
                  <a:cubicBezTo>
                    <a:pt x="1512" y="726"/>
                    <a:pt x="1210" y="868"/>
                    <a:pt x="928" y="1029"/>
                  </a:cubicBezTo>
                  <a:cubicBezTo>
                    <a:pt x="646" y="1190"/>
                    <a:pt x="364" y="1371"/>
                    <a:pt x="81" y="1613"/>
                  </a:cubicBezTo>
                  <a:cubicBezTo>
                    <a:pt x="1" y="1694"/>
                    <a:pt x="1" y="1836"/>
                    <a:pt x="81" y="1916"/>
                  </a:cubicBezTo>
                  <a:cubicBezTo>
                    <a:pt x="122" y="1957"/>
                    <a:pt x="172" y="1977"/>
                    <a:pt x="223" y="1977"/>
                  </a:cubicBezTo>
                  <a:cubicBezTo>
                    <a:pt x="273" y="1977"/>
                    <a:pt x="323" y="1957"/>
                    <a:pt x="364" y="1916"/>
                  </a:cubicBezTo>
                  <a:lnTo>
                    <a:pt x="383" y="1916"/>
                  </a:lnTo>
                  <a:cubicBezTo>
                    <a:pt x="585" y="1715"/>
                    <a:pt x="848" y="1513"/>
                    <a:pt x="1130" y="1352"/>
                  </a:cubicBezTo>
                  <a:cubicBezTo>
                    <a:pt x="1391" y="1190"/>
                    <a:pt x="1673" y="1029"/>
                    <a:pt x="1956" y="887"/>
                  </a:cubicBezTo>
                  <a:cubicBezTo>
                    <a:pt x="2238" y="747"/>
                    <a:pt x="2541" y="626"/>
                    <a:pt x="2843" y="524"/>
                  </a:cubicBezTo>
                  <a:cubicBezTo>
                    <a:pt x="3146" y="403"/>
                    <a:pt x="3447" y="303"/>
                    <a:pt x="3751" y="223"/>
                  </a:cubicBezTo>
                  <a:cubicBezTo>
                    <a:pt x="3810" y="202"/>
                    <a:pt x="3851" y="142"/>
                    <a:pt x="3831" y="81"/>
                  </a:cubicBezTo>
                  <a:cubicBezTo>
                    <a:pt x="3831" y="21"/>
                    <a:pt x="3770" y="0"/>
                    <a:pt x="3710" y="0"/>
                  </a:cubicBezTo>
                  <a:close/>
                </a:path>
              </a:pathLst>
            </a:custGeom>
            <a:solidFill>
              <a:srgbClr val="646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2434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8"/>
        <p:cNvGrpSpPr/>
        <p:nvPr/>
      </p:nvGrpSpPr>
      <p:grpSpPr>
        <a:xfrm>
          <a:off x="0" y="0"/>
          <a:ext cx="0" cy="0"/>
          <a:chOff x="0" y="0"/>
          <a:chExt cx="0" cy="0"/>
        </a:xfrm>
      </p:grpSpPr>
      <p:sp>
        <p:nvSpPr>
          <p:cNvPr id="519" name="Google Shape;519;p10"/>
          <p:cNvSpPr txBox="1">
            <a:spLocks noGrp="1"/>
          </p:cNvSpPr>
          <p:nvPr>
            <p:ph type="title"/>
          </p:nvPr>
        </p:nvSpPr>
        <p:spPr>
          <a:xfrm>
            <a:off x="720000" y="723933"/>
            <a:ext cx="3852000" cy="1788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000">
                <a:solidFill>
                  <a:schemeClr val="dk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r>
              <a:rPr lang="en-US" smtClean="0"/>
              <a:t>Click to edit Master title style</a:t>
            </a:r>
            <a:endParaRPr/>
          </a:p>
        </p:txBody>
      </p:sp>
    </p:spTree>
    <p:extLst>
      <p:ext uri="{BB962C8B-B14F-4D97-AF65-F5344CB8AC3E}">
        <p14:creationId xmlns:p14="http://schemas.microsoft.com/office/powerpoint/2010/main" val="367446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1pPr>
            <a:lvl2pPr lvl="1"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2pPr>
            <a:lvl3pPr lvl="2"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3pPr>
            <a:lvl4pPr lvl="3"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4pPr>
            <a:lvl5pPr lvl="4"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5pPr>
            <a:lvl6pPr lvl="5"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6pPr>
            <a:lvl7pPr lvl="6"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7pPr>
            <a:lvl8pPr lvl="7"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8pPr>
            <a:lvl9pPr lvl="8" rtl="0">
              <a:spcBef>
                <a:spcPts val="0"/>
              </a:spcBef>
              <a:spcAft>
                <a:spcPts val="0"/>
              </a:spcAft>
              <a:buClr>
                <a:schemeClr val="dk1"/>
              </a:buClr>
              <a:buSzPts val="3200"/>
              <a:buFont typeface="Yeseva One"/>
              <a:buNone/>
              <a:defRPr sz="3200" b="1">
                <a:solidFill>
                  <a:schemeClr val="dk1"/>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1pPr>
            <a:lvl2pPr marL="914400" lvl="1"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2pPr>
            <a:lvl3pPr marL="1371600" lvl="2"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3pPr>
            <a:lvl4pPr marL="1828800" lvl="3"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4pPr>
            <a:lvl5pPr marL="2286000" lvl="4"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5pPr>
            <a:lvl6pPr marL="2743200" lvl="5"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6pPr>
            <a:lvl7pPr marL="3200400" lvl="6"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7pPr>
            <a:lvl8pPr marL="3657600" lvl="7"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8pPr>
            <a:lvl9pPr marL="4114800" lvl="8" indent="-317500">
              <a:lnSpc>
                <a:spcPct val="100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9pPr>
          </a:lstStyle>
          <a:p>
            <a:endParaRPr/>
          </a:p>
        </p:txBody>
      </p:sp>
    </p:spTree>
    <p:extLst>
      <p:ext uri="{BB962C8B-B14F-4D97-AF65-F5344CB8AC3E}">
        <p14:creationId xmlns:p14="http://schemas.microsoft.com/office/powerpoint/2010/main" val="241495257"/>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15C237-01DD-4381-8961-EE7E64CC5941}"/>
              </a:ext>
            </a:extLst>
          </p:cNvPr>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Rectangle 3">
            <a:extLst>
              <a:ext uri="{FF2B5EF4-FFF2-40B4-BE49-F238E27FC236}">
                <a16:creationId xmlns:a16="http://schemas.microsoft.com/office/drawing/2014/main" id="{5B1E8C84-F159-487F-ABC5-E24A666F77B7}"/>
              </a:ext>
            </a:extLst>
          </p:cNvPr>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Rectangle 4">
            <a:extLst>
              <a:ext uri="{FF2B5EF4-FFF2-40B4-BE49-F238E27FC236}">
                <a16:creationId xmlns:a16="http://schemas.microsoft.com/office/drawing/2014/main" id="{B32D8F9E-A6A0-4AF7-8A32-57419B47D647}"/>
              </a:ext>
            </a:extLst>
          </p:cNvPr>
          <p:cNvSpPr>
            <a:spLocks noGrp="1" noChangeArrowheads="1"/>
          </p:cNvSpPr>
          <p:nvPr>
            <p:ph type="dt" sz="half" idx="2"/>
          </p:nvPr>
        </p:nvSpPr>
        <p:spPr bwMode="auto">
          <a:xfrm>
            <a:off x="457200" y="6245225"/>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85019156-D06A-4C77-842A-811BDD2F299F}"/>
              </a:ext>
            </a:extLst>
          </p:cNvPr>
          <p:cNvSpPr>
            <a:spLocks noGrp="1" noChangeArrowheads="1"/>
          </p:cNvSpPr>
          <p:nvPr>
            <p:ph type="ftr" sz="quarter" idx="3"/>
          </p:nvPr>
        </p:nvSpPr>
        <p:spPr bwMode="auto">
          <a:xfrm>
            <a:off x="3124200" y="6245225"/>
            <a:ext cx="2895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CA5C8FF4-E2C5-41C7-AE9A-05B5BA401564}"/>
              </a:ext>
            </a:extLst>
          </p:cNvPr>
          <p:cNvSpPr>
            <a:spLocks noGrp="1" noChangeArrowheads="1"/>
          </p:cNvSpPr>
          <p:nvPr>
            <p:ph type="sldNum" sz="quarter" idx="4"/>
          </p:nvPr>
        </p:nvSpPr>
        <p:spPr bwMode="auto">
          <a:xfrm>
            <a:off x="6553200" y="6245225"/>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35735BB-6915-4073-A5AB-5DA9825F232F}" type="slidenum">
              <a:rPr lang="en-US" altLang="en-US"/>
              <a:pPr>
                <a:defRPr/>
              </a:pPr>
              <a:t>‹#›</a:t>
            </a:fld>
            <a:endParaRPr lang="en-US" altLang="en-US"/>
          </a:p>
        </p:txBody>
      </p:sp>
    </p:spTree>
    <p:extLst>
      <p:ext uri="{BB962C8B-B14F-4D97-AF65-F5344CB8AC3E}">
        <p14:creationId xmlns:p14="http://schemas.microsoft.com/office/powerpoint/2010/main" val="2246550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itchFamily="34" charset="0"/>
          <a:cs typeface="Arial" pitchFamily="34" charset="0"/>
        </a:defRPr>
      </a:lvl2pPr>
      <a:lvl3pPr algn="ctr" rtl="0" eaLnBrk="1" fontAlgn="base" hangingPunct="1">
        <a:spcBef>
          <a:spcPct val="0"/>
        </a:spcBef>
        <a:spcAft>
          <a:spcPct val="0"/>
        </a:spcAft>
        <a:defRPr sz="3300">
          <a:solidFill>
            <a:schemeClr val="tx2"/>
          </a:solidFill>
          <a:latin typeface="Arial" pitchFamily="34" charset="0"/>
          <a:cs typeface="Arial" pitchFamily="34" charset="0"/>
        </a:defRPr>
      </a:lvl3pPr>
      <a:lvl4pPr algn="ctr" rtl="0" eaLnBrk="1" fontAlgn="base" hangingPunct="1">
        <a:spcBef>
          <a:spcPct val="0"/>
        </a:spcBef>
        <a:spcAft>
          <a:spcPct val="0"/>
        </a:spcAft>
        <a:defRPr sz="3300">
          <a:solidFill>
            <a:schemeClr val="tx2"/>
          </a:solidFill>
          <a:latin typeface="Arial" pitchFamily="34" charset="0"/>
          <a:cs typeface="Arial" pitchFamily="34" charset="0"/>
        </a:defRPr>
      </a:lvl4pPr>
      <a:lvl5pPr algn="ctr" rtl="0" eaLnBrk="1" fontAlgn="base" hangingPunct="1">
        <a:spcBef>
          <a:spcPct val="0"/>
        </a:spcBef>
        <a:spcAft>
          <a:spcPct val="0"/>
        </a:spcAft>
        <a:defRPr sz="3300">
          <a:solidFill>
            <a:schemeClr val="tx2"/>
          </a:solidFill>
          <a:latin typeface="Arial" pitchFamily="34" charset="0"/>
          <a:cs typeface="Arial" pitchFamily="34" charset="0"/>
        </a:defRPr>
      </a:lvl5pPr>
      <a:lvl6pPr marL="342900" algn="ctr" rtl="0" eaLnBrk="1" fontAlgn="base" hangingPunct="1">
        <a:spcBef>
          <a:spcPct val="0"/>
        </a:spcBef>
        <a:spcAft>
          <a:spcPct val="0"/>
        </a:spcAft>
        <a:defRPr sz="3300">
          <a:solidFill>
            <a:schemeClr val="tx2"/>
          </a:solidFill>
          <a:latin typeface="Arial" pitchFamily="34" charset="0"/>
          <a:cs typeface="Arial" pitchFamily="34" charset="0"/>
        </a:defRPr>
      </a:lvl6pPr>
      <a:lvl7pPr marL="685800" algn="ctr" rtl="0" eaLnBrk="1" fontAlgn="base" hangingPunct="1">
        <a:spcBef>
          <a:spcPct val="0"/>
        </a:spcBef>
        <a:spcAft>
          <a:spcPct val="0"/>
        </a:spcAft>
        <a:defRPr sz="3300">
          <a:solidFill>
            <a:schemeClr val="tx2"/>
          </a:solidFill>
          <a:latin typeface="Arial" pitchFamily="34" charset="0"/>
          <a:cs typeface="Arial" pitchFamily="34" charset="0"/>
        </a:defRPr>
      </a:lvl7pPr>
      <a:lvl8pPr marL="1028700" algn="ctr" rtl="0" eaLnBrk="1" fontAlgn="base" hangingPunct="1">
        <a:spcBef>
          <a:spcPct val="0"/>
        </a:spcBef>
        <a:spcAft>
          <a:spcPct val="0"/>
        </a:spcAft>
        <a:defRPr sz="3300">
          <a:solidFill>
            <a:schemeClr val="tx2"/>
          </a:solidFill>
          <a:latin typeface="Arial" pitchFamily="34" charset="0"/>
          <a:cs typeface="Arial" pitchFamily="34" charset="0"/>
        </a:defRPr>
      </a:lvl8pPr>
      <a:lvl9pPr marL="1371600" algn="ctr" rtl="0" eaLnBrk="1" fontAlgn="base" hangingPunct="1">
        <a:spcBef>
          <a:spcPct val="0"/>
        </a:spcBef>
        <a:spcAft>
          <a:spcPct val="0"/>
        </a:spcAft>
        <a:defRPr sz="3300">
          <a:solidFill>
            <a:schemeClr val="tx2"/>
          </a:solidFill>
          <a:latin typeface="Arial" pitchFamily="34" charset="0"/>
          <a:cs typeface="Arial"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a:extLst>
              <a:ext uri="{FF2B5EF4-FFF2-40B4-BE49-F238E27FC236}">
                <a16:creationId xmlns:a16="http://schemas.microsoft.com/office/drawing/2014/main" id="{58C4BCD6-FE5A-488D-A338-94F9A09A739B}"/>
              </a:ext>
            </a:extLst>
          </p:cNvPr>
          <p:cNvSpPr>
            <a:spLocks noChangeArrowheads="1" noChangeShapeType="1" noTextEdit="1"/>
          </p:cNvSpPr>
          <p:nvPr/>
        </p:nvSpPr>
        <p:spPr bwMode="auto">
          <a:xfrm>
            <a:off x="0" y="0"/>
            <a:ext cx="3071813" cy="820738"/>
          </a:xfrm>
          <a:prstGeom prst="rect">
            <a:avLst/>
          </a:prstGeom>
        </p:spPr>
        <p:txBody>
          <a:bodyPr wrap="none" fromWordArt="1">
            <a:prstTxWarp prst="textPlain">
              <a:avLst>
                <a:gd name="adj" fmla="val 50000"/>
              </a:avLst>
            </a:prstTxWarp>
          </a:bodyPr>
          <a:lstStyle/>
          <a:p>
            <a:pPr algn="ctr"/>
            <a:r>
              <a:rPr lang="en-US" sz="36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mới</a:t>
            </a:r>
            <a:endParaRPr lang="en-US" sz="36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812A1F02-1EEB-429C-8F75-916E297C08C1}"/>
              </a:ext>
            </a:extLst>
          </p:cNvPr>
          <p:cNvSpPr txBox="1">
            <a:spLocks/>
          </p:cNvSpPr>
          <p:nvPr/>
        </p:nvSpPr>
        <p:spPr>
          <a:xfrm>
            <a:off x="2500313" y="0"/>
            <a:ext cx="5715000" cy="857250"/>
          </a:xfrm>
          <a:prstGeom prst="rect">
            <a:avLst/>
          </a:prstGeom>
        </p:spPr>
        <p:txBody>
          <a:bodyPr anchor="ctr"/>
          <a:lstStyle/>
          <a:p>
            <a:pPr algn="ctr" fontAlgn="auto">
              <a:spcAft>
                <a:spcPts val="0"/>
              </a:spcAft>
              <a:defRPr/>
            </a:pPr>
            <a:r>
              <a:rPr lang="en-US" sz="6600" dirty="0" err="1">
                <a:latin typeface="Times New Roman" pitchFamily="18" charset="0"/>
                <a:ea typeface="+mj-ea"/>
                <a:cs typeface="Times New Roman" pitchFamily="18" charset="0"/>
              </a:rPr>
              <a:t>Ăn</a:t>
            </a:r>
            <a:r>
              <a:rPr lang="en-US" sz="6600" dirty="0">
                <a:latin typeface="Times New Roman" pitchFamily="18" charset="0"/>
                <a:ea typeface="+mj-ea"/>
                <a:cs typeface="Times New Roman" pitchFamily="18" charset="0"/>
              </a:rPr>
              <a:t> </a:t>
            </a:r>
            <a:r>
              <a:rPr lang="en-US" sz="6600" dirty="0" err="1">
                <a:latin typeface="Times New Roman" pitchFamily="18" charset="0"/>
                <a:ea typeface="+mj-ea"/>
                <a:cs typeface="Times New Roman" pitchFamily="18" charset="0"/>
              </a:rPr>
              <a:t>mầm</a:t>
            </a:r>
            <a:r>
              <a:rPr lang="en-US" sz="6600" dirty="0">
                <a:latin typeface="Times New Roman" pitchFamily="18" charset="0"/>
                <a:ea typeface="+mj-ea"/>
                <a:cs typeface="Times New Roman" pitchFamily="18" charset="0"/>
              </a:rPr>
              <a:t> </a:t>
            </a:r>
            <a:r>
              <a:rPr lang="en-US" sz="6600" dirty="0" err="1">
                <a:latin typeface="Times New Roman" pitchFamily="18" charset="0"/>
                <a:ea typeface="+mj-ea"/>
                <a:cs typeface="Times New Roman" pitchFamily="18" charset="0"/>
              </a:rPr>
              <a:t>đá</a:t>
            </a:r>
            <a:endParaRPr lang="vi-VN" sz="6600" dirty="0">
              <a:latin typeface="Times New Roman" pitchFamily="18" charset="0"/>
              <a:ea typeface="+mj-ea"/>
              <a:cs typeface="Times New Roman" pitchFamily="18" charset="0"/>
            </a:endParaRPr>
          </a:p>
        </p:txBody>
      </p:sp>
      <p:cxnSp>
        <p:nvCxnSpPr>
          <p:cNvPr id="9" name="Straight Connector 8">
            <a:extLst>
              <a:ext uri="{FF2B5EF4-FFF2-40B4-BE49-F238E27FC236}">
                <a16:creationId xmlns:a16="http://schemas.microsoft.com/office/drawing/2014/main" id="{6BFA3949-E4A4-4720-952B-52EA89F79F71}"/>
              </a:ext>
            </a:extLst>
          </p:cNvPr>
          <p:cNvCxnSpPr/>
          <p:nvPr/>
        </p:nvCxnSpPr>
        <p:spPr>
          <a:xfrm rot="5400000">
            <a:off x="3107532" y="3393281"/>
            <a:ext cx="3073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D058995-6F27-4735-B9A5-8D0746836479}"/>
              </a:ext>
            </a:extLst>
          </p:cNvPr>
          <p:cNvSpPr txBox="1">
            <a:spLocks/>
          </p:cNvSpPr>
          <p:nvPr/>
        </p:nvSpPr>
        <p:spPr>
          <a:xfrm>
            <a:off x="5572125" y="1214438"/>
            <a:ext cx="2571750" cy="714375"/>
          </a:xfrm>
          <a:prstGeom prst="rect">
            <a:avLst/>
          </a:prstGeom>
        </p:spPr>
        <p:txBody>
          <a:bodyPr anchor="ctr"/>
          <a:lstStyle/>
          <a:p>
            <a:pPr algn="ctr" fontAlgn="auto">
              <a:spcAft>
                <a:spcPts val="0"/>
              </a:spcAft>
              <a:defRPr/>
            </a:pPr>
            <a:r>
              <a:rPr lang="en-US" sz="3600" dirty="0" err="1">
                <a:latin typeface="Times New Roman" pitchFamily="18" charset="0"/>
                <a:ea typeface="+mj-ea"/>
                <a:cs typeface="Times New Roman" pitchFamily="18" charset="0"/>
              </a:rPr>
              <a:t>Nội</a:t>
            </a:r>
            <a:r>
              <a:rPr lang="en-US" sz="3600" dirty="0">
                <a:latin typeface="Times New Roman" pitchFamily="18" charset="0"/>
                <a:ea typeface="+mj-ea"/>
                <a:cs typeface="Times New Roman" pitchFamily="18" charset="0"/>
              </a:rPr>
              <a:t> dung</a:t>
            </a:r>
            <a:endParaRPr lang="vi-VN" sz="3600" dirty="0">
              <a:latin typeface="Times New Roman" pitchFamily="18" charset="0"/>
              <a:ea typeface="+mj-ea"/>
              <a:cs typeface="Times New Roman" pitchFamily="18" charset="0"/>
            </a:endParaRPr>
          </a:p>
        </p:txBody>
      </p:sp>
      <p:sp>
        <p:nvSpPr>
          <p:cNvPr id="11" name="Title 1">
            <a:extLst>
              <a:ext uri="{FF2B5EF4-FFF2-40B4-BE49-F238E27FC236}">
                <a16:creationId xmlns:a16="http://schemas.microsoft.com/office/drawing/2014/main" id="{DE0587AA-CDF1-4B90-9F31-2C897667FF64}"/>
              </a:ext>
            </a:extLst>
          </p:cNvPr>
          <p:cNvSpPr txBox="1">
            <a:spLocks/>
          </p:cNvSpPr>
          <p:nvPr/>
        </p:nvSpPr>
        <p:spPr>
          <a:xfrm>
            <a:off x="500063" y="1214438"/>
            <a:ext cx="2857500" cy="714375"/>
          </a:xfrm>
          <a:prstGeom prst="rect">
            <a:avLst/>
          </a:prstGeom>
        </p:spPr>
        <p:txBody>
          <a:bodyPr anchor="ctr"/>
          <a:lstStyle/>
          <a:p>
            <a:pPr algn="ctr" fontAlgn="auto">
              <a:spcAft>
                <a:spcPts val="0"/>
              </a:spcAft>
              <a:defRPr/>
            </a:pPr>
            <a:r>
              <a:rPr lang="en-US" sz="3600" dirty="0" err="1">
                <a:latin typeface="Times New Roman" pitchFamily="18" charset="0"/>
                <a:ea typeface="+mj-ea"/>
                <a:cs typeface="Times New Roman" pitchFamily="18" charset="0"/>
              </a:rPr>
              <a:t>Luyện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đọc</a:t>
            </a:r>
            <a:endParaRPr lang="vi-VN" sz="3600" dirty="0">
              <a:latin typeface="Times New Roman" pitchFamily="18" charset="0"/>
              <a:ea typeface="+mj-ea"/>
              <a:cs typeface="Times New Roman" pitchFamily="18" charset="0"/>
            </a:endParaRPr>
          </a:p>
        </p:txBody>
      </p:sp>
      <p:sp>
        <p:nvSpPr>
          <p:cNvPr id="15" name="Text Box 22">
            <a:extLst>
              <a:ext uri="{FF2B5EF4-FFF2-40B4-BE49-F238E27FC236}">
                <a16:creationId xmlns:a16="http://schemas.microsoft.com/office/drawing/2014/main" id="{FEDC1EBE-76C4-4B13-B404-0520D2EAD1B2}"/>
              </a:ext>
            </a:extLst>
          </p:cNvPr>
          <p:cNvSpPr txBox="1">
            <a:spLocks noChangeArrowheads="1"/>
          </p:cNvSpPr>
          <p:nvPr/>
        </p:nvSpPr>
        <p:spPr bwMode="auto">
          <a:xfrm>
            <a:off x="4929188" y="2000250"/>
            <a:ext cx="3746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Ý </a:t>
            </a:r>
            <a:r>
              <a:rPr lang="en-US" altLang="en-US" sz="3200" b="1" dirty="0" err="1">
                <a:solidFill>
                  <a:srgbClr val="FF0000"/>
                </a:solidFill>
                <a:latin typeface="Times New Roman" panose="02020603050405020304" pitchFamily="18" charset="0"/>
                <a:cs typeface="Times New Roman" panose="02020603050405020304" pitchFamily="18" charset="0"/>
              </a:rPr>
              <a:t>nghĩa</a:t>
            </a:r>
            <a:r>
              <a:rPr lang="en-US" altLang="en-US" sz="3200" b="1" dirty="0">
                <a:solidFill>
                  <a:srgbClr val="FF0000"/>
                </a:solidFill>
                <a:latin typeface="Times New Roman" panose="02020603050405020304" pitchFamily="18" charset="0"/>
                <a:cs typeface="Times New Roman" panose="02020603050405020304" pitchFamily="18" charset="0"/>
              </a:rPr>
              <a:t> : </a:t>
            </a:r>
            <a:r>
              <a:rPr lang="en-US" altLang="en-US" sz="3200" b="1" dirty="0" err="1">
                <a:solidFill>
                  <a:srgbClr val="FF0000"/>
                </a:solidFill>
                <a:latin typeface="Times New Roman" panose="02020603050405020304" pitchFamily="18" charset="0"/>
                <a:cs typeface="Times New Roman" panose="02020603050405020304" pitchFamily="18" charset="0"/>
              </a:rPr>
              <a:t>Ca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ngợi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Trạng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Quỳnh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thông</a:t>
            </a:r>
            <a:r>
              <a:rPr lang="en-US" altLang="en-US" sz="3200" b="1" dirty="0">
                <a:solidFill>
                  <a:srgbClr val="FF0000"/>
                </a:solidFill>
                <a:latin typeface="Times New Roman" panose="02020603050405020304" pitchFamily="18" charset="0"/>
                <a:cs typeface="Times New Roman" panose="02020603050405020304" pitchFamily="18" charset="0"/>
              </a:rPr>
              <a:t> minh, </a:t>
            </a:r>
            <a:r>
              <a:rPr lang="en-US" altLang="en-US" sz="3200" b="1" dirty="0" err="1">
                <a:solidFill>
                  <a:srgbClr val="FF0000"/>
                </a:solidFill>
                <a:latin typeface="Times New Roman" panose="02020603050405020304" pitchFamily="18" charset="0"/>
                <a:cs typeface="Times New Roman" panose="02020603050405020304" pitchFamily="18" charset="0"/>
              </a:rPr>
              <a:t>vừa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chúa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ngon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miệng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vừa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khéo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răn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chúa</a:t>
            </a:r>
            <a:r>
              <a:rPr lang="en-US" altLang="en-US" sz="3200" b="1" dirty="0">
                <a:solidFill>
                  <a:srgbClr val="FF0000"/>
                </a:solidFill>
                <a:latin typeface="Times New Roman" panose="02020603050405020304" pitchFamily="18" charset="0"/>
                <a:cs typeface="Times New Roman" panose="02020603050405020304" pitchFamily="18" charset="0"/>
              </a:rPr>
              <a:t>: No </a:t>
            </a:r>
            <a:r>
              <a:rPr lang="en-US" altLang="en-US" sz="3200" b="1" dirty="0" err="1">
                <a:solidFill>
                  <a:srgbClr val="FF0000"/>
                </a:solidFill>
                <a:latin typeface="Times New Roman" panose="02020603050405020304" pitchFamily="18" charset="0"/>
                <a:cs typeface="Times New Roman" panose="02020603050405020304" pitchFamily="18" charset="0"/>
              </a:rPr>
              <a:t>thì</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chẳng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gì</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vừa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miệng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đâu</a:t>
            </a:r>
            <a:r>
              <a:rPr lang="en-US" altLang="en-US" sz="3200" b="1" dirty="0">
                <a:solidFill>
                  <a:srgbClr val="FF0000"/>
                </a:solidFill>
                <a:latin typeface="Times New Roman" panose="02020603050405020304" pitchFamily="18" charset="0"/>
                <a:cs typeface="Times New Roman" panose="02020603050405020304" pitchFamily="18" charset="0"/>
              </a:rPr>
              <a:t> ạ.</a:t>
            </a:r>
          </a:p>
        </p:txBody>
      </p:sp>
      <p:sp>
        <p:nvSpPr>
          <p:cNvPr id="17" name="Text Box 16">
            <a:extLst>
              <a:ext uri="{FF2B5EF4-FFF2-40B4-BE49-F238E27FC236}">
                <a16:creationId xmlns:a16="http://schemas.microsoft.com/office/drawing/2014/main" id="{FFFE4E11-5D85-43F8-9337-D7EEA9581CBB}"/>
              </a:ext>
            </a:extLst>
          </p:cNvPr>
          <p:cNvSpPr txBox="1">
            <a:spLocks noChangeArrowheads="1"/>
          </p:cNvSpPr>
          <p:nvPr/>
        </p:nvSpPr>
        <p:spPr bwMode="auto">
          <a:xfrm>
            <a:off x="2500313" y="2000250"/>
            <a:ext cx="2087562" cy="574675"/>
          </a:xfrm>
          <a:prstGeom prst="rect">
            <a:avLst/>
          </a:prstGeom>
          <a:noFill/>
          <a:ln w="9525">
            <a:noFill/>
            <a:miter lim="800000"/>
            <a:headEnd/>
            <a:tailEnd/>
          </a:ln>
          <a:effectLst/>
        </p:spPr>
        <p:txBody>
          <a:bodyPr/>
          <a:lstStyle/>
          <a:p>
            <a:pPr fontAlgn="auto">
              <a:lnSpc>
                <a:spcPct val="90000"/>
              </a:lnSpc>
              <a:spcBef>
                <a:spcPct val="20000"/>
              </a:spcBef>
              <a:spcAft>
                <a:spcPts val="0"/>
              </a:spcAft>
              <a:buClr>
                <a:schemeClr val="tx1"/>
              </a:buClr>
              <a:defRPr/>
            </a:pPr>
            <a:r>
              <a:rPr lang="en-US" sz="24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bênh</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vực</a:t>
            </a:r>
            <a:endParaRPr lang="en-US" sz="2800" dirty="0">
              <a:effectLst>
                <a:outerShdw blurRad="38100" dist="38100" dir="2700000" algn="tl">
                  <a:srgbClr val="000000"/>
                </a:outerShdw>
              </a:effectLst>
              <a:latin typeface="+mn-lt"/>
              <a:cs typeface="+mn-cs"/>
            </a:endParaRPr>
          </a:p>
          <a:p>
            <a:pPr fontAlgn="auto">
              <a:spcBef>
                <a:spcPct val="50000"/>
              </a:spcBef>
              <a:spcAft>
                <a:spcPts val="0"/>
              </a:spcAft>
              <a:defRPr/>
            </a:pPr>
            <a:endParaRPr lang="en-US" sz="2800" dirty="0">
              <a:latin typeface="+mn-lt"/>
              <a:cs typeface="+mn-cs"/>
            </a:endParaRPr>
          </a:p>
        </p:txBody>
      </p:sp>
      <p:sp>
        <p:nvSpPr>
          <p:cNvPr id="18" name="Text Box 15">
            <a:extLst>
              <a:ext uri="{FF2B5EF4-FFF2-40B4-BE49-F238E27FC236}">
                <a16:creationId xmlns:a16="http://schemas.microsoft.com/office/drawing/2014/main" id="{B3869FAE-9C55-44F5-A8D0-48DE042DEC56}"/>
              </a:ext>
            </a:extLst>
          </p:cNvPr>
          <p:cNvSpPr txBox="1">
            <a:spLocks noChangeArrowheads="1"/>
          </p:cNvSpPr>
          <p:nvPr/>
        </p:nvSpPr>
        <p:spPr bwMode="auto">
          <a:xfrm>
            <a:off x="428625" y="1916113"/>
            <a:ext cx="2411413" cy="1008062"/>
          </a:xfrm>
          <a:prstGeom prst="rect">
            <a:avLst/>
          </a:prstGeom>
          <a:noFill/>
          <a:ln w="9525">
            <a:noFill/>
            <a:miter lim="800000"/>
            <a:headEnd/>
            <a:tailEnd/>
          </a:ln>
          <a:effectLst/>
        </p:spPr>
        <p:txBody>
          <a:bodyPr/>
          <a:lstStyle/>
          <a:p>
            <a:pPr fontAlgn="auto">
              <a:spcBef>
                <a:spcPct val="50000"/>
              </a:spcBef>
              <a:spcAft>
                <a:spcPts val="0"/>
              </a:spcAft>
              <a:buClr>
                <a:schemeClr val="accent1"/>
              </a:buClr>
              <a:buFontTx/>
              <a:buChar char="•"/>
              <a:defRPr/>
            </a:pPr>
            <a:r>
              <a:rPr lang="en-US" sz="3200" dirty="0">
                <a:effectLst>
                  <a:outerShdw blurRad="38100" dist="38100" dir="2700000" algn="tl">
                    <a:srgbClr val="000000"/>
                  </a:outerShdw>
                </a:effectLst>
                <a:latin typeface="+mn-lt"/>
                <a:cs typeface="+mn-cs"/>
              </a:rPr>
              <a:t> </a:t>
            </a:r>
            <a:r>
              <a:rPr lang="en-US" sz="3200" dirty="0" err="1">
                <a:effectLst>
                  <a:outerShdw blurRad="38100" dist="38100" dir="2700000" algn="tl">
                    <a:srgbClr val="000000"/>
                  </a:outerShdw>
                </a:effectLst>
                <a:latin typeface="+mn-lt"/>
                <a:cs typeface="+mn-cs"/>
              </a:rPr>
              <a:t>châm</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biếm</a:t>
            </a:r>
            <a:r>
              <a:rPr lang="en-US" sz="2800" dirty="0">
                <a:effectLst>
                  <a:outerShdw blurRad="38100" dist="38100" dir="2700000" algn="tl">
                    <a:srgbClr val="000000"/>
                  </a:outerShdw>
                </a:effectLst>
                <a:latin typeface="+mn-lt"/>
                <a:cs typeface="+mn-cs"/>
              </a:rPr>
              <a:t>,</a:t>
            </a:r>
          </a:p>
        </p:txBody>
      </p:sp>
      <p:sp>
        <p:nvSpPr>
          <p:cNvPr id="19" name="Text Box 21">
            <a:extLst>
              <a:ext uri="{FF2B5EF4-FFF2-40B4-BE49-F238E27FC236}">
                <a16:creationId xmlns:a16="http://schemas.microsoft.com/office/drawing/2014/main" id="{76AA9DA2-7A24-4F56-A3C5-904B16BFA1BF}"/>
              </a:ext>
            </a:extLst>
          </p:cNvPr>
          <p:cNvSpPr txBox="1">
            <a:spLocks noChangeArrowheads="1"/>
          </p:cNvSpPr>
          <p:nvPr/>
        </p:nvSpPr>
        <p:spPr bwMode="auto">
          <a:xfrm>
            <a:off x="357188" y="2495550"/>
            <a:ext cx="4465637" cy="43624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Bữa</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ấy</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chúa</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đợi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món</a:t>
            </a:r>
            <a:r>
              <a:rPr lang="en-US" sz="2800" dirty="0">
                <a:effectLst>
                  <a:outerShdw blurRad="38100" dist="38100" dir="2700000" algn="tl">
                    <a:srgbClr val="000000"/>
                  </a:outerShdw>
                </a:effectLst>
                <a:latin typeface="+mn-lt"/>
                <a:cs typeface="+mn-cs"/>
              </a:rPr>
              <a:t> “ </a:t>
            </a:r>
            <a:r>
              <a:rPr lang="en-US" sz="2800" dirty="0" err="1">
                <a:effectLst>
                  <a:outerShdw blurRad="38100" dist="38100" dir="2700000" algn="tl">
                    <a:srgbClr val="000000"/>
                  </a:outerShdw>
                </a:effectLst>
                <a:latin typeface="+mn-lt"/>
                <a:cs typeface="+mn-cs"/>
              </a:rPr>
              <a:t>mầm</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đá</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đã</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quá</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bữa</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thấy</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đói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bụng</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bèn</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hỏi</a:t>
            </a:r>
            <a:r>
              <a:rPr lang="en-US" sz="2800" dirty="0">
                <a:effectLst>
                  <a:outerShdw blurRad="38100" dist="38100" dir="2700000" algn="tl">
                    <a:srgbClr val="000000"/>
                  </a:outerShdw>
                </a:effectLst>
                <a:latin typeface="+mn-lt"/>
                <a:cs typeface="+mn-cs"/>
              </a:rPr>
              <a:t>:</a:t>
            </a:r>
          </a:p>
          <a:p>
            <a:pPr fontAlgn="auto">
              <a:spcBef>
                <a:spcPts val="0"/>
              </a:spcBef>
              <a:spcAft>
                <a:spcPts val="0"/>
              </a:spcAft>
              <a:defRPr/>
            </a:pPr>
            <a:r>
              <a:rPr lang="en-US" sz="2800" dirty="0">
                <a:effectLst>
                  <a:outerShdw blurRad="38100" dist="38100" dir="2700000" algn="tl">
                    <a:srgbClr val="000000"/>
                  </a:outerShdw>
                </a:effectLst>
                <a:latin typeface="+mn-lt"/>
                <a:cs typeface="+mn-cs"/>
              </a:rPr>
              <a:t>“</a:t>
            </a:r>
            <a:r>
              <a:rPr lang="en-US" sz="2800" dirty="0" err="1">
                <a:effectLst>
                  <a:outerShdw blurRad="38100" dist="38100" dir="2700000" algn="tl">
                    <a:srgbClr val="000000"/>
                  </a:outerShdw>
                </a:effectLst>
                <a:latin typeface="+mn-lt"/>
                <a:cs typeface="+mn-cs"/>
              </a:rPr>
              <a:t>Mầm</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đá</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đã</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chín</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chưa</a:t>
            </a:r>
            <a:r>
              <a:rPr lang="en-US" sz="2800" dirty="0">
                <a:effectLst>
                  <a:outerShdw blurRad="38100" dist="38100" dir="2700000" algn="tl">
                    <a:srgbClr val="000000"/>
                  </a:outerShdw>
                </a:effectLst>
                <a:latin typeface="+mn-lt"/>
                <a:cs typeface="+mn-cs"/>
              </a:rPr>
              <a:t> ?</a:t>
            </a:r>
          </a:p>
          <a:p>
            <a:pPr fontAlgn="auto">
              <a:spcBef>
                <a:spcPts val="0"/>
              </a:spcBef>
              <a:spcAft>
                <a:spcPts val="0"/>
              </a:spcAft>
              <a:defRPr/>
            </a:pPr>
            <a:r>
              <a:rPr lang="en-US" sz="2800" dirty="0" err="1">
                <a:effectLst>
                  <a:outerShdw blurRad="38100" dist="38100" dir="2700000" algn="tl">
                    <a:srgbClr val="000000"/>
                  </a:outerShdw>
                </a:effectLst>
                <a:latin typeface="+mn-lt"/>
                <a:cs typeface="+mn-cs"/>
              </a:rPr>
              <a:t>Trạng</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đáp</a:t>
            </a:r>
            <a:r>
              <a:rPr lang="en-US" sz="2800" dirty="0">
                <a:effectLst>
                  <a:outerShdw blurRad="38100" dist="38100" dir="2700000" algn="tl">
                    <a:srgbClr val="000000"/>
                  </a:outerShdw>
                </a:effectLst>
                <a:latin typeface="+mn-lt"/>
                <a:cs typeface="+mn-cs"/>
              </a:rPr>
              <a:t> :</a:t>
            </a:r>
          </a:p>
          <a:p>
            <a:pPr fontAlgn="auto">
              <a:spcBef>
                <a:spcPts val="0"/>
              </a:spcBef>
              <a:spcAft>
                <a:spcPts val="0"/>
              </a:spcAft>
              <a:defRPr/>
            </a:pPr>
            <a:r>
              <a:rPr lang="en-US" sz="2800" dirty="0">
                <a:effectLst>
                  <a:outerShdw blurRad="38100" dist="38100" dir="2700000" algn="tl">
                    <a:srgbClr val="000000"/>
                  </a:outerShdw>
                </a:effectLst>
                <a:latin typeface="+mn-lt"/>
                <a:cs typeface="+mn-cs"/>
              </a:rPr>
              <a:t>-</a:t>
            </a:r>
            <a:r>
              <a:rPr lang="en-US" sz="2800" dirty="0" err="1">
                <a:effectLst>
                  <a:outerShdw blurRad="38100" dist="38100" dir="2700000" algn="tl">
                    <a:srgbClr val="000000"/>
                  </a:outerShdw>
                </a:effectLst>
                <a:latin typeface="+mn-lt"/>
                <a:cs typeface="+mn-cs"/>
              </a:rPr>
              <a:t>Dạ</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chưa</a:t>
            </a:r>
            <a:r>
              <a:rPr lang="en-US" sz="2800" dirty="0">
                <a:effectLst>
                  <a:outerShdw blurRad="38100" dist="38100" dir="2700000" algn="tl">
                    <a:srgbClr val="000000"/>
                  </a:outerShdw>
                </a:effectLst>
                <a:latin typeface="+mn-lt"/>
                <a:cs typeface="+mn-cs"/>
              </a:rPr>
              <a:t> ạ.</a:t>
            </a:r>
          </a:p>
          <a:p>
            <a:pPr fontAlgn="auto">
              <a:spcBef>
                <a:spcPts val="0"/>
              </a:spcBef>
              <a:spcAft>
                <a:spcPts val="0"/>
              </a:spcAft>
              <a:defRPr/>
            </a:pPr>
            <a:r>
              <a:rPr lang="en-US" sz="2800" dirty="0" err="1">
                <a:effectLst>
                  <a:outerShdw blurRad="38100" dist="38100" dir="2700000" algn="tl">
                    <a:srgbClr val="000000"/>
                  </a:outerShdw>
                </a:effectLst>
                <a:latin typeface="+mn-lt"/>
                <a:cs typeface="+mn-cs"/>
              </a:rPr>
              <a:t>Chốc</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chốc</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đói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quá</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chúa</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lại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hỏi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Trạng</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lại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tâu</a:t>
            </a:r>
            <a:r>
              <a:rPr lang="en-US" sz="2800" dirty="0">
                <a:effectLst>
                  <a:outerShdw blurRad="38100" dist="38100" dir="2700000" algn="tl">
                    <a:srgbClr val="000000"/>
                  </a:outerShdw>
                </a:effectLst>
                <a:latin typeface="+mn-lt"/>
                <a:cs typeface="+mn-cs"/>
              </a:rPr>
              <a:t>:</a:t>
            </a:r>
          </a:p>
          <a:p>
            <a:pPr fontAlgn="auto">
              <a:spcBef>
                <a:spcPts val="0"/>
              </a:spcBef>
              <a:spcAft>
                <a:spcPts val="0"/>
              </a:spcAft>
              <a:defRPr/>
            </a:pPr>
            <a:r>
              <a:rPr lang="en-US" sz="2800" dirty="0">
                <a:effectLst>
                  <a:outerShdw blurRad="38100" dist="38100" dir="2700000" algn="tl">
                    <a:srgbClr val="000000"/>
                  </a:outerShdw>
                </a:effectLst>
                <a:latin typeface="+mn-lt"/>
                <a:cs typeface="+mn-cs"/>
              </a:rPr>
              <a:t>-</a:t>
            </a:r>
            <a:r>
              <a:rPr lang="en-US" sz="2800" dirty="0" err="1">
                <a:effectLst>
                  <a:outerShdw blurRad="38100" dist="38100" dir="2700000" algn="tl">
                    <a:srgbClr val="000000"/>
                  </a:outerShdw>
                </a:effectLst>
                <a:latin typeface="+mn-lt"/>
                <a:cs typeface="+mn-cs"/>
              </a:rPr>
              <a:t>Thứ</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ấy</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phải</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ninh</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thật</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kỹ</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không</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thì</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khó</a:t>
            </a:r>
            <a:r>
              <a:rPr lang="en-US" sz="2800" dirty="0">
                <a:effectLst>
                  <a:outerShdw blurRad="38100" dist="38100" dir="2700000" algn="tl">
                    <a:srgbClr val="000000"/>
                  </a:outerShdw>
                </a:effectLst>
                <a:latin typeface="+mn-lt"/>
                <a:cs typeface="+mn-cs"/>
              </a:rPr>
              <a:t> </a:t>
            </a:r>
            <a:r>
              <a:rPr lang="en-US" sz="2800" dirty="0" err="1">
                <a:effectLst>
                  <a:outerShdw blurRad="38100" dist="38100" dir="2700000" algn="tl">
                    <a:srgbClr val="000000"/>
                  </a:outerShdw>
                </a:effectLst>
                <a:latin typeface="+mn-lt"/>
                <a:cs typeface="+mn-cs"/>
              </a:rPr>
              <a:t>tiêu</a:t>
            </a:r>
            <a:endParaRPr lang="en-US" sz="2800" dirty="0">
              <a:effectLst>
                <a:outerShdw blurRad="38100" dist="38100" dir="2700000" algn="tl">
                  <a:srgbClr val="000000"/>
                </a:outerShdw>
              </a:effectLst>
              <a:latin typeface="+mn-lt"/>
              <a:cs typeface="+mn-cs"/>
            </a:endParaRPr>
          </a:p>
        </p:txBody>
      </p:sp>
      <p:pic>
        <p:nvPicPr>
          <p:cNvPr id="13" name="Picture 10" descr="An Mam da">
            <a:extLst>
              <a:ext uri="{FF2B5EF4-FFF2-40B4-BE49-F238E27FC236}">
                <a16:creationId xmlns:a16="http://schemas.microsoft.com/office/drawing/2014/main" id="{2333EDB0-B8A0-44BA-BD7F-78CB57044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6">
            <a:extLst>
              <a:ext uri="{FF2B5EF4-FFF2-40B4-BE49-F238E27FC236}">
                <a16:creationId xmlns:a16="http://schemas.microsoft.com/office/drawing/2014/main" id="{A8B992AA-1C14-4752-A561-4B1FCF5EA4F9}"/>
              </a:ext>
            </a:extLst>
          </p:cNvPr>
          <p:cNvSpPr>
            <a:spLocks noChangeArrowheads="1" noChangeShapeType="1" noTextEdit="1"/>
          </p:cNvSpPr>
          <p:nvPr/>
        </p:nvSpPr>
        <p:spPr bwMode="auto">
          <a:xfrm>
            <a:off x="3779912" y="331625"/>
            <a:ext cx="4638675" cy="609600"/>
          </a:xfrm>
          <a:prstGeom prst="rect">
            <a:avLst/>
          </a:prstGeom>
        </p:spPr>
        <p:txBody>
          <a:bodyPr wrap="none" fromWordArt="1">
            <a:prstTxWarp prst="textPlain">
              <a:avLst>
                <a:gd name="adj" fmla="val 50000"/>
              </a:avLst>
            </a:prstTxWarp>
          </a:bodyPr>
          <a:lstStyle/>
          <a:p>
            <a:pPr algn="ct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Bức</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tranh</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vẽ</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cảnh</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heel(1)">
                                      <p:cBhvr>
                                        <p:cTn id="55" dur="2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5" grpId="0"/>
      <p:bldP spid="17" grpId="0"/>
      <p:bldP spid="18" grpId="0"/>
      <p:bldP spid="19" grpId="0"/>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260648"/>
            <a:ext cx="9144000" cy="1143000"/>
          </a:xfrm>
        </p:spPr>
        <p:txBody>
          <a:bodyPr>
            <a:normAutofit/>
          </a:bodyPr>
          <a:lstStyle/>
          <a:p>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endParaRPr lang="vi-VN" dirty="0"/>
          </a:p>
        </p:txBody>
      </p:sp>
      <p:sp>
        <p:nvSpPr>
          <p:cNvPr id="3" name="Content Placeholder 2"/>
          <p:cNvSpPr>
            <a:spLocks noGrp="1"/>
          </p:cNvSpPr>
          <p:nvPr>
            <p:ph idx="1"/>
          </p:nvPr>
        </p:nvSpPr>
        <p:spPr>
          <a:xfrm>
            <a:off x="457200" y="1600201"/>
            <a:ext cx="8506272" cy="4525963"/>
          </a:xfrm>
        </p:spPr>
        <p:txBody>
          <a:bodyPr/>
          <a:lstStyle/>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Quỳnh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endParaRPr lang="vi-VN" dirty="0">
              <a:latin typeface="Times New Roman" pitchFamily="18" charset="0"/>
              <a:cs typeface="Times New Roman" pitchFamily="18" charset="0"/>
            </a:endParaRPr>
          </a:p>
        </p:txBody>
      </p:sp>
      <p:sp>
        <p:nvSpPr>
          <p:cNvPr id="4" name="Horizontal Scroll 3"/>
          <p:cNvSpPr/>
          <p:nvPr/>
        </p:nvSpPr>
        <p:spPr>
          <a:xfrm>
            <a:off x="1998262" y="3373633"/>
            <a:ext cx="6894218" cy="108012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solidFill>
                  <a:schemeClr val="tx1"/>
                </a:solidFill>
                <a:latin typeface="Times New Roman" pitchFamily="18" charset="0"/>
                <a:cs typeface="Times New Roman" pitchFamily="18" charset="0"/>
              </a:rPr>
              <a:t>Thưởng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thức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ngon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vật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ngon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miệng</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p:txBody>
      </p:sp>
      <p:sp>
        <p:nvSpPr>
          <p:cNvPr id="5" name="Horizontal Scroll 4"/>
          <p:cNvSpPr/>
          <p:nvPr/>
        </p:nvSpPr>
        <p:spPr>
          <a:xfrm>
            <a:off x="1998262" y="2175965"/>
            <a:ext cx="7038234" cy="936104"/>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mệt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mỏi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vì</a:t>
            </a:r>
            <a:r>
              <a:rPr lang="en-US" sz="3200" dirty="0">
                <a:solidFill>
                  <a:schemeClr val="tx1"/>
                </a:solidFill>
                <a:latin typeface="Times New Roman" pitchFamily="18" charset="0"/>
                <a:cs typeface="Times New Roman" pitchFamily="18" charset="0"/>
              </a:rPr>
              <a:t> lo </a:t>
            </a:r>
            <a:r>
              <a:rPr lang="en-US" sz="3200" dirty="0" err="1">
                <a:solidFill>
                  <a:schemeClr val="tx1"/>
                </a:solidFill>
                <a:latin typeface="Times New Roman" pitchFamily="18" charset="0"/>
                <a:cs typeface="Times New Roman" pitchFamily="18" charset="0"/>
              </a:rPr>
              <a:t>nhiều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việc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nước</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p:txBody>
      </p:sp>
      <p:sp>
        <p:nvSpPr>
          <p:cNvPr id="6" name="Horizontal Scroll 5"/>
          <p:cNvSpPr/>
          <p:nvPr/>
        </p:nvSpPr>
        <p:spPr>
          <a:xfrm>
            <a:off x="1918048" y="4612165"/>
            <a:ext cx="6974432" cy="936104"/>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Đói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gì</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ăn</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p:txBody>
      </p:sp>
      <p:sp>
        <p:nvSpPr>
          <p:cNvPr id="7" name="Oval 6"/>
          <p:cNvSpPr/>
          <p:nvPr/>
        </p:nvSpPr>
        <p:spPr>
          <a:xfrm>
            <a:off x="1162187" y="2290726"/>
            <a:ext cx="864096" cy="8213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a:latin typeface="Times New Roman" pitchFamily="18" charset="0"/>
                <a:cs typeface="Times New Roman" pitchFamily="18" charset="0"/>
              </a:rPr>
              <a:t>A</a:t>
            </a:r>
            <a:endParaRPr lang="vi-VN" sz="4400" dirty="0">
              <a:latin typeface="Times New Roman" pitchFamily="18" charset="0"/>
              <a:cs typeface="Times New Roman" pitchFamily="18" charset="0"/>
            </a:endParaRPr>
          </a:p>
        </p:txBody>
      </p:sp>
      <p:sp>
        <p:nvSpPr>
          <p:cNvPr id="8" name="Oval 7"/>
          <p:cNvSpPr/>
          <p:nvPr/>
        </p:nvSpPr>
        <p:spPr>
          <a:xfrm>
            <a:off x="1134166" y="3607365"/>
            <a:ext cx="864096" cy="82134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Times New Roman" pitchFamily="18" charset="0"/>
                <a:cs typeface="Times New Roman" pitchFamily="18" charset="0"/>
              </a:rPr>
              <a:t>B</a:t>
            </a:r>
            <a:endParaRPr lang="vi-VN" sz="4400" dirty="0">
              <a:latin typeface="Times New Roman" pitchFamily="18" charset="0"/>
              <a:cs typeface="Times New Roman" pitchFamily="18" charset="0"/>
            </a:endParaRPr>
          </a:p>
        </p:txBody>
      </p:sp>
      <p:sp>
        <p:nvSpPr>
          <p:cNvPr id="9" name="Oval 8"/>
          <p:cNvSpPr/>
          <p:nvPr/>
        </p:nvSpPr>
        <p:spPr>
          <a:xfrm>
            <a:off x="1162187" y="4666130"/>
            <a:ext cx="864096" cy="8213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dirty="0">
                <a:latin typeface="Times New Roman" pitchFamily="18" charset="0"/>
                <a:cs typeface="Times New Roman" pitchFamily="18" charset="0"/>
              </a:rPr>
              <a:t>C</a:t>
            </a:r>
            <a:endParaRPr lang="vi-VN" sz="4400" dirty="0">
              <a:latin typeface="Times New Roman" pitchFamily="18" charset="0"/>
              <a:cs typeface="Times New Roman" pitchFamily="18" charset="0"/>
            </a:endParaRPr>
          </a:p>
        </p:txBody>
      </p:sp>
      <p:sp>
        <p:nvSpPr>
          <p:cNvPr id="14" name="Oval 13"/>
          <p:cNvSpPr/>
          <p:nvPr/>
        </p:nvSpPr>
        <p:spPr>
          <a:xfrm>
            <a:off x="899592" y="3495173"/>
            <a:ext cx="1296144" cy="94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8622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26171"/>
          </a:xfrm>
        </p:spPr>
        <p:txBody>
          <a:bodyPr>
            <a:normAutofit/>
          </a:bodyPr>
          <a:lstStyle/>
          <a:p>
            <a:r>
              <a:rPr lang="vi-VN" dirty="0"/>
              <a:t>Đúng ghi (Đ), sai ghi (S) vào ô vuông</a:t>
            </a:r>
          </a:p>
        </p:txBody>
      </p:sp>
      <p:sp>
        <p:nvSpPr>
          <p:cNvPr id="3" name="Content Placeholder 2"/>
          <p:cNvSpPr>
            <a:spLocks noGrp="1"/>
          </p:cNvSpPr>
          <p:nvPr>
            <p:ph idx="1"/>
          </p:nvPr>
        </p:nvSpPr>
        <p:spPr>
          <a:xfrm>
            <a:off x="457200" y="1988841"/>
            <a:ext cx="8229600" cy="4137323"/>
          </a:xfrm>
        </p:spPr>
        <p:txBody>
          <a:bodyPr>
            <a:noAutofit/>
          </a:bodyPr>
          <a:lstStyle/>
          <a:p>
            <a:pPr marL="0" indent="0">
              <a:buNone/>
            </a:pPr>
            <a:r>
              <a:rPr lang="vi-VN" sz="4000" dirty="0">
                <a:latin typeface="+mj-lt"/>
              </a:rPr>
              <a:t>Chúa Trịnh muốn ăn món ‘‘mầm đá’’ vì :</a:t>
            </a:r>
          </a:p>
          <a:p>
            <a:pPr marL="0" indent="0">
              <a:buNone/>
            </a:pPr>
            <a:r>
              <a:rPr lang="vi-VN" sz="4000" dirty="0">
                <a:latin typeface="+mj-lt"/>
              </a:rPr>
              <a:t>          ‘‘mầm đá’’ là món lạ</a:t>
            </a:r>
          </a:p>
          <a:p>
            <a:pPr marL="0" indent="0">
              <a:buNone/>
            </a:pPr>
            <a:r>
              <a:rPr lang="vi-VN" sz="4000" dirty="0">
                <a:latin typeface="+mj-lt"/>
              </a:rPr>
              <a:t>          </a:t>
            </a:r>
          </a:p>
          <a:p>
            <a:pPr marL="0" indent="0">
              <a:buNone/>
            </a:pPr>
            <a:r>
              <a:rPr lang="vi-VN" sz="4000" dirty="0">
                <a:latin typeface="+mj-lt"/>
              </a:rPr>
              <a:t>          ‘‘mầm đá’’ là món yêu thích</a:t>
            </a:r>
          </a:p>
          <a:p>
            <a:pPr marL="0" indent="0">
              <a:buNone/>
            </a:pPr>
            <a:r>
              <a:rPr lang="vi-VN" sz="4000" dirty="0">
                <a:latin typeface="+mj-lt"/>
              </a:rPr>
              <a:t> </a:t>
            </a:r>
          </a:p>
        </p:txBody>
      </p:sp>
      <p:sp>
        <p:nvSpPr>
          <p:cNvPr id="4" name="7-Point Star 3"/>
          <p:cNvSpPr/>
          <p:nvPr/>
        </p:nvSpPr>
        <p:spPr>
          <a:xfrm>
            <a:off x="358311" y="2492896"/>
            <a:ext cx="1152128"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Content Placeholder 2"/>
          <p:cNvSpPr txBox="1">
            <a:spLocks/>
          </p:cNvSpPr>
          <p:nvPr/>
        </p:nvSpPr>
        <p:spPr>
          <a:xfrm>
            <a:off x="472008" y="1988840"/>
            <a:ext cx="8229600" cy="4137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4000" dirty="0">
                <a:latin typeface="+mj-lt"/>
              </a:rPr>
              <a:t>Chúa Trịnh muốn ăn món ‘‘mầm đá’’ vì :</a:t>
            </a:r>
          </a:p>
          <a:p>
            <a:pPr marL="0" indent="0">
              <a:buFont typeface="Arial" pitchFamily="34" charset="0"/>
              <a:buNone/>
            </a:pPr>
            <a:r>
              <a:rPr lang="vi-VN" sz="4000" dirty="0">
                <a:latin typeface="+mj-lt"/>
              </a:rPr>
              <a:t>          ‘‘mầm đá’’ là món lạ</a:t>
            </a:r>
          </a:p>
          <a:p>
            <a:pPr marL="0" indent="0">
              <a:buFont typeface="Arial" pitchFamily="34" charset="0"/>
              <a:buNone/>
            </a:pPr>
            <a:r>
              <a:rPr lang="vi-VN" sz="4000" dirty="0">
                <a:latin typeface="+mj-lt"/>
              </a:rPr>
              <a:t>          </a:t>
            </a:r>
          </a:p>
          <a:p>
            <a:pPr marL="0" indent="0">
              <a:buFont typeface="Arial" pitchFamily="34" charset="0"/>
              <a:buNone/>
            </a:pPr>
            <a:r>
              <a:rPr lang="vi-VN" sz="4000" dirty="0">
                <a:latin typeface="+mj-lt"/>
              </a:rPr>
              <a:t>          ‘‘mầm đá’’ là món yêu thích</a:t>
            </a:r>
          </a:p>
          <a:p>
            <a:pPr marL="0" indent="0">
              <a:buFont typeface="Arial" pitchFamily="34" charset="0"/>
              <a:buNone/>
            </a:pPr>
            <a:r>
              <a:rPr lang="vi-VN" sz="4000" dirty="0">
                <a:latin typeface="+mj-lt"/>
              </a:rPr>
              <a:t> </a:t>
            </a:r>
          </a:p>
        </p:txBody>
      </p:sp>
      <p:sp>
        <p:nvSpPr>
          <p:cNvPr id="6" name="7-Point Star 5"/>
          <p:cNvSpPr/>
          <p:nvPr/>
        </p:nvSpPr>
        <p:spPr>
          <a:xfrm>
            <a:off x="386262" y="3193406"/>
            <a:ext cx="1152128" cy="864096"/>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vi-VN"/>
          </a:p>
        </p:txBody>
      </p:sp>
      <p:sp>
        <p:nvSpPr>
          <p:cNvPr id="9" name="7-Point Star 8"/>
          <p:cNvSpPr/>
          <p:nvPr/>
        </p:nvSpPr>
        <p:spPr>
          <a:xfrm>
            <a:off x="540458" y="4725144"/>
            <a:ext cx="1152128" cy="864096"/>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10" name="7-Point Star 9"/>
          <p:cNvSpPr/>
          <p:nvPr/>
        </p:nvSpPr>
        <p:spPr>
          <a:xfrm>
            <a:off x="401070" y="3140992"/>
            <a:ext cx="1152128" cy="864096"/>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400" dirty="0">
                <a:solidFill>
                  <a:schemeClr val="accent4">
                    <a:lumMod val="50000"/>
                  </a:schemeClr>
                </a:solidFill>
                <a:latin typeface="+mj-lt"/>
              </a:rPr>
              <a:t>Đ</a:t>
            </a:r>
          </a:p>
        </p:txBody>
      </p:sp>
      <p:sp>
        <p:nvSpPr>
          <p:cNvPr id="11" name="7-Point Star 10"/>
          <p:cNvSpPr/>
          <p:nvPr/>
        </p:nvSpPr>
        <p:spPr>
          <a:xfrm>
            <a:off x="547862" y="4715164"/>
            <a:ext cx="1152128" cy="864096"/>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4800" dirty="0">
                <a:solidFill>
                  <a:schemeClr val="accent4">
                    <a:lumMod val="50000"/>
                  </a:schemeClr>
                </a:solidFill>
                <a:latin typeface="+mj-lt"/>
              </a:rPr>
              <a:t>S</a:t>
            </a:r>
          </a:p>
        </p:txBody>
      </p:sp>
    </p:spTree>
    <p:extLst>
      <p:ext uri="{BB962C8B-B14F-4D97-AF65-F5344CB8AC3E}">
        <p14:creationId xmlns:p14="http://schemas.microsoft.com/office/powerpoint/2010/main" val="32963466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554" y="188640"/>
            <a:ext cx="8229600" cy="1143000"/>
          </a:xfrm>
        </p:spPr>
        <p:txBody>
          <a:bodyPr>
            <a:normAutofit/>
          </a:bodyPr>
          <a:lstStyle/>
          <a:p>
            <a:r>
              <a:rPr lang="vi-VN" sz="4000" dirty="0"/>
              <a:t>Em có nhận xét gì về Chúa Trịnh</a:t>
            </a:r>
          </a:p>
        </p:txBody>
      </p:sp>
      <p:sp>
        <p:nvSpPr>
          <p:cNvPr id="5" name="Content Placeholder 4"/>
          <p:cNvSpPr>
            <a:spLocks noGrp="1"/>
          </p:cNvSpPr>
          <p:nvPr>
            <p:ph idx="1"/>
          </p:nvPr>
        </p:nvSpPr>
        <p:spPr>
          <a:xfrm>
            <a:off x="4144353" y="1320565"/>
            <a:ext cx="3826768" cy="1977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lgn="ctr">
              <a:buNone/>
            </a:pPr>
            <a:r>
              <a:rPr lang="vi-VN" dirty="0"/>
              <a:t>Tham của ngon vật lạ</a:t>
            </a:r>
          </a:p>
        </p:txBody>
      </p:sp>
      <p:sp>
        <p:nvSpPr>
          <p:cNvPr id="4" name="Rounded Rectangle 3"/>
          <p:cNvSpPr/>
          <p:nvPr/>
        </p:nvSpPr>
        <p:spPr>
          <a:xfrm>
            <a:off x="12188" y="2780930"/>
            <a:ext cx="3168352" cy="1224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dirty="0">
                <a:latin typeface="+mj-lt"/>
              </a:rPr>
              <a:t>Chúa Trịnh</a:t>
            </a:r>
          </a:p>
        </p:txBody>
      </p:sp>
      <p:sp>
        <p:nvSpPr>
          <p:cNvPr id="6" name="Content Placeholder 4"/>
          <p:cNvSpPr txBox="1">
            <a:spLocks/>
          </p:cNvSpPr>
          <p:nvPr/>
        </p:nvSpPr>
        <p:spPr>
          <a:xfrm>
            <a:off x="4139952" y="4221089"/>
            <a:ext cx="3826768" cy="1977083"/>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vi-VN" dirty="0">
                <a:solidFill>
                  <a:schemeClr val="tx1"/>
                </a:solidFill>
              </a:rPr>
              <a:t>Chỉ biết hưởng thụ</a:t>
            </a:r>
          </a:p>
        </p:txBody>
      </p:sp>
      <p:cxnSp>
        <p:nvCxnSpPr>
          <p:cNvPr id="7" name="Straight Arrow Connector 6"/>
          <p:cNvCxnSpPr>
            <a:stCxn id="4" idx="3"/>
          </p:cNvCxnSpPr>
          <p:nvPr/>
        </p:nvCxnSpPr>
        <p:spPr>
          <a:xfrm flipV="1">
            <a:off x="3180540" y="2276873"/>
            <a:ext cx="1031420" cy="1116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6" idx="1"/>
          </p:cNvCxnSpPr>
          <p:nvPr/>
        </p:nvCxnSpPr>
        <p:spPr>
          <a:xfrm>
            <a:off x="3180540" y="3392997"/>
            <a:ext cx="959412" cy="1816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34784"/>
            <a:ext cx="1619672" cy="1527064"/>
          </a:xfrm>
          <a:prstGeom prst="rect">
            <a:avLst/>
          </a:prstGeom>
        </p:spPr>
      </p:pic>
    </p:spTree>
    <p:extLst>
      <p:ext uri="{BB962C8B-B14F-4D97-AF65-F5344CB8AC3E}">
        <p14:creationId xmlns:p14="http://schemas.microsoft.com/office/powerpoint/2010/main" val="22922277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
            <a:ext cx="8229600" cy="14176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0000"/>
          </a:bodyPr>
          <a:lstStyle/>
          <a:p>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Quỳnh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món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chúa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a:t>
            </a:r>
            <a:br>
              <a:rPr lang="en-US" sz="4000" dirty="0">
                <a:latin typeface="Times New Roman" pitchFamily="18" charset="0"/>
                <a:cs typeface="Times New Roman" pitchFamily="18" charset="0"/>
              </a:rPr>
            </a:br>
            <a:endParaRPr lang="en-US" sz="4000" dirty="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a:xfrm>
            <a:off x="323528" y="1556792"/>
            <a:ext cx="8507288" cy="4925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marL="0" indent="0">
              <a:buNone/>
            </a:pPr>
            <a:r>
              <a:rPr lang="en-US" sz="4800" dirty="0">
                <a:latin typeface="Times New Roman" pitchFamily="18" charset="0"/>
                <a:cs typeface="Times New Roman" pitchFamily="18" charset="0"/>
              </a:rPr>
              <a:t> - Cho </a:t>
            </a:r>
            <a:r>
              <a:rPr lang="en-US" sz="4800" dirty="0" err="1">
                <a:latin typeface="Times New Roman" pitchFamily="18" charset="0"/>
                <a:cs typeface="Times New Roman" pitchFamily="18" charset="0"/>
              </a:rPr>
              <a:t>người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lấy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ninh</a:t>
            </a:r>
            <a:r>
              <a:rPr lang="en-US" sz="4800" dirty="0">
                <a:latin typeface="Times New Roman" pitchFamily="18" charset="0"/>
                <a:cs typeface="Times New Roman" pitchFamily="18" charset="0"/>
              </a:rPr>
              <a:t>.</a:t>
            </a:r>
          </a:p>
          <a:p>
            <a:pPr marL="0" indent="0">
              <a:buNone/>
            </a:pPr>
            <a:r>
              <a:rPr lang="en-US" sz="4800" dirty="0">
                <a:latin typeface="Times New Roman" pitchFamily="18" charset="0"/>
                <a:cs typeface="Times New Roman" pitchFamily="18" charset="0"/>
              </a:rPr>
              <a:t> -  </a:t>
            </a:r>
            <a:r>
              <a:rPr lang="en-US" sz="4800" dirty="0" err="1">
                <a:latin typeface="Times New Roman" pitchFamily="18" charset="0"/>
                <a:cs typeface="Times New Roman" pitchFamily="18" charset="0"/>
              </a:rPr>
              <a:t>Chuẩn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bị</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lọ</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tương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bên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ngoài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chữ</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phong</a:t>
            </a:r>
            <a:r>
              <a:rPr lang="en-US" sz="4800" dirty="0">
                <a:latin typeface="Times New Roman" pitchFamily="18" charset="0"/>
                <a:cs typeface="Times New Roman" pitchFamily="18" charset="0"/>
              </a:rPr>
              <a:t>”.</a:t>
            </a:r>
          </a:p>
          <a:p>
            <a:pPr marL="0" indent="0">
              <a:buNone/>
            </a:pPr>
            <a:r>
              <a:rPr lang="en-US" sz="4800" dirty="0">
                <a:latin typeface="Times New Roman" pitchFamily="18" charset="0"/>
                <a:cs typeface="Times New Roman" pitchFamily="18" charset="0"/>
              </a:rPr>
              <a:t> -  </a:t>
            </a:r>
            <a:r>
              <a:rPr lang="en-US" sz="4800" dirty="0" err="1">
                <a:latin typeface="Times New Roman" pitchFamily="18" charset="0"/>
                <a:cs typeface="Times New Roman" pitchFamily="18" charset="0"/>
              </a:rPr>
              <a:t>Trạng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bắt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Chúa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phải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lúc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đói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mèm</a:t>
            </a:r>
            <a:r>
              <a:rPr lang="en-US" sz="4800" dirty="0">
                <a:latin typeface="Times New Roman" pitchFamily="18" charset="0"/>
                <a:cs typeface="Times New Roman" pitchFamily="18" charset="0"/>
              </a:rPr>
              <a:t>.</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865497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15" y="0"/>
            <a:ext cx="9144000" cy="5805264"/>
          </a:xfrm>
        </p:spPr>
        <p:txBody>
          <a:bodyPr>
            <a:normAutofit/>
          </a:bodyPr>
          <a:lstStyle/>
          <a:p>
            <a:pPr marL="0" indent="0">
              <a:buNone/>
            </a:pPr>
            <a:r>
              <a:rPr lang="en-US" sz="3600" b="1" dirty="0">
                <a:latin typeface="+mj-lt"/>
              </a:rPr>
              <a:t>-</a:t>
            </a:r>
            <a:r>
              <a:rPr lang="vi-VN" sz="3600" b="1" dirty="0">
                <a:latin typeface="+mj-lt"/>
              </a:rPr>
              <a:t>Sự khéo léo và thông minh của Trạng Quỳnh được thể hiện qua chi tiết</a:t>
            </a:r>
            <a:r>
              <a:rPr lang="en-US" sz="3600" b="1" dirty="0">
                <a:latin typeface="+mj-lt"/>
              </a:rPr>
              <a:t>:</a:t>
            </a:r>
            <a:endParaRPr lang="vi-VN" sz="3600" b="1" dirty="0">
              <a:latin typeface="+mj-lt"/>
            </a:endParaRPr>
          </a:p>
        </p:txBody>
      </p:sp>
      <p:sp>
        <p:nvSpPr>
          <p:cNvPr id="5" name="Rounded Rectangle 4"/>
          <p:cNvSpPr/>
          <p:nvPr/>
        </p:nvSpPr>
        <p:spPr>
          <a:xfrm>
            <a:off x="539552" y="1106209"/>
            <a:ext cx="790077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latin typeface="+mj-lt"/>
              </a:rPr>
              <a:t>A.Bắt Chúa phải chờ món ăn đến đói lả.</a:t>
            </a:r>
          </a:p>
        </p:txBody>
      </p:sp>
      <p:sp>
        <p:nvSpPr>
          <p:cNvPr id="6" name="Rounded Rectangle 5"/>
          <p:cNvSpPr/>
          <p:nvPr/>
        </p:nvSpPr>
        <p:spPr>
          <a:xfrm>
            <a:off x="343084" y="2064339"/>
            <a:ext cx="880091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600" dirty="0">
                <a:latin typeface="+mj-lt"/>
              </a:rPr>
              <a:t>B.Bẩm Chúa rằng không có món ‘’mầm đá’’.</a:t>
            </a:r>
          </a:p>
        </p:txBody>
      </p:sp>
      <p:sp>
        <p:nvSpPr>
          <p:cNvPr id="7" name="Rounded Rectangle 6"/>
          <p:cNvSpPr/>
          <p:nvPr/>
        </p:nvSpPr>
        <p:spPr>
          <a:xfrm>
            <a:off x="423062" y="3239065"/>
            <a:ext cx="8640960" cy="9361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vi-VN" sz="3600" dirty="0">
                <a:solidFill>
                  <a:schemeClr val="tx1"/>
                </a:solidFill>
                <a:latin typeface="+mj-lt"/>
              </a:rPr>
              <a:t>C.Thay thế món ‘’mầm đá’’ bằng món ngon và vật lạ khác.</a:t>
            </a:r>
          </a:p>
        </p:txBody>
      </p:sp>
      <p:sp>
        <p:nvSpPr>
          <p:cNvPr id="8" name="Rounded Rectangle 7"/>
          <p:cNvSpPr/>
          <p:nvPr/>
        </p:nvSpPr>
        <p:spPr>
          <a:xfrm>
            <a:off x="343084" y="4986079"/>
            <a:ext cx="8800916" cy="7920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vi-VN" sz="3600" dirty="0">
                <a:solidFill>
                  <a:schemeClr val="tx1"/>
                </a:solidFill>
                <a:latin typeface="+mj-lt"/>
              </a:rPr>
              <a:t>D.Nói lái, chơi chữ để chúa không nhận</a:t>
            </a:r>
            <a:r>
              <a:rPr lang="en-US" sz="3600" dirty="0">
                <a:solidFill>
                  <a:schemeClr val="tx1"/>
                </a:solidFill>
                <a:latin typeface="+mj-lt"/>
              </a:rPr>
              <a:t> </a:t>
            </a:r>
            <a:r>
              <a:rPr lang="vi-VN" sz="3600" dirty="0">
                <a:solidFill>
                  <a:schemeClr val="tx1"/>
                </a:solidFill>
                <a:latin typeface="+mj-lt"/>
              </a:rPr>
              <a:t>ra.</a:t>
            </a:r>
          </a:p>
        </p:txBody>
      </p:sp>
      <p:sp>
        <p:nvSpPr>
          <p:cNvPr id="11" name="Rectangle 10"/>
          <p:cNvSpPr/>
          <p:nvPr/>
        </p:nvSpPr>
        <p:spPr>
          <a:xfrm>
            <a:off x="-1404664" y="1340768"/>
            <a:ext cx="8496944" cy="95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627500" y="3543495"/>
            <a:ext cx="8496944" cy="95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755576" y="4509120"/>
            <a:ext cx="849694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838908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t>-</a:t>
            </a:r>
            <a:r>
              <a:rPr lang="vi-VN" dirty="0"/>
              <a:t>Em có nhận xét gì về Chúa Trịnh</a:t>
            </a:r>
          </a:p>
        </p:txBody>
      </p:sp>
      <p:sp>
        <p:nvSpPr>
          <p:cNvPr id="5" name="Content Placeholder 4"/>
          <p:cNvSpPr>
            <a:spLocks noGrp="1"/>
          </p:cNvSpPr>
          <p:nvPr>
            <p:ph idx="1"/>
          </p:nvPr>
        </p:nvSpPr>
        <p:spPr>
          <a:xfrm>
            <a:off x="4355976" y="1268760"/>
            <a:ext cx="3826768" cy="757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a:bodyPr>
          <a:lstStyle/>
          <a:p>
            <a:pPr marL="0" indent="0" algn="ctr">
              <a:buNone/>
            </a:pPr>
            <a:r>
              <a:rPr lang="vi-VN" dirty="0"/>
              <a:t>Tham của ngon vật lạ</a:t>
            </a:r>
          </a:p>
        </p:txBody>
      </p:sp>
      <p:sp>
        <p:nvSpPr>
          <p:cNvPr id="4" name="Rounded Rectangle 3"/>
          <p:cNvSpPr/>
          <p:nvPr/>
        </p:nvSpPr>
        <p:spPr>
          <a:xfrm>
            <a:off x="12188" y="2780930"/>
            <a:ext cx="3168352" cy="1224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dirty="0">
                <a:solidFill>
                  <a:prstClr val="black"/>
                </a:solidFill>
                <a:latin typeface="Times New Roman"/>
              </a:rPr>
              <a:t>Chúa Trịnh</a:t>
            </a:r>
          </a:p>
        </p:txBody>
      </p:sp>
      <p:sp>
        <p:nvSpPr>
          <p:cNvPr id="6" name="Content Placeholder 4"/>
          <p:cNvSpPr txBox="1">
            <a:spLocks/>
          </p:cNvSpPr>
          <p:nvPr/>
        </p:nvSpPr>
        <p:spPr>
          <a:xfrm>
            <a:off x="4385529" y="2389647"/>
            <a:ext cx="3826768" cy="988543"/>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vi-VN" dirty="0">
                <a:solidFill>
                  <a:prstClr val="black"/>
                </a:solidFill>
              </a:rPr>
              <a:t>Chỉ biết hưởng thụ</a:t>
            </a:r>
          </a:p>
        </p:txBody>
      </p:sp>
      <p:cxnSp>
        <p:nvCxnSpPr>
          <p:cNvPr id="7" name="Straight Arrow Connector 6"/>
          <p:cNvCxnSpPr>
            <a:stCxn id="4" idx="3"/>
            <a:endCxn id="5" idx="1"/>
          </p:cNvCxnSpPr>
          <p:nvPr/>
        </p:nvCxnSpPr>
        <p:spPr>
          <a:xfrm flipV="1">
            <a:off x="3180540" y="1647352"/>
            <a:ext cx="1175436" cy="1745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6" idx="1"/>
          </p:cNvCxnSpPr>
          <p:nvPr/>
        </p:nvCxnSpPr>
        <p:spPr>
          <a:xfrm flipV="1">
            <a:off x="3180544" y="2883919"/>
            <a:ext cx="1204989" cy="509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355976" y="4005061"/>
            <a:ext cx="3826768" cy="86409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600" dirty="0">
                <a:solidFill>
                  <a:schemeClr val="tx1"/>
                </a:solidFill>
                <a:latin typeface="+mj-lt"/>
              </a:rPr>
              <a:t>Thiếu hiểu biết</a:t>
            </a:r>
          </a:p>
        </p:txBody>
      </p:sp>
      <p:sp>
        <p:nvSpPr>
          <p:cNvPr id="13" name="Rounded Rectangle 12"/>
          <p:cNvSpPr/>
          <p:nvPr/>
        </p:nvSpPr>
        <p:spPr>
          <a:xfrm>
            <a:off x="4355976" y="5517233"/>
            <a:ext cx="3826768" cy="8640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600" dirty="0">
                <a:solidFill>
                  <a:schemeClr val="tx1"/>
                </a:solidFill>
                <a:latin typeface="+mj-lt"/>
              </a:rPr>
              <a:t>Không lo cho dân</a:t>
            </a:r>
          </a:p>
        </p:txBody>
      </p:sp>
      <p:cxnSp>
        <p:nvCxnSpPr>
          <p:cNvPr id="15" name="Straight Arrow Connector 14"/>
          <p:cNvCxnSpPr>
            <a:stCxn id="4" idx="3"/>
            <a:endCxn id="12" idx="1"/>
          </p:cNvCxnSpPr>
          <p:nvPr/>
        </p:nvCxnSpPr>
        <p:spPr>
          <a:xfrm>
            <a:off x="3180540" y="3392995"/>
            <a:ext cx="1175436"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13" idx="1"/>
          </p:cNvCxnSpPr>
          <p:nvPr/>
        </p:nvCxnSpPr>
        <p:spPr>
          <a:xfrm>
            <a:off x="3180540" y="3392997"/>
            <a:ext cx="1175436" cy="255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6" y="551649"/>
            <a:ext cx="2874615" cy="2060427"/>
          </a:xfrm>
          <a:prstGeom prst="rect">
            <a:avLst/>
          </a:prstGeom>
        </p:spPr>
      </p:pic>
    </p:spTree>
    <p:extLst>
      <p:ext uri="{BB962C8B-B14F-4D97-AF65-F5344CB8AC3E}">
        <p14:creationId xmlns:p14="http://schemas.microsoft.com/office/powerpoint/2010/main" val="1552483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1143000"/>
          </a:xfrm>
        </p:spPr>
        <p:txBody>
          <a:bodyPr>
            <a:normAutofit fontScale="90000"/>
          </a:bodyPr>
          <a:lstStyle/>
          <a:p>
            <a:r>
              <a:rPr lang="vi-VN" dirty="0"/>
              <a:t>Chọn từ ngữ thích hợp trong ngoặc đơn điền vào chỗ trống trong câu sau:</a:t>
            </a:r>
            <a:br>
              <a:rPr lang="vi-VN" dirty="0"/>
            </a:br>
            <a:endParaRPr lang="vi-VN" dirty="0"/>
          </a:p>
        </p:txBody>
      </p:sp>
      <p:sp>
        <p:nvSpPr>
          <p:cNvPr id="3" name="Content Placeholder 2"/>
          <p:cNvSpPr>
            <a:spLocks noGrp="1"/>
          </p:cNvSpPr>
          <p:nvPr>
            <p:ph idx="1"/>
          </p:nvPr>
        </p:nvSpPr>
        <p:spPr>
          <a:xfrm>
            <a:off x="107505" y="2132857"/>
            <a:ext cx="9122537" cy="4525963"/>
          </a:xfrm>
        </p:spPr>
        <p:txBody>
          <a:bodyPr/>
          <a:lstStyle/>
          <a:p>
            <a:pPr marL="0" indent="0">
              <a:buNone/>
            </a:pPr>
            <a:r>
              <a:rPr lang="vi-VN" sz="3600" b="1" dirty="0">
                <a:latin typeface="+mj-lt"/>
              </a:rPr>
              <a:t>(chưa bao giờ được ăn; đó là món lạ; rất thích món tương; đói lả ăn gì cũng ngon)</a:t>
            </a:r>
          </a:p>
          <a:p>
            <a:pPr marL="0" indent="0">
              <a:buNone/>
            </a:pPr>
            <a:r>
              <a:rPr lang="vi-VN" sz="4400" dirty="0">
                <a:latin typeface="+mj-lt"/>
              </a:rPr>
              <a:t>‘‘ Chúa ăn tương thấy ngon miệng vì </a:t>
            </a:r>
            <a:r>
              <a:rPr lang="vi-VN" dirty="0">
                <a:latin typeface="+mj-lt"/>
              </a:rPr>
              <a:t>:........................................’’</a:t>
            </a:r>
          </a:p>
        </p:txBody>
      </p:sp>
      <p:sp>
        <p:nvSpPr>
          <p:cNvPr id="5" name="Rounded Rectangle 4"/>
          <p:cNvSpPr/>
          <p:nvPr/>
        </p:nvSpPr>
        <p:spPr>
          <a:xfrm>
            <a:off x="136188" y="4014193"/>
            <a:ext cx="5472608"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000" dirty="0">
                <a:latin typeface="+mj-lt"/>
              </a:rPr>
              <a:t>đói lả ăn gì cũng ngon</a:t>
            </a:r>
            <a:endParaRPr lang="vi-VN" sz="6000" dirty="0">
              <a:latin typeface="+mj-lt"/>
            </a:endParaRPr>
          </a:p>
        </p:txBody>
      </p:sp>
    </p:spTree>
    <p:extLst>
      <p:ext uri="{BB962C8B-B14F-4D97-AF65-F5344CB8AC3E}">
        <p14:creationId xmlns:p14="http://schemas.microsoft.com/office/powerpoint/2010/main" val="21948878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D03B16-141F-4EBC-9587-71E7C7680847}"/>
              </a:ext>
            </a:extLst>
          </p:cNvPr>
          <p:cNvSpPr>
            <a:spLocks noGrp="1"/>
          </p:cNvSpPr>
          <p:nvPr>
            <p:ph type="title"/>
          </p:nvPr>
        </p:nvSpPr>
        <p:spPr>
          <a:xfrm>
            <a:off x="611560" y="764704"/>
            <a:ext cx="8352928" cy="1800200"/>
          </a:xfrm>
        </p:spPr>
        <p:txBody>
          <a:bodyPr>
            <a:normAutofit fontScale="90000"/>
          </a:bodyPr>
          <a:lstStyle/>
          <a:p>
            <a:r>
              <a:rPr lang="vi-VN" sz="4000" dirty="0"/>
              <a:t>Câu </a:t>
            </a:r>
            <a:r>
              <a:rPr lang="vi-VN" sz="4000" b="1" dirty="0">
                <a:solidFill>
                  <a:srgbClr val="C00000"/>
                </a:solidFill>
              </a:rPr>
              <a:t>‘‘Lúc đói ăn cơm muối cũng ngon, no thì chẳng gì vừa miệng’’</a:t>
            </a:r>
            <a:r>
              <a:rPr lang="vi-VN" b="1" dirty="0">
                <a:solidFill>
                  <a:srgbClr val="C00000"/>
                </a:solidFill>
              </a:rPr>
              <a:t/>
            </a:r>
            <a:br>
              <a:rPr lang="vi-VN" b="1" dirty="0">
                <a:solidFill>
                  <a:srgbClr val="C00000"/>
                </a:solidFill>
              </a:rPr>
            </a:br>
            <a:r>
              <a:rPr lang="vi-VN" dirty="0"/>
              <a:t>Trạng Quỳnh muốn nói điều gì?</a:t>
            </a:r>
          </a:p>
        </p:txBody>
      </p:sp>
      <p:sp>
        <p:nvSpPr>
          <p:cNvPr id="7" name="Rounded Rectangle 4">
            <a:extLst>
              <a:ext uri="{FF2B5EF4-FFF2-40B4-BE49-F238E27FC236}">
                <a16:creationId xmlns:a16="http://schemas.microsoft.com/office/drawing/2014/main" id="{443D6A64-548C-46E9-AD3A-E5102D1D5417}"/>
              </a:ext>
            </a:extLst>
          </p:cNvPr>
          <p:cNvSpPr/>
          <p:nvPr/>
        </p:nvSpPr>
        <p:spPr>
          <a:xfrm>
            <a:off x="179512" y="3140968"/>
            <a:ext cx="8784976" cy="1584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4000" dirty="0">
                <a:latin typeface="+mj-lt"/>
              </a:rPr>
              <a:t>Trạng Quỳnh muốn răn dạy Chúa về cách ăn uống.</a:t>
            </a:r>
          </a:p>
        </p:txBody>
      </p:sp>
    </p:spTree>
    <p:extLst>
      <p:ext uri="{BB962C8B-B14F-4D97-AF65-F5344CB8AC3E}">
        <p14:creationId xmlns:p14="http://schemas.microsoft.com/office/powerpoint/2010/main" val="8388306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
            <a:ext cx="8229600" cy="45719"/>
          </a:xfrm>
        </p:spPr>
        <p:txBody>
          <a:bodyPr>
            <a:normAutofit fontScale="90000"/>
          </a:bodyPr>
          <a:lstStyle/>
          <a:p>
            <a:r>
              <a:rPr lang="en-US" dirty="0" smtClean="0"/>
              <a:t>.</a:t>
            </a:r>
            <a:endParaRPr lang="vi-VN" dirty="0"/>
          </a:p>
        </p:txBody>
      </p:sp>
      <p:sp>
        <p:nvSpPr>
          <p:cNvPr id="5" name="Content Placeholder 4"/>
          <p:cNvSpPr>
            <a:spLocks noGrp="1"/>
          </p:cNvSpPr>
          <p:nvPr>
            <p:ph idx="1"/>
          </p:nvPr>
        </p:nvSpPr>
        <p:spPr>
          <a:xfrm>
            <a:off x="107504" y="1346671"/>
            <a:ext cx="2098576" cy="944127"/>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marL="0" indent="0" algn="ctr">
              <a:buNone/>
            </a:pPr>
            <a:r>
              <a:rPr lang="vi-VN" sz="2800" dirty="0">
                <a:latin typeface="+mj-lt"/>
              </a:rPr>
              <a:t>Tham của ngon vật lạ</a:t>
            </a:r>
          </a:p>
        </p:txBody>
      </p:sp>
      <p:sp>
        <p:nvSpPr>
          <p:cNvPr id="4" name="Rounded Rectangle 3"/>
          <p:cNvSpPr/>
          <p:nvPr/>
        </p:nvSpPr>
        <p:spPr>
          <a:xfrm>
            <a:off x="3203852" y="116632"/>
            <a:ext cx="2293581" cy="861717"/>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a:solidFill>
                  <a:prstClr val="black"/>
                </a:solidFill>
                <a:latin typeface="Times New Roman"/>
              </a:rPr>
              <a:t>Chúa Trịnh</a:t>
            </a:r>
          </a:p>
        </p:txBody>
      </p:sp>
      <p:sp>
        <p:nvSpPr>
          <p:cNvPr id="6" name="Content Placeholder 4"/>
          <p:cNvSpPr txBox="1">
            <a:spLocks/>
          </p:cNvSpPr>
          <p:nvPr/>
        </p:nvSpPr>
        <p:spPr>
          <a:xfrm>
            <a:off x="2483772" y="1346671"/>
            <a:ext cx="2128129" cy="988543"/>
          </a:xfrm>
          <a:prstGeom prst="roundRect">
            <a:avLst>
              <a:gd name="adj" fmla="val 45067"/>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vi-VN" sz="2800" dirty="0">
                <a:solidFill>
                  <a:prstClr val="black"/>
                </a:solidFill>
              </a:rPr>
              <a:t>Chỉ biết hưởng thụ</a:t>
            </a:r>
          </a:p>
        </p:txBody>
      </p:sp>
      <p:sp>
        <p:nvSpPr>
          <p:cNvPr id="12" name="Rounded Rectangle 11"/>
          <p:cNvSpPr/>
          <p:nvPr/>
        </p:nvSpPr>
        <p:spPr>
          <a:xfrm>
            <a:off x="4860036" y="1343189"/>
            <a:ext cx="2045003" cy="864099"/>
          </a:xfrm>
          <a:prstGeom prst="roundRect">
            <a:avLst>
              <a:gd name="adj" fmla="val 50000"/>
            </a:avLst>
          </a:prstGeom>
          <a:ln>
            <a:solidFill>
              <a:schemeClr val="tx1">
                <a:lumMod val="95000"/>
                <a:lumOff val="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dirty="0">
                <a:solidFill>
                  <a:prstClr val="black"/>
                </a:solidFill>
                <a:latin typeface="Times New Roman"/>
              </a:rPr>
              <a:t>Thiếu hiểu biết</a:t>
            </a:r>
          </a:p>
        </p:txBody>
      </p:sp>
      <p:sp>
        <p:nvSpPr>
          <p:cNvPr id="13" name="Rounded Rectangle 12"/>
          <p:cNvSpPr/>
          <p:nvPr/>
        </p:nvSpPr>
        <p:spPr>
          <a:xfrm>
            <a:off x="7055121" y="1339712"/>
            <a:ext cx="2098577" cy="864099"/>
          </a:xfrm>
          <a:prstGeom prst="roundRect">
            <a:avLst>
              <a:gd name="adj" fmla="val 50000"/>
            </a:avLst>
          </a:prstGeom>
          <a:ln>
            <a:solidFill>
              <a:schemeClr val="tx1">
                <a:lumMod val="75000"/>
                <a:lumOff val="2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a:solidFill>
                  <a:prstClr val="black"/>
                </a:solidFill>
                <a:latin typeface="Times New Roman"/>
              </a:rPr>
              <a:t>Không lo cho dân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093" y="3076922"/>
            <a:ext cx="3341687" cy="1511300"/>
          </a:xfrm>
          <a:prstGeom prst="rect">
            <a:avLst/>
          </a:prstGeom>
          <a:solidFill>
            <a:schemeClr val="bg1"/>
          </a:solidFill>
          <a:ln>
            <a:noFill/>
          </a:ln>
          <a:effectLs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0" y="5151451"/>
            <a:ext cx="2482163" cy="1030287"/>
          </a:xfrm>
          <a:prstGeom prst="rect">
            <a:avLst/>
          </a:prstGeom>
          <a:solidFill>
            <a:schemeClr val="bg1"/>
          </a:solidFill>
          <a:ln>
            <a:noFill/>
          </a:ln>
          <a:effectLs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72" y="4811176"/>
            <a:ext cx="3881008" cy="1930192"/>
          </a:xfrm>
          <a:prstGeom prst="rect">
            <a:avLst/>
          </a:prstGeom>
          <a:solidFill>
            <a:schemeClr val="bg1"/>
          </a:solidFill>
          <a:ln>
            <a:noFill/>
          </a:ln>
          <a:effectLs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780" y="5151451"/>
            <a:ext cx="2537417" cy="1162189"/>
          </a:xfrm>
          <a:prstGeom prst="rect">
            <a:avLst/>
          </a:prstGeom>
          <a:solidFill>
            <a:schemeClr val="bg1"/>
          </a:solidFill>
          <a:ln>
            <a:noFill/>
          </a:ln>
          <a:effectLst/>
          <a:extLst/>
        </p:spPr>
      </p:pic>
      <p:cxnSp>
        <p:nvCxnSpPr>
          <p:cNvPr id="26" name="Straight Arrow Connector 25"/>
          <p:cNvCxnSpPr>
            <a:stCxn id="4" idx="2"/>
            <a:endCxn id="5" idx="0"/>
          </p:cNvCxnSpPr>
          <p:nvPr/>
        </p:nvCxnSpPr>
        <p:spPr>
          <a:xfrm flipH="1">
            <a:off x="1156792" y="978349"/>
            <a:ext cx="3193851" cy="368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3547837" y="978349"/>
            <a:ext cx="802806" cy="368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2"/>
            <a:endCxn id="12" idx="0"/>
          </p:cNvCxnSpPr>
          <p:nvPr/>
        </p:nvCxnSpPr>
        <p:spPr>
          <a:xfrm>
            <a:off x="4350643" y="978349"/>
            <a:ext cx="1531895" cy="364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3" name="Straight Arrow Connector 3072"/>
          <p:cNvCxnSpPr>
            <a:stCxn id="4" idx="2"/>
            <a:endCxn id="13" idx="0"/>
          </p:cNvCxnSpPr>
          <p:nvPr/>
        </p:nvCxnSpPr>
        <p:spPr>
          <a:xfrm>
            <a:off x="4350643" y="978349"/>
            <a:ext cx="3753767" cy="36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9" name="Straight Arrow Connector 3078"/>
          <p:cNvCxnSpPr>
            <a:endCxn id="3075" idx="0"/>
          </p:cNvCxnSpPr>
          <p:nvPr/>
        </p:nvCxnSpPr>
        <p:spPr>
          <a:xfrm flipH="1">
            <a:off x="1329402" y="4321156"/>
            <a:ext cx="3369210" cy="830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1" name="Straight Arrow Connector 3080"/>
          <p:cNvCxnSpPr/>
          <p:nvPr/>
        </p:nvCxnSpPr>
        <p:spPr>
          <a:xfrm>
            <a:off x="4638559" y="4321156"/>
            <a:ext cx="143240" cy="692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4" name="Straight Arrow Connector 3083"/>
          <p:cNvCxnSpPr>
            <a:endCxn id="3077" idx="0"/>
          </p:cNvCxnSpPr>
          <p:nvPr/>
        </p:nvCxnSpPr>
        <p:spPr>
          <a:xfrm>
            <a:off x="4720284" y="4321156"/>
            <a:ext cx="2913205" cy="830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3" name="Rectangle 3082"/>
          <p:cNvSpPr/>
          <p:nvPr/>
        </p:nvSpPr>
        <p:spPr>
          <a:xfrm>
            <a:off x="-9698" y="2662448"/>
            <a:ext cx="9153698" cy="14401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6250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ppt_x</p:attrName>
                                        </p:attrNameLst>
                                      </p:cBhvr>
                                      <p:tavLst>
                                        <p:tav tm="0">
                                          <p:val>
                                            <p:strVal val="#ppt_x"/>
                                          </p:val>
                                        </p:tav>
                                        <p:tav tm="100000">
                                          <p:val>
                                            <p:strVal val="#ppt_x"/>
                                          </p:val>
                                        </p:tav>
                                      </p:tavLst>
                                    </p:anim>
                                    <p:anim calcmode="lin" valueType="num">
                                      <p:cBhvr>
                                        <p:cTn id="14"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wipe(down)">
                                      <p:cBhvr>
                                        <p:cTn id="47" dur="5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075"/>
                                        </p:tgtEl>
                                        <p:attrNameLst>
                                          <p:attrName>style.visibility</p:attrName>
                                        </p:attrNameLst>
                                      </p:cBhvr>
                                      <p:to>
                                        <p:strVal val="visible"/>
                                      </p:to>
                                    </p:set>
                                    <p:animEffect transition="in" filter="fade">
                                      <p:cBhvr>
                                        <p:cTn id="52" dur="1000"/>
                                        <p:tgtEl>
                                          <p:spTgt spid="3075"/>
                                        </p:tgtEl>
                                      </p:cBhvr>
                                    </p:animEffect>
                                    <p:anim calcmode="lin" valueType="num">
                                      <p:cBhvr>
                                        <p:cTn id="53" dur="1000" fill="hold"/>
                                        <p:tgtEl>
                                          <p:spTgt spid="3075"/>
                                        </p:tgtEl>
                                        <p:attrNameLst>
                                          <p:attrName>ppt_x</p:attrName>
                                        </p:attrNameLst>
                                      </p:cBhvr>
                                      <p:tavLst>
                                        <p:tav tm="0">
                                          <p:val>
                                            <p:strVal val="#ppt_x"/>
                                          </p:val>
                                        </p:tav>
                                        <p:tav tm="100000">
                                          <p:val>
                                            <p:strVal val="#ppt_x"/>
                                          </p:val>
                                        </p:tav>
                                      </p:tavLst>
                                    </p:anim>
                                    <p:anim calcmode="lin" valueType="num">
                                      <p:cBhvr>
                                        <p:cTn id="5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076"/>
                                        </p:tgtEl>
                                        <p:attrNameLst>
                                          <p:attrName>style.visibility</p:attrName>
                                        </p:attrNameLst>
                                      </p:cBhvr>
                                      <p:to>
                                        <p:strVal val="visible"/>
                                      </p:to>
                                    </p:set>
                                    <p:animEffect transition="in" filter="fade">
                                      <p:cBhvr>
                                        <p:cTn id="59" dur="1000"/>
                                        <p:tgtEl>
                                          <p:spTgt spid="3076"/>
                                        </p:tgtEl>
                                      </p:cBhvr>
                                    </p:animEffect>
                                    <p:anim calcmode="lin" valueType="num">
                                      <p:cBhvr>
                                        <p:cTn id="60" dur="1000" fill="hold"/>
                                        <p:tgtEl>
                                          <p:spTgt spid="3076"/>
                                        </p:tgtEl>
                                        <p:attrNameLst>
                                          <p:attrName>ppt_x</p:attrName>
                                        </p:attrNameLst>
                                      </p:cBhvr>
                                      <p:tavLst>
                                        <p:tav tm="0">
                                          <p:val>
                                            <p:strVal val="#ppt_x"/>
                                          </p:val>
                                        </p:tav>
                                        <p:tav tm="100000">
                                          <p:val>
                                            <p:strVal val="#ppt_x"/>
                                          </p:val>
                                        </p:tav>
                                      </p:tavLst>
                                    </p:anim>
                                    <p:anim calcmode="lin" valueType="num">
                                      <p:cBhvr>
                                        <p:cTn id="6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077"/>
                                        </p:tgtEl>
                                        <p:attrNameLst>
                                          <p:attrName>style.visibility</p:attrName>
                                        </p:attrNameLst>
                                      </p:cBhvr>
                                      <p:to>
                                        <p:strVal val="visible"/>
                                      </p:to>
                                    </p:set>
                                    <p:animEffect transition="in" filter="fade">
                                      <p:cBhvr>
                                        <p:cTn id="66" dur="1000"/>
                                        <p:tgtEl>
                                          <p:spTgt spid="3077"/>
                                        </p:tgtEl>
                                      </p:cBhvr>
                                    </p:animEffect>
                                    <p:anim calcmode="lin" valueType="num">
                                      <p:cBhvr>
                                        <p:cTn id="67" dur="1000" fill="hold"/>
                                        <p:tgtEl>
                                          <p:spTgt spid="3077"/>
                                        </p:tgtEl>
                                        <p:attrNameLst>
                                          <p:attrName>ppt_x</p:attrName>
                                        </p:attrNameLst>
                                      </p:cBhvr>
                                      <p:tavLst>
                                        <p:tav tm="0">
                                          <p:val>
                                            <p:strVal val="#ppt_x"/>
                                          </p:val>
                                        </p:tav>
                                        <p:tav tm="100000">
                                          <p:val>
                                            <p:strVal val="#ppt_x"/>
                                          </p:val>
                                        </p:tav>
                                      </p:tavLst>
                                    </p:anim>
                                    <p:anim calcmode="lin" valueType="num">
                                      <p:cBhvr>
                                        <p:cTn id="68"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animBg="1"/>
      <p:bldP spid="6"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1143000"/>
          </a:xfrm>
        </p:spPr>
        <p:txBody>
          <a:bodyPr>
            <a:noAutofit/>
          </a:bodyPr>
          <a:lstStyle/>
          <a:p>
            <a:r>
              <a:rPr lang="en-US" dirty="0" err="1">
                <a:solidFill>
                  <a:schemeClr val="accent6">
                    <a:lumMod val="50000"/>
                  </a:schemeClr>
                </a:solidFill>
                <a:latin typeface="Harrington" panose="04040505050A02020702" pitchFamily="82" charset="0"/>
                <a:cs typeface="Times New Roman" pitchFamily="18" charset="0"/>
              </a:rPr>
              <a:t>Câu</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chuyện</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về</a:t>
            </a:r>
            <a:r>
              <a:rPr lang="en-US" dirty="0">
                <a:solidFill>
                  <a:schemeClr val="accent6">
                    <a:lumMod val="50000"/>
                  </a:schemeClr>
                </a:solidFill>
                <a:latin typeface="Harrington" panose="04040505050A02020702" pitchFamily="82" charset="0"/>
                <a:cs typeface="Times New Roman" pitchFamily="18" charset="0"/>
              </a:rPr>
              <a:t> </a:t>
            </a:r>
            <a:r>
              <a:rPr lang="en-US" sz="4800" dirty="0" err="1">
                <a:solidFill>
                  <a:schemeClr val="accent6">
                    <a:lumMod val="50000"/>
                  </a:schemeClr>
                </a:solidFill>
                <a:latin typeface="Harrington" panose="04040505050A02020702" pitchFamily="82" charset="0"/>
                <a:cs typeface="Times New Roman" pitchFamily="18" charset="0"/>
              </a:rPr>
              <a:t>ăn</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mầm</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đá</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đã</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giúp</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em</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hiểu</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được</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điều</a:t>
            </a:r>
            <a:r>
              <a:rPr lang="en-US" dirty="0">
                <a:solidFill>
                  <a:schemeClr val="accent6">
                    <a:lumMod val="50000"/>
                  </a:schemeClr>
                </a:solidFill>
                <a:latin typeface="Harrington" panose="04040505050A02020702" pitchFamily="82" charset="0"/>
                <a:cs typeface="Times New Roman" pitchFamily="18" charset="0"/>
              </a:rPr>
              <a:t> </a:t>
            </a:r>
            <a:r>
              <a:rPr lang="en-US" dirty="0" err="1">
                <a:solidFill>
                  <a:schemeClr val="accent6">
                    <a:lumMod val="50000"/>
                  </a:schemeClr>
                </a:solidFill>
                <a:latin typeface="Harrington" panose="04040505050A02020702" pitchFamily="82" charset="0"/>
                <a:cs typeface="Times New Roman" pitchFamily="18" charset="0"/>
              </a:rPr>
              <a:t>gì</a:t>
            </a:r>
            <a:r>
              <a:rPr lang="en-US" dirty="0">
                <a:solidFill>
                  <a:schemeClr val="accent6">
                    <a:lumMod val="50000"/>
                  </a:schemeClr>
                </a:solidFill>
                <a:latin typeface="Harrington" panose="04040505050A02020702" pitchFamily="82" charset="0"/>
                <a:cs typeface="Times New Roman" pitchFamily="18" charset="0"/>
              </a:rPr>
              <a:t> </a:t>
            </a:r>
            <a:r>
              <a:rPr lang="en-US" dirty="0">
                <a:latin typeface="Harrington" panose="04040505050A02020702" pitchFamily="82" charset="0"/>
                <a:cs typeface="Times New Roman" pitchFamily="18" charset="0"/>
              </a:rPr>
              <a: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a:xfrm>
            <a:off x="755576" y="1844824"/>
            <a:ext cx="7992888" cy="3168352"/>
          </a:xfrm>
        </p:spPr>
        <p:txBody>
          <a:bodyPr>
            <a:normAutofit/>
          </a:bodyPr>
          <a:lstStyle/>
          <a:p>
            <a:pPr marL="0" indent="0">
              <a:buNone/>
            </a:pPr>
            <a:r>
              <a:rPr lang="en-US" sz="4000" b="1" dirty="0">
                <a:solidFill>
                  <a:srgbClr val="FF0000"/>
                </a:solidFill>
                <a:latin typeface="Times New Roman" pitchFamily="18" charset="0"/>
                <a:cs typeface="Times New Roman" pitchFamily="18" charset="0"/>
              </a:rPr>
              <a:t>*</a:t>
            </a:r>
            <a:r>
              <a:rPr lang="en-US" sz="4000" b="1" dirty="0" err="1">
                <a:solidFill>
                  <a:srgbClr val="FF0000"/>
                </a:solidFill>
                <a:latin typeface="Times New Roman" pitchFamily="18" charset="0"/>
                <a:cs typeface="Times New Roman" pitchFamily="18" charset="0"/>
              </a:rPr>
              <a:t>Ca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Quỳnh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thông</a:t>
            </a:r>
            <a:r>
              <a:rPr lang="en-US" sz="4000" b="1" dirty="0">
                <a:solidFill>
                  <a:srgbClr val="FF0000"/>
                </a:solidFill>
                <a:latin typeface="Times New Roman" pitchFamily="18" charset="0"/>
                <a:cs typeface="Times New Roman" pitchFamily="18" charset="0"/>
              </a:rPr>
              <a:t> minh, </a:t>
            </a:r>
            <a:r>
              <a:rPr lang="en-US" sz="4000" b="1" dirty="0" err="1">
                <a:solidFill>
                  <a:srgbClr val="FF0000"/>
                </a:solidFill>
                <a:latin typeface="Times New Roman" pitchFamily="18" charset="0"/>
                <a:cs typeface="Times New Roman" pitchFamily="18" charset="0"/>
              </a:rPr>
              <a:t>vừa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biết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miệng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vừa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khéo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giúp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uống</a:t>
            </a:r>
            <a:r>
              <a:rPr lang="en-US" sz="4000" b="1" dirty="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p:txBody>
      </p:sp>
      <p:sp>
        <p:nvSpPr>
          <p:cNvPr id="5" name="Wave 4"/>
          <p:cNvSpPr/>
          <p:nvPr/>
        </p:nvSpPr>
        <p:spPr>
          <a:xfrm>
            <a:off x="755576" y="1772816"/>
            <a:ext cx="216024" cy="144016"/>
          </a:xfrm>
          <a:prstGeom prst="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8163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1">
            <a:extLst>
              <a:ext uri="{FF2B5EF4-FFF2-40B4-BE49-F238E27FC236}">
                <a16:creationId xmlns:a16="http://schemas.microsoft.com/office/drawing/2014/main" id="{420D9C94-4B51-4CD2-B584-41E7F8A14128}"/>
              </a:ext>
            </a:extLst>
          </p:cNvPr>
          <p:cNvSpPr>
            <a:spLocks noChangeArrowheads="1" noChangeShapeType="1" noTextEdit="1"/>
          </p:cNvSpPr>
          <p:nvPr/>
        </p:nvSpPr>
        <p:spPr bwMode="auto">
          <a:xfrm>
            <a:off x="609600" y="3429000"/>
            <a:ext cx="7924800" cy="1371600"/>
          </a:xfrm>
          <a:prstGeom prst="rect">
            <a:avLst/>
          </a:prstGeom>
        </p:spPr>
        <p:txBody>
          <a:bodyPr wrap="none" fromWordArt="1">
            <a:prstTxWarp prst="textPlain">
              <a:avLst>
                <a:gd name="adj" fmla="val 50000"/>
              </a:avLst>
            </a:prstTxWarp>
          </a:bodyPr>
          <a:lstStyle/>
          <a:p>
            <a:pPr algn="ct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Ăn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mầm</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đá</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5" name="TextBox 2">
            <a:extLst>
              <a:ext uri="{FF2B5EF4-FFF2-40B4-BE49-F238E27FC236}">
                <a16:creationId xmlns:a16="http://schemas.microsoft.com/office/drawing/2014/main" id="{8DB57231-218C-4111-940E-9B0FFD1C0062}"/>
              </a:ext>
            </a:extLst>
          </p:cNvPr>
          <p:cNvSpPr txBox="1">
            <a:spLocks noChangeArrowheads="1"/>
          </p:cNvSpPr>
          <p:nvPr/>
        </p:nvSpPr>
        <p:spPr bwMode="auto">
          <a:xfrm>
            <a:off x="3162300" y="2289175"/>
            <a:ext cx="3581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800" b="1" dirty="0" err="1">
                <a:solidFill>
                  <a:srgbClr val="C00000"/>
                </a:solidFill>
                <a:latin typeface="Times New Roman" panose="02020603050405020304" pitchFamily="18" charset="0"/>
                <a:cs typeface="Times New Roman" panose="02020603050405020304" pitchFamily="18" charset="0"/>
              </a:rPr>
              <a:t>Tập</a:t>
            </a:r>
            <a:r>
              <a:rPr lang="en-US" altLang="en-US" sz="4800" b="1" dirty="0">
                <a:solidFill>
                  <a:srgbClr val="C00000"/>
                </a:solidFill>
                <a:latin typeface="Times New Roman" panose="02020603050405020304" pitchFamily="18" charset="0"/>
                <a:cs typeface="Times New Roman" panose="02020603050405020304" pitchFamily="18" charset="0"/>
              </a:rPr>
              <a:t> </a:t>
            </a:r>
            <a:r>
              <a:rPr lang="en-US" altLang="en-US" sz="4800" b="1" dirty="0" err="1">
                <a:solidFill>
                  <a:srgbClr val="C00000"/>
                </a:solidFill>
                <a:latin typeface="Times New Roman" panose="02020603050405020304" pitchFamily="18" charset="0"/>
                <a:cs typeface="Times New Roman" panose="02020603050405020304" pitchFamily="18" charset="0"/>
              </a:rPr>
              <a:t>đọc</a:t>
            </a:r>
            <a:endParaRPr lang="en-US" alt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3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9B4E1D9-3548-4BBB-A3A5-ECDD0B67D6A5}"/>
              </a:ext>
            </a:extLst>
          </p:cNvPr>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Tahoma" panose="020B0604030504040204" pitchFamily="34" charset="0"/>
            </a:endParaRPr>
          </a:p>
        </p:txBody>
      </p:sp>
      <p:sp>
        <p:nvSpPr>
          <p:cNvPr id="23555" name="Text Box 4">
            <a:extLst>
              <a:ext uri="{FF2B5EF4-FFF2-40B4-BE49-F238E27FC236}">
                <a16:creationId xmlns:a16="http://schemas.microsoft.com/office/drawing/2014/main" id="{4BD5053A-8B92-4634-90A6-5A0EE1896CCE}"/>
              </a:ext>
            </a:extLst>
          </p:cNvPr>
          <p:cNvSpPr txBox="1">
            <a:spLocks noChangeArrowheads="1"/>
          </p:cNvSpPr>
          <p:nvPr/>
        </p:nvSpPr>
        <p:spPr bwMode="auto">
          <a:xfrm>
            <a:off x="539750" y="1268413"/>
            <a:ext cx="800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Tahoma" panose="020B0604030504040204" pitchFamily="34" charset="0"/>
            </a:endParaRPr>
          </a:p>
        </p:txBody>
      </p:sp>
      <p:sp>
        <p:nvSpPr>
          <p:cNvPr id="54297" name="AutoShape 25">
            <a:extLst>
              <a:ext uri="{FF2B5EF4-FFF2-40B4-BE49-F238E27FC236}">
                <a16:creationId xmlns:a16="http://schemas.microsoft.com/office/drawing/2014/main" id="{230587CC-1A7C-4201-A025-4FBB773F3666}"/>
              </a:ext>
            </a:extLst>
          </p:cNvPr>
          <p:cNvSpPr>
            <a:spLocks noChangeArrowheads="1"/>
          </p:cNvSpPr>
          <p:nvPr/>
        </p:nvSpPr>
        <p:spPr bwMode="auto">
          <a:xfrm>
            <a:off x="238125" y="620688"/>
            <a:ext cx="8604250" cy="5500688"/>
          </a:xfrm>
          <a:prstGeom prst="horizontalScroll">
            <a:avLst>
              <a:gd name="adj" fmla="val 14938"/>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400" b="1" dirty="0">
                <a:solidFill>
                  <a:srgbClr val="00B050"/>
                </a:solidFill>
                <a:latin typeface="Times New Roman" panose="02020603050405020304" pitchFamily="18" charset="0"/>
                <a:cs typeface="Times New Roman" panose="02020603050405020304" pitchFamily="18" charset="0"/>
              </a:rPr>
              <a:t>                 </a:t>
            </a:r>
            <a:r>
              <a:rPr lang="en-US" altLang="en-US" sz="4400" b="1" u="sng" dirty="0" err="1">
                <a:solidFill>
                  <a:srgbClr val="FF0000"/>
                </a:solidFill>
                <a:latin typeface="Times New Roman" panose="02020603050405020304" pitchFamily="18" charset="0"/>
                <a:cs typeface="Times New Roman" panose="02020603050405020304" pitchFamily="18" charset="0"/>
              </a:rPr>
              <a:t>Nội</a:t>
            </a:r>
            <a:r>
              <a:rPr lang="en-US" altLang="en-US" sz="4400" b="1" u="sng" dirty="0">
                <a:solidFill>
                  <a:srgbClr val="FF0000"/>
                </a:solidFill>
                <a:latin typeface="Times New Roman" panose="02020603050405020304" pitchFamily="18" charset="0"/>
                <a:cs typeface="Times New Roman" panose="02020603050405020304" pitchFamily="18" charset="0"/>
              </a:rPr>
              <a:t> dung:</a:t>
            </a:r>
            <a:r>
              <a:rPr lang="en-US" altLang="en-US" sz="4400" b="1" dirty="0">
                <a:solidFill>
                  <a:srgbClr val="00B050"/>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4000" b="1" dirty="0" err="1">
                <a:solidFill>
                  <a:srgbClr val="0000FF"/>
                </a:solidFill>
                <a:latin typeface="Times New Roman" panose="02020603050405020304" pitchFamily="18" charset="0"/>
                <a:cs typeface="Times New Roman" panose="02020603050405020304" pitchFamily="18" charset="0"/>
              </a:rPr>
              <a:t>Truyện</a:t>
            </a:r>
            <a:r>
              <a:rPr lang="en-US" altLang="en-US" sz="4000" b="1" dirty="0">
                <a:solidFill>
                  <a:srgbClr val="0000FF"/>
                </a:solidFill>
                <a:latin typeface="Times New Roman" panose="02020603050405020304" pitchFamily="18" charset="0"/>
                <a:cs typeface="Times New Roman" panose="02020603050405020304" pitchFamily="18" charset="0"/>
              </a:rPr>
              <a:t> ca </a:t>
            </a:r>
            <a:r>
              <a:rPr lang="en-US" altLang="en-US" sz="4000" b="1" dirty="0" err="1">
                <a:solidFill>
                  <a:srgbClr val="0000FF"/>
                </a:solidFill>
                <a:latin typeface="Times New Roman" panose="02020603050405020304" pitchFamily="18" charset="0"/>
                <a:cs typeface="Times New Roman" panose="02020603050405020304" pitchFamily="18" charset="0"/>
              </a:rPr>
              <a:t>ngợi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Trạng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Quỳnh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thông</a:t>
            </a:r>
            <a:endParaRPr lang="en-US" altLang="en-US" sz="4000" b="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smtClean="0">
                <a:solidFill>
                  <a:srgbClr val="0000FF"/>
                </a:solidFill>
                <a:latin typeface="Times New Roman" panose="02020603050405020304" pitchFamily="18" charset="0"/>
                <a:cs typeface="Times New Roman" panose="02020603050405020304" pitchFamily="18" charset="0"/>
              </a:rPr>
              <a:t>minh</a:t>
            </a:r>
            <a:r>
              <a:rPr lang="vi-VN" altLang="en-US" sz="4000" b="1" dirty="0" smtClean="0">
                <a:solidFill>
                  <a:srgbClr val="0000FF"/>
                </a:solidFill>
                <a:latin typeface="Times New Roman" panose="02020603050405020304" pitchFamily="18" charset="0"/>
                <a:cs typeface="Times New Roman" panose="02020603050405020304" pitchFamily="18" charset="0"/>
              </a:rPr>
              <a:t>,</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vừa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biết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cách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làm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chúa</a:t>
            </a:r>
            <a:endParaRPr lang="en-US" altLang="en-US" sz="4000" b="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4000" b="1" dirty="0" err="1">
                <a:solidFill>
                  <a:srgbClr val="0000FF"/>
                </a:solidFill>
                <a:latin typeface="Times New Roman" panose="02020603050405020304" pitchFamily="18" charset="0"/>
                <a:cs typeface="Times New Roman" panose="02020603050405020304" pitchFamily="18" charset="0"/>
              </a:rPr>
              <a:t>ă</a:t>
            </a:r>
            <a:r>
              <a:rPr lang="en-US" altLang="en-US" sz="4000" b="1" dirty="0" smtClean="0">
                <a:solidFill>
                  <a:srgbClr val="0000FF"/>
                </a:solidFill>
                <a:latin typeface="Times New Roman" panose="02020603050405020304" pitchFamily="18" charset="0"/>
                <a:cs typeface="Times New Roman" panose="02020603050405020304" pitchFamily="18" charset="0"/>
              </a:rPr>
              <a:t>n </a:t>
            </a:r>
            <a:r>
              <a:rPr lang="en-US" altLang="en-US" sz="4000" b="1" dirty="0" err="1">
                <a:solidFill>
                  <a:srgbClr val="0000FF"/>
                </a:solidFill>
                <a:latin typeface="Times New Roman" panose="02020603050405020304" pitchFamily="18" charset="0"/>
                <a:cs typeface="Times New Roman" panose="02020603050405020304" pitchFamily="18" charset="0"/>
              </a:rPr>
              <a:t>ngon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miệng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vừa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khéo</a:t>
            </a:r>
            <a:r>
              <a:rPr lang="vi-VN" altLang="en-US" sz="4000" b="1" dirty="0" smtClean="0">
                <a:solidFill>
                  <a:srgbClr val="0000FF"/>
                </a:solidFill>
                <a:latin typeface="Times New Roman" panose="02020603050405020304" pitchFamily="18" charset="0"/>
                <a:cs typeface="Times New Roman" panose="02020603050405020304" pitchFamily="18" charset="0"/>
              </a:rPr>
              <a:t> răn chúa:</a:t>
            </a:r>
          </a:p>
          <a:p>
            <a:pPr eaLnBrk="1" hangingPunct="1">
              <a:spcBef>
                <a:spcPct val="0"/>
              </a:spcBef>
              <a:buFontTx/>
              <a:buNone/>
            </a:pPr>
            <a:r>
              <a:rPr lang="vi-VN" altLang="en-US" sz="4000" b="1" dirty="0" smtClean="0">
                <a:solidFill>
                  <a:srgbClr val="0000FF"/>
                </a:solidFill>
                <a:latin typeface="Times New Roman" panose="02020603050405020304" pitchFamily="18" charset="0"/>
                <a:cs typeface="Times New Roman" panose="02020603050405020304" pitchFamily="18" charset="0"/>
              </a:rPr>
              <a:t> </a:t>
            </a:r>
            <a:r>
              <a:rPr lang="vi-VN" altLang="en-US" sz="4000" b="1" i="1" dirty="0" smtClean="0">
                <a:solidFill>
                  <a:srgbClr val="0000FF"/>
                </a:solidFill>
                <a:latin typeface="Times New Roman" panose="02020603050405020304" pitchFamily="18" charset="0"/>
                <a:cs typeface="Times New Roman" panose="02020603050405020304" pitchFamily="18" charset="0"/>
              </a:rPr>
              <a:t>No thì chẳng có gì vừa miệng </a:t>
            </a:r>
            <a:endParaRPr lang="en-US" altLang="en-US" sz="4000" b="1" i="1"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9392"/>
            <a:ext cx="28717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797425"/>
            <a:ext cx="28717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84383"/>
            <a:ext cx="28717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04" y="4653136"/>
            <a:ext cx="28717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43408"/>
            <a:ext cx="28717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383" y="12476"/>
            <a:ext cx="28717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056062"/>
            <a:ext cx="2772136" cy="198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85076"/>
            <a:ext cx="11763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22013"/>
            <a:ext cx="11763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7603">
            <a:off x="7338202" y="4931056"/>
            <a:ext cx="1805798" cy="192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97"/>
                                        </p:tgtEl>
                                        <p:attrNameLst>
                                          <p:attrName>style.visibility</p:attrName>
                                        </p:attrNameLst>
                                      </p:cBhvr>
                                      <p:to>
                                        <p:strVal val="visible"/>
                                      </p:to>
                                    </p:set>
                                    <p:anim calcmode="discrete" valueType="clr">
                                      <p:cBhvr override="childStyle">
                                        <p:cTn id="7" dur="80"/>
                                        <p:tgtEl>
                                          <p:spTgt spid="542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97"/>
                                        </p:tgtEl>
                                        <p:attrNameLst>
                                          <p:attrName>fillcolor</p:attrName>
                                        </p:attrNameLst>
                                      </p:cBhvr>
                                      <p:tavLst>
                                        <p:tav tm="0">
                                          <p:val>
                                            <p:clrVal>
                                              <a:schemeClr val="accent2"/>
                                            </p:clrVal>
                                          </p:val>
                                        </p:tav>
                                        <p:tav tm="50000">
                                          <p:val>
                                            <p:clrVal>
                                              <a:schemeClr val="hlink"/>
                                            </p:clrVal>
                                          </p:val>
                                        </p:tav>
                                      </p:tavLst>
                                    </p:anim>
                                    <p:set>
                                      <p:cBhvr>
                                        <p:cTn id="9" dur="80"/>
                                        <p:tgtEl>
                                          <p:spTgt spid="542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tbrd013a">
            <a:extLst>
              <a:ext uri="{FF2B5EF4-FFF2-40B4-BE49-F238E27FC236}">
                <a16:creationId xmlns:a16="http://schemas.microsoft.com/office/drawing/2014/main" id="{DD1F901B-AA63-4F5D-9E2E-5DDD9BCF26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036496"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ubtitle 2">
            <a:extLst>
              <a:ext uri="{FF2B5EF4-FFF2-40B4-BE49-F238E27FC236}">
                <a16:creationId xmlns:a16="http://schemas.microsoft.com/office/drawing/2014/main" id="{FA331F52-CE8B-472E-AF7B-0DD5DA20D82A}"/>
              </a:ext>
            </a:extLst>
          </p:cNvPr>
          <p:cNvSpPr txBox="1">
            <a:spLocks/>
          </p:cNvSpPr>
          <p:nvPr/>
        </p:nvSpPr>
        <p:spPr bwMode="auto">
          <a:xfrm>
            <a:off x="1272152" y="2667876"/>
            <a:ext cx="8928992" cy="2704058"/>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en-US" altLang="en-US" sz="6000" b="1" dirty="0" err="1">
                <a:solidFill>
                  <a:srgbClr val="0000CC"/>
                </a:solidFill>
                <a:latin typeface="Times New Roman" panose="02020603050405020304" pitchFamily="18" charset="0"/>
                <a:cs typeface="Times New Roman" panose="02020603050405020304" pitchFamily="18" charset="0"/>
              </a:rPr>
              <a:t>Luyện</a:t>
            </a:r>
            <a:r>
              <a:rPr lang="en-US" altLang="en-US" sz="6000" b="1" dirty="0">
                <a:solidFill>
                  <a:srgbClr val="0000CC"/>
                </a:solidFill>
                <a:latin typeface="Times New Roman" panose="02020603050405020304" pitchFamily="18" charset="0"/>
                <a:cs typeface="Times New Roman" panose="02020603050405020304" pitchFamily="18" charset="0"/>
              </a:rPr>
              <a:t> </a:t>
            </a:r>
            <a:r>
              <a:rPr lang="en-US" altLang="en-US" sz="6000" b="1" dirty="0" err="1" smtClean="0">
                <a:solidFill>
                  <a:srgbClr val="0000CC"/>
                </a:solidFill>
                <a:latin typeface="Times New Roman" panose="02020603050405020304" pitchFamily="18" charset="0"/>
                <a:cs typeface="Times New Roman" panose="02020603050405020304" pitchFamily="18" charset="0"/>
              </a:rPr>
              <a:t>đọc</a:t>
            </a:r>
            <a:r>
              <a:rPr lang="en-US" altLang="en-US" sz="6000" b="1" dirty="0" smtClean="0">
                <a:solidFill>
                  <a:srgbClr val="0000CC"/>
                </a:solidFill>
                <a:latin typeface="Times New Roman" panose="02020603050405020304" pitchFamily="18" charset="0"/>
                <a:cs typeface="Times New Roman" panose="02020603050405020304" pitchFamily="18" charset="0"/>
              </a:rPr>
              <a:t> </a:t>
            </a:r>
            <a:r>
              <a:rPr lang="en-US" altLang="en-US" sz="6000" b="1" dirty="0" err="1" smtClean="0">
                <a:solidFill>
                  <a:srgbClr val="0000CC"/>
                </a:solidFill>
                <a:latin typeface="Times New Roman" panose="02020603050405020304" pitchFamily="18" charset="0"/>
                <a:cs typeface="Times New Roman" panose="02020603050405020304" pitchFamily="18" charset="0"/>
              </a:rPr>
              <a:t>diễn</a:t>
            </a:r>
            <a:r>
              <a:rPr lang="en-US" altLang="en-US" sz="6000" b="1" dirty="0">
                <a:solidFill>
                  <a:srgbClr val="0000CC"/>
                </a:solidFill>
                <a:latin typeface="Times New Roman" panose="02020603050405020304" pitchFamily="18" charset="0"/>
                <a:cs typeface="Times New Roman" panose="02020603050405020304" pitchFamily="18" charset="0"/>
              </a:rPr>
              <a:t> </a:t>
            </a:r>
            <a:r>
              <a:rPr lang="en-US" altLang="en-US" sz="6000" b="1" dirty="0" smtClean="0">
                <a:solidFill>
                  <a:srgbClr val="0000CC"/>
                </a:solidFill>
                <a:latin typeface="Times New Roman" panose="02020603050405020304" pitchFamily="18" charset="0"/>
                <a:cs typeface="Times New Roman" panose="02020603050405020304" pitchFamily="18" charset="0"/>
              </a:rPr>
              <a:t>cam</a:t>
            </a:r>
            <a:endParaRPr lang="en-US" altLang="en-US" sz="60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1000" fill="hold"/>
                                        <p:tgtEl>
                                          <p:spTgt spid="307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30723"/>
                                        </p:tgtEl>
                                        <p:attrNameLst>
                                          <p:attrName>style.visibility</p:attrName>
                                        </p:attrNameLst>
                                      </p:cBhvr>
                                      <p:to>
                                        <p:strVal val="visible"/>
                                      </p:to>
                                    </p:set>
                                    <p:anim calcmode="lin" valueType="num">
                                      <p:cBhvr>
                                        <p:cTn id="14" dur="1000" fill="hold"/>
                                        <p:tgtEl>
                                          <p:spTgt spid="30723"/>
                                        </p:tgtEl>
                                        <p:attrNameLst>
                                          <p:attrName>ppt_w</p:attrName>
                                        </p:attrNameLst>
                                      </p:cBhvr>
                                      <p:tavLst>
                                        <p:tav tm="0">
                                          <p:val>
                                            <p:strVal val="#ppt_w*0.70"/>
                                          </p:val>
                                        </p:tav>
                                        <p:tav tm="100000">
                                          <p:val>
                                            <p:strVal val="#ppt_w"/>
                                          </p:val>
                                        </p:tav>
                                      </p:tavLst>
                                    </p:anim>
                                    <p:anim calcmode="lin" valueType="num">
                                      <p:cBhvr>
                                        <p:cTn id="15" dur="1000" fill="hold"/>
                                        <p:tgtEl>
                                          <p:spTgt spid="30723"/>
                                        </p:tgtEl>
                                        <p:attrNameLst>
                                          <p:attrName>ppt_h</p:attrName>
                                        </p:attrNameLst>
                                      </p:cBhvr>
                                      <p:tavLst>
                                        <p:tav tm="0">
                                          <p:val>
                                            <p:strVal val="#ppt_h"/>
                                          </p:val>
                                        </p:tav>
                                        <p:tav tm="100000">
                                          <p:val>
                                            <p:strVal val="#ppt_h"/>
                                          </p:val>
                                        </p:tav>
                                      </p:tavLst>
                                    </p:anim>
                                    <p:animEffect transition="in" filter="fade">
                                      <p:cBhvr>
                                        <p:cTn id="16"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496944" cy="5760640"/>
          </a:xfrm>
        </p:spPr>
        <p:txBody>
          <a:bodyPr>
            <a:noAutofit/>
          </a:bodyPr>
          <a:lstStyle/>
          <a:p>
            <a:pPr algn="just">
              <a:buFont typeface="Wingdings" pitchFamily="2" charset="2"/>
              <a:buChar char="v"/>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chú</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phân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truyện</a:t>
            </a:r>
            <a:r>
              <a:rPr lang="en-US" sz="3600" b="1" dirty="0">
                <a:latin typeface="Times New Roman" pitchFamily="18" charset="0"/>
                <a:cs typeface="Times New Roman" pitchFamily="18" charset="0"/>
              </a:rPr>
              <a:t>.</a:t>
            </a:r>
          </a:p>
          <a:p>
            <a:pPr marL="0" indent="0" algn="just">
              <a:buNone/>
            </a:pPr>
            <a:r>
              <a:rPr lang="en-US" sz="3600" b="1" baseline="-25000" dirty="0">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Giọng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Quỳnh</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lễ</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phép,câu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hàm</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răn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hỉnh</a:t>
            </a:r>
            <a:r>
              <a:rPr lang="en-US" sz="3600" b="1" dirty="0">
                <a:latin typeface="Times New Roman" pitchFamily="18" charset="0"/>
                <a:cs typeface="Times New Roman" pitchFamily="18" charset="0"/>
              </a:rPr>
              <a:t>.</a:t>
            </a:r>
          </a:p>
          <a:p>
            <a:pPr marL="0" indent="0" algn="just">
              <a:buNone/>
            </a:pPr>
            <a:r>
              <a:rPr lang="en-US" sz="3600" b="1" baseline="-25000" dirty="0">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Giọng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Chúa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Trịnh</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phàn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món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vẻ</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ngon</a:t>
            </a:r>
            <a:r>
              <a:rPr lang="en-US" sz="3600" b="1" dirty="0">
                <a:latin typeface="Times New Roman" pitchFamily="18" charset="0"/>
                <a:cs typeface="Times New Roman" pitchFamily="18" charset="0"/>
              </a:rPr>
              <a:t>.</a:t>
            </a:r>
          </a:p>
          <a:p>
            <a:pPr marL="0" indent="0" algn="just">
              <a:buNone/>
            </a:pPr>
            <a:endParaRPr lang="en-US" sz="3600" b="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2591160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AEC11A-9468-4593-B246-6459416B2BC5}"/>
              </a:ext>
            </a:extLst>
          </p:cNvPr>
          <p:cNvSpPr txBox="1"/>
          <p:nvPr/>
        </p:nvSpPr>
        <p:spPr>
          <a:xfrm>
            <a:off x="179512" y="181957"/>
            <a:ext cx="8784976" cy="6494085"/>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đại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Mắm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ạ!</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Bẩm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tượng</a:t>
            </a:r>
            <a:r>
              <a:rPr lang="en-US" sz="3200" dirty="0">
                <a:solidFill>
                  <a:srgbClr val="FF0000"/>
                </a:solidFill>
                <a:latin typeface="Times New Roman" panose="02020603050405020304" pitchFamily="18" charset="0"/>
                <a:cs typeface="Times New Roman" panose="02020603050405020304" pitchFamily="18" charset="0"/>
              </a:rPr>
              <a:t> 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tươgj</a:t>
            </a:r>
            <a:r>
              <a:rPr lang="en-US" sz="3200" dirty="0">
                <a:latin typeface="Times New Roman" panose="02020603050405020304" pitchFamily="18" charset="0"/>
                <a:cs typeface="Times New Roman" panose="02020603050405020304" pitchFamily="18" charset="0"/>
              </a:rPr>
              <a:t> lo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lọ</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ạ.</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cười</a:t>
            </a:r>
            <a:r>
              <a:rPr lang="en-US" sz="3200" dirty="0">
                <a:solidFill>
                  <a:srgbClr val="FF0000"/>
                </a:solidFill>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nay ta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muối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ngon</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no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miệng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đâu</a:t>
            </a:r>
            <a:r>
              <a:rPr lang="en-US" sz="3200" dirty="0">
                <a:latin typeface="Times New Roman" panose="02020603050405020304" pitchFamily="18" charset="0"/>
                <a:cs typeface="Times New Roman" panose="02020603050405020304" pitchFamily="18" charset="0"/>
              </a:rPr>
              <a:t> ạ.</a:t>
            </a:r>
          </a:p>
        </p:txBody>
      </p:sp>
    </p:spTree>
    <p:extLst>
      <p:ext uri="{BB962C8B-B14F-4D97-AF65-F5344CB8AC3E}">
        <p14:creationId xmlns:p14="http://schemas.microsoft.com/office/powerpoint/2010/main" val="1088047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6"/>
        <p:cNvGrpSpPr/>
        <p:nvPr/>
      </p:nvGrpSpPr>
      <p:grpSpPr>
        <a:xfrm>
          <a:off x="0" y="0"/>
          <a:ext cx="0" cy="0"/>
          <a:chOff x="0" y="0"/>
          <a:chExt cx="0" cy="0"/>
        </a:xfrm>
      </p:grpSpPr>
      <p:sp>
        <p:nvSpPr>
          <p:cNvPr id="1418" name="Google Shape;1418;p5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5400" b="1" dirty="0">
                <a:solidFill>
                  <a:srgbClr val="645CA7"/>
                </a:solidFill>
                <a:latin typeface="Courier New" panose="02070309020205020404" pitchFamily="49" charset="0"/>
                <a:cs typeface="Courier New" panose="02070309020205020404" pitchFamily="49" charset="0"/>
              </a:rPr>
              <a:t>THANKS</a:t>
            </a:r>
            <a:endParaRPr sz="5400" b="1" dirty="0">
              <a:solidFill>
                <a:srgbClr val="645CA7"/>
              </a:solidFill>
              <a:latin typeface="Courier New" panose="02070309020205020404" pitchFamily="49" charset="0"/>
              <a:cs typeface="Courier New" panose="02070309020205020404" pitchFamily="49" charset="0"/>
            </a:endParaRPr>
          </a:p>
        </p:txBody>
      </p:sp>
      <p:sp>
        <p:nvSpPr>
          <p:cNvPr id="1417" name="Google Shape;1417;p59"/>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600" b="1" dirty="0" smtClean="0">
                <a:solidFill>
                  <a:srgbClr val="7030A0"/>
                </a:solidFill>
                <a:latin typeface="Aparajita" panose="020B0604020202020204" pitchFamily="34" charset="0"/>
                <a:cs typeface="Aparajita" panose="020B0604020202020204" pitchFamily="34" charset="0"/>
              </a:rPr>
              <a:t>Thank you everyone </a:t>
            </a:r>
            <a:endParaRPr sz="2600" b="1" dirty="0">
              <a:solidFill>
                <a:srgbClr val="7030A0"/>
              </a:solidFill>
              <a:latin typeface="Aparajita" panose="020B0604020202020204" pitchFamily="34" charset="0"/>
              <a:cs typeface="Aparajita" panose="020B0604020202020204" pitchFamily="34" charset="0"/>
            </a:endParaRPr>
          </a:p>
        </p:txBody>
      </p:sp>
      <p:grpSp>
        <p:nvGrpSpPr>
          <p:cNvPr id="1419" name="Google Shape;1419;p59"/>
          <p:cNvGrpSpPr/>
          <p:nvPr/>
        </p:nvGrpSpPr>
        <p:grpSpPr>
          <a:xfrm>
            <a:off x="6470264" y="4931154"/>
            <a:ext cx="225865" cy="301153"/>
            <a:chOff x="1190625" y="238125"/>
            <a:chExt cx="5228350" cy="5228350"/>
          </a:xfrm>
        </p:grpSpPr>
        <p:sp>
          <p:nvSpPr>
            <p:cNvPr id="1420" name="Google Shape;1420;p59"/>
            <p:cNvSpPr/>
            <p:nvPr/>
          </p:nvSpPr>
          <p:spPr>
            <a:xfrm>
              <a:off x="1190625" y="238125"/>
              <a:ext cx="4461225" cy="5228350"/>
            </a:xfrm>
            <a:custGeom>
              <a:avLst/>
              <a:gdLst/>
              <a:ahLst/>
              <a:cxnLst/>
              <a:rect l="l" t="t" r="r" b="b"/>
              <a:pathLst>
                <a:path w="178449" h="209134" extrusionOk="0">
                  <a:moveTo>
                    <a:pt x="12254" y="0"/>
                  </a:moveTo>
                  <a:cubicBezTo>
                    <a:pt x="5490" y="0"/>
                    <a:pt x="0" y="5490"/>
                    <a:pt x="0" y="12254"/>
                  </a:cubicBezTo>
                  <a:lnTo>
                    <a:pt x="0" y="196879"/>
                  </a:lnTo>
                  <a:cubicBezTo>
                    <a:pt x="0" y="203643"/>
                    <a:pt x="5490" y="209133"/>
                    <a:pt x="12254" y="209133"/>
                  </a:cubicBezTo>
                  <a:lnTo>
                    <a:pt x="112005" y="209133"/>
                  </a:lnTo>
                  <a:cubicBezTo>
                    <a:pt x="114260" y="209133"/>
                    <a:pt x="116098" y="207320"/>
                    <a:pt x="116098" y="205065"/>
                  </a:cubicBezTo>
                  <a:lnTo>
                    <a:pt x="116098" y="128352"/>
                  </a:lnTo>
                  <a:cubicBezTo>
                    <a:pt x="116098" y="126098"/>
                    <a:pt x="114260" y="124259"/>
                    <a:pt x="112005" y="124259"/>
                  </a:cubicBezTo>
                  <a:lnTo>
                    <a:pt x="90266" y="124259"/>
                  </a:lnTo>
                  <a:lnTo>
                    <a:pt x="90266" y="101001"/>
                  </a:lnTo>
                  <a:lnTo>
                    <a:pt x="112005" y="101001"/>
                  </a:lnTo>
                  <a:cubicBezTo>
                    <a:pt x="114260" y="101001"/>
                    <a:pt x="116098" y="99187"/>
                    <a:pt x="116098" y="96908"/>
                  </a:cubicBezTo>
                  <a:lnTo>
                    <a:pt x="116098" y="69629"/>
                  </a:lnTo>
                  <a:cubicBezTo>
                    <a:pt x="116098" y="52718"/>
                    <a:pt x="129847" y="38969"/>
                    <a:pt x="146759" y="38969"/>
                  </a:cubicBezTo>
                  <a:lnTo>
                    <a:pt x="170164" y="38969"/>
                  </a:lnTo>
                  <a:lnTo>
                    <a:pt x="170164" y="62228"/>
                  </a:lnTo>
                  <a:lnTo>
                    <a:pt x="146759" y="62228"/>
                  </a:lnTo>
                  <a:cubicBezTo>
                    <a:pt x="142739" y="62228"/>
                    <a:pt x="139357" y="65610"/>
                    <a:pt x="139357" y="69629"/>
                  </a:cubicBezTo>
                  <a:lnTo>
                    <a:pt x="139357" y="96908"/>
                  </a:lnTo>
                  <a:cubicBezTo>
                    <a:pt x="139357" y="99187"/>
                    <a:pt x="141195" y="101001"/>
                    <a:pt x="143450" y="101001"/>
                  </a:cubicBezTo>
                  <a:lnTo>
                    <a:pt x="169601" y="101001"/>
                  </a:lnTo>
                  <a:lnTo>
                    <a:pt x="166537" y="124259"/>
                  </a:lnTo>
                  <a:lnTo>
                    <a:pt x="143450" y="124259"/>
                  </a:lnTo>
                  <a:cubicBezTo>
                    <a:pt x="141195" y="124259"/>
                    <a:pt x="139357" y="126098"/>
                    <a:pt x="139357" y="128352"/>
                  </a:cubicBezTo>
                  <a:lnTo>
                    <a:pt x="139357" y="205065"/>
                  </a:lnTo>
                  <a:cubicBezTo>
                    <a:pt x="139357" y="207320"/>
                    <a:pt x="141195" y="209133"/>
                    <a:pt x="143450" y="209133"/>
                  </a:cubicBezTo>
                  <a:lnTo>
                    <a:pt x="156047" y="209133"/>
                  </a:lnTo>
                  <a:cubicBezTo>
                    <a:pt x="158302" y="209133"/>
                    <a:pt x="160116" y="207320"/>
                    <a:pt x="160116" y="205065"/>
                  </a:cubicBezTo>
                  <a:cubicBezTo>
                    <a:pt x="160116" y="202810"/>
                    <a:pt x="158302" y="200972"/>
                    <a:pt x="156047" y="200972"/>
                  </a:cubicBezTo>
                  <a:lnTo>
                    <a:pt x="147518" y="200972"/>
                  </a:lnTo>
                  <a:lnTo>
                    <a:pt x="147518" y="132445"/>
                  </a:lnTo>
                  <a:lnTo>
                    <a:pt x="170115" y="132445"/>
                  </a:lnTo>
                  <a:cubicBezTo>
                    <a:pt x="172174" y="132445"/>
                    <a:pt x="173890" y="130901"/>
                    <a:pt x="174159" y="128892"/>
                  </a:cubicBezTo>
                  <a:lnTo>
                    <a:pt x="178301" y="97447"/>
                  </a:lnTo>
                  <a:cubicBezTo>
                    <a:pt x="178448" y="96295"/>
                    <a:pt x="178105" y="95119"/>
                    <a:pt x="177321" y="94236"/>
                  </a:cubicBezTo>
                  <a:cubicBezTo>
                    <a:pt x="176537" y="93354"/>
                    <a:pt x="175434" y="92839"/>
                    <a:pt x="174257" y="92839"/>
                  </a:cubicBezTo>
                  <a:lnTo>
                    <a:pt x="147518" y="92839"/>
                  </a:lnTo>
                  <a:lnTo>
                    <a:pt x="147518" y="70414"/>
                  </a:lnTo>
                  <a:lnTo>
                    <a:pt x="174257" y="70414"/>
                  </a:lnTo>
                  <a:cubicBezTo>
                    <a:pt x="176512" y="70414"/>
                    <a:pt x="178326" y="68576"/>
                    <a:pt x="178326" y="66321"/>
                  </a:cubicBezTo>
                  <a:lnTo>
                    <a:pt x="178326" y="34900"/>
                  </a:lnTo>
                  <a:cubicBezTo>
                    <a:pt x="178326" y="32646"/>
                    <a:pt x="176512" y="30808"/>
                    <a:pt x="174257" y="30808"/>
                  </a:cubicBezTo>
                  <a:lnTo>
                    <a:pt x="146759" y="30808"/>
                  </a:lnTo>
                  <a:cubicBezTo>
                    <a:pt x="125338" y="30808"/>
                    <a:pt x="107937" y="48233"/>
                    <a:pt x="107937" y="69629"/>
                  </a:cubicBezTo>
                  <a:lnTo>
                    <a:pt x="107937" y="92839"/>
                  </a:lnTo>
                  <a:lnTo>
                    <a:pt x="86173" y="92839"/>
                  </a:lnTo>
                  <a:cubicBezTo>
                    <a:pt x="83918" y="92839"/>
                    <a:pt x="82080" y="94677"/>
                    <a:pt x="82080" y="96932"/>
                  </a:cubicBezTo>
                  <a:lnTo>
                    <a:pt x="82080" y="128352"/>
                  </a:lnTo>
                  <a:cubicBezTo>
                    <a:pt x="82080" y="130607"/>
                    <a:pt x="83918" y="132445"/>
                    <a:pt x="86173" y="132445"/>
                  </a:cubicBezTo>
                  <a:lnTo>
                    <a:pt x="107937" y="132445"/>
                  </a:lnTo>
                  <a:lnTo>
                    <a:pt x="107937" y="200972"/>
                  </a:lnTo>
                  <a:lnTo>
                    <a:pt x="12254" y="200972"/>
                  </a:lnTo>
                  <a:cubicBezTo>
                    <a:pt x="10000" y="200972"/>
                    <a:pt x="8161" y="199134"/>
                    <a:pt x="8161" y="196879"/>
                  </a:cubicBezTo>
                  <a:lnTo>
                    <a:pt x="8161" y="12254"/>
                  </a:lnTo>
                  <a:cubicBezTo>
                    <a:pt x="8161" y="10000"/>
                    <a:pt x="10000" y="8161"/>
                    <a:pt x="12254" y="8161"/>
                  </a:cubicBezTo>
                  <a:lnTo>
                    <a:pt x="20416" y="8161"/>
                  </a:lnTo>
                  <a:cubicBezTo>
                    <a:pt x="22671" y="8161"/>
                    <a:pt x="24509" y="6348"/>
                    <a:pt x="24509" y="4093"/>
                  </a:cubicBezTo>
                  <a:cubicBezTo>
                    <a:pt x="24509" y="1838"/>
                    <a:pt x="22671" y="0"/>
                    <a:pt x="20416"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1" name="Google Shape;1421;p59"/>
            <p:cNvSpPr/>
            <p:nvPr/>
          </p:nvSpPr>
          <p:spPr>
            <a:xfrm>
              <a:off x="2416050" y="238125"/>
              <a:ext cx="4002925" cy="5228350"/>
            </a:xfrm>
            <a:custGeom>
              <a:avLst/>
              <a:gdLst/>
              <a:ahLst/>
              <a:cxnLst/>
              <a:rect l="l" t="t" r="r" b="b"/>
              <a:pathLst>
                <a:path w="160117" h="209134" extrusionOk="0">
                  <a:moveTo>
                    <a:pt x="4094" y="0"/>
                  </a:moveTo>
                  <a:cubicBezTo>
                    <a:pt x="1839" y="0"/>
                    <a:pt x="1" y="1838"/>
                    <a:pt x="1" y="4093"/>
                  </a:cubicBezTo>
                  <a:cubicBezTo>
                    <a:pt x="1" y="6348"/>
                    <a:pt x="1839" y="8161"/>
                    <a:pt x="4094" y="8161"/>
                  </a:cubicBezTo>
                  <a:lnTo>
                    <a:pt x="147862" y="8161"/>
                  </a:lnTo>
                  <a:cubicBezTo>
                    <a:pt x="150117" y="8161"/>
                    <a:pt x="151955" y="10000"/>
                    <a:pt x="151955" y="12254"/>
                  </a:cubicBezTo>
                  <a:lnTo>
                    <a:pt x="151955" y="196879"/>
                  </a:lnTo>
                  <a:cubicBezTo>
                    <a:pt x="151955" y="199134"/>
                    <a:pt x="150117" y="200972"/>
                    <a:pt x="147862" y="200972"/>
                  </a:cubicBezTo>
                  <a:lnTo>
                    <a:pt x="139701" y="200972"/>
                  </a:lnTo>
                  <a:cubicBezTo>
                    <a:pt x="137446" y="200972"/>
                    <a:pt x="135608" y="202810"/>
                    <a:pt x="135608" y="205065"/>
                  </a:cubicBezTo>
                  <a:cubicBezTo>
                    <a:pt x="135608" y="207320"/>
                    <a:pt x="137446" y="209133"/>
                    <a:pt x="139701" y="209133"/>
                  </a:cubicBezTo>
                  <a:lnTo>
                    <a:pt x="147862" y="209133"/>
                  </a:lnTo>
                  <a:cubicBezTo>
                    <a:pt x="154626" y="209133"/>
                    <a:pt x="160116" y="203643"/>
                    <a:pt x="160116" y="196879"/>
                  </a:cubicBezTo>
                  <a:lnTo>
                    <a:pt x="160116" y="12254"/>
                  </a:lnTo>
                  <a:cubicBezTo>
                    <a:pt x="160116" y="5490"/>
                    <a:pt x="154626" y="0"/>
                    <a:pt x="147862"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2" name="Google Shape;1422;p59"/>
            <p:cNvSpPr/>
            <p:nvPr/>
          </p:nvSpPr>
          <p:spPr>
            <a:xfrm>
              <a:off x="5398150" y="5262400"/>
              <a:ext cx="204075" cy="204075"/>
            </a:xfrm>
            <a:custGeom>
              <a:avLst/>
              <a:gdLst/>
              <a:ahLst/>
              <a:cxnLst/>
              <a:rect l="l" t="t" r="r" b="b"/>
              <a:pathLst>
                <a:path w="8163" h="8163" extrusionOk="0">
                  <a:moveTo>
                    <a:pt x="4069" y="1"/>
                  </a:moveTo>
                  <a:cubicBezTo>
                    <a:pt x="1814" y="1"/>
                    <a:pt x="1" y="1839"/>
                    <a:pt x="1" y="4094"/>
                  </a:cubicBezTo>
                  <a:cubicBezTo>
                    <a:pt x="1" y="6349"/>
                    <a:pt x="1814" y="8162"/>
                    <a:pt x="4069" y="8162"/>
                  </a:cubicBezTo>
                  <a:cubicBezTo>
                    <a:pt x="6324" y="8162"/>
                    <a:pt x="8162" y="6349"/>
                    <a:pt x="8162" y="4094"/>
                  </a:cubicBezTo>
                  <a:cubicBezTo>
                    <a:pt x="8162" y="1839"/>
                    <a:pt x="6324" y="1"/>
                    <a:pt x="4069"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3" name="Google Shape;1423;p59"/>
            <p:cNvSpPr/>
            <p:nvPr/>
          </p:nvSpPr>
          <p:spPr>
            <a:xfrm>
              <a:off x="2007375" y="238125"/>
              <a:ext cx="204675" cy="204050"/>
            </a:xfrm>
            <a:custGeom>
              <a:avLst/>
              <a:gdLst/>
              <a:ahLst/>
              <a:cxnLst/>
              <a:rect l="l" t="t" r="r" b="b"/>
              <a:pathLst>
                <a:path w="8187" h="8162" extrusionOk="0">
                  <a:moveTo>
                    <a:pt x="4093" y="0"/>
                  </a:moveTo>
                  <a:cubicBezTo>
                    <a:pt x="1838" y="0"/>
                    <a:pt x="0" y="1838"/>
                    <a:pt x="0" y="4093"/>
                  </a:cubicBezTo>
                  <a:cubicBezTo>
                    <a:pt x="0" y="6348"/>
                    <a:pt x="1838" y="8161"/>
                    <a:pt x="4093" y="8161"/>
                  </a:cubicBezTo>
                  <a:cubicBezTo>
                    <a:pt x="6348" y="8161"/>
                    <a:pt x="8186" y="6348"/>
                    <a:pt x="8186" y="4093"/>
                  </a:cubicBezTo>
                  <a:cubicBezTo>
                    <a:pt x="8186" y="1838"/>
                    <a:pt x="6348" y="0"/>
                    <a:pt x="409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24" name="Google Shape;1424;p59"/>
          <p:cNvGrpSpPr/>
          <p:nvPr/>
        </p:nvGrpSpPr>
        <p:grpSpPr>
          <a:xfrm>
            <a:off x="7716735" y="4931360"/>
            <a:ext cx="225865" cy="301153"/>
            <a:chOff x="1190625" y="238125"/>
            <a:chExt cx="5228350" cy="5228350"/>
          </a:xfrm>
        </p:grpSpPr>
        <p:sp>
          <p:nvSpPr>
            <p:cNvPr id="1425" name="Google Shape;1425;p59"/>
            <p:cNvSpPr/>
            <p:nvPr/>
          </p:nvSpPr>
          <p:spPr>
            <a:xfrm>
              <a:off x="1190625" y="238125"/>
              <a:ext cx="5228350" cy="5228350"/>
            </a:xfrm>
            <a:custGeom>
              <a:avLst/>
              <a:gdLst/>
              <a:ahLst/>
              <a:cxnLst/>
              <a:rect l="l" t="t" r="r" b="b"/>
              <a:pathLst>
                <a:path w="209134" h="209134" extrusionOk="0">
                  <a:moveTo>
                    <a:pt x="53111" y="0"/>
                  </a:moveTo>
                  <a:cubicBezTo>
                    <a:pt x="23823" y="0"/>
                    <a:pt x="0" y="23823"/>
                    <a:pt x="0" y="53111"/>
                  </a:cubicBezTo>
                  <a:lnTo>
                    <a:pt x="0" y="156047"/>
                  </a:lnTo>
                  <a:cubicBezTo>
                    <a:pt x="0" y="185311"/>
                    <a:pt x="23823" y="209133"/>
                    <a:pt x="53111" y="209133"/>
                  </a:cubicBezTo>
                  <a:lnTo>
                    <a:pt x="156047" y="209133"/>
                  </a:lnTo>
                  <a:cubicBezTo>
                    <a:pt x="185311" y="209133"/>
                    <a:pt x="209133" y="185311"/>
                    <a:pt x="209133" y="156047"/>
                  </a:cubicBezTo>
                  <a:lnTo>
                    <a:pt x="209133" y="53111"/>
                  </a:lnTo>
                  <a:cubicBezTo>
                    <a:pt x="209133" y="23823"/>
                    <a:pt x="185311" y="0"/>
                    <a:pt x="156047" y="0"/>
                  </a:cubicBezTo>
                  <a:lnTo>
                    <a:pt x="96393" y="0"/>
                  </a:lnTo>
                  <a:cubicBezTo>
                    <a:pt x="94138" y="0"/>
                    <a:pt x="92325" y="1838"/>
                    <a:pt x="92325" y="4093"/>
                  </a:cubicBezTo>
                  <a:cubicBezTo>
                    <a:pt x="92325" y="6348"/>
                    <a:pt x="94138" y="8161"/>
                    <a:pt x="96393" y="8161"/>
                  </a:cubicBezTo>
                  <a:lnTo>
                    <a:pt x="156047" y="8161"/>
                  </a:lnTo>
                  <a:cubicBezTo>
                    <a:pt x="180826" y="8161"/>
                    <a:pt x="200972" y="28332"/>
                    <a:pt x="200972" y="53111"/>
                  </a:cubicBezTo>
                  <a:lnTo>
                    <a:pt x="200972" y="156047"/>
                  </a:lnTo>
                  <a:cubicBezTo>
                    <a:pt x="200972" y="180826"/>
                    <a:pt x="180826" y="200972"/>
                    <a:pt x="156047" y="200972"/>
                  </a:cubicBezTo>
                  <a:lnTo>
                    <a:pt x="53111" y="200972"/>
                  </a:lnTo>
                  <a:cubicBezTo>
                    <a:pt x="28332" y="200972"/>
                    <a:pt x="8161" y="180826"/>
                    <a:pt x="8161" y="156047"/>
                  </a:cubicBezTo>
                  <a:lnTo>
                    <a:pt x="8161" y="53111"/>
                  </a:lnTo>
                  <a:cubicBezTo>
                    <a:pt x="8161" y="28332"/>
                    <a:pt x="28332" y="8161"/>
                    <a:pt x="53111" y="8161"/>
                  </a:cubicBezTo>
                  <a:lnTo>
                    <a:pt x="63723" y="8161"/>
                  </a:lnTo>
                  <a:cubicBezTo>
                    <a:pt x="65978" y="8161"/>
                    <a:pt x="67816" y="6348"/>
                    <a:pt x="67816" y="4093"/>
                  </a:cubicBezTo>
                  <a:cubicBezTo>
                    <a:pt x="67816" y="1838"/>
                    <a:pt x="65978" y="0"/>
                    <a:pt x="6372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6" name="Google Shape;1426;p59"/>
            <p:cNvSpPr/>
            <p:nvPr/>
          </p:nvSpPr>
          <p:spPr>
            <a:xfrm>
              <a:off x="1599300" y="646800"/>
              <a:ext cx="4411600" cy="4411600"/>
            </a:xfrm>
            <a:custGeom>
              <a:avLst/>
              <a:gdLst/>
              <a:ahLst/>
              <a:cxnLst/>
              <a:rect l="l" t="t" r="r" b="b"/>
              <a:pathLst>
                <a:path w="176464" h="176464" extrusionOk="0">
                  <a:moveTo>
                    <a:pt x="36764" y="0"/>
                  </a:moveTo>
                  <a:cubicBezTo>
                    <a:pt x="16495" y="0"/>
                    <a:pt x="0" y="16495"/>
                    <a:pt x="0" y="36764"/>
                  </a:cubicBezTo>
                  <a:lnTo>
                    <a:pt x="0" y="139700"/>
                  </a:lnTo>
                  <a:cubicBezTo>
                    <a:pt x="0" y="159969"/>
                    <a:pt x="16495" y="176464"/>
                    <a:pt x="36764" y="176464"/>
                  </a:cubicBezTo>
                  <a:lnTo>
                    <a:pt x="96393" y="176464"/>
                  </a:lnTo>
                  <a:cubicBezTo>
                    <a:pt x="98648" y="176464"/>
                    <a:pt x="100486" y="174625"/>
                    <a:pt x="100486" y="172371"/>
                  </a:cubicBezTo>
                  <a:cubicBezTo>
                    <a:pt x="100486" y="170116"/>
                    <a:pt x="98648" y="168278"/>
                    <a:pt x="96393" y="168278"/>
                  </a:cubicBezTo>
                  <a:lnTo>
                    <a:pt x="36764" y="168278"/>
                  </a:lnTo>
                  <a:cubicBezTo>
                    <a:pt x="20980" y="168278"/>
                    <a:pt x="8162" y="155459"/>
                    <a:pt x="8162" y="139700"/>
                  </a:cubicBezTo>
                  <a:lnTo>
                    <a:pt x="8162" y="36764"/>
                  </a:lnTo>
                  <a:cubicBezTo>
                    <a:pt x="8162" y="20980"/>
                    <a:pt x="20980" y="8162"/>
                    <a:pt x="36764" y="8162"/>
                  </a:cubicBezTo>
                  <a:lnTo>
                    <a:pt x="139700" y="8162"/>
                  </a:lnTo>
                  <a:cubicBezTo>
                    <a:pt x="155459" y="8162"/>
                    <a:pt x="168278" y="20980"/>
                    <a:pt x="168278" y="36764"/>
                  </a:cubicBezTo>
                  <a:lnTo>
                    <a:pt x="168278" y="139700"/>
                  </a:lnTo>
                  <a:cubicBezTo>
                    <a:pt x="168278" y="155459"/>
                    <a:pt x="155459" y="168278"/>
                    <a:pt x="139700" y="168278"/>
                  </a:cubicBezTo>
                  <a:lnTo>
                    <a:pt x="129064" y="168278"/>
                  </a:lnTo>
                  <a:cubicBezTo>
                    <a:pt x="126809" y="168278"/>
                    <a:pt x="124995" y="170116"/>
                    <a:pt x="124995" y="172371"/>
                  </a:cubicBezTo>
                  <a:cubicBezTo>
                    <a:pt x="124995" y="174625"/>
                    <a:pt x="126809" y="176464"/>
                    <a:pt x="129064" y="176464"/>
                  </a:cubicBezTo>
                  <a:lnTo>
                    <a:pt x="139700" y="176464"/>
                  </a:lnTo>
                  <a:cubicBezTo>
                    <a:pt x="159969" y="176464"/>
                    <a:pt x="176464" y="159969"/>
                    <a:pt x="176464" y="139700"/>
                  </a:cubicBezTo>
                  <a:lnTo>
                    <a:pt x="176464" y="36764"/>
                  </a:lnTo>
                  <a:cubicBezTo>
                    <a:pt x="176464" y="16495"/>
                    <a:pt x="159969" y="0"/>
                    <a:pt x="139700"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7" name="Google Shape;1427;p59"/>
            <p:cNvSpPr/>
            <p:nvPr/>
          </p:nvSpPr>
          <p:spPr>
            <a:xfrm>
              <a:off x="2681350" y="1728850"/>
              <a:ext cx="2246875" cy="2246875"/>
            </a:xfrm>
            <a:custGeom>
              <a:avLst/>
              <a:gdLst/>
              <a:ahLst/>
              <a:cxnLst/>
              <a:rect l="l" t="t" r="r" b="b"/>
              <a:pathLst>
                <a:path w="89875" h="89875" extrusionOk="0">
                  <a:moveTo>
                    <a:pt x="44950" y="8187"/>
                  </a:moveTo>
                  <a:cubicBezTo>
                    <a:pt x="65219" y="8187"/>
                    <a:pt x="81713" y="24681"/>
                    <a:pt x="81713" y="44950"/>
                  </a:cubicBezTo>
                  <a:cubicBezTo>
                    <a:pt x="81713" y="65219"/>
                    <a:pt x="65219" y="81713"/>
                    <a:pt x="44950" y="81713"/>
                  </a:cubicBezTo>
                  <a:cubicBezTo>
                    <a:pt x="24681" y="81713"/>
                    <a:pt x="8187" y="65219"/>
                    <a:pt x="8187" y="44950"/>
                  </a:cubicBezTo>
                  <a:cubicBezTo>
                    <a:pt x="8187" y="24681"/>
                    <a:pt x="24681" y="8187"/>
                    <a:pt x="44950" y="8187"/>
                  </a:cubicBezTo>
                  <a:close/>
                  <a:moveTo>
                    <a:pt x="44950" y="1"/>
                  </a:moveTo>
                  <a:cubicBezTo>
                    <a:pt x="20172" y="1"/>
                    <a:pt x="1" y="20172"/>
                    <a:pt x="1" y="44950"/>
                  </a:cubicBezTo>
                  <a:cubicBezTo>
                    <a:pt x="1" y="69728"/>
                    <a:pt x="20172" y="89875"/>
                    <a:pt x="44950" y="89875"/>
                  </a:cubicBezTo>
                  <a:cubicBezTo>
                    <a:pt x="69728" y="89875"/>
                    <a:pt x="89875" y="69728"/>
                    <a:pt x="89875" y="44950"/>
                  </a:cubicBezTo>
                  <a:cubicBezTo>
                    <a:pt x="89875" y="20172"/>
                    <a:pt x="69728" y="1"/>
                    <a:pt x="44950"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8" name="Google Shape;1428;p59"/>
            <p:cNvSpPr/>
            <p:nvPr/>
          </p:nvSpPr>
          <p:spPr>
            <a:xfrm>
              <a:off x="3090050" y="2137550"/>
              <a:ext cx="1429500" cy="1429500"/>
            </a:xfrm>
            <a:custGeom>
              <a:avLst/>
              <a:gdLst/>
              <a:ahLst/>
              <a:cxnLst/>
              <a:rect l="l" t="t" r="r" b="b"/>
              <a:pathLst>
                <a:path w="57180" h="57180" extrusionOk="0">
                  <a:moveTo>
                    <a:pt x="28602" y="8162"/>
                  </a:moveTo>
                  <a:cubicBezTo>
                    <a:pt x="39851" y="8162"/>
                    <a:pt x="49018" y="17328"/>
                    <a:pt x="49018" y="28602"/>
                  </a:cubicBezTo>
                  <a:cubicBezTo>
                    <a:pt x="49018" y="39851"/>
                    <a:pt x="39851" y="49018"/>
                    <a:pt x="28602" y="49018"/>
                  </a:cubicBezTo>
                  <a:cubicBezTo>
                    <a:pt x="17328" y="49018"/>
                    <a:pt x="8162" y="39851"/>
                    <a:pt x="8162" y="28602"/>
                  </a:cubicBezTo>
                  <a:cubicBezTo>
                    <a:pt x="8162" y="17328"/>
                    <a:pt x="17328" y="8162"/>
                    <a:pt x="28602" y="8162"/>
                  </a:cubicBezTo>
                  <a:close/>
                  <a:moveTo>
                    <a:pt x="28602" y="0"/>
                  </a:moveTo>
                  <a:cubicBezTo>
                    <a:pt x="12818" y="0"/>
                    <a:pt x="0" y="12818"/>
                    <a:pt x="0" y="28602"/>
                  </a:cubicBezTo>
                  <a:cubicBezTo>
                    <a:pt x="0" y="44361"/>
                    <a:pt x="12818" y="57179"/>
                    <a:pt x="28602" y="57179"/>
                  </a:cubicBezTo>
                  <a:cubicBezTo>
                    <a:pt x="44361" y="57179"/>
                    <a:pt x="57179" y="44361"/>
                    <a:pt x="57179" y="28602"/>
                  </a:cubicBezTo>
                  <a:cubicBezTo>
                    <a:pt x="57179" y="12818"/>
                    <a:pt x="44361" y="0"/>
                    <a:pt x="28602"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9" name="Google Shape;1429;p59"/>
            <p:cNvSpPr/>
            <p:nvPr/>
          </p:nvSpPr>
          <p:spPr>
            <a:xfrm>
              <a:off x="4683125" y="1157200"/>
              <a:ext cx="816775" cy="816775"/>
            </a:xfrm>
            <a:custGeom>
              <a:avLst/>
              <a:gdLst/>
              <a:ahLst/>
              <a:cxnLst/>
              <a:rect l="l" t="t" r="r" b="b"/>
              <a:pathLst>
                <a:path w="32671" h="32671" extrusionOk="0">
                  <a:moveTo>
                    <a:pt x="16347" y="8162"/>
                  </a:moveTo>
                  <a:cubicBezTo>
                    <a:pt x="20832" y="8162"/>
                    <a:pt x="24509" y="11838"/>
                    <a:pt x="24509" y="16348"/>
                  </a:cubicBezTo>
                  <a:cubicBezTo>
                    <a:pt x="24509" y="20857"/>
                    <a:pt x="20832" y="24509"/>
                    <a:pt x="16347" y="24509"/>
                  </a:cubicBezTo>
                  <a:cubicBezTo>
                    <a:pt x="11838" y="24509"/>
                    <a:pt x="8161" y="20857"/>
                    <a:pt x="8161" y="16348"/>
                  </a:cubicBezTo>
                  <a:cubicBezTo>
                    <a:pt x="8161" y="11838"/>
                    <a:pt x="11838" y="8162"/>
                    <a:pt x="16347" y="8162"/>
                  </a:cubicBezTo>
                  <a:close/>
                  <a:moveTo>
                    <a:pt x="16347" y="0"/>
                  </a:moveTo>
                  <a:cubicBezTo>
                    <a:pt x="7328" y="0"/>
                    <a:pt x="0" y="7328"/>
                    <a:pt x="0" y="16348"/>
                  </a:cubicBezTo>
                  <a:cubicBezTo>
                    <a:pt x="0" y="25342"/>
                    <a:pt x="7328" y="32670"/>
                    <a:pt x="16347" y="32670"/>
                  </a:cubicBezTo>
                  <a:cubicBezTo>
                    <a:pt x="25342" y="32670"/>
                    <a:pt x="32670" y="25342"/>
                    <a:pt x="32670" y="16348"/>
                  </a:cubicBezTo>
                  <a:cubicBezTo>
                    <a:pt x="32670" y="7328"/>
                    <a:pt x="25342" y="0"/>
                    <a:pt x="1634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0" name="Google Shape;1430;p59"/>
            <p:cNvSpPr/>
            <p:nvPr/>
          </p:nvSpPr>
          <p:spPr>
            <a:xfrm>
              <a:off x="3090050" y="238125"/>
              <a:ext cx="204050" cy="204050"/>
            </a:xfrm>
            <a:custGeom>
              <a:avLst/>
              <a:gdLst/>
              <a:ahLst/>
              <a:cxnLst/>
              <a:rect l="l" t="t" r="r" b="b"/>
              <a:pathLst>
                <a:path w="8162" h="8162" extrusionOk="0">
                  <a:moveTo>
                    <a:pt x="4093" y="0"/>
                  </a:moveTo>
                  <a:cubicBezTo>
                    <a:pt x="1838" y="0"/>
                    <a:pt x="0" y="1838"/>
                    <a:pt x="0" y="4093"/>
                  </a:cubicBezTo>
                  <a:cubicBezTo>
                    <a:pt x="0" y="6348"/>
                    <a:pt x="1838" y="8161"/>
                    <a:pt x="4093" y="8161"/>
                  </a:cubicBezTo>
                  <a:cubicBezTo>
                    <a:pt x="6348" y="8161"/>
                    <a:pt x="8162" y="6348"/>
                    <a:pt x="8162" y="4093"/>
                  </a:cubicBezTo>
                  <a:cubicBezTo>
                    <a:pt x="8162" y="1838"/>
                    <a:pt x="6348" y="0"/>
                    <a:pt x="409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1" name="Google Shape;1431;p59"/>
            <p:cNvSpPr/>
            <p:nvPr/>
          </p:nvSpPr>
          <p:spPr>
            <a:xfrm>
              <a:off x="4315475" y="4853725"/>
              <a:ext cx="204075" cy="204675"/>
            </a:xfrm>
            <a:custGeom>
              <a:avLst/>
              <a:gdLst/>
              <a:ahLst/>
              <a:cxnLst/>
              <a:rect l="l" t="t" r="r" b="b"/>
              <a:pathLst>
                <a:path w="8163" h="8187" extrusionOk="0">
                  <a:moveTo>
                    <a:pt x="4094" y="1"/>
                  </a:moveTo>
                  <a:cubicBezTo>
                    <a:pt x="1839" y="1"/>
                    <a:pt x="1" y="1839"/>
                    <a:pt x="1" y="4094"/>
                  </a:cubicBezTo>
                  <a:cubicBezTo>
                    <a:pt x="1" y="6348"/>
                    <a:pt x="1839" y="8187"/>
                    <a:pt x="4094" y="8187"/>
                  </a:cubicBezTo>
                  <a:cubicBezTo>
                    <a:pt x="6349" y="8187"/>
                    <a:pt x="8162" y="6348"/>
                    <a:pt x="8162" y="4094"/>
                  </a:cubicBezTo>
                  <a:cubicBezTo>
                    <a:pt x="8162" y="1839"/>
                    <a:pt x="6349" y="1"/>
                    <a:pt x="4094"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32" name="Google Shape;1432;p59"/>
          <p:cNvGrpSpPr/>
          <p:nvPr/>
        </p:nvGrpSpPr>
        <p:grpSpPr>
          <a:xfrm>
            <a:off x="7302055" y="4931380"/>
            <a:ext cx="224806" cy="301153"/>
            <a:chOff x="1204700" y="238125"/>
            <a:chExt cx="5203850" cy="5228350"/>
          </a:xfrm>
        </p:grpSpPr>
        <p:sp>
          <p:nvSpPr>
            <p:cNvPr id="1433" name="Google Shape;1433;p59"/>
            <p:cNvSpPr/>
            <p:nvPr/>
          </p:nvSpPr>
          <p:spPr>
            <a:xfrm>
              <a:off x="1204700" y="238125"/>
              <a:ext cx="5203850" cy="5228350"/>
            </a:xfrm>
            <a:custGeom>
              <a:avLst/>
              <a:gdLst/>
              <a:ahLst/>
              <a:cxnLst/>
              <a:rect l="l" t="t" r="r" b="b"/>
              <a:pathLst>
                <a:path w="208154" h="209134" extrusionOk="0">
                  <a:moveTo>
                    <a:pt x="104555" y="0"/>
                  </a:moveTo>
                  <a:cubicBezTo>
                    <a:pt x="82791" y="0"/>
                    <a:pt x="61959" y="6666"/>
                    <a:pt x="44313" y="19313"/>
                  </a:cubicBezTo>
                  <a:cubicBezTo>
                    <a:pt x="42474" y="20612"/>
                    <a:pt x="42058" y="23185"/>
                    <a:pt x="43381" y="24999"/>
                  </a:cubicBezTo>
                  <a:cubicBezTo>
                    <a:pt x="44171" y="26117"/>
                    <a:pt x="45433" y="26709"/>
                    <a:pt x="46708" y="26709"/>
                  </a:cubicBezTo>
                  <a:cubicBezTo>
                    <a:pt x="47530" y="26709"/>
                    <a:pt x="48357" y="26464"/>
                    <a:pt x="49067" y="25955"/>
                  </a:cubicBezTo>
                  <a:cubicBezTo>
                    <a:pt x="65317" y="14313"/>
                    <a:pt x="84507" y="8161"/>
                    <a:pt x="104555" y="8161"/>
                  </a:cubicBezTo>
                  <a:cubicBezTo>
                    <a:pt x="157175" y="8161"/>
                    <a:pt x="199992" y="50978"/>
                    <a:pt x="199992" y="103599"/>
                  </a:cubicBezTo>
                  <a:cubicBezTo>
                    <a:pt x="199992" y="156219"/>
                    <a:pt x="157175" y="199036"/>
                    <a:pt x="104555" y="199036"/>
                  </a:cubicBezTo>
                  <a:cubicBezTo>
                    <a:pt x="88526" y="199036"/>
                    <a:pt x="72669" y="194967"/>
                    <a:pt x="58724" y="187321"/>
                  </a:cubicBezTo>
                  <a:cubicBezTo>
                    <a:pt x="58113" y="186983"/>
                    <a:pt x="57438" y="186814"/>
                    <a:pt x="56756" y="186814"/>
                  </a:cubicBezTo>
                  <a:cubicBezTo>
                    <a:pt x="56398" y="186814"/>
                    <a:pt x="56038" y="186860"/>
                    <a:pt x="55685" y="186953"/>
                  </a:cubicBezTo>
                  <a:lnTo>
                    <a:pt x="10221" y="199232"/>
                  </a:lnTo>
                  <a:lnTo>
                    <a:pt x="22622" y="154993"/>
                  </a:lnTo>
                  <a:cubicBezTo>
                    <a:pt x="22916" y="153915"/>
                    <a:pt x="22769" y="152788"/>
                    <a:pt x="22206" y="151832"/>
                  </a:cubicBezTo>
                  <a:cubicBezTo>
                    <a:pt x="13652" y="137249"/>
                    <a:pt x="9142" y="120583"/>
                    <a:pt x="9142" y="103599"/>
                  </a:cubicBezTo>
                  <a:cubicBezTo>
                    <a:pt x="9142" y="83550"/>
                    <a:pt x="15270" y="64360"/>
                    <a:pt x="26911" y="48111"/>
                  </a:cubicBezTo>
                  <a:cubicBezTo>
                    <a:pt x="28235" y="46273"/>
                    <a:pt x="27794" y="43724"/>
                    <a:pt x="25980" y="42425"/>
                  </a:cubicBezTo>
                  <a:cubicBezTo>
                    <a:pt x="25255" y="41903"/>
                    <a:pt x="24419" y="41651"/>
                    <a:pt x="23591" y="41651"/>
                  </a:cubicBezTo>
                  <a:cubicBezTo>
                    <a:pt x="22321" y="41651"/>
                    <a:pt x="21071" y="42243"/>
                    <a:pt x="20269" y="43356"/>
                  </a:cubicBezTo>
                  <a:cubicBezTo>
                    <a:pt x="7647" y="61002"/>
                    <a:pt x="957" y="81835"/>
                    <a:pt x="957" y="103599"/>
                  </a:cubicBezTo>
                  <a:cubicBezTo>
                    <a:pt x="957" y="121441"/>
                    <a:pt x="5564" y="138989"/>
                    <a:pt x="14289" y="154430"/>
                  </a:cubicBezTo>
                  <a:lnTo>
                    <a:pt x="417" y="203962"/>
                  </a:lnTo>
                  <a:cubicBezTo>
                    <a:pt x="1" y="205359"/>
                    <a:pt x="393" y="206879"/>
                    <a:pt x="1447" y="207932"/>
                  </a:cubicBezTo>
                  <a:cubicBezTo>
                    <a:pt x="2206" y="208717"/>
                    <a:pt x="3260" y="209133"/>
                    <a:pt x="4339" y="209133"/>
                  </a:cubicBezTo>
                  <a:cubicBezTo>
                    <a:pt x="4706" y="209133"/>
                    <a:pt x="5050" y="209084"/>
                    <a:pt x="5393" y="209011"/>
                  </a:cubicBezTo>
                  <a:lnTo>
                    <a:pt x="56248" y="195261"/>
                  </a:lnTo>
                  <a:cubicBezTo>
                    <a:pt x="71052" y="203080"/>
                    <a:pt x="87718" y="207197"/>
                    <a:pt x="104555" y="207197"/>
                  </a:cubicBezTo>
                  <a:cubicBezTo>
                    <a:pt x="132226" y="207197"/>
                    <a:pt x="158254" y="196413"/>
                    <a:pt x="177812" y="176855"/>
                  </a:cubicBezTo>
                  <a:cubicBezTo>
                    <a:pt x="197370" y="157297"/>
                    <a:pt x="208154" y="131269"/>
                    <a:pt x="208154" y="103599"/>
                  </a:cubicBezTo>
                  <a:cubicBezTo>
                    <a:pt x="208154" y="75928"/>
                    <a:pt x="197370" y="49900"/>
                    <a:pt x="177812" y="30342"/>
                  </a:cubicBezTo>
                  <a:cubicBezTo>
                    <a:pt x="158254" y="10784"/>
                    <a:pt x="132226" y="0"/>
                    <a:pt x="104555"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4" name="Google Shape;1434;p59"/>
            <p:cNvSpPr/>
            <p:nvPr/>
          </p:nvSpPr>
          <p:spPr>
            <a:xfrm>
              <a:off x="1637275" y="646800"/>
              <a:ext cx="4362600" cy="4362575"/>
            </a:xfrm>
            <a:custGeom>
              <a:avLst/>
              <a:gdLst/>
              <a:ahLst/>
              <a:cxnLst/>
              <a:rect l="l" t="t" r="r" b="b"/>
              <a:pathLst>
                <a:path w="174504" h="174503" extrusionOk="0">
                  <a:moveTo>
                    <a:pt x="87252" y="0"/>
                  </a:moveTo>
                  <a:cubicBezTo>
                    <a:pt x="63944" y="0"/>
                    <a:pt x="42033" y="9069"/>
                    <a:pt x="25564" y="25538"/>
                  </a:cubicBezTo>
                  <a:cubicBezTo>
                    <a:pt x="9069" y="42033"/>
                    <a:pt x="1" y="63944"/>
                    <a:pt x="1" y="87252"/>
                  </a:cubicBezTo>
                  <a:cubicBezTo>
                    <a:pt x="1" y="102766"/>
                    <a:pt x="4118" y="118010"/>
                    <a:pt x="11937" y="131343"/>
                  </a:cubicBezTo>
                  <a:lnTo>
                    <a:pt x="14584" y="135828"/>
                  </a:lnTo>
                  <a:lnTo>
                    <a:pt x="6594" y="164332"/>
                  </a:lnTo>
                  <a:cubicBezTo>
                    <a:pt x="6202" y="165753"/>
                    <a:pt x="6594" y="167273"/>
                    <a:pt x="7623" y="168302"/>
                  </a:cubicBezTo>
                  <a:cubicBezTo>
                    <a:pt x="8396" y="169094"/>
                    <a:pt x="9446" y="169526"/>
                    <a:pt x="10523" y="169526"/>
                  </a:cubicBezTo>
                  <a:cubicBezTo>
                    <a:pt x="10880" y="169526"/>
                    <a:pt x="11240" y="169478"/>
                    <a:pt x="11594" y="169380"/>
                  </a:cubicBezTo>
                  <a:lnTo>
                    <a:pt x="41004" y="161415"/>
                  </a:lnTo>
                  <a:lnTo>
                    <a:pt x="45342" y="163792"/>
                  </a:lnTo>
                  <a:cubicBezTo>
                    <a:pt x="58111" y="170802"/>
                    <a:pt x="72596" y="174503"/>
                    <a:pt x="87252" y="174503"/>
                  </a:cubicBezTo>
                  <a:cubicBezTo>
                    <a:pt x="104580" y="174503"/>
                    <a:pt x="121295" y="169454"/>
                    <a:pt x="135632" y="159871"/>
                  </a:cubicBezTo>
                  <a:cubicBezTo>
                    <a:pt x="137520" y="158621"/>
                    <a:pt x="138034" y="156097"/>
                    <a:pt x="136784" y="154210"/>
                  </a:cubicBezTo>
                  <a:cubicBezTo>
                    <a:pt x="135985" y="153026"/>
                    <a:pt x="134694" y="152392"/>
                    <a:pt x="133377" y="152392"/>
                  </a:cubicBezTo>
                  <a:cubicBezTo>
                    <a:pt x="132594" y="152392"/>
                    <a:pt x="131802" y="152616"/>
                    <a:pt x="131098" y="153082"/>
                  </a:cubicBezTo>
                  <a:cubicBezTo>
                    <a:pt x="118109" y="161758"/>
                    <a:pt x="102938" y="166341"/>
                    <a:pt x="87252" y="166341"/>
                  </a:cubicBezTo>
                  <a:cubicBezTo>
                    <a:pt x="73968" y="166341"/>
                    <a:pt x="60832" y="162984"/>
                    <a:pt x="49264" y="156636"/>
                  </a:cubicBezTo>
                  <a:lnTo>
                    <a:pt x="43504" y="153474"/>
                  </a:lnTo>
                  <a:cubicBezTo>
                    <a:pt x="42893" y="153137"/>
                    <a:pt x="42218" y="152968"/>
                    <a:pt x="41536" y="152968"/>
                  </a:cubicBezTo>
                  <a:cubicBezTo>
                    <a:pt x="41178" y="152968"/>
                    <a:pt x="40819" y="153014"/>
                    <a:pt x="40465" y="153107"/>
                  </a:cubicBezTo>
                  <a:lnTo>
                    <a:pt x="16397" y="159626"/>
                  </a:lnTo>
                  <a:lnTo>
                    <a:pt x="16397" y="159626"/>
                  </a:lnTo>
                  <a:lnTo>
                    <a:pt x="22917" y="136367"/>
                  </a:lnTo>
                  <a:cubicBezTo>
                    <a:pt x="23211" y="135289"/>
                    <a:pt x="23064" y="134161"/>
                    <a:pt x="22500" y="133206"/>
                  </a:cubicBezTo>
                  <a:lnTo>
                    <a:pt x="18995" y="127201"/>
                  </a:lnTo>
                  <a:cubicBezTo>
                    <a:pt x="11912" y="115143"/>
                    <a:pt x="8162" y="101320"/>
                    <a:pt x="8162" y="87252"/>
                  </a:cubicBezTo>
                  <a:cubicBezTo>
                    <a:pt x="8162" y="43650"/>
                    <a:pt x="43651" y="8162"/>
                    <a:pt x="87252" y="8162"/>
                  </a:cubicBezTo>
                  <a:cubicBezTo>
                    <a:pt x="130878" y="8162"/>
                    <a:pt x="166342" y="43650"/>
                    <a:pt x="166342" y="87252"/>
                  </a:cubicBezTo>
                  <a:cubicBezTo>
                    <a:pt x="166342" y="102937"/>
                    <a:pt x="161759" y="118108"/>
                    <a:pt x="153083" y="131098"/>
                  </a:cubicBezTo>
                  <a:cubicBezTo>
                    <a:pt x="151833" y="132985"/>
                    <a:pt x="152347" y="135509"/>
                    <a:pt x="154210" y="136759"/>
                  </a:cubicBezTo>
                  <a:cubicBezTo>
                    <a:pt x="154914" y="137225"/>
                    <a:pt x="155706" y="137449"/>
                    <a:pt x="156488" y="137449"/>
                  </a:cubicBezTo>
                  <a:cubicBezTo>
                    <a:pt x="157803" y="137449"/>
                    <a:pt x="159088" y="136815"/>
                    <a:pt x="159872" y="135632"/>
                  </a:cubicBezTo>
                  <a:cubicBezTo>
                    <a:pt x="169455" y="121294"/>
                    <a:pt x="174503" y="104555"/>
                    <a:pt x="174503" y="87252"/>
                  </a:cubicBezTo>
                  <a:cubicBezTo>
                    <a:pt x="174503" y="63944"/>
                    <a:pt x="165435" y="42033"/>
                    <a:pt x="148965" y="25538"/>
                  </a:cubicBezTo>
                  <a:cubicBezTo>
                    <a:pt x="132471" y="9069"/>
                    <a:pt x="110560" y="0"/>
                    <a:pt x="87252"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5" name="Google Shape;1435;p59"/>
            <p:cNvSpPr/>
            <p:nvPr/>
          </p:nvSpPr>
          <p:spPr>
            <a:xfrm>
              <a:off x="2430750" y="1598375"/>
              <a:ext cx="2754200" cy="2533600"/>
            </a:xfrm>
            <a:custGeom>
              <a:avLst/>
              <a:gdLst/>
              <a:ahLst/>
              <a:cxnLst/>
              <a:rect l="l" t="t" r="r" b="b"/>
              <a:pathLst>
                <a:path w="110168" h="101344" extrusionOk="0">
                  <a:moveTo>
                    <a:pt x="22090" y="8171"/>
                  </a:moveTo>
                  <a:cubicBezTo>
                    <a:pt x="22803" y="8171"/>
                    <a:pt x="23739" y="8181"/>
                    <a:pt x="24951" y="8210"/>
                  </a:cubicBezTo>
                  <a:cubicBezTo>
                    <a:pt x="25931" y="8210"/>
                    <a:pt x="26397" y="8480"/>
                    <a:pt x="26544" y="8627"/>
                  </a:cubicBezTo>
                  <a:cubicBezTo>
                    <a:pt x="26740" y="9092"/>
                    <a:pt x="32499" y="22253"/>
                    <a:pt x="34656" y="27278"/>
                  </a:cubicBezTo>
                  <a:cubicBezTo>
                    <a:pt x="35735" y="29802"/>
                    <a:pt x="35073" y="30537"/>
                    <a:pt x="34754" y="30905"/>
                  </a:cubicBezTo>
                  <a:cubicBezTo>
                    <a:pt x="34705" y="30954"/>
                    <a:pt x="34656" y="31003"/>
                    <a:pt x="34607" y="31052"/>
                  </a:cubicBezTo>
                  <a:lnTo>
                    <a:pt x="34362" y="31346"/>
                  </a:lnTo>
                  <a:cubicBezTo>
                    <a:pt x="32009" y="34116"/>
                    <a:pt x="30343" y="35978"/>
                    <a:pt x="29436" y="36934"/>
                  </a:cubicBezTo>
                  <a:cubicBezTo>
                    <a:pt x="26421" y="40022"/>
                    <a:pt x="26715" y="44311"/>
                    <a:pt x="28259" y="46983"/>
                  </a:cubicBezTo>
                  <a:cubicBezTo>
                    <a:pt x="32181" y="53796"/>
                    <a:pt x="38994" y="61492"/>
                    <a:pt x="45587" y="66614"/>
                  </a:cubicBezTo>
                  <a:cubicBezTo>
                    <a:pt x="48332" y="68722"/>
                    <a:pt x="53650" y="72643"/>
                    <a:pt x="58822" y="75266"/>
                  </a:cubicBezTo>
                  <a:cubicBezTo>
                    <a:pt x="60442" y="76100"/>
                    <a:pt x="64290" y="78049"/>
                    <a:pt x="68033" y="78049"/>
                  </a:cubicBezTo>
                  <a:cubicBezTo>
                    <a:pt x="69897" y="78049"/>
                    <a:pt x="71734" y="77566"/>
                    <a:pt x="73257" y="76222"/>
                  </a:cubicBezTo>
                  <a:cubicBezTo>
                    <a:pt x="74532" y="75094"/>
                    <a:pt x="76321" y="72742"/>
                    <a:pt x="78723" y="69531"/>
                  </a:cubicBezTo>
                  <a:cubicBezTo>
                    <a:pt x="79409" y="68624"/>
                    <a:pt x="80267" y="67472"/>
                    <a:pt x="80586" y="67080"/>
                  </a:cubicBezTo>
                  <a:cubicBezTo>
                    <a:pt x="80806" y="66884"/>
                    <a:pt x="80978" y="66712"/>
                    <a:pt x="81125" y="66516"/>
                  </a:cubicBezTo>
                  <a:cubicBezTo>
                    <a:pt x="81574" y="66037"/>
                    <a:pt x="81877" y="65713"/>
                    <a:pt x="82420" y="65713"/>
                  </a:cubicBezTo>
                  <a:cubicBezTo>
                    <a:pt x="82765" y="65713"/>
                    <a:pt x="83207" y="65844"/>
                    <a:pt x="83845" y="66149"/>
                  </a:cubicBezTo>
                  <a:cubicBezTo>
                    <a:pt x="88772" y="68551"/>
                    <a:pt x="101050" y="74629"/>
                    <a:pt x="101492" y="74849"/>
                  </a:cubicBezTo>
                  <a:cubicBezTo>
                    <a:pt x="101639" y="74996"/>
                    <a:pt x="101859" y="75486"/>
                    <a:pt x="101835" y="76467"/>
                  </a:cubicBezTo>
                  <a:cubicBezTo>
                    <a:pt x="101761" y="79874"/>
                    <a:pt x="101614" y="81099"/>
                    <a:pt x="101590" y="81320"/>
                  </a:cubicBezTo>
                  <a:cubicBezTo>
                    <a:pt x="101565" y="81393"/>
                    <a:pt x="101590" y="81344"/>
                    <a:pt x="101565" y="81442"/>
                  </a:cubicBezTo>
                  <a:cubicBezTo>
                    <a:pt x="101516" y="81712"/>
                    <a:pt x="101001" y="84457"/>
                    <a:pt x="98771" y="87153"/>
                  </a:cubicBezTo>
                  <a:cubicBezTo>
                    <a:pt x="95585" y="90952"/>
                    <a:pt x="90487" y="92961"/>
                    <a:pt x="83625" y="93157"/>
                  </a:cubicBezTo>
                  <a:cubicBezTo>
                    <a:pt x="83327" y="93167"/>
                    <a:pt x="83029" y="93172"/>
                    <a:pt x="82729" y="93172"/>
                  </a:cubicBezTo>
                  <a:cubicBezTo>
                    <a:pt x="73756" y="93172"/>
                    <a:pt x="63662" y="88994"/>
                    <a:pt x="56690" y="85413"/>
                  </a:cubicBezTo>
                  <a:cubicBezTo>
                    <a:pt x="41984" y="77937"/>
                    <a:pt x="32499" y="69849"/>
                    <a:pt x="21617" y="55585"/>
                  </a:cubicBezTo>
                  <a:cubicBezTo>
                    <a:pt x="12647" y="43797"/>
                    <a:pt x="8383" y="33429"/>
                    <a:pt x="9290" y="25562"/>
                  </a:cubicBezTo>
                  <a:cubicBezTo>
                    <a:pt x="10981" y="10783"/>
                    <a:pt x="19093" y="8455"/>
                    <a:pt x="20196" y="8210"/>
                  </a:cubicBezTo>
                  <a:cubicBezTo>
                    <a:pt x="20419" y="8195"/>
                    <a:pt x="20987" y="8171"/>
                    <a:pt x="22090" y="8171"/>
                  </a:cubicBezTo>
                  <a:close/>
                  <a:moveTo>
                    <a:pt x="22665" y="1"/>
                  </a:moveTo>
                  <a:cubicBezTo>
                    <a:pt x="20305" y="1"/>
                    <a:pt x="19408" y="79"/>
                    <a:pt x="19142" y="98"/>
                  </a:cubicBezTo>
                  <a:cubicBezTo>
                    <a:pt x="19118" y="98"/>
                    <a:pt x="19093" y="122"/>
                    <a:pt x="19044" y="122"/>
                  </a:cubicBezTo>
                  <a:cubicBezTo>
                    <a:pt x="18431" y="220"/>
                    <a:pt x="3726" y="2597"/>
                    <a:pt x="1177" y="24631"/>
                  </a:cubicBezTo>
                  <a:cubicBezTo>
                    <a:pt x="1" y="34777"/>
                    <a:pt x="4706" y="46860"/>
                    <a:pt x="15123" y="60536"/>
                  </a:cubicBezTo>
                  <a:cubicBezTo>
                    <a:pt x="26666" y="75683"/>
                    <a:pt x="37279" y="84702"/>
                    <a:pt x="52964" y="92692"/>
                  </a:cubicBezTo>
                  <a:cubicBezTo>
                    <a:pt x="60783" y="96687"/>
                    <a:pt x="72204" y="101343"/>
                    <a:pt x="82816" y="101343"/>
                  </a:cubicBezTo>
                  <a:lnTo>
                    <a:pt x="83845" y="101343"/>
                  </a:lnTo>
                  <a:cubicBezTo>
                    <a:pt x="95781" y="100976"/>
                    <a:pt x="102153" y="96025"/>
                    <a:pt x="105413" y="91932"/>
                  </a:cubicBezTo>
                  <a:cubicBezTo>
                    <a:pt x="108844" y="87569"/>
                    <a:pt x="109579" y="83280"/>
                    <a:pt x="109678" y="82545"/>
                  </a:cubicBezTo>
                  <a:cubicBezTo>
                    <a:pt x="109751" y="82079"/>
                    <a:pt x="109898" y="80584"/>
                    <a:pt x="110021" y="76712"/>
                  </a:cubicBezTo>
                  <a:cubicBezTo>
                    <a:pt x="110168" y="71271"/>
                    <a:pt x="107055" y="68403"/>
                    <a:pt x="105045" y="67497"/>
                  </a:cubicBezTo>
                  <a:cubicBezTo>
                    <a:pt x="103893" y="66933"/>
                    <a:pt x="92203" y="61124"/>
                    <a:pt x="87399" y="58821"/>
                  </a:cubicBezTo>
                  <a:cubicBezTo>
                    <a:pt x="85957" y="58110"/>
                    <a:pt x="84213" y="57541"/>
                    <a:pt x="82343" y="57541"/>
                  </a:cubicBezTo>
                  <a:cubicBezTo>
                    <a:pt x="80017" y="57541"/>
                    <a:pt x="77497" y="58421"/>
                    <a:pt x="75120" y="61002"/>
                  </a:cubicBezTo>
                  <a:cubicBezTo>
                    <a:pt x="75096" y="61026"/>
                    <a:pt x="75096" y="61026"/>
                    <a:pt x="75071" y="61051"/>
                  </a:cubicBezTo>
                  <a:cubicBezTo>
                    <a:pt x="74483" y="61566"/>
                    <a:pt x="73919" y="62325"/>
                    <a:pt x="72179" y="64654"/>
                  </a:cubicBezTo>
                  <a:cubicBezTo>
                    <a:pt x="71101" y="66075"/>
                    <a:pt x="68968" y="68943"/>
                    <a:pt x="68062" y="69898"/>
                  </a:cubicBezTo>
                  <a:cubicBezTo>
                    <a:pt x="68014" y="69902"/>
                    <a:pt x="67964" y="69904"/>
                    <a:pt x="67911" y="69904"/>
                  </a:cubicBezTo>
                  <a:cubicBezTo>
                    <a:pt x="65810" y="69904"/>
                    <a:pt x="59482" y="67030"/>
                    <a:pt x="50611" y="60169"/>
                  </a:cubicBezTo>
                  <a:cubicBezTo>
                    <a:pt x="44852" y="55708"/>
                    <a:pt x="38725" y="48796"/>
                    <a:pt x="35342" y="42939"/>
                  </a:cubicBezTo>
                  <a:cubicBezTo>
                    <a:pt x="35318" y="42841"/>
                    <a:pt x="35293" y="42694"/>
                    <a:pt x="35293" y="42620"/>
                  </a:cubicBezTo>
                  <a:cubicBezTo>
                    <a:pt x="36690" y="41174"/>
                    <a:pt x="38994" y="38527"/>
                    <a:pt x="40587" y="36640"/>
                  </a:cubicBezTo>
                  <a:lnTo>
                    <a:pt x="40857" y="36321"/>
                  </a:lnTo>
                  <a:cubicBezTo>
                    <a:pt x="44509" y="32229"/>
                    <a:pt x="43602" y="27400"/>
                    <a:pt x="42180" y="24067"/>
                  </a:cubicBezTo>
                  <a:cubicBezTo>
                    <a:pt x="40073" y="19165"/>
                    <a:pt x="34583" y="6617"/>
                    <a:pt x="34068" y="5440"/>
                  </a:cubicBezTo>
                  <a:cubicBezTo>
                    <a:pt x="33259" y="3382"/>
                    <a:pt x="30563" y="147"/>
                    <a:pt x="25122" y="24"/>
                  </a:cubicBezTo>
                  <a:cubicBezTo>
                    <a:pt x="24165" y="7"/>
                    <a:pt x="23353" y="1"/>
                    <a:pt x="22665"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6" name="Google Shape;1436;p59"/>
            <p:cNvSpPr/>
            <p:nvPr/>
          </p:nvSpPr>
          <p:spPr>
            <a:xfrm>
              <a:off x="1946100" y="966975"/>
              <a:ext cx="226725" cy="204325"/>
            </a:xfrm>
            <a:custGeom>
              <a:avLst/>
              <a:gdLst/>
              <a:ahLst/>
              <a:cxnLst/>
              <a:rect l="l" t="t" r="r" b="b"/>
              <a:pathLst>
                <a:path w="9069" h="8173" extrusionOk="0">
                  <a:moveTo>
                    <a:pt x="4532" y="1"/>
                  </a:moveTo>
                  <a:cubicBezTo>
                    <a:pt x="3553" y="1"/>
                    <a:pt x="2572" y="352"/>
                    <a:pt x="1789" y="1065"/>
                  </a:cubicBezTo>
                  <a:cubicBezTo>
                    <a:pt x="123" y="2585"/>
                    <a:pt x="0" y="5158"/>
                    <a:pt x="1520" y="6825"/>
                  </a:cubicBezTo>
                  <a:cubicBezTo>
                    <a:pt x="2329" y="7707"/>
                    <a:pt x="3432" y="8173"/>
                    <a:pt x="4534" y="8173"/>
                  </a:cubicBezTo>
                  <a:cubicBezTo>
                    <a:pt x="5515" y="8173"/>
                    <a:pt x="6495" y="7805"/>
                    <a:pt x="7279" y="7094"/>
                  </a:cubicBezTo>
                  <a:cubicBezTo>
                    <a:pt x="8946" y="5575"/>
                    <a:pt x="9069" y="3002"/>
                    <a:pt x="7549" y="1335"/>
                  </a:cubicBezTo>
                  <a:cubicBezTo>
                    <a:pt x="6743" y="450"/>
                    <a:pt x="5639" y="1"/>
                    <a:pt x="4532"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7" name="Google Shape;1437;p59"/>
            <p:cNvSpPr/>
            <p:nvPr/>
          </p:nvSpPr>
          <p:spPr>
            <a:xfrm>
              <a:off x="5175750" y="4196075"/>
              <a:ext cx="226725" cy="204275"/>
            </a:xfrm>
            <a:custGeom>
              <a:avLst/>
              <a:gdLst/>
              <a:ahLst/>
              <a:cxnLst/>
              <a:rect l="l" t="t" r="r" b="b"/>
              <a:pathLst>
                <a:path w="9069" h="8171" extrusionOk="0">
                  <a:moveTo>
                    <a:pt x="4538" y="1"/>
                  </a:moveTo>
                  <a:cubicBezTo>
                    <a:pt x="3424" y="1"/>
                    <a:pt x="2316" y="456"/>
                    <a:pt x="1520" y="1357"/>
                  </a:cubicBezTo>
                  <a:lnTo>
                    <a:pt x="1495" y="1357"/>
                  </a:lnTo>
                  <a:cubicBezTo>
                    <a:pt x="0" y="3023"/>
                    <a:pt x="123" y="5597"/>
                    <a:pt x="1789" y="7116"/>
                  </a:cubicBezTo>
                  <a:cubicBezTo>
                    <a:pt x="2573" y="7827"/>
                    <a:pt x="3554" y="8170"/>
                    <a:pt x="4534" y="8170"/>
                  </a:cubicBezTo>
                  <a:cubicBezTo>
                    <a:pt x="5637" y="8170"/>
                    <a:pt x="6740" y="7729"/>
                    <a:pt x="7549" y="6847"/>
                  </a:cubicBezTo>
                  <a:cubicBezTo>
                    <a:pt x="9068" y="5180"/>
                    <a:pt x="8946" y="2582"/>
                    <a:pt x="7279" y="1063"/>
                  </a:cubicBezTo>
                  <a:cubicBezTo>
                    <a:pt x="6500" y="352"/>
                    <a:pt x="5517" y="1"/>
                    <a:pt x="4538"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38" name="Google Shape;1438;p59"/>
          <p:cNvGrpSpPr/>
          <p:nvPr/>
        </p:nvGrpSpPr>
        <p:grpSpPr>
          <a:xfrm>
            <a:off x="6886009" y="4958943"/>
            <a:ext cx="226209" cy="245991"/>
            <a:chOff x="1180800" y="717250"/>
            <a:chExt cx="5236325" cy="4270675"/>
          </a:xfrm>
        </p:grpSpPr>
        <p:sp>
          <p:nvSpPr>
            <p:cNvPr id="1439" name="Google Shape;1439;p59"/>
            <p:cNvSpPr/>
            <p:nvPr/>
          </p:nvSpPr>
          <p:spPr>
            <a:xfrm>
              <a:off x="1180800" y="904475"/>
              <a:ext cx="2879825" cy="4083450"/>
            </a:xfrm>
            <a:custGeom>
              <a:avLst/>
              <a:gdLst/>
              <a:ahLst/>
              <a:cxnLst/>
              <a:rect l="l" t="t" r="r" b="b"/>
              <a:pathLst>
                <a:path w="115193" h="163338" extrusionOk="0">
                  <a:moveTo>
                    <a:pt x="18003" y="0"/>
                  </a:moveTo>
                  <a:cubicBezTo>
                    <a:pt x="17902" y="0"/>
                    <a:pt x="17799" y="4"/>
                    <a:pt x="17696" y="12"/>
                  </a:cubicBezTo>
                  <a:cubicBezTo>
                    <a:pt x="16397" y="110"/>
                    <a:pt x="15221" y="820"/>
                    <a:pt x="14535" y="1948"/>
                  </a:cubicBezTo>
                  <a:cubicBezTo>
                    <a:pt x="14314" y="2291"/>
                    <a:pt x="9339" y="10501"/>
                    <a:pt x="8456" y="21947"/>
                  </a:cubicBezTo>
                  <a:cubicBezTo>
                    <a:pt x="7844" y="30010"/>
                    <a:pt x="9241" y="40868"/>
                    <a:pt x="17500" y="51553"/>
                  </a:cubicBezTo>
                  <a:cubicBezTo>
                    <a:pt x="16471" y="51088"/>
                    <a:pt x="15441" y="50549"/>
                    <a:pt x="14437" y="49936"/>
                  </a:cubicBezTo>
                  <a:cubicBezTo>
                    <a:pt x="13784" y="49523"/>
                    <a:pt x="13038" y="49313"/>
                    <a:pt x="12288" y="49313"/>
                  </a:cubicBezTo>
                  <a:cubicBezTo>
                    <a:pt x="11658" y="49313"/>
                    <a:pt x="11024" y="49462"/>
                    <a:pt x="10442" y="49764"/>
                  </a:cubicBezTo>
                  <a:cubicBezTo>
                    <a:pt x="9167" y="50402"/>
                    <a:pt x="8334" y="51652"/>
                    <a:pt x="8211" y="53073"/>
                  </a:cubicBezTo>
                  <a:cubicBezTo>
                    <a:pt x="8187" y="53441"/>
                    <a:pt x="7550" y="62117"/>
                    <a:pt x="11643" y="71969"/>
                  </a:cubicBezTo>
                  <a:cubicBezTo>
                    <a:pt x="14142" y="77974"/>
                    <a:pt x="18775" y="85204"/>
                    <a:pt x="27328" y="90817"/>
                  </a:cubicBezTo>
                  <a:cubicBezTo>
                    <a:pt x="27181" y="90817"/>
                    <a:pt x="27059" y="90792"/>
                    <a:pt x="26911" y="90792"/>
                  </a:cubicBezTo>
                  <a:cubicBezTo>
                    <a:pt x="26760" y="90775"/>
                    <a:pt x="26608" y="90767"/>
                    <a:pt x="26458" y="90767"/>
                  </a:cubicBezTo>
                  <a:cubicBezTo>
                    <a:pt x="25272" y="90767"/>
                    <a:pt x="24144" y="91275"/>
                    <a:pt x="23382" y="92189"/>
                  </a:cubicBezTo>
                  <a:cubicBezTo>
                    <a:pt x="22500" y="93218"/>
                    <a:pt x="22181" y="94591"/>
                    <a:pt x="22524" y="95890"/>
                  </a:cubicBezTo>
                  <a:cubicBezTo>
                    <a:pt x="22622" y="96208"/>
                    <a:pt x="24681" y="103659"/>
                    <a:pt x="30857" y="111208"/>
                  </a:cubicBezTo>
                  <a:cubicBezTo>
                    <a:pt x="35293" y="116600"/>
                    <a:pt x="42524" y="122874"/>
                    <a:pt x="53602" y="125742"/>
                  </a:cubicBezTo>
                  <a:cubicBezTo>
                    <a:pt x="45331" y="130336"/>
                    <a:pt x="31359" y="136086"/>
                    <a:pt x="13147" y="136086"/>
                  </a:cubicBezTo>
                  <a:cubicBezTo>
                    <a:pt x="10473" y="136086"/>
                    <a:pt x="7707" y="135962"/>
                    <a:pt x="4854" y="135692"/>
                  </a:cubicBezTo>
                  <a:cubicBezTo>
                    <a:pt x="4728" y="135681"/>
                    <a:pt x="4604" y="135675"/>
                    <a:pt x="4480" y="135675"/>
                  </a:cubicBezTo>
                  <a:cubicBezTo>
                    <a:pt x="2762" y="135675"/>
                    <a:pt x="1208" y="136767"/>
                    <a:pt x="614" y="138413"/>
                  </a:cubicBezTo>
                  <a:cubicBezTo>
                    <a:pt x="1" y="140177"/>
                    <a:pt x="663" y="142138"/>
                    <a:pt x="2231" y="143167"/>
                  </a:cubicBezTo>
                  <a:cubicBezTo>
                    <a:pt x="22573" y="156549"/>
                    <a:pt x="45318" y="163338"/>
                    <a:pt x="68184" y="163338"/>
                  </a:cubicBezTo>
                  <a:cubicBezTo>
                    <a:pt x="82988" y="163338"/>
                    <a:pt x="97840" y="160495"/>
                    <a:pt x="112104" y="154711"/>
                  </a:cubicBezTo>
                  <a:cubicBezTo>
                    <a:pt x="114187" y="153878"/>
                    <a:pt x="115192" y="151500"/>
                    <a:pt x="114334" y="149417"/>
                  </a:cubicBezTo>
                  <a:cubicBezTo>
                    <a:pt x="113700" y="147830"/>
                    <a:pt x="112169" y="146869"/>
                    <a:pt x="110556" y="146869"/>
                  </a:cubicBezTo>
                  <a:cubicBezTo>
                    <a:pt x="110050" y="146869"/>
                    <a:pt x="109537" y="146964"/>
                    <a:pt x="109040" y="147162"/>
                  </a:cubicBezTo>
                  <a:cubicBezTo>
                    <a:pt x="95768" y="152523"/>
                    <a:pt x="81959" y="155175"/>
                    <a:pt x="68188" y="155175"/>
                  </a:cubicBezTo>
                  <a:cubicBezTo>
                    <a:pt x="51799" y="155175"/>
                    <a:pt x="35463" y="151419"/>
                    <a:pt x="20147" y="144001"/>
                  </a:cubicBezTo>
                  <a:cubicBezTo>
                    <a:pt x="49116" y="141868"/>
                    <a:pt x="66591" y="127016"/>
                    <a:pt x="67424" y="126281"/>
                  </a:cubicBezTo>
                  <a:cubicBezTo>
                    <a:pt x="68699" y="125202"/>
                    <a:pt x="69165" y="123438"/>
                    <a:pt x="68601" y="121845"/>
                  </a:cubicBezTo>
                  <a:cubicBezTo>
                    <a:pt x="68037" y="120276"/>
                    <a:pt x="66567" y="119198"/>
                    <a:pt x="64900" y="119124"/>
                  </a:cubicBezTo>
                  <a:cubicBezTo>
                    <a:pt x="53405" y="118757"/>
                    <a:pt x="44166" y="114418"/>
                    <a:pt x="37377" y="106282"/>
                  </a:cubicBezTo>
                  <a:cubicBezTo>
                    <a:pt x="35293" y="103806"/>
                    <a:pt x="33774" y="101306"/>
                    <a:pt x="32696" y="99223"/>
                  </a:cubicBezTo>
                  <a:cubicBezTo>
                    <a:pt x="39999" y="99174"/>
                    <a:pt x="45514" y="97900"/>
                    <a:pt x="45808" y="97826"/>
                  </a:cubicBezTo>
                  <a:cubicBezTo>
                    <a:pt x="47646" y="97385"/>
                    <a:pt x="48945" y="95743"/>
                    <a:pt x="48945" y="93856"/>
                  </a:cubicBezTo>
                  <a:cubicBezTo>
                    <a:pt x="48945" y="91993"/>
                    <a:pt x="47670" y="90351"/>
                    <a:pt x="45832" y="89885"/>
                  </a:cubicBezTo>
                  <a:cubicBezTo>
                    <a:pt x="23505" y="84420"/>
                    <a:pt x="17990" y="68857"/>
                    <a:pt x="16691" y="60034"/>
                  </a:cubicBezTo>
                  <a:lnTo>
                    <a:pt x="16691" y="60034"/>
                  </a:lnTo>
                  <a:cubicBezTo>
                    <a:pt x="23300" y="62449"/>
                    <a:pt x="29104" y="62534"/>
                    <a:pt x="30142" y="62534"/>
                  </a:cubicBezTo>
                  <a:cubicBezTo>
                    <a:pt x="30220" y="62534"/>
                    <a:pt x="30271" y="62533"/>
                    <a:pt x="30294" y="62533"/>
                  </a:cubicBezTo>
                  <a:cubicBezTo>
                    <a:pt x="32034" y="62484"/>
                    <a:pt x="33553" y="61382"/>
                    <a:pt x="34093" y="59739"/>
                  </a:cubicBezTo>
                  <a:cubicBezTo>
                    <a:pt x="34632" y="58097"/>
                    <a:pt x="34093" y="56284"/>
                    <a:pt x="32720" y="55230"/>
                  </a:cubicBezTo>
                  <a:cubicBezTo>
                    <a:pt x="12108" y="39201"/>
                    <a:pt x="15686" y="20329"/>
                    <a:pt x="19044" y="11384"/>
                  </a:cubicBezTo>
                  <a:lnTo>
                    <a:pt x="19044" y="11384"/>
                  </a:lnTo>
                  <a:cubicBezTo>
                    <a:pt x="21863" y="14349"/>
                    <a:pt x="24975" y="17315"/>
                    <a:pt x="28333" y="20207"/>
                  </a:cubicBezTo>
                  <a:cubicBezTo>
                    <a:pt x="29112" y="20874"/>
                    <a:pt x="30067" y="21203"/>
                    <a:pt x="31016" y="21203"/>
                  </a:cubicBezTo>
                  <a:cubicBezTo>
                    <a:pt x="32158" y="21203"/>
                    <a:pt x="33290" y="20727"/>
                    <a:pt x="34093" y="19790"/>
                  </a:cubicBezTo>
                  <a:cubicBezTo>
                    <a:pt x="35563" y="18099"/>
                    <a:pt x="35367" y="15526"/>
                    <a:pt x="33676" y="14055"/>
                  </a:cubicBezTo>
                  <a:cubicBezTo>
                    <a:pt x="28872" y="9889"/>
                    <a:pt x="24657" y="5649"/>
                    <a:pt x="21127" y="1458"/>
                  </a:cubicBezTo>
                  <a:cubicBezTo>
                    <a:pt x="20336" y="531"/>
                    <a:pt x="19212" y="0"/>
                    <a:pt x="1800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0" name="Google Shape;1440;p59"/>
            <p:cNvSpPr/>
            <p:nvPr/>
          </p:nvSpPr>
          <p:spPr>
            <a:xfrm>
              <a:off x="2513475" y="717250"/>
              <a:ext cx="3903650" cy="3653675"/>
            </a:xfrm>
            <a:custGeom>
              <a:avLst/>
              <a:gdLst/>
              <a:ahLst/>
              <a:cxnLst/>
              <a:rect l="l" t="t" r="r" b="b"/>
              <a:pathLst>
                <a:path w="156146" h="146147" extrusionOk="0">
                  <a:moveTo>
                    <a:pt x="90144" y="1"/>
                  </a:moveTo>
                  <a:cubicBezTo>
                    <a:pt x="65292" y="1"/>
                    <a:pt x="45072" y="20221"/>
                    <a:pt x="45072" y="45048"/>
                  </a:cubicBezTo>
                  <a:cubicBezTo>
                    <a:pt x="45072" y="46788"/>
                    <a:pt x="45170" y="48504"/>
                    <a:pt x="45366" y="50219"/>
                  </a:cubicBezTo>
                  <a:cubicBezTo>
                    <a:pt x="45047" y="50225"/>
                    <a:pt x="44729" y="50228"/>
                    <a:pt x="44410" y="50228"/>
                  </a:cubicBezTo>
                  <a:cubicBezTo>
                    <a:pt x="30410" y="50228"/>
                    <a:pt x="16345" y="44515"/>
                    <a:pt x="6544" y="39386"/>
                  </a:cubicBezTo>
                  <a:cubicBezTo>
                    <a:pt x="5936" y="39068"/>
                    <a:pt x="5288" y="38917"/>
                    <a:pt x="4650" y="38917"/>
                  </a:cubicBezTo>
                  <a:cubicBezTo>
                    <a:pt x="3179" y="38917"/>
                    <a:pt x="1765" y="39717"/>
                    <a:pt x="1030" y="41102"/>
                  </a:cubicBezTo>
                  <a:cubicBezTo>
                    <a:pt x="0" y="43087"/>
                    <a:pt x="760" y="45563"/>
                    <a:pt x="2745" y="46617"/>
                  </a:cubicBezTo>
                  <a:cubicBezTo>
                    <a:pt x="13409" y="52187"/>
                    <a:pt x="28768" y="58370"/>
                    <a:pt x="44434" y="58370"/>
                  </a:cubicBezTo>
                  <a:cubicBezTo>
                    <a:pt x="46483" y="58370"/>
                    <a:pt x="48537" y="58264"/>
                    <a:pt x="50587" y="58038"/>
                  </a:cubicBezTo>
                  <a:cubicBezTo>
                    <a:pt x="51738" y="57915"/>
                    <a:pt x="52768" y="57302"/>
                    <a:pt x="53454" y="56371"/>
                  </a:cubicBezTo>
                  <a:cubicBezTo>
                    <a:pt x="54116" y="55415"/>
                    <a:pt x="54361" y="54239"/>
                    <a:pt x="54116" y="53111"/>
                  </a:cubicBezTo>
                  <a:cubicBezTo>
                    <a:pt x="53528" y="50464"/>
                    <a:pt x="53233" y="47768"/>
                    <a:pt x="53233" y="45048"/>
                  </a:cubicBezTo>
                  <a:cubicBezTo>
                    <a:pt x="53233" y="24706"/>
                    <a:pt x="69777" y="8138"/>
                    <a:pt x="90144" y="8138"/>
                  </a:cubicBezTo>
                  <a:cubicBezTo>
                    <a:pt x="100364" y="8138"/>
                    <a:pt x="109873" y="12231"/>
                    <a:pt x="116907" y="19657"/>
                  </a:cubicBezTo>
                  <a:cubicBezTo>
                    <a:pt x="117687" y="20481"/>
                    <a:pt x="118769" y="20920"/>
                    <a:pt x="119862" y="20920"/>
                  </a:cubicBezTo>
                  <a:cubicBezTo>
                    <a:pt x="119972" y="20920"/>
                    <a:pt x="120082" y="20916"/>
                    <a:pt x="120191" y="20907"/>
                  </a:cubicBezTo>
                  <a:cubicBezTo>
                    <a:pt x="122887" y="20735"/>
                    <a:pt x="129995" y="19338"/>
                    <a:pt x="137666" y="16152"/>
                  </a:cubicBezTo>
                  <a:lnTo>
                    <a:pt x="137666" y="16152"/>
                  </a:lnTo>
                  <a:cubicBezTo>
                    <a:pt x="135338" y="19142"/>
                    <a:pt x="131931" y="22573"/>
                    <a:pt x="126858" y="26152"/>
                  </a:cubicBezTo>
                  <a:cubicBezTo>
                    <a:pt x="125363" y="27206"/>
                    <a:pt x="124750" y="29142"/>
                    <a:pt x="125387" y="30857"/>
                  </a:cubicBezTo>
                  <a:cubicBezTo>
                    <a:pt x="125963" y="32494"/>
                    <a:pt x="127493" y="33566"/>
                    <a:pt x="129202" y="33566"/>
                  </a:cubicBezTo>
                  <a:cubicBezTo>
                    <a:pt x="129310" y="33566"/>
                    <a:pt x="129420" y="33562"/>
                    <a:pt x="129529" y="33553"/>
                  </a:cubicBezTo>
                  <a:cubicBezTo>
                    <a:pt x="129799" y="33529"/>
                    <a:pt x="134284" y="33161"/>
                    <a:pt x="140730" y="31495"/>
                  </a:cubicBezTo>
                  <a:lnTo>
                    <a:pt x="140730" y="31495"/>
                  </a:lnTo>
                  <a:cubicBezTo>
                    <a:pt x="137176" y="35367"/>
                    <a:pt x="133010" y="38970"/>
                    <a:pt x="128892" y="41641"/>
                  </a:cubicBezTo>
                  <a:cubicBezTo>
                    <a:pt x="127740" y="42401"/>
                    <a:pt x="127054" y="43675"/>
                    <a:pt x="127054" y="45048"/>
                  </a:cubicBezTo>
                  <a:cubicBezTo>
                    <a:pt x="127054" y="82644"/>
                    <a:pt x="110976" y="116859"/>
                    <a:pt x="82963" y="138868"/>
                  </a:cubicBezTo>
                  <a:cubicBezTo>
                    <a:pt x="81173" y="140240"/>
                    <a:pt x="80879" y="142813"/>
                    <a:pt x="82276" y="144578"/>
                  </a:cubicBezTo>
                  <a:cubicBezTo>
                    <a:pt x="83061" y="145607"/>
                    <a:pt x="84262" y="146147"/>
                    <a:pt x="85463" y="146147"/>
                  </a:cubicBezTo>
                  <a:cubicBezTo>
                    <a:pt x="86345" y="146147"/>
                    <a:pt x="87252" y="145853"/>
                    <a:pt x="87987" y="145264"/>
                  </a:cubicBezTo>
                  <a:cubicBezTo>
                    <a:pt x="102300" y="134039"/>
                    <a:pt x="114113" y="119408"/>
                    <a:pt x="122152" y="102962"/>
                  </a:cubicBezTo>
                  <a:cubicBezTo>
                    <a:pt x="130510" y="85880"/>
                    <a:pt x="134872" y="67155"/>
                    <a:pt x="135191" y="47229"/>
                  </a:cubicBezTo>
                  <a:cubicBezTo>
                    <a:pt x="143328" y="41494"/>
                    <a:pt x="151097" y="33088"/>
                    <a:pt x="155313" y="25343"/>
                  </a:cubicBezTo>
                  <a:cubicBezTo>
                    <a:pt x="156146" y="23799"/>
                    <a:pt x="155925" y="21912"/>
                    <a:pt x="154749" y="20613"/>
                  </a:cubicBezTo>
                  <a:cubicBezTo>
                    <a:pt x="153965" y="19763"/>
                    <a:pt x="152864" y="19306"/>
                    <a:pt x="151746" y="19306"/>
                  </a:cubicBezTo>
                  <a:cubicBezTo>
                    <a:pt x="151187" y="19306"/>
                    <a:pt x="150623" y="19420"/>
                    <a:pt x="150092" y="19657"/>
                  </a:cubicBezTo>
                  <a:cubicBezTo>
                    <a:pt x="147739" y="20686"/>
                    <a:pt x="145435" y="21544"/>
                    <a:pt x="143254" y="22255"/>
                  </a:cubicBezTo>
                  <a:cubicBezTo>
                    <a:pt x="149970" y="14191"/>
                    <a:pt x="150509" y="7893"/>
                    <a:pt x="150558" y="6961"/>
                  </a:cubicBezTo>
                  <a:cubicBezTo>
                    <a:pt x="150631" y="5417"/>
                    <a:pt x="149823" y="3947"/>
                    <a:pt x="148450" y="3187"/>
                  </a:cubicBezTo>
                  <a:cubicBezTo>
                    <a:pt x="147842" y="2855"/>
                    <a:pt x="147163" y="2688"/>
                    <a:pt x="146485" y="2688"/>
                  </a:cubicBezTo>
                  <a:cubicBezTo>
                    <a:pt x="145660" y="2688"/>
                    <a:pt x="144836" y="2935"/>
                    <a:pt x="144137" y="3432"/>
                  </a:cubicBezTo>
                  <a:cubicBezTo>
                    <a:pt x="136073" y="9094"/>
                    <a:pt x="125804" y="11814"/>
                    <a:pt x="121343" y="12549"/>
                  </a:cubicBezTo>
                  <a:cubicBezTo>
                    <a:pt x="112912" y="4437"/>
                    <a:pt x="101908" y="1"/>
                    <a:pt x="90144"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1" name="Google Shape;1441;p59"/>
            <p:cNvSpPr/>
            <p:nvPr/>
          </p:nvSpPr>
          <p:spPr>
            <a:xfrm>
              <a:off x="4195400" y="4396600"/>
              <a:ext cx="232850" cy="204100"/>
            </a:xfrm>
            <a:custGeom>
              <a:avLst/>
              <a:gdLst/>
              <a:ahLst/>
              <a:cxnLst/>
              <a:rect l="l" t="t" r="r" b="b"/>
              <a:pathLst>
                <a:path w="9314" h="8164" extrusionOk="0">
                  <a:moveTo>
                    <a:pt x="4660" y="0"/>
                  </a:moveTo>
                  <a:cubicBezTo>
                    <a:pt x="4010" y="0"/>
                    <a:pt x="3353" y="158"/>
                    <a:pt x="2745" y="492"/>
                  </a:cubicBezTo>
                  <a:cubicBezTo>
                    <a:pt x="760" y="1546"/>
                    <a:pt x="0" y="4021"/>
                    <a:pt x="1078" y="6007"/>
                  </a:cubicBezTo>
                  <a:cubicBezTo>
                    <a:pt x="1814" y="7379"/>
                    <a:pt x="3211" y="8163"/>
                    <a:pt x="4681" y="8163"/>
                  </a:cubicBezTo>
                  <a:cubicBezTo>
                    <a:pt x="5318" y="8163"/>
                    <a:pt x="5980" y="7992"/>
                    <a:pt x="6593" y="7673"/>
                  </a:cubicBezTo>
                  <a:cubicBezTo>
                    <a:pt x="8578" y="6595"/>
                    <a:pt x="9313" y="4120"/>
                    <a:pt x="8259" y="2134"/>
                  </a:cubicBezTo>
                  <a:cubicBezTo>
                    <a:pt x="7515" y="781"/>
                    <a:pt x="6106" y="0"/>
                    <a:pt x="4660"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2" name="Google Shape;1442;p59"/>
            <p:cNvSpPr/>
            <p:nvPr/>
          </p:nvSpPr>
          <p:spPr>
            <a:xfrm>
              <a:off x="2163600" y="1479450"/>
              <a:ext cx="231650" cy="204100"/>
            </a:xfrm>
            <a:custGeom>
              <a:avLst/>
              <a:gdLst/>
              <a:ahLst/>
              <a:cxnLst/>
              <a:rect l="l" t="t" r="r" b="b"/>
              <a:pathLst>
                <a:path w="9266" h="8164" extrusionOk="0">
                  <a:moveTo>
                    <a:pt x="4634" y="0"/>
                  </a:moveTo>
                  <a:cubicBezTo>
                    <a:pt x="3343" y="0"/>
                    <a:pt x="2076" y="618"/>
                    <a:pt x="1275" y="1766"/>
                  </a:cubicBezTo>
                  <a:cubicBezTo>
                    <a:pt x="1" y="3605"/>
                    <a:pt x="467" y="6153"/>
                    <a:pt x="2329" y="7428"/>
                  </a:cubicBezTo>
                  <a:cubicBezTo>
                    <a:pt x="3016" y="7918"/>
                    <a:pt x="3824" y="8163"/>
                    <a:pt x="4633" y="8163"/>
                  </a:cubicBezTo>
                  <a:cubicBezTo>
                    <a:pt x="5932" y="8163"/>
                    <a:pt x="7207" y="7550"/>
                    <a:pt x="7991" y="6399"/>
                  </a:cubicBezTo>
                  <a:cubicBezTo>
                    <a:pt x="9265" y="4536"/>
                    <a:pt x="8800" y="2011"/>
                    <a:pt x="6961" y="737"/>
                  </a:cubicBezTo>
                  <a:cubicBezTo>
                    <a:pt x="6247" y="239"/>
                    <a:pt x="5436" y="0"/>
                    <a:pt x="4634"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9624048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18"/>
                                        </p:tgtEl>
                                        <p:attrNameLst>
                                          <p:attrName>style.visibility</p:attrName>
                                        </p:attrNameLst>
                                      </p:cBhvr>
                                      <p:to>
                                        <p:strVal val="visible"/>
                                      </p:to>
                                    </p:set>
                                    <p:animEffect transition="in" filter="circle(in)">
                                      <p:cBhvr>
                                        <p:cTn id="7" dur="2000"/>
                                        <p:tgtEl>
                                          <p:spTgt spid="1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7">
                                            <p:txEl>
                                              <p:pRg st="0" end="0"/>
                                            </p:txEl>
                                          </p:spTgt>
                                        </p:tgtEl>
                                        <p:attrNameLst>
                                          <p:attrName>style.visibility</p:attrName>
                                        </p:attrNameLst>
                                      </p:cBhvr>
                                      <p:to>
                                        <p:strVal val="visible"/>
                                      </p:to>
                                    </p:set>
                                    <p:animEffect transition="in" filter="fade">
                                      <p:cBhvr>
                                        <p:cTn id="12" dur="500"/>
                                        <p:tgtEl>
                                          <p:spTgt spid="1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 grpId="0"/>
      <p:bldP spid="14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0"/>
            <a:ext cx="8229600" cy="685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1pPr>
            <a:lvl2pPr marL="914400" marR="0" lvl="1"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2pPr>
            <a:lvl3pPr marL="1371600" marR="0" lvl="2"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3pPr>
            <a:lvl4pPr marL="1828800" marR="0" lvl="3"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4pPr>
            <a:lvl5pPr marL="2286000" marR="0" lvl="4"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5pPr>
            <a:lvl6pPr marL="2743200" marR="0" lvl="5"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6pPr>
            <a:lvl7pPr marL="3200400" marR="0" lvl="6"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7pPr>
            <a:lvl8pPr marL="3657600" marR="0" lvl="7"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8pPr>
            <a:lvl9pPr marL="4114800" marR="0" lvl="8" indent="-317500" algn="ctr" rtl="0" eaLnBrk="1" hangingPunct="1">
              <a:lnSpc>
                <a:spcPct val="100000"/>
              </a:lnSpc>
              <a:spcBef>
                <a:spcPts val="0"/>
              </a:spcBef>
              <a:spcAft>
                <a:spcPts val="0"/>
              </a:spcAft>
              <a:buClr>
                <a:schemeClr val="dk1"/>
              </a:buClr>
              <a:buSzPts val="1400"/>
              <a:buFont typeface="Chivo"/>
              <a:buNone/>
              <a:defRPr sz="1400" b="0" i="0" u="none" strike="noStrike" cap="none">
                <a:solidFill>
                  <a:schemeClr val="dk1"/>
                </a:solidFill>
                <a:latin typeface="Chivo"/>
                <a:ea typeface="Chivo"/>
                <a:cs typeface="Chivo"/>
                <a:sym typeface="Chivo"/>
              </a:defRPr>
            </a:lvl9pPr>
          </a:lstStyle>
          <a:p>
            <a:pPr marL="0" indent="0" algn="ctr"/>
            <a:r>
              <a:rPr lang="vi-VN" sz="1600" b="1" kern="0" smtClean="0">
                <a:solidFill>
                  <a:srgbClr val="FF0000"/>
                </a:solidFill>
                <a:effectLst>
                  <a:outerShdw blurRad="38100" dist="38100" dir="2700000" algn="tl">
                    <a:srgbClr val="000000">
                      <a:alpha val="43137"/>
                    </a:srgbClr>
                  </a:outerShdw>
                </a:effectLst>
              </a:rPr>
              <a:t>Ăn "mầm đá"</a:t>
            </a:r>
          </a:p>
          <a:p>
            <a:pPr marL="0" indent="0"/>
            <a:r>
              <a:rPr lang="vi-VN" sz="1300" b="1" kern="0" smtClean="0"/>
              <a:t>         Tương truyền vào thời vua Lê - chúa Trịnh có ông Trạng Quỳnh là người rất thông minh. Trạng thường dùng lối nói hài hước hoặc những cách độc đáo để châm biếm thói xấu của vua chúa, quan lại và bênh vực dân lành.</a:t>
            </a:r>
          </a:p>
          <a:p>
            <a:pPr marL="0" indent="0"/>
            <a:r>
              <a:rPr lang="vi-VN" sz="1300" b="1" kern="0" smtClean="0"/>
              <a:t>           Một hôm, Trạng túc trực trong phủ chúa. Chúa bảo:</a:t>
            </a:r>
          </a:p>
          <a:p>
            <a:pPr marL="0" indent="0"/>
            <a:r>
              <a:rPr lang="vi-VN" sz="1300" b="1" kern="0" smtClean="0"/>
              <a:t>- Ta ăn đủ của ngon vật lạ trên đời mà vẫn không thấy ngon miệng. Ngươi có biết thứ gì ngon thì mách cho ta.</a:t>
            </a:r>
          </a:p>
          <a:p>
            <a:pPr marL="0" indent="0"/>
            <a:r>
              <a:rPr lang="vi-VN" sz="1300" b="1" kern="0" smtClean="0"/>
              <a:t>   Trạng bẩm</a:t>
            </a:r>
          </a:p>
          <a:p>
            <a:pPr marL="0" indent="0"/>
            <a:r>
              <a:rPr lang="vi-VN" sz="1300" b="1" kern="0" smtClean="0"/>
              <a:t>- Chúa đã xơi "mầm đá" chưa ạ?</a:t>
            </a:r>
          </a:p>
          <a:p>
            <a:pPr marL="0" indent="0"/>
            <a:r>
              <a:rPr lang="vi-VN" sz="1300" b="1" kern="0" smtClean="0"/>
              <a:t>        Nghe có món lạ, chúa bèn sai Trạng dâng lên. Trạng Quỳnh cho người đi lấy đá đem về ninh, còn mình thì về nhà kiếm một lọ tương thật ngon đem giấu trong phủ chúa. Lọ tương được bịt thật kĩ, ngoài đề hai chữ "đại phong".</a:t>
            </a:r>
          </a:p>
          <a:p>
            <a:pPr marL="0" indent="0"/>
            <a:r>
              <a:rPr lang="vi-VN" sz="1300" b="1" kern="0" smtClean="0"/>
              <a:t>         Bữa ấy, chúa đợi món "mầm đá" đã quá bữa, thấy đói bụng bèn hỏi:</a:t>
            </a:r>
          </a:p>
          <a:p>
            <a:pPr marL="0" indent="0"/>
            <a:r>
              <a:rPr lang="vi-VN" sz="1300" b="1" kern="0" smtClean="0"/>
              <a:t>- "Mầm đá" đã chín chưa?</a:t>
            </a:r>
          </a:p>
          <a:p>
            <a:pPr marL="0" indent="0"/>
            <a:r>
              <a:rPr lang="vi-VN" sz="1300" b="1" kern="0" smtClean="0"/>
              <a:t>   Trạ</a:t>
            </a:r>
            <a:r>
              <a:rPr lang="en-US" sz="1300" b="1" kern="0" smtClean="0">
                <a:latin typeface="Arial Black" panose="020B0A04020102020204" pitchFamily="34" charset="0"/>
              </a:rPr>
              <a:t>n</a:t>
            </a:r>
            <a:r>
              <a:rPr lang="vi-VN" sz="1300" b="1" kern="0" smtClean="0"/>
              <a:t>g đáp:</a:t>
            </a:r>
          </a:p>
          <a:p>
            <a:pPr marL="0" indent="0"/>
            <a:r>
              <a:rPr lang="vi-VN" sz="1300" b="1" kern="0" smtClean="0"/>
              <a:t>- Dạ, chưa ạ.</a:t>
            </a:r>
          </a:p>
          <a:p>
            <a:pPr marL="0" indent="0"/>
            <a:r>
              <a:rPr lang="vi-VN" sz="1300" b="1" kern="0" smtClean="0"/>
              <a:t>   Chốc chốc, đói quá, chúa lại hỏi, Trạng lại tâu:</a:t>
            </a:r>
          </a:p>
          <a:p>
            <a:pPr marL="0" indent="0"/>
            <a:r>
              <a:rPr lang="vi-VN" sz="1300" b="1" kern="0" smtClean="0"/>
              <a:t>- Thứ ấy phải ninh thật kĩ, không thì khó tiêu.</a:t>
            </a:r>
          </a:p>
          <a:p>
            <a:pPr marL="0" indent="0"/>
            <a:r>
              <a:rPr lang="vi-VN" sz="1300" b="1" kern="0" smtClean="0"/>
              <a:t>         Đã khuya, chúa lại hỏi. Trạng Quỳnh biết chúa đã đói lả, mới tâu:</a:t>
            </a:r>
          </a:p>
          <a:p>
            <a:pPr marL="0" indent="0"/>
            <a:r>
              <a:rPr lang="vi-VN" sz="1300" b="1" kern="0" smtClean="0"/>
              <a:t>- Xin chúa hãy xơi tạm vài thứ dã vị này, còn "mầm đá" thần xin dâng sau.</a:t>
            </a:r>
          </a:p>
          <a:p>
            <a:pPr marL="0" indent="0"/>
            <a:r>
              <a:rPr lang="vi-VN" sz="1300" b="1" kern="0" smtClean="0"/>
              <a:t>       Rồi Trạng truyền dọn cơm với tương lên. Chúa đang đói lên ăn rất ngon miệng. Thấy chiếc lọ đề hai chữ "đại phong", chúa lấy làm lạ, bèn hỏi:</a:t>
            </a:r>
          </a:p>
          <a:p>
            <a:pPr marL="0" indent="0"/>
            <a:r>
              <a:rPr lang="vi-VN" sz="1300" b="1" kern="0" smtClean="0"/>
              <a:t>- Mắm "đại phong" là mắm gì mà ngon thế?</a:t>
            </a:r>
          </a:p>
          <a:p>
            <a:pPr marL="0" indent="0"/>
            <a:r>
              <a:rPr lang="vi-VN" sz="1300" b="1" kern="0" smtClean="0"/>
              <a:t>- Bẩm, là tương ạ!</a:t>
            </a:r>
          </a:p>
          <a:p>
            <a:pPr marL="0" indent="0"/>
            <a:r>
              <a:rPr lang="vi-VN" sz="1300" b="1" kern="0" smtClean="0"/>
              <a:t>- Vậy ngươi đề hai chữ "đại phong" là nghĩa làm sao?</a:t>
            </a:r>
          </a:p>
          <a:p>
            <a:pPr marL="0" indent="0"/>
            <a:r>
              <a:rPr lang="vi-VN" sz="1300" b="1" kern="0" smtClean="0"/>
              <a:t>- Bẩm, "đại phong" là gió lớn. Gió lớn thì đổ chùa, đổ chùa thì tượng lo, tượng lo là lọ tương ạ.</a:t>
            </a:r>
          </a:p>
          <a:p>
            <a:pPr marL="0" indent="0"/>
            <a:r>
              <a:rPr lang="vi-VN" sz="1300" b="1" kern="0" smtClean="0"/>
              <a:t>   Chúa bật cười:</a:t>
            </a:r>
          </a:p>
          <a:p>
            <a:pPr marL="0" indent="0"/>
            <a:r>
              <a:rPr lang="vi-VN" sz="1300" b="1" kern="0" smtClean="0"/>
              <a:t>- Lâu nay ta không ăn, quên cả vị. Sao tương ngon thế?</a:t>
            </a:r>
          </a:p>
          <a:p>
            <a:pPr marL="0" indent="0"/>
            <a:r>
              <a:rPr lang="vi-VN" sz="1300" b="1" kern="0" smtClean="0"/>
              <a:t>- Bẩm chúa, lúc đói, ăn cơm muối cũng ngon, no thì chẳng có gì vừa miệng đâu ạ.</a:t>
            </a:r>
          </a:p>
          <a:p>
            <a:pPr marL="0" indent="0"/>
            <a:r>
              <a:rPr lang="vi-VN" sz="1300" b="1" kern="0" smtClean="0"/>
              <a:t>TRUYỆN DÂN GIAN VIỆT NAM</a:t>
            </a:r>
          </a:p>
          <a:p>
            <a:endParaRPr lang="vi-VN" sz="1300" b="1" kern="0" dirty="0"/>
          </a:p>
        </p:txBody>
      </p:sp>
    </p:spTree>
    <p:extLst>
      <p:ext uri="{BB962C8B-B14F-4D97-AF65-F5344CB8AC3E}">
        <p14:creationId xmlns:p14="http://schemas.microsoft.com/office/powerpoint/2010/main" val="4222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anim calcmode="lin" valueType="num">
                                      <p:cBhvr>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anim calcmode="lin" valueType="num">
                                      <p:cBhvr>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anim calcmode="lin" valueType="num">
                                      <p:cBhvr>
                                        <p:cTn id="3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1000"/>
                                        <p:tgtEl>
                                          <p:spTgt spid="5">
                                            <p:txEl>
                                              <p:pRg st="7" end="7"/>
                                            </p:txEl>
                                          </p:spTgt>
                                        </p:tgtEl>
                                      </p:cBhvr>
                                    </p:animEffect>
                                    <p:anim calcmode="lin" valueType="num">
                                      <p:cBhvr>
                                        <p:cTn id="4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1000"/>
                                        <p:tgtEl>
                                          <p:spTgt spid="5">
                                            <p:txEl>
                                              <p:pRg st="8" end="8"/>
                                            </p:txEl>
                                          </p:spTgt>
                                        </p:tgtEl>
                                      </p:cBhvr>
                                    </p:animEffect>
                                    <p:anim calcmode="lin" valueType="num">
                                      <p:cBhvr>
                                        <p:cTn id="4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1000"/>
                                        <p:tgtEl>
                                          <p:spTgt spid="5">
                                            <p:txEl>
                                              <p:pRg st="9" end="9"/>
                                            </p:txEl>
                                          </p:spTgt>
                                        </p:tgtEl>
                                      </p:cBhvr>
                                    </p:animEffect>
                                    <p:anim calcmode="lin" valueType="num">
                                      <p:cBhvr>
                                        <p:cTn id="5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anim calcmode="lin" valueType="num">
                                      <p:cBhvr>
                                        <p:cTn id="5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fade">
                                      <p:cBhvr>
                                        <p:cTn id="60" dur="1000"/>
                                        <p:tgtEl>
                                          <p:spTgt spid="5">
                                            <p:txEl>
                                              <p:pRg st="11" end="11"/>
                                            </p:txEl>
                                          </p:spTgt>
                                        </p:tgtEl>
                                      </p:cBhvr>
                                    </p:animEffect>
                                    <p:anim calcmode="lin" valueType="num">
                                      <p:cBhvr>
                                        <p:cTn id="6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1000"/>
                                        <p:tgtEl>
                                          <p:spTgt spid="5">
                                            <p:txEl>
                                              <p:pRg st="12" end="12"/>
                                            </p:txEl>
                                          </p:spTgt>
                                        </p:tgtEl>
                                      </p:cBhvr>
                                    </p:animEffect>
                                    <p:anim calcmode="lin" valueType="num">
                                      <p:cBhvr>
                                        <p:cTn id="6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
                                            <p:txEl>
                                              <p:pRg st="13" end="13"/>
                                            </p:txEl>
                                          </p:spTgt>
                                        </p:tgtEl>
                                        <p:attrNameLst>
                                          <p:attrName>style.visibility</p:attrName>
                                        </p:attrNameLst>
                                      </p:cBhvr>
                                      <p:to>
                                        <p:strVal val="visible"/>
                                      </p:to>
                                    </p:set>
                                    <p:animEffect transition="in" filter="fade">
                                      <p:cBhvr>
                                        <p:cTn id="70" dur="1000"/>
                                        <p:tgtEl>
                                          <p:spTgt spid="5">
                                            <p:txEl>
                                              <p:pRg st="13" end="13"/>
                                            </p:txEl>
                                          </p:spTgt>
                                        </p:tgtEl>
                                      </p:cBhvr>
                                    </p:animEffect>
                                    <p:anim calcmode="lin" valueType="num">
                                      <p:cBhvr>
                                        <p:cTn id="71"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14" end="14"/>
                                            </p:txEl>
                                          </p:spTgt>
                                        </p:tgtEl>
                                        <p:attrNameLst>
                                          <p:attrName>style.visibility</p:attrName>
                                        </p:attrNameLst>
                                      </p:cBhvr>
                                      <p:to>
                                        <p:strVal val="visible"/>
                                      </p:to>
                                    </p:set>
                                    <p:animEffect transition="in" filter="fade">
                                      <p:cBhvr>
                                        <p:cTn id="75" dur="1000"/>
                                        <p:tgtEl>
                                          <p:spTgt spid="5">
                                            <p:txEl>
                                              <p:pRg st="14" end="14"/>
                                            </p:txEl>
                                          </p:spTgt>
                                        </p:tgtEl>
                                      </p:cBhvr>
                                    </p:animEffect>
                                    <p:anim calcmode="lin" valueType="num">
                                      <p:cBhvr>
                                        <p:cTn id="7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
                                            <p:txEl>
                                              <p:pRg st="15" end="15"/>
                                            </p:txEl>
                                          </p:spTgt>
                                        </p:tgtEl>
                                        <p:attrNameLst>
                                          <p:attrName>style.visibility</p:attrName>
                                        </p:attrNameLst>
                                      </p:cBhvr>
                                      <p:to>
                                        <p:strVal val="visible"/>
                                      </p:to>
                                    </p:set>
                                    <p:animEffect transition="in" filter="fade">
                                      <p:cBhvr>
                                        <p:cTn id="80" dur="1000"/>
                                        <p:tgtEl>
                                          <p:spTgt spid="5">
                                            <p:txEl>
                                              <p:pRg st="15" end="15"/>
                                            </p:txEl>
                                          </p:spTgt>
                                        </p:tgtEl>
                                      </p:cBhvr>
                                    </p:animEffect>
                                    <p:anim calcmode="lin" valueType="num">
                                      <p:cBhvr>
                                        <p:cTn id="81"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
                                            <p:txEl>
                                              <p:pRg st="16" end="16"/>
                                            </p:txEl>
                                          </p:spTgt>
                                        </p:tgtEl>
                                        <p:attrNameLst>
                                          <p:attrName>style.visibility</p:attrName>
                                        </p:attrNameLst>
                                      </p:cBhvr>
                                      <p:to>
                                        <p:strVal val="visible"/>
                                      </p:to>
                                    </p:set>
                                    <p:animEffect transition="in" filter="fade">
                                      <p:cBhvr>
                                        <p:cTn id="85" dur="1000"/>
                                        <p:tgtEl>
                                          <p:spTgt spid="5">
                                            <p:txEl>
                                              <p:pRg st="16" end="16"/>
                                            </p:txEl>
                                          </p:spTgt>
                                        </p:tgtEl>
                                      </p:cBhvr>
                                    </p:animEffect>
                                    <p:anim calcmode="lin" valueType="num">
                                      <p:cBhvr>
                                        <p:cTn id="86"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16" end="16"/>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
                                            <p:txEl>
                                              <p:pRg st="17" end="17"/>
                                            </p:txEl>
                                          </p:spTgt>
                                        </p:tgtEl>
                                        <p:attrNameLst>
                                          <p:attrName>style.visibility</p:attrName>
                                        </p:attrNameLst>
                                      </p:cBhvr>
                                      <p:to>
                                        <p:strVal val="visible"/>
                                      </p:to>
                                    </p:set>
                                    <p:animEffect transition="in" filter="fade">
                                      <p:cBhvr>
                                        <p:cTn id="90" dur="1000"/>
                                        <p:tgtEl>
                                          <p:spTgt spid="5">
                                            <p:txEl>
                                              <p:pRg st="17" end="17"/>
                                            </p:txEl>
                                          </p:spTgt>
                                        </p:tgtEl>
                                      </p:cBhvr>
                                    </p:animEffect>
                                    <p:anim calcmode="lin" valueType="num">
                                      <p:cBhvr>
                                        <p:cTn id="91"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17" end="17"/>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
                                            <p:txEl>
                                              <p:pRg st="18" end="18"/>
                                            </p:txEl>
                                          </p:spTgt>
                                        </p:tgtEl>
                                        <p:attrNameLst>
                                          <p:attrName>style.visibility</p:attrName>
                                        </p:attrNameLst>
                                      </p:cBhvr>
                                      <p:to>
                                        <p:strVal val="visible"/>
                                      </p:to>
                                    </p:set>
                                    <p:animEffect transition="in" filter="fade">
                                      <p:cBhvr>
                                        <p:cTn id="95" dur="1000"/>
                                        <p:tgtEl>
                                          <p:spTgt spid="5">
                                            <p:txEl>
                                              <p:pRg st="18" end="18"/>
                                            </p:txEl>
                                          </p:spTgt>
                                        </p:tgtEl>
                                      </p:cBhvr>
                                    </p:animEffect>
                                    <p:anim calcmode="lin" valueType="num">
                                      <p:cBhvr>
                                        <p:cTn id="96" dur="1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18" end="18"/>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
                                            <p:txEl>
                                              <p:pRg st="19" end="19"/>
                                            </p:txEl>
                                          </p:spTgt>
                                        </p:tgtEl>
                                        <p:attrNameLst>
                                          <p:attrName>style.visibility</p:attrName>
                                        </p:attrNameLst>
                                      </p:cBhvr>
                                      <p:to>
                                        <p:strVal val="visible"/>
                                      </p:to>
                                    </p:set>
                                    <p:animEffect transition="in" filter="fade">
                                      <p:cBhvr>
                                        <p:cTn id="100" dur="1000"/>
                                        <p:tgtEl>
                                          <p:spTgt spid="5">
                                            <p:txEl>
                                              <p:pRg st="19" end="19"/>
                                            </p:txEl>
                                          </p:spTgt>
                                        </p:tgtEl>
                                      </p:cBhvr>
                                    </p:animEffect>
                                    <p:anim calcmode="lin" valueType="num">
                                      <p:cBhvr>
                                        <p:cTn id="101" dur="1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102" dur="1000" fill="hold"/>
                                        <p:tgtEl>
                                          <p:spTgt spid="5">
                                            <p:txEl>
                                              <p:pRg st="19" end="19"/>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
                                            <p:txEl>
                                              <p:pRg st="20" end="20"/>
                                            </p:txEl>
                                          </p:spTgt>
                                        </p:tgtEl>
                                        <p:attrNameLst>
                                          <p:attrName>style.visibility</p:attrName>
                                        </p:attrNameLst>
                                      </p:cBhvr>
                                      <p:to>
                                        <p:strVal val="visible"/>
                                      </p:to>
                                    </p:set>
                                    <p:animEffect transition="in" filter="fade">
                                      <p:cBhvr>
                                        <p:cTn id="105" dur="1000"/>
                                        <p:tgtEl>
                                          <p:spTgt spid="5">
                                            <p:txEl>
                                              <p:pRg st="20" end="20"/>
                                            </p:txEl>
                                          </p:spTgt>
                                        </p:tgtEl>
                                      </p:cBhvr>
                                    </p:animEffect>
                                    <p:anim calcmode="lin" valueType="num">
                                      <p:cBhvr>
                                        <p:cTn id="106" dur="1000" fill="hold"/>
                                        <p:tgtEl>
                                          <p:spTgt spid="5">
                                            <p:txEl>
                                              <p:pRg st="20" end="20"/>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20" end="20"/>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5">
                                            <p:txEl>
                                              <p:pRg st="21" end="21"/>
                                            </p:txEl>
                                          </p:spTgt>
                                        </p:tgtEl>
                                        <p:attrNameLst>
                                          <p:attrName>style.visibility</p:attrName>
                                        </p:attrNameLst>
                                      </p:cBhvr>
                                      <p:to>
                                        <p:strVal val="visible"/>
                                      </p:to>
                                    </p:set>
                                    <p:animEffect transition="in" filter="fade">
                                      <p:cBhvr>
                                        <p:cTn id="110" dur="1000"/>
                                        <p:tgtEl>
                                          <p:spTgt spid="5">
                                            <p:txEl>
                                              <p:pRg st="21" end="21"/>
                                            </p:txEl>
                                          </p:spTgt>
                                        </p:tgtEl>
                                      </p:cBhvr>
                                    </p:animEffect>
                                    <p:anim calcmode="lin" valueType="num">
                                      <p:cBhvr>
                                        <p:cTn id="111" dur="1000" fill="hold"/>
                                        <p:tgtEl>
                                          <p:spTgt spid="5">
                                            <p:txEl>
                                              <p:pRg st="21" end="21"/>
                                            </p:txEl>
                                          </p:spTgt>
                                        </p:tgtEl>
                                        <p:attrNameLst>
                                          <p:attrName>ppt_x</p:attrName>
                                        </p:attrNameLst>
                                      </p:cBhvr>
                                      <p:tavLst>
                                        <p:tav tm="0">
                                          <p:val>
                                            <p:strVal val="#ppt_x"/>
                                          </p:val>
                                        </p:tav>
                                        <p:tav tm="100000">
                                          <p:val>
                                            <p:strVal val="#ppt_x"/>
                                          </p:val>
                                        </p:tav>
                                      </p:tavLst>
                                    </p:anim>
                                    <p:anim calcmode="lin" valueType="num">
                                      <p:cBhvr>
                                        <p:cTn id="112" dur="1000" fill="hold"/>
                                        <p:tgtEl>
                                          <p:spTgt spid="5">
                                            <p:txEl>
                                              <p:pRg st="21" end="21"/>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5">
                                            <p:txEl>
                                              <p:pRg st="22" end="22"/>
                                            </p:txEl>
                                          </p:spTgt>
                                        </p:tgtEl>
                                        <p:attrNameLst>
                                          <p:attrName>style.visibility</p:attrName>
                                        </p:attrNameLst>
                                      </p:cBhvr>
                                      <p:to>
                                        <p:strVal val="visible"/>
                                      </p:to>
                                    </p:set>
                                    <p:animEffect transition="in" filter="fade">
                                      <p:cBhvr>
                                        <p:cTn id="115" dur="1000"/>
                                        <p:tgtEl>
                                          <p:spTgt spid="5">
                                            <p:txEl>
                                              <p:pRg st="22" end="22"/>
                                            </p:txEl>
                                          </p:spTgt>
                                        </p:tgtEl>
                                      </p:cBhvr>
                                    </p:animEffect>
                                    <p:anim calcmode="lin" valueType="num">
                                      <p:cBhvr>
                                        <p:cTn id="116" dur="1000" fill="hold"/>
                                        <p:tgtEl>
                                          <p:spTgt spid="5">
                                            <p:txEl>
                                              <p:pRg st="22" end="22"/>
                                            </p:txEl>
                                          </p:spTgt>
                                        </p:tgtEl>
                                        <p:attrNameLst>
                                          <p:attrName>ppt_x</p:attrName>
                                        </p:attrNameLst>
                                      </p:cBhvr>
                                      <p:tavLst>
                                        <p:tav tm="0">
                                          <p:val>
                                            <p:strVal val="#ppt_x"/>
                                          </p:val>
                                        </p:tav>
                                        <p:tav tm="100000">
                                          <p:val>
                                            <p:strVal val="#ppt_x"/>
                                          </p:val>
                                        </p:tav>
                                      </p:tavLst>
                                    </p:anim>
                                    <p:anim calcmode="lin" valueType="num">
                                      <p:cBhvr>
                                        <p:cTn id="117" dur="1000" fill="hold"/>
                                        <p:tgtEl>
                                          <p:spTgt spid="5">
                                            <p:txEl>
                                              <p:pRg st="22" end="22"/>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5">
                                            <p:txEl>
                                              <p:pRg st="23" end="23"/>
                                            </p:txEl>
                                          </p:spTgt>
                                        </p:tgtEl>
                                        <p:attrNameLst>
                                          <p:attrName>style.visibility</p:attrName>
                                        </p:attrNameLst>
                                      </p:cBhvr>
                                      <p:to>
                                        <p:strVal val="visible"/>
                                      </p:to>
                                    </p:set>
                                    <p:animEffect transition="in" filter="fade">
                                      <p:cBhvr>
                                        <p:cTn id="120" dur="1000"/>
                                        <p:tgtEl>
                                          <p:spTgt spid="5">
                                            <p:txEl>
                                              <p:pRg st="23" end="23"/>
                                            </p:txEl>
                                          </p:spTgt>
                                        </p:tgtEl>
                                      </p:cBhvr>
                                    </p:animEffect>
                                    <p:anim calcmode="lin" valueType="num">
                                      <p:cBhvr>
                                        <p:cTn id="121" dur="1000" fill="hold"/>
                                        <p:tgtEl>
                                          <p:spTgt spid="5">
                                            <p:txEl>
                                              <p:pRg st="23" end="23"/>
                                            </p:txEl>
                                          </p:spTgt>
                                        </p:tgtEl>
                                        <p:attrNameLst>
                                          <p:attrName>ppt_x</p:attrName>
                                        </p:attrNameLst>
                                      </p:cBhvr>
                                      <p:tavLst>
                                        <p:tav tm="0">
                                          <p:val>
                                            <p:strVal val="#ppt_x"/>
                                          </p:val>
                                        </p:tav>
                                        <p:tav tm="100000">
                                          <p:val>
                                            <p:strVal val="#ppt_x"/>
                                          </p:val>
                                        </p:tav>
                                      </p:tavLst>
                                    </p:anim>
                                    <p:anim calcmode="lin" valueType="num">
                                      <p:cBhvr>
                                        <p:cTn id="122" dur="1000" fill="hold"/>
                                        <p:tgtEl>
                                          <p:spTgt spid="5">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a:bodyPr>
          <a:lstStyle/>
          <a:p>
            <a:r>
              <a:rPr lang="en-US" b="1" dirty="0" err="1">
                <a:solidFill>
                  <a:srgbClr val="002060"/>
                </a:solidFill>
                <a:latin typeface="Times New Roman" pitchFamily="18" charset="0"/>
                <a:cs typeface="Times New Roman" pitchFamily="18" charset="0"/>
              </a:rPr>
              <a:t>Bài</a:t>
            </a:r>
            <a:r>
              <a:rPr lang="en-US" b="1" dirty="0">
                <a:solidFill>
                  <a:srgbClr val="002060"/>
                </a:solidFill>
                <a:latin typeface="Times New Roman" pitchFamily="18" charset="0"/>
                <a:cs typeface="Times New Roman" pitchFamily="18" charset="0"/>
              </a:rPr>
              <a:t> chia </a:t>
            </a:r>
            <a:r>
              <a:rPr lang="en-US" b="1" dirty="0" err="1">
                <a:solidFill>
                  <a:srgbClr val="002060"/>
                </a:solidFill>
                <a:latin typeface="Times New Roman" pitchFamily="18" charset="0"/>
                <a:cs typeface="Times New Roman" pitchFamily="18" charset="0"/>
              </a:rPr>
              <a:t>làm</a:t>
            </a:r>
            <a:r>
              <a:rPr lang="en-US" b="1" dirty="0">
                <a:solidFill>
                  <a:srgbClr val="002060"/>
                </a:solidFill>
                <a:latin typeface="Times New Roman" pitchFamily="18" charset="0"/>
                <a:cs typeface="Times New Roman" pitchFamily="18" charset="0"/>
              </a:rPr>
              <a:t> 4 </a:t>
            </a:r>
            <a:r>
              <a:rPr lang="en-US" b="1" dirty="0" err="1">
                <a:solidFill>
                  <a:srgbClr val="002060"/>
                </a:solidFill>
                <a:latin typeface="Times New Roman" pitchFamily="18" charset="0"/>
                <a:cs typeface="Times New Roman" pitchFamily="18" charset="0"/>
              </a:rPr>
              <a:t>đoạn</a:t>
            </a:r>
            <a:r>
              <a:rPr lang="en-US" b="1" dirty="0">
                <a:solidFill>
                  <a:srgbClr val="002060"/>
                </a:solidFill>
                <a:latin typeface="Times New Roman" pitchFamily="18" charset="0"/>
                <a:cs typeface="Times New Roman" pitchFamily="18" charset="0"/>
              </a:rPr>
              <a:t>: </a:t>
            </a:r>
            <a:br>
              <a:rPr lang="en-US" b="1" dirty="0">
                <a:solidFill>
                  <a:srgbClr val="002060"/>
                </a:solidFill>
                <a:latin typeface="Times New Roman" pitchFamily="18" charset="0"/>
                <a:cs typeface="Times New Roman" pitchFamily="18" charset="0"/>
              </a:rPr>
            </a:br>
            <a:endParaRPr lang="vi-VN" dirty="0"/>
          </a:p>
        </p:txBody>
      </p:sp>
      <p:sp>
        <p:nvSpPr>
          <p:cNvPr id="3" name="Content Placeholder 2"/>
          <p:cNvSpPr>
            <a:spLocks noGrp="1"/>
          </p:cNvSpPr>
          <p:nvPr>
            <p:ph idx="1"/>
          </p:nvPr>
        </p:nvSpPr>
        <p:spPr>
          <a:xfrm>
            <a:off x="467544" y="1700808"/>
            <a:ext cx="8229600" cy="4525963"/>
          </a:xfrm>
        </p:spPr>
        <p:txBody>
          <a:bodyPr>
            <a:normAutofit/>
          </a:bodyPr>
          <a:lstStyle/>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1: </a:t>
            </a:r>
            <a:r>
              <a:rPr lang="en-US" sz="3600" b="1" i="1" dirty="0" err="1">
                <a:solidFill>
                  <a:srgbClr val="008000"/>
                </a:solidFill>
                <a:latin typeface="Times New Roman" pitchFamily="18" charset="0"/>
                <a:cs typeface="Times New Roman" pitchFamily="18" charset="0"/>
              </a:rPr>
              <a:t>Từ</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đầu</a:t>
            </a:r>
            <a:r>
              <a:rPr lang="en-US" sz="3600" b="1" dirty="0">
                <a:solidFill>
                  <a:srgbClr val="008000"/>
                </a:solidFill>
                <a:latin typeface="Times New Roman" pitchFamily="18" charset="0"/>
                <a:cs typeface="Times New Roman" pitchFamily="18" charset="0"/>
              </a:rPr>
              <a:t>…</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dân</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lành</a:t>
            </a:r>
            <a:r>
              <a:rPr lang="en-US" sz="3600" b="1" i="1" dirty="0">
                <a:solidFill>
                  <a:srgbClr val="008000"/>
                </a:solidFill>
                <a:latin typeface="Times New Roman" pitchFamily="18" charset="0"/>
                <a:cs typeface="Times New Roman" pitchFamily="18" charset="0"/>
              </a:rPr>
              <a:t>.</a:t>
            </a:r>
            <a:endParaRPr lang="en-US" sz="3600" b="1" dirty="0">
              <a:solidFill>
                <a:srgbClr val="008000"/>
              </a:solidFill>
              <a:latin typeface="Times New Roman" pitchFamily="18" charset="0"/>
              <a:cs typeface="Times New Roman" pitchFamily="18" charset="0"/>
            </a:endParaRP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2: </a:t>
            </a:r>
            <a:r>
              <a:rPr lang="en-US" sz="3600" b="1" i="1" dirty="0" err="1">
                <a:solidFill>
                  <a:srgbClr val="008000"/>
                </a:solidFill>
                <a:latin typeface="Times New Roman" pitchFamily="18" charset="0"/>
                <a:cs typeface="Times New Roman" pitchFamily="18" charset="0"/>
              </a:rPr>
              <a:t>Một</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hôm</a:t>
            </a:r>
            <a:r>
              <a:rPr lang="en-US" sz="3600" b="1" dirty="0">
                <a:solidFill>
                  <a:srgbClr val="008000"/>
                </a:solidFill>
                <a:latin typeface="Times New Roman" pitchFamily="18" charset="0"/>
                <a:cs typeface="Times New Roman" pitchFamily="18" charset="0"/>
              </a:rPr>
              <a:t>…</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đại</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phong</a:t>
            </a:r>
            <a:r>
              <a:rPr lang="en-US" sz="3600" b="1" i="1" dirty="0">
                <a:solidFill>
                  <a:srgbClr val="008000"/>
                </a:solidFill>
                <a:latin typeface="Times New Roman" pitchFamily="18" charset="0"/>
                <a:cs typeface="Times New Roman" pitchFamily="18" charset="0"/>
              </a:rPr>
              <a:t>.</a:t>
            </a: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3 </a:t>
            </a:r>
            <a:r>
              <a:rPr lang="en-US" sz="3600" b="1" i="1" dirty="0" err="1">
                <a:solidFill>
                  <a:srgbClr val="008000"/>
                </a:solidFill>
                <a:latin typeface="Times New Roman" pitchFamily="18" charset="0"/>
                <a:cs typeface="Times New Roman" pitchFamily="18" charset="0"/>
              </a:rPr>
              <a:t>Bữa</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ấy</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khó</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tiêu</a:t>
            </a:r>
            <a:r>
              <a:rPr lang="en-US" sz="3600" b="1" i="1" dirty="0">
                <a:solidFill>
                  <a:srgbClr val="008000"/>
                </a:solidFill>
                <a:latin typeface="Times New Roman" pitchFamily="18" charset="0"/>
                <a:cs typeface="Times New Roman" pitchFamily="18" charset="0"/>
              </a:rPr>
              <a:t>.</a:t>
            </a: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4: </a:t>
            </a:r>
            <a:r>
              <a:rPr lang="en-US" sz="3600" b="1" i="1" dirty="0" err="1">
                <a:solidFill>
                  <a:srgbClr val="008000"/>
                </a:solidFill>
                <a:latin typeface="Times New Roman" pitchFamily="18" charset="0"/>
                <a:cs typeface="Times New Roman" pitchFamily="18" charset="0"/>
              </a:rPr>
              <a:t>Còn</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lại</a:t>
            </a:r>
            <a:r>
              <a:rPr lang="en-US" sz="3600" b="1" dirty="0">
                <a:solidFill>
                  <a:srgbClr val="008000"/>
                </a:solidFill>
                <a:latin typeface="Times New Roman" pitchFamily="18" charset="0"/>
                <a:cs typeface="Times New Roman" pitchFamily="18" charset="0"/>
              </a:rPr>
              <a:t>.</a:t>
            </a:r>
          </a:p>
          <a:p>
            <a:pPr marL="0" indent="0">
              <a:buNone/>
            </a:pPr>
            <a:endParaRPr lang="vi-VN"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5560">
            <a:off x="5940156" y="4365104"/>
            <a:ext cx="2828131" cy="2396083"/>
          </a:xfrm>
          <a:prstGeom prst="rect">
            <a:avLst/>
          </a:prstGeom>
        </p:spPr>
      </p:pic>
    </p:spTree>
    <p:extLst>
      <p:ext uri="{BB962C8B-B14F-4D97-AF65-F5344CB8AC3E}">
        <p14:creationId xmlns:p14="http://schemas.microsoft.com/office/powerpoint/2010/main" val="3251876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20"/>
            <a:ext cx="82296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0"/>
            <a:ext cx="8229600" cy="6858000"/>
          </a:xfrm>
        </p:spPr>
        <p:txBody>
          <a:bodyPr>
            <a:noAutofit/>
          </a:bodyPr>
          <a:lstStyle/>
          <a:p>
            <a:pPr marL="0" indent="0" algn="ctr">
              <a:buNone/>
            </a:pPr>
            <a:r>
              <a:rPr lang="vi-VN" sz="1600" b="1" dirty="0">
                <a:solidFill>
                  <a:srgbClr val="FF0000"/>
                </a:solidFill>
                <a:effectLst>
                  <a:outerShdw blurRad="38100" dist="38100" dir="2700000" algn="tl">
                    <a:srgbClr val="000000">
                      <a:alpha val="43137"/>
                    </a:srgbClr>
                  </a:outerShdw>
                </a:effectLst>
              </a:rPr>
              <a:t>Ăn "mầm đá</a:t>
            </a:r>
            <a:r>
              <a:rPr lang="vi-VN" sz="1600" b="1" dirty="0" smtClean="0">
                <a:solidFill>
                  <a:srgbClr val="FF0000"/>
                </a:solidFill>
                <a:effectLst>
                  <a:outerShdw blurRad="38100" dist="38100" dir="2700000" algn="tl">
                    <a:srgbClr val="000000">
                      <a:alpha val="43137"/>
                    </a:srgbClr>
                  </a:outerShdw>
                </a:effectLst>
              </a:rPr>
              <a:t>"</a:t>
            </a:r>
          </a:p>
          <a:p>
            <a:pPr marL="0" indent="0">
              <a:buNone/>
            </a:pPr>
            <a:r>
              <a:rPr lang="vi-VN" sz="1300" b="1" dirty="0" smtClean="0"/>
              <a:t>         Tương truyền vào thời vua Lê - chúa Trịnh có ông Trạng Quỳnh là người rất thông minh. Trạng thường dùng lối nói hài hước hoặc những cách độc đáo để châm biếm thói xấu của vua chúa, quan lại và bênh vực dân lành.</a:t>
            </a:r>
          </a:p>
          <a:p>
            <a:pPr marL="0" indent="0">
              <a:buNone/>
            </a:pPr>
            <a:r>
              <a:rPr lang="vi-VN" sz="1300" b="1" dirty="0" smtClean="0"/>
              <a:t>           </a:t>
            </a:r>
            <a:r>
              <a:rPr lang="vi-VN" sz="1300" b="1" dirty="0"/>
              <a:t>Một hôm, Trạng túc trực trong phủ chúa. Chúa bảo</a:t>
            </a:r>
            <a:r>
              <a:rPr lang="vi-VN" sz="1300" b="1" dirty="0" smtClean="0"/>
              <a:t>:</a:t>
            </a:r>
            <a:endParaRPr lang="vi-VN" sz="1300" b="1" dirty="0"/>
          </a:p>
          <a:p>
            <a:pPr marL="0" indent="0">
              <a:buNone/>
            </a:pPr>
            <a:r>
              <a:rPr lang="vi-VN" sz="1300" b="1" dirty="0"/>
              <a:t>- Ta ăn đủ của ngon vật lạ trên đời mà vẫn không thấy ngon miệng. Ngươi có biết thứ gì ngon thì mách cho ta</a:t>
            </a:r>
            <a:r>
              <a:rPr lang="vi-VN" sz="1300" b="1" dirty="0" smtClean="0"/>
              <a:t>.</a:t>
            </a:r>
            <a:endParaRPr lang="vi-VN" sz="1300" b="1" dirty="0"/>
          </a:p>
          <a:p>
            <a:pPr marL="0" indent="0">
              <a:buNone/>
            </a:pPr>
            <a:r>
              <a:rPr lang="vi-VN" sz="1300" b="1" dirty="0"/>
              <a:t>   Trạng </a:t>
            </a:r>
            <a:r>
              <a:rPr lang="vi-VN" sz="1300" b="1" dirty="0" smtClean="0"/>
              <a:t>bẩm</a:t>
            </a:r>
            <a:endParaRPr lang="vi-VN" sz="1300" b="1" dirty="0"/>
          </a:p>
          <a:p>
            <a:pPr marL="0" indent="0">
              <a:buNone/>
            </a:pPr>
            <a:r>
              <a:rPr lang="vi-VN" sz="1300" b="1" dirty="0"/>
              <a:t>- Chúa đã xơi "mầm đá" chưa ạ</a:t>
            </a:r>
            <a:r>
              <a:rPr lang="vi-VN" sz="1300" b="1" dirty="0" smtClean="0"/>
              <a:t>?</a:t>
            </a:r>
            <a:endParaRPr lang="vi-VN" sz="1300" b="1" dirty="0"/>
          </a:p>
          <a:p>
            <a:pPr marL="0" indent="0">
              <a:buNone/>
            </a:pPr>
            <a:r>
              <a:rPr lang="vi-VN" sz="1300" b="1" dirty="0"/>
              <a:t>        Nghe có món lạ, chúa bèn sai Trạng dâng lên. Trạng Quỳnh cho người đi lấy đá đem về ninh, còn mình thì về nhà kiếm một lọ tương thật ngon đem giấu trong phủ chúa. Lọ tương được bịt thật kĩ, ngoài đề hai chữ "đại phong</a:t>
            </a:r>
            <a:r>
              <a:rPr lang="vi-VN" sz="1300" b="1" dirty="0" smtClean="0"/>
              <a:t>".</a:t>
            </a:r>
            <a:endParaRPr lang="vi-VN" sz="1300" b="1" dirty="0"/>
          </a:p>
          <a:p>
            <a:pPr marL="0" indent="0">
              <a:buNone/>
            </a:pPr>
            <a:r>
              <a:rPr lang="vi-VN" sz="1300" b="1" dirty="0"/>
              <a:t>         Bữa ấy, chúa đợi món "mầm đá" đã quá bữa, thấy đói bụng bèn hỏi</a:t>
            </a:r>
            <a:r>
              <a:rPr lang="vi-VN" sz="1300" b="1" dirty="0" smtClean="0"/>
              <a:t>:</a:t>
            </a:r>
            <a:endParaRPr lang="vi-VN" sz="1300" b="1" dirty="0"/>
          </a:p>
          <a:p>
            <a:pPr marL="0" indent="0">
              <a:buNone/>
            </a:pPr>
            <a:r>
              <a:rPr lang="vi-VN" sz="1300" b="1" dirty="0"/>
              <a:t>- "Mầm đá" đã chín chưa</a:t>
            </a:r>
            <a:r>
              <a:rPr lang="vi-VN" sz="1300" b="1" dirty="0" smtClean="0"/>
              <a:t>?</a:t>
            </a:r>
            <a:endParaRPr lang="vi-VN" sz="1300" b="1" dirty="0"/>
          </a:p>
          <a:p>
            <a:pPr marL="0" indent="0">
              <a:buNone/>
            </a:pPr>
            <a:r>
              <a:rPr lang="vi-VN" sz="1300" b="1" dirty="0"/>
              <a:t>   </a:t>
            </a:r>
            <a:r>
              <a:rPr lang="vi-VN" sz="1300" b="1" dirty="0" smtClean="0"/>
              <a:t>Trạ</a:t>
            </a:r>
            <a:r>
              <a:rPr lang="en-US" sz="1300" b="1" dirty="0" smtClean="0">
                <a:latin typeface="Arial Black" panose="020B0A04020102020204" pitchFamily="34" charset="0"/>
              </a:rPr>
              <a:t>n</a:t>
            </a:r>
            <a:r>
              <a:rPr lang="vi-VN" sz="1300" b="1" dirty="0" smtClean="0"/>
              <a:t>g </a:t>
            </a:r>
            <a:r>
              <a:rPr lang="vi-VN" sz="1300" b="1" dirty="0"/>
              <a:t>đáp</a:t>
            </a:r>
            <a:r>
              <a:rPr lang="vi-VN" sz="1300" b="1" dirty="0" smtClean="0"/>
              <a:t>:</a:t>
            </a:r>
            <a:endParaRPr lang="vi-VN" sz="1300" b="1" dirty="0"/>
          </a:p>
          <a:p>
            <a:pPr marL="0" indent="0">
              <a:buNone/>
            </a:pPr>
            <a:r>
              <a:rPr lang="vi-VN" sz="1300" b="1" dirty="0"/>
              <a:t>- Dạ, chưa ạ</a:t>
            </a:r>
            <a:r>
              <a:rPr lang="vi-VN" sz="1300" b="1" dirty="0" smtClean="0"/>
              <a:t>.</a:t>
            </a:r>
            <a:endParaRPr lang="vi-VN" sz="1300" b="1" dirty="0"/>
          </a:p>
          <a:p>
            <a:pPr marL="0" indent="0">
              <a:buNone/>
            </a:pPr>
            <a:r>
              <a:rPr lang="vi-VN" sz="1300" b="1" dirty="0"/>
              <a:t>   Chốc chốc, đói quá, chúa lại hỏi, Trạng lại tâu</a:t>
            </a:r>
            <a:r>
              <a:rPr lang="vi-VN" sz="1300" b="1" dirty="0" smtClean="0"/>
              <a:t>:</a:t>
            </a:r>
            <a:endParaRPr lang="vi-VN" sz="1300" b="1" dirty="0"/>
          </a:p>
          <a:p>
            <a:pPr marL="0" indent="0">
              <a:buNone/>
            </a:pPr>
            <a:r>
              <a:rPr lang="vi-VN" sz="1300" b="1" dirty="0"/>
              <a:t>- Thứ ấy phải ninh thật kĩ, không thì khó tiêu</a:t>
            </a:r>
            <a:r>
              <a:rPr lang="vi-VN" sz="1300" b="1" dirty="0" smtClean="0"/>
              <a:t>.</a:t>
            </a:r>
            <a:endParaRPr lang="vi-VN" sz="1300" b="1" dirty="0"/>
          </a:p>
          <a:p>
            <a:pPr marL="0" indent="0">
              <a:buNone/>
            </a:pPr>
            <a:r>
              <a:rPr lang="vi-VN" sz="1300" b="1" dirty="0"/>
              <a:t>         Đã khuya, chúa lại hỏi. Trạng Quỳnh biết chúa đã đói lả, mới tâu</a:t>
            </a:r>
            <a:r>
              <a:rPr lang="vi-VN" sz="1300" b="1" dirty="0" smtClean="0"/>
              <a:t>:</a:t>
            </a:r>
            <a:endParaRPr lang="vi-VN" sz="1300" b="1" dirty="0"/>
          </a:p>
          <a:p>
            <a:pPr marL="0" indent="0">
              <a:buNone/>
            </a:pPr>
            <a:r>
              <a:rPr lang="vi-VN" sz="1300" b="1" dirty="0"/>
              <a:t>- Xin chúa hãy xơi tạm vài thứ dã vị này, còn "mầm đá" thần xin dâng sau</a:t>
            </a:r>
            <a:r>
              <a:rPr lang="vi-VN" sz="1300" b="1" dirty="0" smtClean="0"/>
              <a:t>.</a:t>
            </a:r>
            <a:endParaRPr lang="vi-VN" sz="1300" b="1" dirty="0"/>
          </a:p>
          <a:p>
            <a:pPr marL="0" indent="0">
              <a:buNone/>
            </a:pPr>
            <a:r>
              <a:rPr lang="vi-VN" sz="1300" b="1" dirty="0"/>
              <a:t>       Rồi Trạng truyền dọn cơm với tương lên. Chúa đang đói lên ăn rất ngon miệng. Thấy chiếc lọ đề hai chữ "đại phong", chúa lấy làm lạ, bèn hỏi</a:t>
            </a:r>
            <a:r>
              <a:rPr lang="vi-VN" sz="1300" b="1" dirty="0" smtClean="0"/>
              <a:t>:</a:t>
            </a:r>
            <a:endParaRPr lang="vi-VN" sz="1300" b="1" dirty="0"/>
          </a:p>
          <a:p>
            <a:pPr marL="0" indent="0">
              <a:buNone/>
            </a:pPr>
            <a:r>
              <a:rPr lang="vi-VN" sz="1300" b="1" dirty="0"/>
              <a:t>- Mắm "đại phong" là mắm gì mà ngon thế</a:t>
            </a:r>
            <a:r>
              <a:rPr lang="vi-VN" sz="1300" b="1" dirty="0" smtClean="0"/>
              <a:t>?</a:t>
            </a:r>
            <a:endParaRPr lang="vi-VN" sz="1300" b="1" dirty="0"/>
          </a:p>
          <a:p>
            <a:pPr marL="0" indent="0">
              <a:buNone/>
            </a:pPr>
            <a:r>
              <a:rPr lang="vi-VN" sz="1300" b="1" dirty="0"/>
              <a:t>- Bẩm, là tương ạ</a:t>
            </a:r>
            <a:r>
              <a:rPr lang="vi-VN" sz="1300" b="1" dirty="0" smtClean="0"/>
              <a:t>!</a:t>
            </a:r>
            <a:endParaRPr lang="vi-VN" sz="1300" b="1" dirty="0"/>
          </a:p>
          <a:p>
            <a:pPr marL="0" indent="0">
              <a:buNone/>
            </a:pPr>
            <a:r>
              <a:rPr lang="vi-VN" sz="1300" b="1" dirty="0"/>
              <a:t>- Vậy ngươi đề hai chữ "đại phong" là nghĩa làm sao</a:t>
            </a:r>
            <a:r>
              <a:rPr lang="vi-VN" sz="1300" b="1" dirty="0" smtClean="0"/>
              <a:t>?</a:t>
            </a:r>
            <a:endParaRPr lang="vi-VN" sz="1300" b="1" dirty="0"/>
          </a:p>
          <a:p>
            <a:pPr marL="0" indent="0">
              <a:buNone/>
            </a:pPr>
            <a:r>
              <a:rPr lang="vi-VN" sz="1300" b="1" dirty="0"/>
              <a:t>- Bẩm, "đại phong" là gió lớn. Gió lớn thì đổ chùa, đổ chùa thì tượng lo, tượng lo là lọ tương ạ</a:t>
            </a:r>
            <a:r>
              <a:rPr lang="vi-VN" sz="1300" b="1" dirty="0" smtClean="0"/>
              <a:t>.</a:t>
            </a:r>
            <a:endParaRPr lang="vi-VN" sz="1300" b="1" dirty="0"/>
          </a:p>
          <a:p>
            <a:pPr marL="0" indent="0">
              <a:buNone/>
            </a:pPr>
            <a:r>
              <a:rPr lang="vi-VN" sz="1300" b="1" dirty="0"/>
              <a:t>   Chúa bật cười</a:t>
            </a:r>
            <a:r>
              <a:rPr lang="vi-VN" sz="1300" b="1" dirty="0" smtClean="0"/>
              <a:t>:</a:t>
            </a:r>
            <a:endParaRPr lang="vi-VN" sz="1300" b="1" dirty="0"/>
          </a:p>
          <a:p>
            <a:pPr marL="0" indent="0">
              <a:buNone/>
            </a:pPr>
            <a:r>
              <a:rPr lang="vi-VN" sz="1300" b="1" dirty="0"/>
              <a:t>- Lâu nay ta không ăn, quên cả vị. Sao tương ngon thế</a:t>
            </a:r>
            <a:r>
              <a:rPr lang="vi-VN" sz="1300" b="1" dirty="0" smtClean="0"/>
              <a:t>?</a:t>
            </a:r>
            <a:endParaRPr lang="vi-VN" sz="1300" b="1" dirty="0"/>
          </a:p>
          <a:p>
            <a:pPr marL="0" indent="0">
              <a:buNone/>
            </a:pPr>
            <a:r>
              <a:rPr lang="vi-VN" sz="1300" b="1" dirty="0"/>
              <a:t>- Bẩm chúa, lúc đói, ăn cơm muối cũng ngon, no thì chẳng có gì vừa miệng đâu ạ</a:t>
            </a:r>
            <a:r>
              <a:rPr lang="vi-VN" sz="1300" b="1" dirty="0" smtClean="0"/>
              <a:t>.</a:t>
            </a:r>
            <a:endParaRPr lang="vi-VN" sz="1300" b="1" dirty="0"/>
          </a:p>
          <a:p>
            <a:pPr marL="0" indent="0">
              <a:buNone/>
            </a:pPr>
            <a:r>
              <a:rPr lang="vi-VN" sz="1300" b="1" dirty="0"/>
              <a:t>TRUYỆN DÂN GIAN </a:t>
            </a:r>
            <a:r>
              <a:rPr lang="vi-VN" sz="1300" b="1" dirty="0" smtClean="0"/>
              <a:t>VIỆT </a:t>
            </a:r>
            <a:r>
              <a:rPr lang="vi-VN" sz="1300" b="1" dirty="0"/>
              <a:t>NAM</a:t>
            </a:r>
          </a:p>
          <a:p>
            <a:endParaRPr lang="vi-VN" sz="13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708920"/>
            <a:ext cx="2156767" cy="154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7"/>
            <a:ext cx="1481285" cy="106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797152"/>
            <a:ext cx="140515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375" y="836712"/>
            <a:ext cx="1782389" cy="127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877" y="2722264"/>
            <a:ext cx="21574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6460">
            <a:off x="8388423" y="62778"/>
            <a:ext cx="9509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94407">
            <a:off x="8001861" y="5157192"/>
            <a:ext cx="1724035" cy="180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7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anim calcmode="lin" valueType="num">
                                      <p:cBhvr>
                                        <p:cTn id="6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1000"/>
                                        <p:tgtEl>
                                          <p:spTgt spid="3">
                                            <p:txEl>
                                              <p:pRg st="12" end="12"/>
                                            </p:txEl>
                                          </p:spTgt>
                                        </p:tgtEl>
                                      </p:cBhvr>
                                    </p:animEffect>
                                    <p:anim calcmode="lin" valueType="num">
                                      <p:cBhvr>
                                        <p:cTn id="6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fade">
                                      <p:cBhvr>
                                        <p:cTn id="75" dur="1000"/>
                                        <p:tgtEl>
                                          <p:spTgt spid="3">
                                            <p:txEl>
                                              <p:pRg st="14" end="14"/>
                                            </p:txEl>
                                          </p:spTgt>
                                        </p:tgtEl>
                                      </p:cBhvr>
                                    </p:animEffect>
                                    <p:anim calcmode="lin" valueType="num">
                                      <p:cBhvr>
                                        <p:cTn id="7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fade">
                                      <p:cBhvr>
                                        <p:cTn id="80" dur="1000"/>
                                        <p:tgtEl>
                                          <p:spTgt spid="3">
                                            <p:txEl>
                                              <p:pRg st="15" end="15"/>
                                            </p:txEl>
                                          </p:spTgt>
                                        </p:tgtEl>
                                      </p:cBhvr>
                                    </p:animEffect>
                                    <p:anim calcmode="lin" valueType="num">
                                      <p:cBhvr>
                                        <p:cTn id="8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fade">
                                      <p:cBhvr>
                                        <p:cTn id="85" dur="1000"/>
                                        <p:tgtEl>
                                          <p:spTgt spid="3">
                                            <p:txEl>
                                              <p:pRg st="16" end="16"/>
                                            </p:txEl>
                                          </p:spTgt>
                                        </p:tgtEl>
                                      </p:cBhvr>
                                    </p:animEffect>
                                    <p:anim calcmode="lin" valueType="num">
                                      <p:cBhvr>
                                        <p:cTn id="8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
                                            <p:txEl>
                                              <p:pRg st="17" end="17"/>
                                            </p:txEl>
                                          </p:spTgt>
                                        </p:tgtEl>
                                        <p:attrNameLst>
                                          <p:attrName>style.visibility</p:attrName>
                                        </p:attrNameLst>
                                      </p:cBhvr>
                                      <p:to>
                                        <p:strVal val="visible"/>
                                      </p:to>
                                    </p:set>
                                    <p:animEffect transition="in" filter="fade">
                                      <p:cBhvr>
                                        <p:cTn id="90" dur="1000"/>
                                        <p:tgtEl>
                                          <p:spTgt spid="3">
                                            <p:txEl>
                                              <p:pRg st="17" end="17"/>
                                            </p:txEl>
                                          </p:spTgt>
                                        </p:tgtEl>
                                      </p:cBhvr>
                                    </p:animEffect>
                                    <p:anim calcmode="lin" valueType="num">
                                      <p:cBhvr>
                                        <p:cTn id="9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Effect transition="in" filter="fade">
                                      <p:cBhvr>
                                        <p:cTn id="95" dur="1000"/>
                                        <p:tgtEl>
                                          <p:spTgt spid="3">
                                            <p:txEl>
                                              <p:pRg st="18" end="18"/>
                                            </p:txEl>
                                          </p:spTgt>
                                        </p:tgtEl>
                                      </p:cBhvr>
                                    </p:animEffect>
                                    <p:anim calcmode="lin" valueType="num">
                                      <p:cBhvr>
                                        <p:cTn id="9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
                                            <p:txEl>
                                              <p:pRg st="19" end="19"/>
                                            </p:txEl>
                                          </p:spTgt>
                                        </p:tgtEl>
                                        <p:attrNameLst>
                                          <p:attrName>style.visibility</p:attrName>
                                        </p:attrNameLst>
                                      </p:cBhvr>
                                      <p:to>
                                        <p:strVal val="visible"/>
                                      </p:to>
                                    </p:set>
                                    <p:animEffect transition="in" filter="fade">
                                      <p:cBhvr>
                                        <p:cTn id="100" dur="1000"/>
                                        <p:tgtEl>
                                          <p:spTgt spid="3">
                                            <p:txEl>
                                              <p:pRg st="19" end="19"/>
                                            </p:txEl>
                                          </p:spTgt>
                                        </p:tgtEl>
                                      </p:cBhvr>
                                    </p:animEffect>
                                    <p:anim calcmode="lin" valueType="num">
                                      <p:cBhvr>
                                        <p:cTn id="10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
                                            <p:txEl>
                                              <p:pRg st="20" end="20"/>
                                            </p:txEl>
                                          </p:spTgt>
                                        </p:tgtEl>
                                        <p:attrNameLst>
                                          <p:attrName>style.visibility</p:attrName>
                                        </p:attrNameLst>
                                      </p:cBhvr>
                                      <p:to>
                                        <p:strVal val="visible"/>
                                      </p:to>
                                    </p:set>
                                    <p:animEffect transition="in" filter="fade">
                                      <p:cBhvr>
                                        <p:cTn id="105" dur="1000"/>
                                        <p:tgtEl>
                                          <p:spTgt spid="3">
                                            <p:txEl>
                                              <p:pRg st="20" end="20"/>
                                            </p:txEl>
                                          </p:spTgt>
                                        </p:tgtEl>
                                      </p:cBhvr>
                                    </p:animEffect>
                                    <p:anim calcmode="lin" valueType="num">
                                      <p:cBhvr>
                                        <p:cTn id="106"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
                                            <p:txEl>
                                              <p:pRg st="21" end="21"/>
                                            </p:txEl>
                                          </p:spTgt>
                                        </p:tgtEl>
                                        <p:attrNameLst>
                                          <p:attrName>style.visibility</p:attrName>
                                        </p:attrNameLst>
                                      </p:cBhvr>
                                      <p:to>
                                        <p:strVal val="visible"/>
                                      </p:to>
                                    </p:set>
                                    <p:animEffect transition="in" filter="fade">
                                      <p:cBhvr>
                                        <p:cTn id="110" dur="1000"/>
                                        <p:tgtEl>
                                          <p:spTgt spid="3">
                                            <p:txEl>
                                              <p:pRg st="21" end="21"/>
                                            </p:txEl>
                                          </p:spTgt>
                                        </p:tgtEl>
                                      </p:cBhvr>
                                    </p:animEffect>
                                    <p:anim calcmode="lin" valueType="num">
                                      <p:cBhvr>
                                        <p:cTn id="111"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21" end="21"/>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3">
                                            <p:txEl>
                                              <p:pRg st="22" end="22"/>
                                            </p:txEl>
                                          </p:spTgt>
                                        </p:tgtEl>
                                        <p:attrNameLst>
                                          <p:attrName>style.visibility</p:attrName>
                                        </p:attrNameLst>
                                      </p:cBhvr>
                                      <p:to>
                                        <p:strVal val="visible"/>
                                      </p:to>
                                    </p:set>
                                    <p:animEffect transition="in" filter="fade">
                                      <p:cBhvr>
                                        <p:cTn id="115" dur="1000"/>
                                        <p:tgtEl>
                                          <p:spTgt spid="3">
                                            <p:txEl>
                                              <p:pRg st="22" end="22"/>
                                            </p:txEl>
                                          </p:spTgt>
                                        </p:tgtEl>
                                      </p:cBhvr>
                                    </p:animEffect>
                                    <p:anim calcmode="lin" valueType="num">
                                      <p:cBhvr>
                                        <p:cTn id="116"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3">
                                            <p:txEl>
                                              <p:pRg st="23" end="23"/>
                                            </p:txEl>
                                          </p:spTgt>
                                        </p:tgtEl>
                                        <p:attrNameLst>
                                          <p:attrName>style.visibility</p:attrName>
                                        </p:attrNameLst>
                                      </p:cBhvr>
                                      <p:to>
                                        <p:strVal val="visible"/>
                                      </p:to>
                                    </p:set>
                                    <p:animEffect transition="in" filter="fade">
                                      <p:cBhvr>
                                        <p:cTn id="120" dur="1000"/>
                                        <p:tgtEl>
                                          <p:spTgt spid="3">
                                            <p:txEl>
                                              <p:pRg st="23" end="23"/>
                                            </p:txEl>
                                          </p:spTgt>
                                        </p:tgtEl>
                                      </p:cBhvr>
                                    </p:animEffect>
                                    <p:anim calcmode="lin" valueType="num">
                                      <p:cBhvr>
                                        <p:cTn id="121"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22"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gtbrd013a">
            <a:extLst>
              <a:ext uri="{FF2B5EF4-FFF2-40B4-BE49-F238E27FC236}">
                <a16:creationId xmlns:a16="http://schemas.microsoft.com/office/drawing/2014/main" id="{CB5CBEFF-38D6-4376-B1E9-E87568A6BF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8915400"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ubtitle 2">
            <a:extLst>
              <a:ext uri="{FF2B5EF4-FFF2-40B4-BE49-F238E27FC236}">
                <a16:creationId xmlns:a16="http://schemas.microsoft.com/office/drawing/2014/main" id="{30F15E62-0DC1-4366-B899-1780AC803005}"/>
              </a:ext>
            </a:extLst>
          </p:cNvPr>
          <p:cNvSpPr txBox="1">
            <a:spLocks/>
          </p:cNvSpPr>
          <p:nvPr/>
        </p:nvSpPr>
        <p:spPr bwMode="auto">
          <a:xfrm>
            <a:off x="1912938" y="2649538"/>
            <a:ext cx="5780087" cy="91757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en-US" altLang="en-US" sz="6553" b="1" dirty="0" err="1">
                <a:solidFill>
                  <a:srgbClr val="0000CC"/>
                </a:solidFill>
                <a:latin typeface="Times New Roman" panose="02020603050405020304" pitchFamily="18" charset="0"/>
                <a:cs typeface="Times New Roman" panose="02020603050405020304" pitchFamily="18" charset="0"/>
              </a:rPr>
              <a:t>II.Tìm</a:t>
            </a:r>
            <a:r>
              <a:rPr lang="en-US" altLang="en-US" sz="6553" b="1" dirty="0">
                <a:solidFill>
                  <a:srgbClr val="0000CC"/>
                </a:solidFill>
                <a:latin typeface="Times New Roman" panose="02020603050405020304" pitchFamily="18" charset="0"/>
                <a:cs typeface="Times New Roman" panose="02020603050405020304" pitchFamily="18" charset="0"/>
              </a:rPr>
              <a:t> </a:t>
            </a:r>
            <a:r>
              <a:rPr lang="en-US" altLang="en-US" sz="6553" b="1" dirty="0" err="1">
                <a:solidFill>
                  <a:srgbClr val="0000CC"/>
                </a:solidFill>
                <a:latin typeface="Times New Roman" panose="02020603050405020304" pitchFamily="18" charset="0"/>
                <a:cs typeface="Times New Roman" panose="02020603050405020304" pitchFamily="18" charset="0"/>
              </a:rPr>
              <a:t>hiểu</a:t>
            </a:r>
            <a:r>
              <a:rPr lang="en-US" altLang="en-US" sz="6553" b="1" dirty="0">
                <a:solidFill>
                  <a:srgbClr val="0000CC"/>
                </a:solidFill>
                <a:latin typeface="Times New Roman" panose="02020603050405020304" pitchFamily="18" charset="0"/>
                <a:cs typeface="Times New Roman" panose="02020603050405020304" pitchFamily="18" charset="0"/>
              </a:rPr>
              <a:t> </a:t>
            </a:r>
            <a:r>
              <a:rPr lang="en-US" altLang="en-US" sz="6553" b="1" dirty="0" err="1">
                <a:solidFill>
                  <a:srgbClr val="0000CC"/>
                </a:solidFill>
                <a:latin typeface="Times New Roman" panose="02020603050405020304" pitchFamily="18" charset="0"/>
                <a:cs typeface="Times New Roman" panose="02020603050405020304" pitchFamily="18" charset="0"/>
              </a:rPr>
              <a:t>bài</a:t>
            </a:r>
            <a:endParaRPr lang="en-US" altLang="en-US" sz="6553"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36391" cy="4525963"/>
          </a:xfrm>
        </p:spPr>
        <p:txBody>
          <a:bodyPr>
            <a:normAutofit lnSpcReduction="10000"/>
          </a:bodyPr>
          <a:lstStyle/>
          <a:p>
            <a:pPr marL="0" indent="0">
              <a:buNone/>
            </a:pPr>
            <a:r>
              <a:rPr lang="en-US" sz="4000"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marL="0" indent="0">
              <a:buNone/>
            </a:pP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Truyện kể dưới thời đại nào?</a:t>
            </a:r>
          </a:p>
          <a:p>
            <a:pPr marL="0" indent="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Khoanh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a:t>
            </a:r>
          </a:p>
          <a:p>
            <a:pPr marL="0" indent="0">
              <a:buNone/>
            </a:pPr>
            <a:r>
              <a:rPr lang="vi-VN" sz="4400" dirty="0">
                <a:latin typeface="Times New Roman" pitchFamily="18" charset="0"/>
                <a:cs typeface="Times New Roman" pitchFamily="18" charset="0"/>
              </a:rPr>
              <a:t>         A.Thời vua Lê - chúa Trịnh</a:t>
            </a:r>
            <a:br>
              <a:rPr lang="vi-VN" sz="4400" dirty="0">
                <a:latin typeface="Times New Roman" pitchFamily="18" charset="0"/>
                <a:cs typeface="Times New Roman" pitchFamily="18" charset="0"/>
              </a:rPr>
            </a:br>
            <a:r>
              <a:rPr lang="vi-VN" sz="4400" dirty="0">
                <a:latin typeface="Times New Roman" pitchFamily="18" charset="0"/>
                <a:cs typeface="Times New Roman" pitchFamily="18" charset="0"/>
              </a:rPr>
              <a:t>         B.Triều đại Nguyễn Ánh</a:t>
            </a:r>
            <a:br>
              <a:rPr lang="vi-VN" sz="4400" dirty="0">
                <a:latin typeface="Times New Roman" pitchFamily="18" charset="0"/>
                <a:cs typeface="Times New Roman" pitchFamily="18" charset="0"/>
              </a:rPr>
            </a:br>
            <a:r>
              <a:rPr lang="vi-VN" sz="4400" dirty="0">
                <a:latin typeface="Times New Roman" pitchFamily="18" charset="0"/>
                <a:cs typeface="Times New Roman" pitchFamily="18" charset="0"/>
              </a:rPr>
              <a:t>         C.Thời Hồ Quý Ly</a:t>
            </a:r>
            <a:br>
              <a:rPr lang="vi-VN" sz="4400" dirty="0">
                <a:latin typeface="Times New Roman" pitchFamily="18" charset="0"/>
                <a:cs typeface="Times New Roman" pitchFamily="18" charset="0"/>
              </a:rPr>
            </a:br>
            <a:r>
              <a:rPr lang="vi-VN" sz="4400" dirty="0">
                <a:latin typeface="Times New Roman" pitchFamily="18" charset="0"/>
                <a:cs typeface="Times New Roman" pitchFamily="18" charset="0"/>
              </a:rPr>
              <a:t>         D.Thời nhà Nguyễn</a:t>
            </a:r>
          </a:p>
          <a:p>
            <a:pPr marL="0" indent="0">
              <a:buNone/>
            </a:pPr>
            <a:endParaRPr lang="vi-VN" sz="4000" dirty="0">
              <a:latin typeface="Times New Roman" pitchFamily="18" charset="0"/>
              <a:cs typeface="Times New Roman" pitchFamily="18" charset="0"/>
            </a:endParaRPr>
          </a:p>
        </p:txBody>
      </p:sp>
      <p:sp>
        <p:nvSpPr>
          <p:cNvPr id="5" name="Oval 4"/>
          <p:cNvSpPr/>
          <p:nvPr/>
        </p:nvSpPr>
        <p:spPr>
          <a:xfrm>
            <a:off x="971600" y="2276872"/>
            <a:ext cx="115212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itchFamily="18" charset="0"/>
                <a:cs typeface="Times New Roman" pitchFamily="18" charset="0"/>
              </a:rPr>
              <a:t>A</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96888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0"/>
            <a:ext cx="8229600" cy="6009531"/>
          </a:xfrm>
        </p:spPr>
        <p:txBody>
          <a:bodyPr>
            <a:normAutofit/>
          </a:bodyPr>
          <a:lstStyle/>
          <a:p>
            <a:pPr marL="0" indent="0">
              <a:buNone/>
            </a:pPr>
            <a:r>
              <a:rPr lang="en-US" sz="4400" dirty="0">
                <a:latin typeface="+mj-lt"/>
              </a:rPr>
              <a:t>  - </a:t>
            </a:r>
            <a:r>
              <a:rPr lang="vi-VN" sz="4400" dirty="0">
                <a:latin typeface="+mj-lt"/>
              </a:rPr>
              <a:t>Ai là người nổi tiếng thông minh và có tài châm biếm hài hước?</a:t>
            </a:r>
          </a:p>
          <a:p>
            <a:pPr marL="0" indent="0">
              <a:buNone/>
            </a:pPr>
            <a:r>
              <a:rPr lang="vi-VN" sz="4400" dirty="0">
                <a:latin typeface="+mj-lt"/>
              </a:rPr>
              <a:t>A.  Trạng Bùng </a:t>
            </a:r>
            <a:br>
              <a:rPr lang="vi-VN" sz="4400" dirty="0">
                <a:latin typeface="+mj-lt"/>
              </a:rPr>
            </a:br>
            <a:r>
              <a:rPr lang="vi-VN" sz="4400" dirty="0">
                <a:latin typeface="+mj-lt"/>
              </a:rPr>
              <a:t>B.  Trạng Lường</a:t>
            </a:r>
            <a:br>
              <a:rPr lang="vi-VN" sz="4400" dirty="0">
                <a:latin typeface="+mj-lt"/>
              </a:rPr>
            </a:br>
            <a:r>
              <a:rPr lang="vi-VN" sz="4400" dirty="0">
                <a:latin typeface="+mj-lt"/>
              </a:rPr>
              <a:t>C.  Trạng Lợn</a:t>
            </a:r>
            <a:br>
              <a:rPr lang="vi-VN" sz="4400" dirty="0">
                <a:latin typeface="+mj-lt"/>
              </a:rPr>
            </a:br>
            <a:r>
              <a:rPr lang="vi-VN" sz="4400" dirty="0">
                <a:latin typeface="+mj-lt"/>
              </a:rPr>
              <a:t>D. Trạng Quỳnh</a:t>
            </a:r>
          </a:p>
          <a:p>
            <a:pPr marL="0" indent="0">
              <a:buNone/>
            </a:pPr>
            <a:endParaRPr lang="vi-VN" dirty="0"/>
          </a:p>
        </p:txBody>
      </p:sp>
      <p:sp>
        <p:nvSpPr>
          <p:cNvPr id="4" name="Oval 3"/>
          <p:cNvSpPr/>
          <p:nvPr/>
        </p:nvSpPr>
        <p:spPr>
          <a:xfrm>
            <a:off x="395536" y="3789040"/>
            <a:ext cx="1080120" cy="10801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D</a:t>
            </a:r>
          </a:p>
        </p:txBody>
      </p:sp>
    </p:spTree>
    <p:extLst>
      <p:ext uri="{BB962C8B-B14F-4D97-AF65-F5344CB8AC3E}">
        <p14:creationId xmlns:p14="http://schemas.microsoft.com/office/powerpoint/2010/main" val="3612667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7504" y="2491975"/>
            <a:ext cx="324036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Giới thiệu Trạng Quỳnh</a:t>
            </a:r>
          </a:p>
        </p:txBody>
      </p:sp>
      <p:sp>
        <p:nvSpPr>
          <p:cNvPr id="5" name="Rounded Rectangle 4"/>
          <p:cNvSpPr/>
          <p:nvPr/>
        </p:nvSpPr>
        <p:spPr>
          <a:xfrm>
            <a:off x="4980856" y="440668"/>
            <a:ext cx="2880320" cy="93610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mj-lt"/>
              </a:rPr>
              <a:t>Thông minh</a:t>
            </a:r>
          </a:p>
        </p:txBody>
      </p:sp>
      <p:sp>
        <p:nvSpPr>
          <p:cNvPr id="6" name="Rounded Rectangle 5"/>
          <p:cNvSpPr/>
          <p:nvPr/>
        </p:nvSpPr>
        <p:spPr>
          <a:xfrm>
            <a:off x="4980856" y="2167939"/>
            <a:ext cx="4140968"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Thường dùng lời hài hước châm biếm thói xấu của vua chúa và quan lại</a:t>
            </a:r>
          </a:p>
        </p:txBody>
      </p:sp>
      <p:sp>
        <p:nvSpPr>
          <p:cNvPr id="7" name="Rounded Rectangle 6"/>
          <p:cNvSpPr/>
          <p:nvPr/>
        </p:nvSpPr>
        <p:spPr>
          <a:xfrm>
            <a:off x="4980856" y="4653136"/>
            <a:ext cx="396044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Yêu thương dân lành</a:t>
            </a:r>
          </a:p>
        </p:txBody>
      </p:sp>
      <p:cxnSp>
        <p:nvCxnSpPr>
          <p:cNvPr id="9" name="Straight Arrow Connector 8"/>
          <p:cNvCxnSpPr/>
          <p:nvPr/>
        </p:nvCxnSpPr>
        <p:spPr>
          <a:xfrm flipV="1">
            <a:off x="3356248" y="906877"/>
            <a:ext cx="1632992" cy="21953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347864" y="3102199"/>
            <a:ext cx="1641376" cy="2090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3356248" y="3102199"/>
            <a:ext cx="1719808" cy="18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054749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Theme3">
  <a:themeElements>
    <a:clrScheme name="Simple Light">
      <a:dk1>
        <a:srgbClr val="3F4053"/>
      </a:dk1>
      <a:lt1>
        <a:srgbClr val="F2DDD3"/>
      </a:lt1>
      <a:dk2>
        <a:srgbClr val="F29979"/>
      </a:dk2>
      <a:lt2>
        <a:srgbClr val="CF4639"/>
      </a:lt2>
      <a:accent1>
        <a:srgbClr val="99BDD1"/>
      </a:accent1>
      <a:accent2>
        <a:srgbClr val="ABBCA2"/>
      </a:accent2>
      <a:accent3>
        <a:srgbClr val="6F72A6"/>
      </a:accent3>
      <a:accent4>
        <a:srgbClr val="FFEEDE"/>
      </a:accent4>
      <a:accent5>
        <a:srgbClr val="64657E"/>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69DFFE0C-B9A3-4CF9-B978-9C13BF351BC7}" vid="{22E85811-0C6D-4C80-98AF-9BB64435C78C}"/>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1762</Words>
  <Application>Microsoft Office PowerPoint</Application>
  <PresentationFormat>On-screen Show (4:3)</PresentationFormat>
  <Paragraphs>157</Paragraphs>
  <Slides>24</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Aparajita</vt:lpstr>
      <vt:lpstr>Arial</vt:lpstr>
      <vt:lpstr>Arial Black</vt:lpstr>
      <vt:lpstr>Calibri</vt:lpstr>
      <vt:lpstr>Chivo</vt:lpstr>
      <vt:lpstr>Courier New</vt:lpstr>
      <vt:lpstr>Harrington</vt:lpstr>
      <vt:lpstr>Tahoma</vt:lpstr>
      <vt:lpstr>Times New Roman</vt:lpstr>
      <vt:lpstr>Wingdings</vt:lpstr>
      <vt:lpstr>Yeseva One</vt:lpstr>
      <vt:lpstr>Theme3</vt:lpstr>
      <vt:lpstr>1_Default Design</vt:lpstr>
      <vt:lpstr>PowerPoint Presentation</vt:lpstr>
      <vt:lpstr>PowerPoint Presentation</vt:lpstr>
      <vt:lpstr>PowerPoint Presentation</vt:lpstr>
      <vt:lpstr>Bài chia làm 4 đoạn:  </vt:lpstr>
      <vt:lpstr>.</vt:lpstr>
      <vt:lpstr>PowerPoint Presentation</vt:lpstr>
      <vt:lpstr>PowerPoint Presentation</vt:lpstr>
      <vt:lpstr>PowerPoint Presentation</vt:lpstr>
      <vt:lpstr>PowerPoint Presentation</vt:lpstr>
      <vt:lpstr>Đọc thầm đoạn 2 :Trả lời câu hỏi dưới đây</vt:lpstr>
      <vt:lpstr>Đúng ghi (Đ), sai ghi (S) vào ô vuông</vt:lpstr>
      <vt:lpstr>Em có nhận xét gì về Chúa Trịnh</vt:lpstr>
      <vt:lpstr> - Trạng Quỳnh chuẩn bị món ăn cho chúa Trịnh như thế nào? </vt:lpstr>
      <vt:lpstr>PowerPoint Presentation</vt:lpstr>
      <vt:lpstr>-Em có nhận xét gì về Chúa Trịnh</vt:lpstr>
      <vt:lpstr>Chọn từ ngữ thích hợp trong ngoặc đơn điền vào chỗ trống trong câu sau: </vt:lpstr>
      <vt:lpstr>Câu ‘‘Lúc đói ăn cơm muối cũng ngon, no thì chẳng gì vừa miệng’’ Trạng Quỳnh muốn nói điều gì?</vt:lpstr>
      <vt:lpstr>.</vt:lpstr>
      <vt:lpstr>Câu chuyện về ăn mầm đá đã giúp em hiểu được điều gì ?</vt:lpstr>
      <vt:lpstr>PowerPoint Presentation</vt:lpstr>
      <vt:lpstr>PowerPoint Presentation</vt:lpstr>
      <vt:lpstr>PowerPoint Presentation</vt:lpstr>
      <vt:lpstr>PowerPoint Presentation</vt:lpstr>
      <vt:lpstr>THANKS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75</cp:revision>
  <dcterms:created xsi:type="dcterms:W3CDTF">2021-01-06T13:11:07Z</dcterms:created>
  <dcterms:modified xsi:type="dcterms:W3CDTF">2022-05-10T14:50:22Z</dcterms:modified>
</cp:coreProperties>
</file>