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257" r:id="rId6"/>
    <p:sldId id="258" r:id="rId7"/>
    <p:sldId id="261" r:id="rId8"/>
    <p:sldId id="263" r:id="rId9"/>
    <p:sldId id="265" r:id="rId10"/>
    <p:sldId id="267" r:id="rId11"/>
    <p:sldId id="268" r:id="rId12"/>
    <p:sldId id="317" r:id="rId13"/>
    <p:sldId id="270" r:id="rId14"/>
    <p:sldId id="311" r:id="rId15"/>
    <p:sldId id="291" r:id="rId16"/>
    <p:sldId id="312" r:id="rId17"/>
    <p:sldId id="284" r:id="rId18"/>
    <p:sldId id="285" r:id="rId19"/>
    <p:sldId id="286" r:id="rId20"/>
    <p:sldId id="313" r:id="rId21"/>
    <p:sldId id="314" r:id="rId22"/>
    <p:sldId id="315" r:id="rId23"/>
    <p:sldId id="316" r:id="rId24"/>
    <p:sldId id="301" r:id="rId25"/>
    <p:sldId id="303" r:id="rId26"/>
    <p:sldId id="305" r:id="rId27"/>
    <p:sldId id="308" r:id="rId28"/>
    <p:sldId id="31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52" d="100"/>
          <a:sy n="52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F107-075E-4B13-9E54-A4E5E2982465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1237-E2C9-47C6-9550-D0908EEDB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336F1-D65E-419E-91DC-AB615BD1F62B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837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8229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5236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4392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B422-6556-45D0-B96A-FAD0B165EB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75829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177C-73E5-498D-B1DE-6055D54D3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4805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4054-D7E3-4E06-A139-953E616206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7572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1FEC-3A11-4A1F-9A82-D6C77F30C6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1687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61B0-377C-47DC-9A5E-810F40E803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31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B093-6980-4336-B962-8984EAC04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5477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E194-63EC-4942-99E8-1C4B7CB88F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15757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FEFA-EC8C-4503-8247-F233D660D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6922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02940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EAA6-2935-45FB-8A55-BBFA929678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5033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2D24-23F3-42E0-8A22-A3D77A865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8115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A1BB4-38F4-4B87-BC4C-2A5936D33B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7446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56573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44720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58759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786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85948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2440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815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377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4367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61509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1378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26177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71ED-8C96-4291-AE5E-0A46E04EB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8290-0DB2-4017-858B-1D09F882B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1197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0CF6-3A12-4A1C-8FA9-EAA82DAEBD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83A6-554F-4BE5-B0CB-5A31CC565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8287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F2E9-E67D-45BE-ADD0-7F2D2F7D1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755B-15AB-427C-B514-EA1003F36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6909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CA2D-E34B-4A48-B0F2-C07A191A9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DEE5-7261-45A7-BC6D-3ADFE757B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64080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B1C-853B-4960-B785-F150A8DC34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2410-1906-4A1B-B2E7-2F7384E65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9397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B999-B662-402C-A20C-6D4A00F219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951-4680-43BD-B4C6-A27B9581B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5142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8257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4410-58BC-42E3-9A6A-9E06A586D4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75F2-E039-4C2D-9663-CE2D1576C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8134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D7D4-53C4-4620-88A7-E1B20AEE5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EC90-8A1C-4867-9558-90FE0DE0A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4063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9D08-6635-4171-911D-734D1C68E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57E3-CD33-4AA5-9FDD-4D59C1F94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2449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70AF-191B-4F39-881E-1143F7A57E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90D-77A5-46BB-B0DF-346C4EF2FD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4921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9084-969F-4319-9D99-073C3280A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175B-6CBB-47C0-A9CE-5702B4E35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13584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608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608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8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08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50000">
                        <a:schemeClr val="hlink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3600">
                <a:solidFill>
                  <a:srgbClr val="FFFFFF"/>
                </a:solidFill>
              </a:endParaRPr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3600">
                <a:solidFill>
                  <a:srgbClr val="FFFFFF"/>
                </a:solidFill>
              </a:endParaRPr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3600">
                <a:solidFill>
                  <a:srgbClr val="FFFFFF"/>
                </a:solidFill>
              </a:endParaRPr>
            </a:p>
          </p:txBody>
        </p:sp>
        <p:grpSp>
          <p:nvGrpSpPr>
            <p:cNvPr id="4608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609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9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60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 sz="2400">
                <a:latin typeface="VNI-Helve-Condense" pitchFamily="2" charset="0"/>
              </a:defRPr>
            </a:lvl1pPr>
          </a:lstStyle>
          <a:p>
            <a:pPr lvl="0"/>
            <a:r>
              <a:rPr lang="en-US" noProof="0" smtClean="0"/>
              <a:t>Click to edit Y4</a:t>
            </a:r>
          </a:p>
        </p:txBody>
      </p:sp>
      <p:sp>
        <p:nvSpPr>
          <p:cNvPr id="460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1">
                <a:latin typeface="VNI-Helve-Condense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09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VNI-Helve-Condense" pitchFamily="2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553200"/>
            <a:ext cx="2895600" cy="152400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VNI-Helve-Condense" pitchFamily="2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Gv LEÂ THÒ LIEÂN </a:t>
            </a:r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VNI-Helve-Condense" pitchFamily="2" charset="0"/>
              </a:defRPr>
            </a:lvl1pPr>
          </a:lstStyle>
          <a:p>
            <a:fld id="{41A2412B-9931-4F97-9611-F9FC4373C5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9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C630-496F-4D63-9AC2-6127D8CCA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2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D61FD-7C72-4897-8EFE-88BA414D5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1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E233B-D9DB-4799-A6D5-4A9B5C73E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0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B59E5-B758-4E58-B8AC-ABEEF303A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24423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2EFE0-3A0E-47AC-BCED-0D6C79F26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2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B4448-1B8C-4EC9-9770-602EE2AAB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3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74666-E407-40E5-8843-4C9AA5C9D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1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D9C9-48A0-4FAD-8769-44FDD33B2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2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D84C7-D03C-4317-A0A9-74B5E3784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94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1F944-79E8-46EE-A18D-C08705B10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2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458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03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564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4517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7750-122D-456F-8937-4DE3EBA43E52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2935-5565-459A-B07B-D0290B5C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D83A5-735F-43AC-AEF9-47BA02D133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C73E9-51D8-4CDB-AE1F-C1EFD10EA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D4C32-7B7B-4199-8757-133704343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3600">
                <a:solidFill>
                  <a:srgbClr val="FFFFFF"/>
                </a:solidFill>
              </a:endParaRPr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3600">
                <a:solidFill>
                  <a:srgbClr val="FFFFFF"/>
                </a:solidFill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506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hlink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36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50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93E5BF-AEE9-4E63-A5BC-090ACF1DF85D}" type="slidenum">
              <a:rPr lang="en-US" sz="360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447046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600" kern="1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3600" kern="1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600" kern="1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3600" kern="1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600" kern="1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73991" y="2514605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9900FF"/>
                </a:solidFill>
                <a:latin typeface="Times New Roman" pitchFamily="18" charset="0"/>
              </a:rPr>
              <a:t>TẬP ĐỌC</a:t>
            </a:r>
            <a:endParaRPr lang="en-US" sz="36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  <p:pic>
        <p:nvPicPr>
          <p:cNvPr id="40965" name="Picture 6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ballo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Picture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08613"/>
            <a:ext cx="1828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1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326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/>
          <a:srcRect b="69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5969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536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615625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339" name="Picture 12" descr="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7867"/>
            <a:ext cx="4991100" cy="39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751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62000" y="1688157"/>
            <a:ext cx="6781800" cy="992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50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TÌM HIỂU BÀI</a:t>
            </a:r>
            <a:endParaRPr lang="en-US" sz="7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044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Ăng-giôn-ra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ú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25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287722" y="757773"/>
            <a:ext cx="4560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KHỞI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ĐỘNG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85800" y="1981200"/>
            <a:ext cx="834866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3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“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Thắng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biển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nêu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637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0038" y="-25397"/>
            <a:ext cx="8615362" cy="5153019"/>
            <a:chOff x="300250" y="-19050"/>
            <a:chExt cx="8615150" cy="3864651"/>
          </a:xfrm>
        </p:grpSpPr>
        <p:sp>
          <p:nvSpPr>
            <p:cNvPr id="4" name="TextBox 3"/>
            <p:cNvSpPr txBox="1"/>
            <p:nvPr/>
          </p:nvSpPr>
          <p:spPr>
            <a:xfrm>
              <a:off x="3224353" y="-19050"/>
              <a:ext cx="3355892" cy="796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 err="1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0250" y="1006445"/>
              <a:ext cx="8615150" cy="2839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Ca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Ga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8000" b="1" dirty="0" err="1">
                  <a:latin typeface="Times New Roman" pitchFamily="18" charset="0"/>
                  <a:cs typeface="Times New Roman" pitchFamily="18" charset="0"/>
                </a:rPr>
                <a:t>vrốt</a:t>
              </a:r>
              <a:r>
                <a:rPr lang="en-US" sz="8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" y="3031068"/>
            <a:ext cx="883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800">
              <a:latin typeface="Calibri" pitchFamily="34" charset="0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817408"/>
            <a:ext cx="5154881" cy="4821392"/>
            <a:chOff x="1314477" y="-57633"/>
            <a:chExt cx="5154881" cy="3616044"/>
          </a:xfrm>
          <a:solidFill>
            <a:srgbClr val="00B0F0"/>
          </a:solidFill>
        </p:grpSpPr>
        <p:sp>
          <p:nvSpPr>
            <p:cNvPr id="2" name="Cloud Callout 1"/>
            <p:cNvSpPr/>
            <p:nvPr/>
          </p:nvSpPr>
          <p:spPr>
            <a:xfrm flipH="1">
              <a:off x="1314477" y="-57633"/>
              <a:ext cx="5154881" cy="3616044"/>
            </a:xfrm>
            <a:prstGeom prst="cloudCallout">
              <a:avLst>
                <a:gd name="adj1" fmla="val -93508"/>
                <a:gd name="adj2" fmla="val 556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1677" y="721689"/>
              <a:ext cx="3985162" cy="14377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Nội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dung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của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bài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tập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đọc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?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2802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14400" y="1718863"/>
            <a:ext cx="76200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0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43" y="-122767"/>
            <a:ext cx="49561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 diễn cảm</a:t>
            </a:r>
            <a:endParaRPr lang="en-US" sz="44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87" y="2133602"/>
            <a:ext cx="838835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 giọng : </a:t>
            </a:r>
            <a:r>
              <a:rPr lang="en-US" sz="4200">
                <a:latin typeface="Times New Roman" pitchFamily="18" charset="0"/>
                <a:cs typeface="Times New Roman" pitchFamily="18" charset="0"/>
              </a:rPr>
              <a:t>nằm xuống, đứng thẳng lên, ẩn, phốc ra, tới, lui, dốc cạn, không rời, thiên thần, bắn, nhanh hơn, ú tim, ghê rợn.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93803"/>
            <a:ext cx="83883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0837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3429000"/>
            <a:ext cx="5611091" cy="2042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Vận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96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dụng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49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091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55217"/>
            <a:ext cx="400050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703" y="3619500"/>
            <a:ext cx="3016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588" y="4337052"/>
            <a:ext cx="406400" cy="539749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3825" y="3733800"/>
            <a:ext cx="407988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313" y="5444069"/>
            <a:ext cx="406400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3" y="2180167"/>
            <a:ext cx="250825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128" y="5562600"/>
            <a:ext cx="25241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516" y="1443567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814" y="45720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591" y="4876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275" y="2370668"/>
            <a:ext cx="317500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725" y="1274233"/>
            <a:ext cx="319088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8" y="2590800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8763" y="965202"/>
            <a:ext cx="419100" cy="40428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638" y="1799169"/>
            <a:ext cx="419100" cy="40216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6616" y="512233"/>
            <a:ext cx="3143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3" y="1045633"/>
            <a:ext cx="188913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078" y="1367367"/>
            <a:ext cx="1889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3" y="893233"/>
            <a:ext cx="2508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413" y="3816351"/>
            <a:ext cx="25241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608138" y="1864784"/>
            <a:ext cx="5668962" cy="26818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EM HỌC SINH!</a:t>
            </a:r>
            <a:endParaRPr lang="ru-RU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219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PDOC4_0002"/>
          <p:cNvPicPr>
            <a:picLocks noChangeAspect="1" noChangeArrowheads="1"/>
          </p:cNvPicPr>
          <p:nvPr/>
        </p:nvPicPr>
        <p:blipFill rotWithShape="1">
          <a:blip r:embed="rId2"/>
          <a:srcRect l="2597" t="4156" r="3117" b="5339"/>
          <a:stretch/>
        </p:blipFill>
        <p:spPr>
          <a:xfrm>
            <a:off x="0" y="0"/>
            <a:ext cx="91376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7783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727036" y="874713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657600" y="48736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133600" y="1066805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FF"/>
                </a:solidFill>
                <a:latin typeface=".VnTimeH" pitchFamily="34" charset="0"/>
              </a:rPr>
              <a:t>          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84" name="Picture 16" descr="200px-Victor_Hu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1"/>
            <a:ext cx="3079750" cy="4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800600" y="14478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8" y="2308127"/>
            <a:ext cx="3107709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53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990600" y="1701800"/>
            <a:ext cx="6781800" cy="8847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 ĐỌC</a:t>
            </a:r>
            <a:endParaRPr lang="en-US" sz="44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73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484"/>
          <a:stretch/>
        </p:blipFill>
        <p:spPr>
          <a:xfrm>
            <a:off x="0" y="0"/>
            <a:ext cx="9144000" cy="68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7000" y="177806"/>
            <a:ext cx="3733800" cy="835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Chia</a:t>
            </a:r>
            <a:r>
              <a:rPr lang="en-US" sz="4600" b="1" dirty="0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CC00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đoạn</a:t>
            </a:r>
            <a:endParaRPr lang="en-US" sz="4600" b="1" dirty="0">
              <a:solidFill>
                <a:srgbClr val="CC00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6209" y="1462624"/>
            <a:ext cx="8996363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1 : Ăng-giôn-ra nói ... làn mưa đạn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2 : Thì ra ... Ga-vrốt nói. 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nl-NL" sz="4600" b="1" dirty="0">
                <a:latin typeface="Times New Roman" pitchFamily="18" charset="0"/>
                <a:cs typeface="Times New Roman" pitchFamily="18" charset="0"/>
              </a:rPr>
              <a:t>+ Đoạn 3 : Ngoài đường ... ghê rợn</a:t>
            </a:r>
            <a:r>
              <a:rPr lang="nl-NL" sz="4600" b="1" dirty="0">
                <a:latin typeface="Calibri" pitchFamily="34" charset="0"/>
              </a:rPr>
              <a:t>.</a:t>
            </a:r>
            <a:endParaRPr lang="en-US" sz="4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97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16200000" flipH="1">
            <a:off x="1862306" y="3462506"/>
            <a:ext cx="5405740" cy="13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80000"/>
              </a:scheme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1371606" y="4572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44025"/>
            <a:ext cx="253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vrốt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929825"/>
            <a:ext cx="342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3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43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91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473256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1899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Chiến lũy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1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/>
          <a:lstStyle/>
          <a:p>
            <a:r>
              <a:rPr lang="en-US" sz="3200" b="0"/>
              <a:t>Chieán luõy</a:t>
            </a:r>
            <a:r>
              <a:rPr lang="en-US" sz="3200"/>
              <a:t>: tuyeán phoøng thuû ñöôïc xaây döïng kieân coá hoaëc döïng taïm baèng caùc vaät coù taùc duïng che ñôõ nhö bao caùt, giöôøng, tuû, baøn, gheá,…</a:t>
            </a:r>
            <a:br>
              <a:rPr lang="en-US" sz="3200"/>
            </a:br>
            <a:endParaRPr lang="en-US" sz="320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>
          <a:xfrm>
            <a:off x="457200" y="2144713"/>
            <a:ext cx="8001000" cy="44084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263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424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487</Words>
  <Application>Microsoft Office PowerPoint</Application>
  <PresentationFormat>On-screen Show (4:3)</PresentationFormat>
  <Paragraphs>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.VnTime</vt:lpstr>
      <vt:lpstr>.VnTimeH</vt:lpstr>
      <vt:lpstr>Arial</vt:lpstr>
      <vt:lpstr>Calibri</vt:lpstr>
      <vt:lpstr>HP001 5Ha</vt:lpstr>
      <vt:lpstr>Times New Roman</vt:lpstr>
      <vt:lpstr>VNI-Helve-Condense</vt:lpstr>
      <vt:lpstr>VNI-Times</vt:lpstr>
      <vt:lpstr>Wingdings</vt:lpstr>
      <vt:lpstr>Office Theme</vt:lpstr>
      <vt:lpstr>Default Design</vt:lpstr>
      <vt:lpstr>1_Office Theme</vt:lpstr>
      <vt:lpstr>2_Office Theme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Chieán luõy: tuyeán phoøng thuû ñöôïc xaây döïng kieân coá hoaëc döïng taïm baèng caùc vaät coù taùc duïng che ñôõ nhö bao caùt, giöôøng, tuû, baøn, gheá,…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Ga-vrốt ra ngoài chiến luỹ để làm gì?</vt:lpstr>
      <vt:lpstr>Câu 2: Vì sao Ga-vrốt lại ra ngoài chiến luỹ trong lúc mưa đạn như vậy?</vt:lpstr>
      <vt:lpstr>Câu 3: Tìm những chi tiết thể hiện tinh thần dũng cảm của Ga-vrốt.</vt:lpstr>
      <vt:lpstr>Câu 4: Vì sao tác giả nói Ga-vrốt là một thiên thần?</vt:lpstr>
      <vt:lpstr>Câu 5: Em có suy nghĩ gì về nhân vật Ga-vrốt?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MX</dc:creator>
  <cp:lastModifiedBy>HT81</cp:lastModifiedBy>
  <cp:revision>27</cp:revision>
  <dcterms:created xsi:type="dcterms:W3CDTF">2016-08-31T14:03:31Z</dcterms:created>
  <dcterms:modified xsi:type="dcterms:W3CDTF">2022-03-03T16:04:40Z</dcterms:modified>
</cp:coreProperties>
</file>