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5"/>
  </p:notesMasterIdLst>
  <p:sldIdLst>
    <p:sldId id="385" r:id="rId2"/>
    <p:sldId id="384" r:id="rId3"/>
    <p:sldId id="372" r:id="rId4"/>
    <p:sldId id="383" r:id="rId5"/>
    <p:sldId id="386" r:id="rId6"/>
    <p:sldId id="387" r:id="rId7"/>
    <p:sldId id="390" r:id="rId8"/>
    <p:sldId id="388" r:id="rId9"/>
    <p:sldId id="389" r:id="rId10"/>
    <p:sldId id="391" r:id="rId11"/>
    <p:sldId id="392" r:id="rId12"/>
    <p:sldId id="393" r:id="rId13"/>
    <p:sldId id="394" r:id="rId14"/>
    <p:sldId id="331" r:id="rId15"/>
    <p:sldId id="333" r:id="rId16"/>
    <p:sldId id="395" r:id="rId17"/>
    <p:sldId id="396" r:id="rId18"/>
    <p:sldId id="397" r:id="rId19"/>
    <p:sldId id="398" r:id="rId20"/>
    <p:sldId id="399" r:id="rId21"/>
    <p:sldId id="341" r:id="rId22"/>
    <p:sldId id="293" r:id="rId23"/>
    <p:sldId id="352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FF"/>
    <a:srgbClr val="FF3399"/>
    <a:srgbClr val="CC0066"/>
    <a:srgbClr val="CC0000"/>
    <a:srgbClr val="669900"/>
    <a:srgbClr val="CCFF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91652" autoAdjust="0"/>
  </p:normalViewPr>
  <p:slideViewPr>
    <p:cSldViewPr>
      <p:cViewPr>
        <p:scale>
          <a:sx n="74" d="100"/>
          <a:sy n="74" d="100"/>
        </p:scale>
        <p:origin x="-1296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3356B60-5871-44BB-9CA0-182CDA174036}" type="datetimeFigureOut">
              <a:rPr lang="en-US"/>
              <a:pPr>
                <a:defRPr/>
              </a:pPr>
              <a:t>1/17/2022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36362FD-2C84-4238-88B6-CB4ACA4BD0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42810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222BD-DDA4-467B-8423-CD861611C26A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0357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E9A143D-86B1-4FDD-944B-E2252828F8B3}" type="slidenum">
              <a:rPr lang="en-US" altLang="en-US"/>
              <a:pPr/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2" y="233"/>
              <a:ext cx="1856" cy="3626"/>
              <a:chOff x="3010" y="777"/>
              <a:chExt cx="1856" cy="3626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76"/>
                <a:ext cx="1333" cy="1485"/>
              </a:xfrm>
              <a:custGeom>
                <a:avLst/>
                <a:gdLst>
                  <a:gd name="T0" fmla="*/ 1268457 w 596"/>
                  <a:gd name="T1" fmla="*/ 27790241 h 666"/>
                  <a:gd name="T2" fmla="*/ 454106 w 596"/>
                  <a:gd name="T3" fmla="*/ 25594738 h 666"/>
                  <a:gd name="T4" fmla="*/ 0 w 596"/>
                  <a:gd name="T5" fmla="*/ 21687596 h 666"/>
                  <a:gd name="T6" fmla="*/ 316040 w 596"/>
                  <a:gd name="T7" fmla="*/ 16675705 h 666"/>
                  <a:gd name="T8" fmla="*/ 1960584 w 596"/>
                  <a:gd name="T9" fmla="*/ 11345148 h 666"/>
                  <a:gd name="T10" fmla="*/ 5387503 w 596"/>
                  <a:gd name="T11" fmla="*/ 6299187 h 666"/>
                  <a:gd name="T12" fmla="*/ 11137211 w 596"/>
                  <a:gd name="T13" fmla="*/ 2324203 h 666"/>
                  <a:gd name="T14" fmla="*/ 19346569 w 596"/>
                  <a:gd name="T15" fmla="*/ 136194 h 666"/>
                  <a:gd name="T16" fmla="*/ 29786560 w 596"/>
                  <a:gd name="T17" fmla="*/ 677115 h 666"/>
                  <a:gd name="T18" fmla="*/ 37948452 w 596"/>
                  <a:gd name="T19" fmla="*/ 5121299 h 666"/>
                  <a:gd name="T20" fmla="*/ 43417047 w 596"/>
                  <a:gd name="T21" fmla="*/ 12401953 h 666"/>
                  <a:gd name="T22" fmla="*/ 46333505 w 596"/>
                  <a:gd name="T23" fmla="*/ 21308575 h 666"/>
                  <a:gd name="T24" fmla="*/ 46640440 w 596"/>
                  <a:gd name="T25" fmla="*/ 30715637 h 666"/>
                  <a:gd name="T26" fmla="*/ 44368840 w 596"/>
                  <a:gd name="T27" fmla="*/ 39429974 h 666"/>
                  <a:gd name="T28" fmla="*/ 39733614 w 596"/>
                  <a:gd name="T29" fmla="*/ 46164005 h 666"/>
                  <a:gd name="T30" fmla="*/ 32699523 w 596"/>
                  <a:gd name="T31" fmla="*/ 49772426 h 666"/>
                  <a:gd name="T32" fmla="*/ 30488756 w 596"/>
                  <a:gd name="T33" fmla="*/ 49454039 h 666"/>
                  <a:gd name="T34" fmla="*/ 34551177 w 596"/>
                  <a:gd name="T35" fmla="*/ 46334479 h 666"/>
                  <a:gd name="T36" fmla="*/ 37773038 w 596"/>
                  <a:gd name="T37" fmla="*/ 40847935 h 666"/>
                  <a:gd name="T38" fmla="*/ 39875056 w 596"/>
                  <a:gd name="T39" fmla="*/ 34069265 h 666"/>
                  <a:gd name="T40" fmla="*/ 40748994 w 596"/>
                  <a:gd name="T41" fmla="*/ 26672306 h 666"/>
                  <a:gd name="T42" fmla="*/ 40295230 w 596"/>
                  <a:gd name="T43" fmla="*/ 19365368 h 666"/>
                  <a:gd name="T44" fmla="*/ 38024261 w 596"/>
                  <a:gd name="T45" fmla="*/ 13064192 h 666"/>
                  <a:gd name="T46" fmla="*/ 33920453 w 596"/>
                  <a:gd name="T47" fmla="*/ 8410387 h 666"/>
                  <a:gd name="T48" fmla="*/ 26744896 w 596"/>
                  <a:gd name="T49" fmla="*/ 5614172 h 666"/>
                  <a:gd name="T50" fmla="*/ 19272570 w 596"/>
                  <a:gd name="T51" fmla="*/ 4577385 h 666"/>
                  <a:gd name="T52" fmla="*/ 13631882 w 596"/>
                  <a:gd name="T53" fmla="*/ 5315582 h 666"/>
                  <a:gd name="T54" fmla="*/ 9493572 w 596"/>
                  <a:gd name="T55" fmla="*/ 7578539 h 666"/>
                  <a:gd name="T56" fmla="*/ 6577489 w 596"/>
                  <a:gd name="T57" fmla="*/ 11174674 h 666"/>
                  <a:gd name="T58" fmla="*/ 4447344 w 596"/>
                  <a:gd name="T59" fmla="*/ 15448368 h 666"/>
                  <a:gd name="T60" fmla="*/ 3115639 w 596"/>
                  <a:gd name="T61" fmla="*/ 20400346 h 666"/>
                  <a:gd name="T62" fmla="*/ 2208284 w 596"/>
                  <a:gd name="T63" fmla="*/ 25461536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8" y="1800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1998872 h 237"/>
                  <a:gd name="T4" fmla="*/ 234683 w 257"/>
                  <a:gd name="T5" fmla="*/ 4013204 h 237"/>
                  <a:gd name="T6" fmla="*/ 415561 w 257"/>
                  <a:gd name="T7" fmla="*/ 6015269 h 237"/>
                  <a:gd name="T8" fmla="*/ 767795 w 257"/>
                  <a:gd name="T9" fmla="*/ 7891670 h 237"/>
                  <a:gd name="T10" fmla="*/ 1290307 w 257"/>
                  <a:gd name="T11" fmla="*/ 9569180 h 237"/>
                  <a:gd name="T12" fmla="*/ 1919682 w 257"/>
                  <a:gd name="T13" fmla="*/ 11326465 h 237"/>
                  <a:gd name="T14" fmla="*/ 2701634 w 257"/>
                  <a:gd name="T15" fmla="*/ 12948119 h 237"/>
                  <a:gd name="T16" fmla="*/ 3634619 w 257"/>
                  <a:gd name="T17" fmla="*/ 14305064 h 237"/>
                  <a:gd name="T18" fmla="*/ 4786417 w 257"/>
                  <a:gd name="T19" fmla="*/ 15597451 h 237"/>
                  <a:gd name="T20" fmla="*/ 6134284 w 257"/>
                  <a:gd name="T21" fmla="*/ 16705329 h 237"/>
                  <a:gd name="T22" fmla="*/ 7580136 w 257"/>
                  <a:gd name="T23" fmla="*/ 17604608 h 237"/>
                  <a:gd name="T24" fmla="*/ 9358674 w 257"/>
                  <a:gd name="T25" fmla="*/ 18318749 h 237"/>
                  <a:gd name="T26" fmla="*/ 11284695 w 257"/>
                  <a:gd name="T27" fmla="*/ 18783650 h 237"/>
                  <a:gd name="T28" fmla="*/ 13441953 w 257"/>
                  <a:gd name="T29" fmla="*/ 19040432 h 237"/>
                  <a:gd name="T30" fmla="*/ 15713691 w 257"/>
                  <a:gd name="T31" fmla="*/ 18963287 h 237"/>
                  <a:gd name="T32" fmla="*/ 18357323 w 257"/>
                  <a:gd name="T33" fmla="*/ 18640237 h 237"/>
                  <a:gd name="T34" fmla="*/ 16001169 w 257"/>
                  <a:gd name="T35" fmla="*/ 18239001 h 237"/>
                  <a:gd name="T36" fmla="*/ 13916801 w 257"/>
                  <a:gd name="T37" fmla="*/ 17681337 h 237"/>
                  <a:gd name="T38" fmla="*/ 12152706 w 257"/>
                  <a:gd name="T39" fmla="*/ 17025352 h 237"/>
                  <a:gd name="T40" fmla="*/ 10575124 w 257"/>
                  <a:gd name="T41" fmla="*/ 16384269 h 237"/>
                  <a:gd name="T42" fmla="*/ 9130372 w 257"/>
                  <a:gd name="T43" fmla="*/ 15492089 h 237"/>
                  <a:gd name="T44" fmla="*/ 8005180 w 257"/>
                  <a:gd name="T45" fmla="*/ 14628494 h 237"/>
                  <a:gd name="T46" fmla="*/ 6940805 w 257"/>
                  <a:gd name="T47" fmla="*/ 13582384 h 237"/>
                  <a:gd name="T48" fmla="*/ 6002463 w 257"/>
                  <a:gd name="T49" fmla="*/ 12434591 h 237"/>
                  <a:gd name="T50" fmla="*/ 5138391 w 257"/>
                  <a:gd name="T51" fmla="*/ 11326465 h 237"/>
                  <a:gd name="T52" fmla="*/ 4370856 w 257"/>
                  <a:gd name="T53" fmla="*/ 10034074 h 237"/>
                  <a:gd name="T54" fmla="*/ 3730814 w 257"/>
                  <a:gd name="T55" fmla="*/ 8606163 h 237"/>
                  <a:gd name="T56" fmla="*/ 3080647 w 257"/>
                  <a:gd name="T57" fmla="*/ 7056726 h 237"/>
                  <a:gd name="T58" fmla="*/ 2344397 w 257"/>
                  <a:gd name="T59" fmla="*/ 5549902 h 237"/>
                  <a:gd name="T60" fmla="*/ 1635897 w 257"/>
                  <a:gd name="T61" fmla="*/ 3764263 h 237"/>
                  <a:gd name="T62" fmla="*/ 864025 w 257"/>
                  <a:gd name="T63" fmla="*/ 1934888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7" y="2165"/>
                <a:ext cx="277" cy="249"/>
              </a:xfrm>
              <a:custGeom>
                <a:avLst/>
                <a:gdLst>
                  <a:gd name="T0" fmla="*/ 5931283 w 124"/>
                  <a:gd name="T1" fmla="*/ 0 h 110"/>
                  <a:gd name="T2" fmla="*/ 9558321 w 124"/>
                  <a:gd name="T3" fmla="*/ 9996585 h 110"/>
                  <a:gd name="T4" fmla="*/ 9249437 w 124"/>
                  <a:gd name="T5" fmla="*/ 9915221 h 110"/>
                  <a:gd name="T6" fmla="*/ 8246067 w 124"/>
                  <a:gd name="T7" fmla="*/ 9756058 h 110"/>
                  <a:gd name="T8" fmla="*/ 6869607 w 124"/>
                  <a:gd name="T9" fmla="*/ 9378420 h 110"/>
                  <a:gd name="T10" fmla="*/ 5254299 w 124"/>
                  <a:gd name="T11" fmla="*/ 9180365 h 110"/>
                  <a:gd name="T12" fmla="*/ 3490466 w 124"/>
                  <a:gd name="T13" fmla="*/ 9012306 h 110"/>
                  <a:gd name="T14" fmla="*/ 1928449 w 124"/>
                  <a:gd name="T15" fmla="*/ 9107327 h 110"/>
                  <a:gd name="T16" fmla="*/ 699467 w 124"/>
                  <a:gd name="T17" fmla="*/ 9467322 h 110"/>
                  <a:gd name="T18" fmla="*/ 0 w 124"/>
                  <a:gd name="T19" fmla="*/ 10211621 h 110"/>
                  <a:gd name="T20" fmla="*/ 313119 w 124"/>
                  <a:gd name="T21" fmla="*/ 9107327 h 110"/>
                  <a:gd name="T22" fmla="*/ 616251 w 124"/>
                  <a:gd name="T23" fmla="*/ 8237807 h 110"/>
                  <a:gd name="T24" fmla="*/ 1238324 w 124"/>
                  <a:gd name="T25" fmla="*/ 7619595 h 110"/>
                  <a:gd name="T26" fmla="*/ 1928449 w 124"/>
                  <a:gd name="T27" fmla="*/ 7044031 h 110"/>
                  <a:gd name="T28" fmla="*/ 2766256 w 124"/>
                  <a:gd name="T29" fmla="*/ 6675842 h 110"/>
                  <a:gd name="T30" fmla="*/ 3629522 w 124"/>
                  <a:gd name="T31" fmla="*/ 6588524 h 110"/>
                  <a:gd name="T32" fmla="*/ 4554677 w 124"/>
                  <a:gd name="T33" fmla="*/ 6588524 h 110"/>
                  <a:gd name="T34" fmla="*/ 5557353 w 124"/>
                  <a:gd name="T35" fmla="*/ 6877074 h 110"/>
                  <a:gd name="T36" fmla="*/ 5620104 w 124"/>
                  <a:gd name="T37" fmla="*/ 6588524 h 110"/>
                  <a:gd name="T38" fmla="*/ 5371964 w 124"/>
                  <a:gd name="T39" fmla="*/ 5196356 h 110"/>
                  <a:gd name="T40" fmla="*/ 5171029 w 124"/>
                  <a:gd name="T41" fmla="*/ 3525371 h 110"/>
                  <a:gd name="T42" fmla="*/ 5003643 w 124"/>
                  <a:gd name="T43" fmla="*/ 2789871 h 110"/>
                  <a:gd name="T44" fmla="*/ 4867801 w 124"/>
                  <a:gd name="T45" fmla="*/ 2789871 h 110"/>
                  <a:gd name="T46" fmla="*/ 4694855 w 124"/>
                  <a:gd name="T47" fmla="*/ 2694907 h 110"/>
                  <a:gd name="T48" fmla="*/ 4554677 w 124"/>
                  <a:gd name="T49" fmla="*/ 2423282 h 110"/>
                  <a:gd name="T50" fmla="*/ 4381836 w 124"/>
                  <a:gd name="T51" fmla="*/ 2133074 h 110"/>
                  <a:gd name="T52" fmla="*/ 4381836 w 124"/>
                  <a:gd name="T53" fmla="*/ 1758825 h 110"/>
                  <a:gd name="T54" fmla="*/ 4554677 w 124"/>
                  <a:gd name="T55" fmla="*/ 1302845 h 110"/>
                  <a:gd name="T56" fmla="*/ 5065566 w 124"/>
                  <a:gd name="T57" fmla="*/ 745909 h 110"/>
                  <a:gd name="T58" fmla="*/ 5931283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7" y="975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414441 w 109"/>
                  <a:gd name="T3" fmla="*/ 58750 h 156"/>
                  <a:gd name="T4" fmla="*/ 1493952 w 109"/>
                  <a:gd name="T5" fmla="*/ 349442 h 156"/>
                  <a:gd name="T6" fmla="*/ 3107816 w 109"/>
                  <a:gd name="T7" fmla="*/ 877305 h 156"/>
                  <a:gd name="T8" fmla="*/ 4851809 w 109"/>
                  <a:gd name="T9" fmla="*/ 1728959 h 156"/>
                  <a:gd name="T10" fmla="*/ 6533905 w 109"/>
                  <a:gd name="T11" fmla="*/ 3199126 h 156"/>
                  <a:gd name="T12" fmla="*/ 8077376 w 109"/>
                  <a:gd name="T13" fmla="*/ 5150786 h 156"/>
                  <a:gd name="T14" fmla="*/ 9011496 w 109"/>
                  <a:gd name="T15" fmla="*/ 7836926 h 156"/>
                  <a:gd name="T16" fmla="*/ 9159691 w 109"/>
                  <a:gd name="T17" fmla="*/ 11324127 h 156"/>
                  <a:gd name="T18" fmla="*/ 8810973 w 109"/>
                  <a:gd name="T19" fmla="*/ 11324127 h 156"/>
                  <a:gd name="T20" fmla="*/ 8330602 w 109"/>
                  <a:gd name="T21" fmla="*/ 11324127 h 156"/>
                  <a:gd name="T22" fmla="*/ 7814138 w 109"/>
                  <a:gd name="T23" fmla="*/ 11324127 h 156"/>
                  <a:gd name="T24" fmla="*/ 7330683 w 109"/>
                  <a:gd name="T25" fmla="*/ 11193644 h 156"/>
                  <a:gd name="T26" fmla="*/ 6800564 w 109"/>
                  <a:gd name="T27" fmla="*/ 11092411 h 156"/>
                  <a:gd name="T28" fmla="*/ 6201703 w 109"/>
                  <a:gd name="T29" fmla="*/ 10902987 h 156"/>
                  <a:gd name="T30" fmla="*/ 5532707 w 109"/>
                  <a:gd name="T31" fmla="*/ 10532567 h 156"/>
                  <a:gd name="T32" fmla="*/ 4851809 w 109"/>
                  <a:gd name="T33" fmla="*/ 10078826 h 156"/>
                  <a:gd name="T34" fmla="*/ 4439946 w 109"/>
                  <a:gd name="T35" fmla="*/ 9142271 h 156"/>
                  <a:gd name="T36" fmla="*/ 4439946 w 109"/>
                  <a:gd name="T37" fmla="*/ 8052773 h 156"/>
                  <a:gd name="T38" fmla="*/ 4706322 w 109"/>
                  <a:gd name="T39" fmla="*/ 6986620 h 156"/>
                  <a:gd name="T40" fmla="*/ 4970445 w 109"/>
                  <a:gd name="T41" fmla="*/ 5812025 h 156"/>
                  <a:gd name="T42" fmla="*/ 4706322 w 109"/>
                  <a:gd name="T43" fmla="*/ 4504205 h 156"/>
                  <a:gd name="T44" fmla="*/ 4038856 w 109"/>
                  <a:gd name="T45" fmla="*/ 3140959 h 156"/>
                  <a:gd name="T46" fmla="*/ 2609270 w 109"/>
                  <a:gd name="T47" fmla="*/ 1653971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3" y="2207"/>
                <a:ext cx="103" cy="209"/>
              </a:xfrm>
              <a:custGeom>
                <a:avLst/>
                <a:gdLst>
                  <a:gd name="T0" fmla="*/ 2461870 w 46"/>
                  <a:gd name="T1" fmla="*/ 0 h 94"/>
                  <a:gd name="T2" fmla="*/ 1603233 w 46"/>
                  <a:gd name="T3" fmla="*/ 2731828 h 94"/>
                  <a:gd name="T4" fmla="*/ 1206990 w 46"/>
                  <a:gd name="T5" fmla="*/ 4483966 h 94"/>
                  <a:gd name="T6" fmla="*/ 887215 w 46"/>
                  <a:gd name="T7" fmla="*/ 5704840 h 94"/>
                  <a:gd name="T8" fmla="*/ 0 w 46"/>
                  <a:gd name="T9" fmla="*/ 6788222 h 94"/>
                  <a:gd name="T10" fmla="*/ 950995 w 46"/>
                  <a:gd name="T11" fmla="*/ 6359445 h 94"/>
                  <a:gd name="T12" fmla="*/ 1843790 w 46"/>
                  <a:gd name="T13" fmla="*/ 5777618 h 94"/>
                  <a:gd name="T14" fmla="*/ 2559796 w 46"/>
                  <a:gd name="T15" fmla="*/ 4963697 h 94"/>
                  <a:gd name="T16" fmla="*/ 3206074 w 46"/>
                  <a:gd name="T17" fmla="*/ 4114848 h 94"/>
                  <a:gd name="T18" fmla="*/ 3589848 w 46"/>
                  <a:gd name="T19" fmla="*/ 3183424 h 94"/>
                  <a:gd name="T20" fmla="*/ 3668634 w 46"/>
                  <a:gd name="T21" fmla="*/ 2172308 h 94"/>
                  <a:gd name="T22" fmla="*/ 3333002 w 46"/>
                  <a:gd name="T23" fmla="*/ 1062434 h 94"/>
                  <a:gd name="T24" fmla="*/ 2461870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3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58307 w 54"/>
                  <a:gd name="T3" fmla="*/ 82935 h 40"/>
                  <a:gd name="T4" fmla="*/ 417491 w 54"/>
                  <a:gd name="T5" fmla="*/ 269467 h 40"/>
                  <a:gd name="T6" fmla="*/ 927758 w 54"/>
                  <a:gd name="T7" fmla="*/ 688986 h 40"/>
                  <a:gd name="T8" fmla="*/ 1506424 w 54"/>
                  <a:gd name="T9" fmla="*/ 1024088 h 40"/>
                  <a:gd name="T10" fmla="*/ 2061684 w 54"/>
                  <a:gd name="T11" fmla="*/ 1293318 h 40"/>
                  <a:gd name="T12" fmla="*/ 2713076 w 54"/>
                  <a:gd name="T13" fmla="*/ 1452933 h 40"/>
                  <a:gd name="T14" fmla="*/ 3289249 w 54"/>
                  <a:gd name="T15" fmla="*/ 1550219 h 40"/>
                  <a:gd name="T16" fmla="*/ 3870804 w 54"/>
                  <a:gd name="T17" fmla="*/ 1364177 h 40"/>
                  <a:gd name="T18" fmla="*/ 3796720 w 54"/>
                  <a:gd name="T19" fmla="*/ 2125537 h 40"/>
                  <a:gd name="T20" fmla="*/ 3582598 w 54"/>
                  <a:gd name="T21" fmla="*/ 2813951 h 40"/>
                  <a:gd name="T22" fmla="*/ 3159793 w 54"/>
                  <a:gd name="T23" fmla="*/ 3269099 h 40"/>
                  <a:gd name="T24" fmla="*/ 2638178 w 54"/>
                  <a:gd name="T25" fmla="*/ 3418155 h 40"/>
                  <a:gd name="T26" fmla="*/ 2003644 w 54"/>
                  <a:gd name="T27" fmla="*/ 3338755 h 40"/>
                  <a:gd name="T28" fmla="*/ 1350696 w 54"/>
                  <a:gd name="T29" fmla="*/ 2729867 h 40"/>
                  <a:gd name="T30" fmla="*/ 711373 w 54"/>
                  <a:gd name="T31" fmla="*/ 1699972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402319 w 149"/>
                  <a:gd name="T3" fmla="*/ 20746054 h 704"/>
                  <a:gd name="T4" fmla="*/ 1087086 w 149"/>
                  <a:gd name="T5" fmla="*/ 47039853 h 704"/>
                  <a:gd name="T6" fmla="*/ 1905232 w 149"/>
                  <a:gd name="T7" fmla="*/ 80378221 h 704"/>
                  <a:gd name="T8" fmla="*/ 2811799 w 149"/>
                  <a:gd name="T9" fmla="*/ 123750278 h 704"/>
                  <a:gd name="T10" fmla="*/ 3944200 w 149"/>
                  <a:gd name="T11" fmla="*/ 177460981 h 704"/>
                  <a:gd name="T12" fmla="*/ 5000751 w 149"/>
                  <a:gd name="T13" fmla="*/ 235083462 h 704"/>
                  <a:gd name="T14" fmla="*/ 6019639 w 149"/>
                  <a:gd name="T15" fmla="*/ 301258093 h 704"/>
                  <a:gd name="T16" fmla="*/ 6812152 w 149"/>
                  <a:gd name="T17" fmla="*/ 378015995 h 704"/>
                  <a:gd name="T18" fmla="*/ 7647041 w 149"/>
                  <a:gd name="T19" fmla="*/ 459578469 h 704"/>
                  <a:gd name="T20" fmla="*/ 8200923 w 149"/>
                  <a:gd name="T21" fmla="*/ 553593129 h 704"/>
                  <a:gd name="T22" fmla="*/ 8485390 w 149"/>
                  <a:gd name="T23" fmla="*/ 656595455 h 704"/>
                  <a:gd name="T24" fmla="*/ 8609762 w 149"/>
                  <a:gd name="T25" fmla="*/ 764267669 h 704"/>
                  <a:gd name="T26" fmla="*/ 8200923 w 149"/>
                  <a:gd name="T27" fmla="*/ 884570582 h 704"/>
                  <a:gd name="T28" fmla="*/ 7440282 w 149"/>
                  <a:gd name="T29" fmla="*/ 1011939845 h 704"/>
                  <a:gd name="T30" fmla="*/ 6295078 w 149"/>
                  <a:gd name="T31" fmla="*/ 1145882170 h 704"/>
                  <a:gd name="T32" fmla="*/ 4566070 w 149"/>
                  <a:gd name="T33" fmla="*/ 1293494056 h 704"/>
                  <a:gd name="T34" fmla="*/ 2646288 w 149"/>
                  <a:gd name="T35" fmla="*/ 1460792936 h 704"/>
                  <a:gd name="T36" fmla="*/ 1444919 w 149"/>
                  <a:gd name="T37" fmla="*/ 1615622509 h 704"/>
                  <a:gd name="T38" fmla="*/ 684867 w 149"/>
                  <a:gd name="T39" fmla="*/ 1758555326 h 704"/>
                  <a:gd name="T40" fmla="*/ 402319 w 149"/>
                  <a:gd name="T41" fmla="*/ 1896085389 h 704"/>
                  <a:gd name="T42" fmla="*/ 402319 w 149"/>
                  <a:gd name="T43" fmla="*/ 2026833735 h 704"/>
                  <a:gd name="T44" fmla="*/ 559053 w 149"/>
                  <a:gd name="T45" fmla="*/ 2147483647 h 704"/>
                  <a:gd name="T46" fmla="*/ 837265 w 149"/>
                  <a:gd name="T47" fmla="*/ 2147483647 h 704"/>
                  <a:gd name="T48" fmla="*/ 962721 w 149"/>
                  <a:gd name="T49" fmla="*/ 2147483647 h 704"/>
                  <a:gd name="T50" fmla="*/ 2811799 w 149"/>
                  <a:gd name="T51" fmla="*/ 2147483647 h 704"/>
                  <a:gd name="T52" fmla="*/ 2646288 w 149"/>
                  <a:gd name="T53" fmla="*/ 2147483647 h 704"/>
                  <a:gd name="T54" fmla="*/ 2464458 w 149"/>
                  <a:gd name="T55" fmla="*/ 2147483647 h 704"/>
                  <a:gd name="T56" fmla="*/ 2257915 w 149"/>
                  <a:gd name="T57" fmla="*/ 2084033810 h 704"/>
                  <a:gd name="T58" fmla="*/ 2407640 w 149"/>
                  <a:gd name="T59" fmla="*/ 1927042129 h 704"/>
                  <a:gd name="T60" fmla="*/ 2811799 w 149"/>
                  <a:gd name="T61" fmla="*/ 1739372346 h 704"/>
                  <a:gd name="T62" fmla="*/ 3944200 w 149"/>
                  <a:gd name="T63" fmla="*/ 1525088039 h 704"/>
                  <a:gd name="T64" fmla="*/ 5860906 w 149"/>
                  <a:gd name="T65" fmla="*/ 1293494056 h 704"/>
                  <a:gd name="T66" fmla="*/ 8817593 w 149"/>
                  <a:gd name="T67" fmla="*/ 1048393791 h 704"/>
                  <a:gd name="T68" fmla="*/ 9780294 w 149"/>
                  <a:gd name="T69" fmla="*/ 935035987 h 704"/>
                  <a:gd name="T70" fmla="*/ 10183388 w 149"/>
                  <a:gd name="T71" fmla="*/ 787065315 h 704"/>
                  <a:gd name="T72" fmla="*/ 9848772 w 149"/>
                  <a:gd name="T73" fmla="*/ 616291524 h 704"/>
                  <a:gd name="T74" fmla="*/ 8942019 w 149"/>
                  <a:gd name="T75" fmla="*/ 448992615 h 704"/>
                  <a:gd name="T76" fmla="*/ 7440282 w 149"/>
                  <a:gd name="T77" fmla="*/ 285175179 h 704"/>
                  <a:gd name="T78" fmla="*/ 5514840 w 149"/>
                  <a:gd name="T79" fmla="*/ 147741425 h 704"/>
                  <a:gd name="T80" fmla="*/ 2992442 w 149"/>
                  <a:gd name="T81" fmla="*/ 47039853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39867032 w 128"/>
                <a:gd name="T1" fmla="*/ 0 h 217"/>
                <a:gd name="T2" fmla="*/ 44600610 w 128"/>
                <a:gd name="T3" fmla="*/ 41449151 h 217"/>
                <a:gd name="T4" fmla="*/ 48799731 w 128"/>
                <a:gd name="T5" fmla="*/ 123965433 h 217"/>
                <a:gd name="T6" fmla="*/ 52126045 w 128"/>
                <a:gd name="T7" fmla="*/ 230011928 h 217"/>
                <a:gd name="T8" fmla="*/ 54347157 w 128"/>
                <a:gd name="T9" fmla="*/ 357080261 h 217"/>
                <a:gd name="T10" fmla="*/ 53865597 w 128"/>
                <a:gd name="T11" fmla="*/ 508636071 h 217"/>
                <a:gd name="T12" fmla="*/ 49268338 w 128"/>
                <a:gd name="T13" fmla="*/ 664786336 h 217"/>
                <a:gd name="T14" fmla="*/ 39867032 w 128"/>
                <a:gd name="T15" fmla="*/ 828670664 h 217"/>
                <a:gd name="T16" fmla="*/ 25386950 w 128"/>
                <a:gd name="T17" fmla="*/ 994084441 h 217"/>
                <a:gd name="T18" fmla="*/ 20877804 w 128"/>
                <a:gd name="T19" fmla="*/ 975589532 h 217"/>
                <a:gd name="T20" fmla="*/ 16144143 w 128"/>
                <a:gd name="T21" fmla="*/ 961903788 h 217"/>
                <a:gd name="T22" fmla="*/ 11119381 w 128"/>
                <a:gd name="T23" fmla="*/ 938774998 h 217"/>
                <a:gd name="T24" fmla="*/ 6734346 w 128"/>
                <a:gd name="T25" fmla="*/ 920281420 h 217"/>
                <a:gd name="T26" fmla="*/ 3327448 w 128"/>
                <a:gd name="T27" fmla="*/ 897882683 h 217"/>
                <a:gd name="T28" fmla="*/ 866546 w 128"/>
                <a:gd name="T29" fmla="*/ 870119010 h 217"/>
                <a:gd name="T30" fmla="*/ 0 w 128"/>
                <a:gd name="T31" fmla="*/ 837940762 h 217"/>
                <a:gd name="T32" fmla="*/ 522548 w 128"/>
                <a:gd name="T33" fmla="*/ 814811165 h 217"/>
                <a:gd name="T34" fmla="*/ 5517938 w 128"/>
                <a:gd name="T35" fmla="*/ 782624007 h 217"/>
                <a:gd name="T36" fmla="*/ 12260363 w 128"/>
                <a:gd name="T37" fmla="*/ 738589841 h 217"/>
                <a:gd name="T38" fmla="*/ 19524295 w 128"/>
                <a:gd name="T39" fmla="*/ 687915858 h 217"/>
                <a:gd name="T40" fmla="*/ 26740153 w 128"/>
                <a:gd name="T41" fmla="*/ 614106362 h 217"/>
                <a:gd name="T42" fmla="*/ 33470156 w 128"/>
                <a:gd name="T43" fmla="*/ 513212045 h 217"/>
                <a:gd name="T44" fmla="*/ 38675399 w 128"/>
                <a:gd name="T45" fmla="*/ 380036748 h 217"/>
                <a:gd name="T46" fmla="*/ 41185975 w 128"/>
                <a:gd name="T47" fmla="*/ 211516212 h 217"/>
                <a:gd name="T48" fmla="*/ 39867032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404405655 w 117"/>
                <a:gd name="T1" fmla="*/ 0 h 132"/>
                <a:gd name="T2" fmla="*/ 0 w 117"/>
                <a:gd name="T3" fmla="*/ 1099393775 h 132"/>
                <a:gd name="T4" fmla="*/ 15935437 w 117"/>
                <a:gd name="T5" fmla="*/ 1139137488 h 132"/>
                <a:gd name="T6" fmla="*/ 74713767 w 117"/>
                <a:gd name="T7" fmla="*/ 1277693596 h 132"/>
                <a:gd name="T8" fmla="*/ 156612308 w 117"/>
                <a:gd name="T9" fmla="*/ 1587681374 h 132"/>
                <a:gd name="T10" fmla="*/ 247858461 w 117"/>
                <a:gd name="T11" fmla="*/ 2064310044 h 132"/>
                <a:gd name="T12" fmla="*/ 356191520 w 117"/>
                <a:gd name="T13" fmla="*/ 2147483647 h 132"/>
                <a:gd name="T14" fmla="*/ 452706461 w 117"/>
                <a:gd name="T15" fmla="*/ 2147483647 h 132"/>
                <a:gd name="T16" fmla="*/ 550349525 w 117"/>
                <a:gd name="T17" fmla="*/ 2147483647 h 132"/>
                <a:gd name="T18" fmla="*/ 625001214 w 117"/>
                <a:gd name="T19" fmla="*/ 2147483647 h 132"/>
                <a:gd name="T20" fmla="*/ 630274795 w 117"/>
                <a:gd name="T21" fmla="*/ 2147483647 h 132"/>
                <a:gd name="T22" fmla="*/ 619796495 w 117"/>
                <a:gd name="T23" fmla="*/ 2147483647 h 132"/>
                <a:gd name="T24" fmla="*/ 582052842 w 117"/>
                <a:gd name="T25" fmla="*/ 2147483647 h 132"/>
                <a:gd name="T26" fmla="*/ 534351929 w 117"/>
                <a:gd name="T27" fmla="*/ 2147483647 h 132"/>
                <a:gd name="T28" fmla="*/ 479119448 w 117"/>
                <a:gd name="T29" fmla="*/ 2147483647 h 132"/>
                <a:gd name="T30" fmla="*/ 420173737 w 117"/>
                <a:gd name="T31" fmla="*/ 1975335450 h 132"/>
                <a:gd name="T32" fmla="*/ 361460586 w 117"/>
                <a:gd name="T33" fmla="*/ 1587681374 h 132"/>
                <a:gd name="T34" fmla="*/ 311439581 w 117"/>
                <a:gd name="T35" fmla="*/ 1402153912 h 132"/>
                <a:gd name="T36" fmla="*/ 371938805 w 117"/>
                <a:gd name="T37" fmla="*/ 1277693596 h 132"/>
                <a:gd name="T38" fmla="*/ 425638572 w 117"/>
                <a:gd name="T39" fmla="*/ 1224105048 h 132"/>
                <a:gd name="T40" fmla="*/ 479119448 w 117"/>
                <a:gd name="T41" fmla="*/ 1139137488 h 132"/>
                <a:gd name="T42" fmla="*/ 529140426 w 117"/>
                <a:gd name="T43" fmla="*/ 1099393775 h 132"/>
                <a:gd name="T44" fmla="*/ 566308580 w 117"/>
                <a:gd name="T45" fmla="*/ 1049904288 h 132"/>
                <a:gd name="T46" fmla="*/ 587454749 w 117"/>
                <a:gd name="T47" fmla="*/ 964916265 h 132"/>
                <a:gd name="T48" fmla="*/ 609253600 w 117"/>
                <a:gd name="T49" fmla="*/ 925431162 h 132"/>
                <a:gd name="T50" fmla="*/ 614529779 w 117"/>
                <a:gd name="T51" fmla="*/ 925431162 h 132"/>
                <a:gd name="T52" fmla="*/ 404405655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138706101 w 29"/>
                <a:gd name="T1" fmla="*/ 0 h 77"/>
                <a:gd name="T2" fmla="*/ 110008287 w 29"/>
                <a:gd name="T3" fmla="*/ 0 h 77"/>
                <a:gd name="T4" fmla="*/ 76527504 w 29"/>
                <a:gd name="T5" fmla="*/ 206025906 h 77"/>
                <a:gd name="T6" fmla="*/ 43046721 w 29"/>
                <a:gd name="T7" fmla="*/ 470413036 h 77"/>
                <a:gd name="T8" fmla="*/ 19131876 w 29"/>
                <a:gd name="T9" fmla="*/ 997439008 h 77"/>
                <a:gd name="T10" fmla="*/ 4782969 w 29"/>
                <a:gd name="T11" fmla="*/ 1570668049 h 77"/>
                <a:gd name="T12" fmla="*/ 0 w 29"/>
                <a:gd name="T13" fmla="*/ 2147483647 h 77"/>
                <a:gd name="T14" fmla="*/ 14348907 w 29"/>
                <a:gd name="T15" fmla="*/ 2147483647 h 77"/>
                <a:gd name="T16" fmla="*/ 52612659 w 29"/>
                <a:gd name="T17" fmla="*/ 2147483647 h 77"/>
                <a:gd name="T18" fmla="*/ 71744535 w 29"/>
                <a:gd name="T19" fmla="*/ 2147483647 h 77"/>
                <a:gd name="T20" fmla="*/ 90876411 w 29"/>
                <a:gd name="T21" fmla="*/ 1936965853 h 77"/>
                <a:gd name="T22" fmla="*/ 110008287 w 29"/>
                <a:gd name="T23" fmla="*/ 1145552697 h 77"/>
                <a:gd name="T24" fmla="*/ 138706101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42" y="127"/>
              <a:ext cx="356" cy="608"/>
              <a:chOff x="1728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9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8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77" y="3308"/>
              <a:ext cx="500" cy="500"/>
              <a:chOff x="1727" y="867"/>
              <a:chExt cx="129" cy="156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9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70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16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9501809 h 237"/>
                <a:gd name="T4" fmla="*/ 2525251 w 257"/>
                <a:gd name="T5" fmla="*/ 18841404 h 237"/>
                <a:gd name="T6" fmla="*/ 5016628 w 257"/>
                <a:gd name="T7" fmla="*/ 28293982 h 237"/>
                <a:gd name="T8" fmla="*/ 9236006 w 257"/>
                <a:gd name="T9" fmla="*/ 36912183 h 237"/>
                <a:gd name="T10" fmla="*/ 15237908 w 257"/>
                <a:gd name="T11" fmla="*/ 44922054 h 237"/>
                <a:gd name="T12" fmla="*/ 22884014 w 257"/>
                <a:gd name="T13" fmla="*/ 53156052 h 237"/>
                <a:gd name="T14" fmla="*/ 32100933 w 257"/>
                <a:gd name="T15" fmla="*/ 60684998 h 237"/>
                <a:gd name="T16" fmla="*/ 42918947 w 257"/>
                <a:gd name="T17" fmla="*/ 67015546 h 237"/>
                <a:gd name="T18" fmla="*/ 56574552 w 257"/>
                <a:gd name="T19" fmla="*/ 73104952 h 237"/>
                <a:gd name="T20" fmla="*/ 72360744 w 257"/>
                <a:gd name="T21" fmla="*/ 78323593 h 237"/>
                <a:gd name="T22" fmla="*/ 89273406 w 257"/>
                <a:gd name="T23" fmla="*/ 82537321 h 237"/>
                <a:gd name="T24" fmla="*/ 110115676 w 257"/>
                <a:gd name="T25" fmla="*/ 85866377 h 237"/>
                <a:gd name="T26" fmla="*/ 132997217 w 257"/>
                <a:gd name="T27" fmla="*/ 88144729 h 237"/>
                <a:gd name="T28" fmla="*/ 158188022 w 257"/>
                <a:gd name="T29" fmla="*/ 89349292 h 237"/>
                <a:gd name="T30" fmla="*/ 185135653 w 257"/>
                <a:gd name="T31" fmla="*/ 88863672 h 237"/>
                <a:gd name="T32" fmla="*/ 216300948 w 257"/>
                <a:gd name="T33" fmla="*/ 87376628 h 237"/>
                <a:gd name="T34" fmla="*/ 188618324 w 257"/>
                <a:gd name="T35" fmla="*/ 85546863 h 237"/>
                <a:gd name="T36" fmla="*/ 164157626 w 257"/>
                <a:gd name="T37" fmla="*/ 82855264 h 237"/>
                <a:gd name="T38" fmla="*/ 142864958 w 257"/>
                <a:gd name="T39" fmla="*/ 79846221 h 237"/>
                <a:gd name="T40" fmla="*/ 124497468 w 257"/>
                <a:gd name="T41" fmla="*/ 76833731 h 237"/>
                <a:gd name="T42" fmla="*/ 107636414 w 257"/>
                <a:gd name="T43" fmla="*/ 72792977 h 237"/>
                <a:gd name="T44" fmla="*/ 94290036 w 257"/>
                <a:gd name="T45" fmla="*/ 68514802 h 237"/>
                <a:gd name="T46" fmla="*/ 81628992 w 257"/>
                <a:gd name="T47" fmla="*/ 63694153 h 237"/>
                <a:gd name="T48" fmla="*/ 70827129 w 257"/>
                <a:gd name="T49" fmla="*/ 58475888 h 237"/>
                <a:gd name="T50" fmla="*/ 60638185 w 257"/>
                <a:gd name="T51" fmla="*/ 53156052 h 237"/>
                <a:gd name="T52" fmla="*/ 51421118 w 257"/>
                <a:gd name="T53" fmla="*/ 47143260 h 237"/>
                <a:gd name="T54" fmla="*/ 43860168 w 257"/>
                <a:gd name="T55" fmla="*/ 40401983 h 237"/>
                <a:gd name="T56" fmla="*/ 36184675 w 257"/>
                <a:gd name="T57" fmla="*/ 33114161 h 237"/>
                <a:gd name="T58" fmla="*/ 27682231 w 257"/>
                <a:gd name="T59" fmla="*/ 26064672 h 237"/>
                <a:gd name="T60" fmla="*/ 19405620 w 257"/>
                <a:gd name="T61" fmla="*/ 17761596 h 237"/>
                <a:gd name="T62" fmla="*/ 10169670 w 257"/>
                <a:gd name="T63" fmla="*/ 9020393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68910166 w 124"/>
                <a:gd name="T1" fmla="*/ 0 h 110"/>
                <a:gd name="T2" fmla="*/ 110829398 w 124"/>
                <a:gd name="T3" fmla="*/ 46855227 h 110"/>
                <a:gd name="T4" fmla="*/ 107140028 w 124"/>
                <a:gd name="T5" fmla="*/ 46312725 h 110"/>
                <a:gd name="T6" fmla="*/ 95662127 w 124"/>
                <a:gd name="T7" fmla="*/ 45483613 h 110"/>
                <a:gd name="T8" fmla="*/ 79624279 w 124"/>
                <a:gd name="T9" fmla="*/ 43730060 h 110"/>
                <a:gd name="T10" fmla="*/ 60840764 w 124"/>
                <a:gd name="T11" fmla="*/ 42900897 h 110"/>
                <a:gd name="T12" fmla="*/ 40258677 w 124"/>
                <a:gd name="T13" fmla="*/ 42017044 h 110"/>
                <a:gd name="T14" fmla="*/ 22471970 w 124"/>
                <a:gd name="T15" fmla="*/ 42581402 h 110"/>
                <a:gd name="T16" fmla="*/ 8056354 w 124"/>
                <a:gd name="T17" fmla="*/ 44272478 h 110"/>
                <a:gd name="T18" fmla="*/ 0 w 124"/>
                <a:gd name="T19" fmla="*/ 47738997 h 110"/>
                <a:gd name="T20" fmla="*/ 3656003 w 124"/>
                <a:gd name="T21" fmla="*/ 42581402 h 110"/>
                <a:gd name="T22" fmla="*/ 7077558 w 124"/>
                <a:gd name="T23" fmla="*/ 38627200 h 110"/>
                <a:gd name="T24" fmla="*/ 14362744 w 124"/>
                <a:gd name="T25" fmla="*/ 35515031 h 110"/>
                <a:gd name="T26" fmla="*/ 22471970 w 124"/>
                <a:gd name="T27" fmla="*/ 32928943 h 110"/>
                <a:gd name="T28" fmla="*/ 32201658 w 124"/>
                <a:gd name="T29" fmla="*/ 31242509 h 110"/>
                <a:gd name="T30" fmla="*/ 42020145 w 124"/>
                <a:gd name="T31" fmla="*/ 30678963 h 110"/>
                <a:gd name="T32" fmla="*/ 52733140 w 124"/>
                <a:gd name="T33" fmla="*/ 30678963 h 110"/>
                <a:gd name="T34" fmla="*/ 64492060 w 124"/>
                <a:gd name="T35" fmla="*/ 32099826 h 110"/>
                <a:gd name="T36" fmla="*/ 65113120 w 124"/>
                <a:gd name="T37" fmla="*/ 30678963 h 110"/>
                <a:gd name="T38" fmla="*/ 62463888 w 124"/>
                <a:gd name="T39" fmla="*/ 24364484 h 110"/>
                <a:gd name="T40" fmla="*/ 59804436 w 124"/>
                <a:gd name="T41" fmla="*/ 16495759 h 110"/>
                <a:gd name="T42" fmla="*/ 58042971 w 124"/>
                <a:gd name="T43" fmla="*/ 13029438 h 110"/>
                <a:gd name="T44" fmla="*/ 56434649 w 124"/>
                <a:gd name="T45" fmla="*/ 13029438 h 110"/>
                <a:gd name="T46" fmla="*/ 54406890 w 124"/>
                <a:gd name="T47" fmla="*/ 12491955 h 110"/>
                <a:gd name="T48" fmla="*/ 52733140 w 124"/>
                <a:gd name="T49" fmla="*/ 11343618 h 110"/>
                <a:gd name="T50" fmla="*/ 51126022 w 124"/>
                <a:gd name="T51" fmla="*/ 9993632 h 110"/>
                <a:gd name="T52" fmla="*/ 51126022 w 124"/>
                <a:gd name="T53" fmla="*/ 8218150 h 110"/>
                <a:gd name="T54" fmla="*/ 52733140 w 124"/>
                <a:gd name="T55" fmla="*/ 5964778 h 110"/>
                <a:gd name="T56" fmla="*/ 59041641 w 124"/>
                <a:gd name="T57" fmla="*/ 3465230 h 110"/>
                <a:gd name="T58" fmla="*/ 68910166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29668148 w 46"/>
                <a:gd name="T1" fmla="*/ 0 h 94"/>
                <a:gd name="T2" fmla="*/ 18984972 w 46"/>
                <a:gd name="T3" fmla="*/ 12546160 h 94"/>
                <a:gd name="T4" fmla="*/ 14297092 w 46"/>
                <a:gd name="T5" fmla="*/ 20550501 h 94"/>
                <a:gd name="T6" fmla="*/ 10447361 w 46"/>
                <a:gd name="T7" fmla="*/ 26152393 h 94"/>
                <a:gd name="T8" fmla="*/ 0 w 46"/>
                <a:gd name="T9" fmla="*/ 31098460 h 94"/>
                <a:gd name="T10" fmla="*/ 11488259 w 46"/>
                <a:gd name="T11" fmla="*/ 29059249 h 94"/>
                <a:gd name="T12" fmla="*/ 22179050 w 46"/>
                <a:gd name="T13" fmla="*/ 26414491 h 94"/>
                <a:gd name="T14" fmla="*/ 30718606 w 46"/>
                <a:gd name="T15" fmla="*/ 22807703 h 94"/>
                <a:gd name="T16" fmla="*/ 38229181 w 46"/>
                <a:gd name="T17" fmla="*/ 18842073 h 94"/>
                <a:gd name="T18" fmla="*/ 42862516 w 46"/>
                <a:gd name="T19" fmla="*/ 14518081 h 94"/>
                <a:gd name="T20" fmla="*/ 43965216 w 46"/>
                <a:gd name="T21" fmla="*/ 9851064 h 94"/>
                <a:gd name="T22" fmla="*/ 39970061 w 46"/>
                <a:gd name="T23" fmla="*/ 4944852 h 94"/>
                <a:gd name="T24" fmla="*/ 29668148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4776045 w 149"/>
                <a:gd name="T3" fmla="*/ 96004048 h 704"/>
                <a:gd name="T4" fmla="*/ 12597219 w 149"/>
                <a:gd name="T5" fmla="*/ 221811592 h 704"/>
                <a:gd name="T6" fmla="*/ 22100344 w 149"/>
                <a:gd name="T7" fmla="*/ 376961512 h 704"/>
                <a:gd name="T8" fmla="*/ 32312080 w 149"/>
                <a:gd name="T9" fmla="*/ 583756672 h 704"/>
                <a:gd name="T10" fmla="*/ 45823275 w 149"/>
                <a:gd name="T11" fmla="*/ 835511052 h 704"/>
                <a:gd name="T12" fmla="*/ 57715416 w 149"/>
                <a:gd name="T13" fmla="*/ 1106159710 h 704"/>
                <a:gd name="T14" fmla="*/ 69368340 w 149"/>
                <a:gd name="T15" fmla="*/ 1421227020 h 704"/>
                <a:gd name="T16" fmla="*/ 78917853 w 149"/>
                <a:gd name="T17" fmla="*/ 1783172133 h 704"/>
                <a:gd name="T18" fmla="*/ 88193370 w 149"/>
                <a:gd name="T19" fmla="*/ 2147483647 h 704"/>
                <a:gd name="T20" fmla="*/ 94773095 w 149"/>
                <a:gd name="T21" fmla="*/ 2147483647 h 704"/>
                <a:gd name="T22" fmla="*/ 97738369 w 149"/>
                <a:gd name="T23" fmla="*/ 2147483647 h 704"/>
                <a:gd name="T24" fmla="*/ 99320266 w 149"/>
                <a:gd name="T25" fmla="*/ 2147483647 h 704"/>
                <a:gd name="T26" fmla="*/ 94773095 w 149"/>
                <a:gd name="T27" fmla="*/ 2147483647 h 704"/>
                <a:gd name="T28" fmla="*/ 85826191 w 149"/>
                <a:gd name="T29" fmla="*/ 2147483647 h 704"/>
                <a:gd name="T30" fmla="*/ 72680821 w 149"/>
                <a:gd name="T31" fmla="*/ 2147483647 h 704"/>
                <a:gd name="T32" fmla="*/ 52957926 w 149"/>
                <a:gd name="T33" fmla="*/ 2147483647 h 704"/>
                <a:gd name="T34" fmla="*/ 30815710 w 149"/>
                <a:gd name="T35" fmla="*/ 2147483647 h 704"/>
                <a:gd name="T36" fmla="*/ 16426400 w 149"/>
                <a:gd name="T37" fmla="*/ 2147483647 h 704"/>
                <a:gd name="T38" fmla="*/ 7821030 w 149"/>
                <a:gd name="T39" fmla="*/ 2147483647 h 704"/>
                <a:gd name="T40" fmla="*/ 4776045 w 149"/>
                <a:gd name="T41" fmla="*/ 2147483647 h 704"/>
                <a:gd name="T42" fmla="*/ 4776045 w 149"/>
                <a:gd name="T43" fmla="*/ 2147483647 h 704"/>
                <a:gd name="T44" fmla="*/ 6227821 w 149"/>
                <a:gd name="T45" fmla="*/ 2147483647 h 704"/>
                <a:gd name="T46" fmla="*/ 9552026 w 149"/>
                <a:gd name="T47" fmla="*/ 2147483647 h 704"/>
                <a:gd name="T48" fmla="*/ 11084006 w 149"/>
                <a:gd name="T49" fmla="*/ 2147483647 h 704"/>
                <a:gd name="T50" fmla="*/ 32312080 w 149"/>
                <a:gd name="T51" fmla="*/ 2147483647 h 704"/>
                <a:gd name="T52" fmla="*/ 30815710 w 149"/>
                <a:gd name="T53" fmla="*/ 2147483647 h 704"/>
                <a:gd name="T54" fmla="*/ 28450180 w 149"/>
                <a:gd name="T55" fmla="*/ 2147483647 h 704"/>
                <a:gd name="T56" fmla="*/ 25959926 w 149"/>
                <a:gd name="T57" fmla="*/ 2147483647 h 704"/>
                <a:gd name="T58" fmla="*/ 27555833 w 149"/>
                <a:gd name="T59" fmla="*/ 2147483647 h 704"/>
                <a:gd name="T60" fmla="*/ 32312080 w 149"/>
                <a:gd name="T61" fmla="*/ 2147483647 h 704"/>
                <a:gd name="T62" fmla="*/ 45823275 w 149"/>
                <a:gd name="T63" fmla="*/ 2147483647 h 704"/>
                <a:gd name="T64" fmla="*/ 67904806 w 149"/>
                <a:gd name="T65" fmla="*/ 2147483647 h 704"/>
                <a:gd name="T66" fmla="*/ 101697649 w 149"/>
                <a:gd name="T67" fmla="*/ 2147483647 h 704"/>
                <a:gd name="T68" fmla="*/ 112701507 w 149"/>
                <a:gd name="T69" fmla="*/ 2147483647 h 704"/>
                <a:gd name="T70" fmla="*/ 117557291 w 149"/>
                <a:gd name="T71" fmla="*/ 2147483647 h 704"/>
                <a:gd name="T72" fmla="*/ 113596861 w 149"/>
                <a:gd name="T73" fmla="*/ 2147483647 h 704"/>
                <a:gd name="T74" fmla="*/ 103489526 w 149"/>
                <a:gd name="T75" fmla="*/ 2115822884 h 704"/>
                <a:gd name="T76" fmla="*/ 85826191 w 149"/>
                <a:gd name="T77" fmla="*/ 1342392906 h 704"/>
                <a:gd name="T78" fmla="*/ 63962757 w 149"/>
                <a:gd name="T79" fmla="*/ 695155264 h 704"/>
                <a:gd name="T80" fmla="*/ 34690492 w 149"/>
                <a:gd name="T81" fmla="*/ 221811592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5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55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847F0-8F0F-4711-9FCF-FDF9F043E0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2251563"/>
      </p:ext>
    </p:extLst>
  </p:cSld>
  <p:clrMapOvr>
    <a:masterClrMapping/>
  </p:clrMapOvr>
  <p:transition spd="med">
    <p:plu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1AAB90-4D4C-4AD9-9BE9-428DB2F16D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3827472"/>
      </p:ext>
    </p:extLst>
  </p:cSld>
  <p:clrMapOvr>
    <a:masterClrMapping/>
  </p:clrMapOvr>
  <p:transition spd="med">
    <p:plu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690C28-D7E0-4CDB-9418-4A54C204A5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1738698"/>
      </p:ext>
    </p:extLst>
  </p:cSld>
  <p:clrMapOvr>
    <a:masterClrMapping/>
  </p:clrMapOvr>
  <p:transition spd="med"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5A78A0-2DEE-41F4-8A4A-DD6F115D82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6254724"/>
      </p:ext>
    </p:extLst>
  </p:cSld>
  <p:clrMapOvr>
    <a:masterClrMapping/>
  </p:clrMapOvr>
  <p:transition spd="med">
    <p:plu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0EA604-2902-4227-8B01-5651CAA728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2696203"/>
      </p:ext>
    </p:extLst>
  </p:cSld>
  <p:clrMapOvr>
    <a:masterClrMapping/>
  </p:clrMapOvr>
  <p:transition spd="med">
    <p:plu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CD3CC1-427C-4A1B-BB0D-A4E0C87ED7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0830533"/>
      </p:ext>
    </p:extLst>
  </p:cSld>
  <p:clrMapOvr>
    <a:masterClrMapping/>
  </p:clrMapOvr>
  <p:transition spd="med">
    <p:plu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89D6BD-E7BD-411A-AA89-027540131D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8740765"/>
      </p:ext>
    </p:extLst>
  </p:cSld>
  <p:clrMapOvr>
    <a:masterClrMapping/>
  </p:clrMapOvr>
  <p:transition spd="med">
    <p:plu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A9935-13B6-44D7-A99B-B4F2D8535E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0459981"/>
      </p:ext>
    </p:extLst>
  </p:cSld>
  <p:clrMapOvr>
    <a:masterClrMapping/>
  </p:clrMapOvr>
  <p:transition spd="med">
    <p:plu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26E6FD-C2FB-4EB1-AA27-93E0FED9EE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0953074"/>
      </p:ext>
    </p:extLst>
  </p:cSld>
  <p:clrMapOvr>
    <a:masterClrMapping/>
  </p:clrMapOvr>
  <p:transition spd="med">
    <p:plu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2DC7D9-3599-4586-AFF8-6446809CAE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310766"/>
      </p:ext>
    </p:extLst>
  </p:cSld>
  <p:clrMapOvr>
    <a:masterClrMapping/>
  </p:clrMapOvr>
  <p:transition spd="med">
    <p:plu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8CF01D-A69D-4A4F-BCFB-44C6E0D64B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4607659"/>
      </p:ext>
    </p:extLst>
  </p:cSld>
  <p:clrMapOvr>
    <a:masterClrMapping/>
  </p:clrMapOvr>
  <p:transition spd="med">
    <p:plu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9807">
              <a:srgbClr val="F9FDDC"/>
            </a:gs>
            <a:gs pos="41070">
              <a:srgbClr val="FBFEC9"/>
            </a:gs>
            <a:gs pos="0">
              <a:schemeClr val="bg2">
                <a:lumMod val="9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071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2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3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34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5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062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7741 w 217"/>
                  <a:gd name="T1" fmla="*/ 35575 h 210"/>
                  <a:gd name="T2" fmla="*/ 6185 w 217"/>
                  <a:gd name="T3" fmla="*/ 33636 h 210"/>
                  <a:gd name="T4" fmla="*/ 4443 w 217"/>
                  <a:gd name="T5" fmla="*/ 30711 h 210"/>
                  <a:gd name="T6" fmla="*/ 2580 w 217"/>
                  <a:gd name="T7" fmla="*/ 26857 h 210"/>
                  <a:gd name="T8" fmla="*/ 793 w 217"/>
                  <a:gd name="T9" fmla="*/ 22843 h 210"/>
                  <a:gd name="T10" fmla="*/ 0 w 217"/>
                  <a:gd name="T11" fmla="*/ 18484 h 210"/>
                  <a:gd name="T12" fmla="*/ 1 w 217"/>
                  <a:gd name="T13" fmla="*/ 13838 h 210"/>
                  <a:gd name="T14" fmla="*/ 1525 w 217"/>
                  <a:gd name="T15" fmla="*/ 9591 h 210"/>
                  <a:gd name="T16" fmla="*/ 4577 w 217"/>
                  <a:gd name="T17" fmla="*/ 6017 h 210"/>
                  <a:gd name="T18" fmla="*/ 7633 w 217"/>
                  <a:gd name="T19" fmla="*/ 3728 h 210"/>
                  <a:gd name="T20" fmla="*/ 10134 w 217"/>
                  <a:gd name="T21" fmla="*/ 2034 h 210"/>
                  <a:gd name="T22" fmla="*/ 12154 w 217"/>
                  <a:gd name="T23" fmla="*/ 1146 h 210"/>
                  <a:gd name="T24" fmla="*/ 13736 w 217"/>
                  <a:gd name="T25" fmla="*/ 794 h 210"/>
                  <a:gd name="T26" fmla="*/ 14861 w 217"/>
                  <a:gd name="T27" fmla="*/ 794 h 210"/>
                  <a:gd name="T28" fmla="*/ 17531 w 217"/>
                  <a:gd name="T29" fmla="*/ 0 h 210"/>
                  <a:gd name="T30" fmla="*/ 24920 w 217"/>
                  <a:gd name="T31" fmla="*/ 1410 h 210"/>
                  <a:gd name="T32" fmla="*/ 26979 w 217"/>
                  <a:gd name="T33" fmla="*/ 2034 h 210"/>
                  <a:gd name="T34" fmla="*/ 29004 w 217"/>
                  <a:gd name="T35" fmla="*/ 2584 h 210"/>
                  <a:gd name="T36" fmla="*/ 30742 w 217"/>
                  <a:gd name="T37" fmla="*/ 3179 h 210"/>
                  <a:gd name="T38" fmla="*/ 32063 w 217"/>
                  <a:gd name="T39" fmla="*/ 3907 h 210"/>
                  <a:gd name="T40" fmla="*/ 33508 w 217"/>
                  <a:gd name="T41" fmla="*/ 4587 h 210"/>
                  <a:gd name="T42" fmla="*/ 34645 w 217"/>
                  <a:gd name="T43" fmla="*/ 5379 h 210"/>
                  <a:gd name="T44" fmla="*/ 35538 w 217"/>
                  <a:gd name="T45" fmla="*/ 6414 h 210"/>
                  <a:gd name="T46" fmla="*/ 36583 w 217"/>
                  <a:gd name="T47" fmla="*/ 7666 h 210"/>
                  <a:gd name="T48" fmla="*/ 34645 w 217"/>
                  <a:gd name="T49" fmla="*/ 6859 h 210"/>
                  <a:gd name="T50" fmla="*/ 32789 w 217"/>
                  <a:gd name="T51" fmla="*/ 6111 h 210"/>
                  <a:gd name="T52" fmla="*/ 30918 w 217"/>
                  <a:gd name="T53" fmla="*/ 5637 h 210"/>
                  <a:gd name="T54" fmla="*/ 29004 w 217"/>
                  <a:gd name="T55" fmla="*/ 5012 h 210"/>
                  <a:gd name="T56" fmla="*/ 27482 w 217"/>
                  <a:gd name="T57" fmla="*/ 4587 h 210"/>
                  <a:gd name="T58" fmla="*/ 25892 w 217"/>
                  <a:gd name="T59" fmla="*/ 4445 h 210"/>
                  <a:gd name="T60" fmla="*/ 24059 w 217"/>
                  <a:gd name="T61" fmla="*/ 4170 h 210"/>
                  <a:gd name="T62" fmla="*/ 22540 w 217"/>
                  <a:gd name="T63" fmla="*/ 4170 h 210"/>
                  <a:gd name="T64" fmla="*/ 21084 w 217"/>
                  <a:gd name="T65" fmla="*/ 4170 h 210"/>
                  <a:gd name="T66" fmla="*/ 19560 w 217"/>
                  <a:gd name="T67" fmla="*/ 4235 h 210"/>
                  <a:gd name="T68" fmla="*/ 17997 w 217"/>
                  <a:gd name="T69" fmla="*/ 4587 h 210"/>
                  <a:gd name="T70" fmla="*/ 16680 w 217"/>
                  <a:gd name="T71" fmla="*/ 4968 h 210"/>
                  <a:gd name="T72" fmla="*/ 15336 w 217"/>
                  <a:gd name="T73" fmla="*/ 5637 h 210"/>
                  <a:gd name="T74" fmla="*/ 13756 w 217"/>
                  <a:gd name="T75" fmla="*/ 6111 h 210"/>
                  <a:gd name="T76" fmla="*/ 12477 w 217"/>
                  <a:gd name="T77" fmla="*/ 6910 h 210"/>
                  <a:gd name="T78" fmla="*/ 11166 w 217"/>
                  <a:gd name="T79" fmla="*/ 7761 h 210"/>
                  <a:gd name="T80" fmla="*/ 8777 w 217"/>
                  <a:gd name="T81" fmla="*/ 10342 h 210"/>
                  <a:gd name="T82" fmla="*/ 7143 w 217"/>
                  <a:gd name="T83" fmla="*/ 13525 h 210"/>
                  <a:gd name="T84" fmla="*/ 6185 w 217"/>
                  <a:gd name="T85" fmla="*/ 17482 h 210"/>
                  <a:gd name="T86" fmla="*/ 5842 w 217"/>
                  <a:gd name="T87" fmla="*/ 21374 h 210"/>
                  <a:gd name="T88" fmla="*/ 5842 w 217"/>
                  <a:gd name="T89" fmla="*/ 25699 h 210"/>
                  <a:gd name="T90" fmla="*/ 6409 w 217"/>
                  <a:gd name="T91" fmla="*/ 29437 h 210"/>
                  <a:gd name="T92" fmla="*/ 6899 w 217"/>
                  <a:gd name="T93" fmla="*/ 32870 h 210"/>
                  <a:gd name="T94" fmla="*/ 7741 w 217"/>
                  <a:gd name="T95" fmla="*/ 35575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3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7891 w 182"/>
                  <a:gd name="T1" fmla="*/ 0 h 213"/>
                  <a:gd name="T2" fmla="*/ 18367 w 182"/>
                  <a:gd name="T3" fmla="*/ 353 h 213"/>
                  <a:gd name="T4" fmla="*/ 19395 w 182"/>
                  <a:gd name="T5" fmla="*/ 1430 h 213"/>
                  <a:gd name="T6" fmla="*/ 20858 w 182"/>
                  <a:gd name="T7" fmla="*/ 3214 h 213"/>
                  <a:gd name="T8" fmla="*/ 22531 w 182"/>
                  <a:gd name="T9" fmla="*/ 5814 h 213"/>
                  <a:gd name="T10" fmla="*/ 23809 w 182"/>
                  <a:gd name="T11" fmla="*/ 9042 h 213"/>
                  <a:gd name="T12" fmla="*/ 24658 w 182"/>
                  <a:gd name="T13" fmla="*/ 13325 h 213"/>
                  <a:gd name="T14" fmla="*/ 24658 w 182"/>
                  <a:gd name="T15" fmla="*/ 18383 h 213"/>
                  <a:gd name="T16" fmla="*/ 23626 w 182"/>
                  <a:gd name="T17" fmla="*/ 24351 h 213"/>
                  <a:gd name="T18" fmla="*/ 23049 w 182"/>
                  <a:gd name="T19" fmla="*/ 26014 h 213"/>
                  <a:gd name="T20" fmla="*/ 22333 w 182"/>
                  <a:gd name="T21" fmla="*/ 27387 h 213"/>
                  <a:gd name="T22" fmla="*/ 21563 w 182"/>
                  <a:gd name="T23" fmla="*/ 28887 h 213"/>
                  <a:gd name="T24" fmla="*/ 20524 w 182"/>
                  <a:gd name="T25" fmla="*/ 30206 h 213"/>
                  <a:gd name="T26" fmla="*/ 19140 w 182"/>
                  <a:gd name="T27" fmla="*/ 31467 h 213"/>
                  <a:gd name="T28" fmla="*/ 18005 w 182"/>
                  <a:gd name="T29" fmla="*/ 32418 h 213"/>
                  <a:gd name="T30" fmla="*/ 16784 w 182"/>
                  <a:gd name="T31" fmla="*/ 33341 h 213"/>
                  <a:gd name="T32" fmla="*/ 15048 w 182"/>
                  <a:gd name="T33" fmla="*/ 34081 h 213"/>
                  <a:gd name="T34" fmla="*/ 13473 w 182"/>
                  <a:gd name="T35" fmla="*/ 34447 h 213"/>
                  <a:gd name="T36" fmla="*/ 11899 w 182"/>
                  <a:gd name="T37" fmla="*/ 34885 h 213"/>
                  <a:gd name="T38" fmla="*/ 10065 w 182"/>
                  <a:gd name="T39" fmla="*/ 35212 h 213"/>
                  <a:gd name="T40" fmla="*/ 8099 w 182"/>
                  <a:gd name="T41" fmla="*/ 35212 h 213"/>
                  <a:gd name="T42" fmla="*/ 5997 w 182"/>
                  <a:gd name="T43" fmla="*/ 34885 h 213"/>
                  <a:gd name="T44" fmla="*/ 4111 w 182"/>
                  <a:gd name="T45" fmla="*/ 34447 h 213"/>
                  <a:gd name="T46" fmla="*/ 1925 w 182"/>
                  <a:gd name="T47" fmla="*/ 33693 h 213"/>
                  <a:gd name="T48" fmla="*/ 0 w 182"/>
                  <a:gd name="T49" fmla="*/ 32798 h 213"/>
                  <a:gd name="T50" fmla="*/ 1838 w 182"/>
                  <a:gd name="T51" fmla="*/ 34081 h 213"/>
                  <a:gd name="T52" fmla="*/ 3644 w 182"/>
                  <a:gd name="T53" fmla="*/ 34885 h 213"/>
                  <a:gd name="T54" fmla="*/ 5483 w 182"/>
                  <a:gd name="T55" fmla="*/ 35751 h 213"/>
                  <a:gd name="T56" fmla="*/ 7024 w 182"/>
                  <a:gd name="T57" fmla="*/ 36376 h 213"/>
                  <a:gd name="T58" fmla="*/ 8633 w 182"/>
                  <a:gd name="T59" fmla="*/ 36896 h 213"/>
                  <a:gd name="T60" fmla="*/ 10405 w 182"/>
                  <a:gd name="T61" fmla="*/ 37103 h 213"/>
                  <a:gd name="T62" fmla="*/ 11918 w 182"/>
                  <a:gd name="T63" fmla="*/ 37168 h 213"/>
                  <a:gd name="T64" fmla="*/ 13545 w 182"/>
                  <a:gd name="T65" fmla="*/ 37168 h 213"/>
                  <a:gd name="T66" fmla="*/ 14979 w 182"/>
                  <a:gd name="T67" fmla="*/ 37103 h 213"/>
                  <a:gd name="T68" fmla="*/ 16412 w 182"/>
                  <a:gd name="T69" fmla="*/ 36756 h 213"/>
                  <a:gd name="T70" fmla="*/ 17655 w 182"/>
                  <a:gd name="T71" fmla="*/ 36376 h 213"/>
                  <a:gd name="T72" fmla="*/ 18975 w 182"/>
                  <a:gd name="T73" fmla="*/ 36009 h 213"/>
                  <a:gd name="T74" fmla="*/ 20173 w 182"/>
                  <a:gd name="T75" fmla="*/ 35563 h 213"/>
                  <a:gd name="T76" fmla="*/ 21305 w 182"/>
                  <a:gd name="T77" fmla="*/ 34768 h 213"/>
                  <a:gd name="T78" fmla="*/ 22333 w 182"/>
                  <a:gd name="T79" fmla="*/ 34081 h 213"/>
                  <a:gd name="T80" fmla="*/ 23281 w 182"/>
                  <a:gd name="T81" fmla="*/ 33341 h 213"/>
                  <a:gd name="T82" fmla="*/ 25919 w 182"/>
                  <a:gd name="T83" fmla="*/ 30729 h 213"/>
                  <a:gd name="T84" fmla="*/ 27739 w 182"/>
                  <a:gd name="T85" fmla="*/ 28147 h 213"/>
                  <a:gd name="T86" fmla="*/ 28816 w 182"/>
                  <a:gd name="T87" fmla="*/ 25156 h 213"/>
                  <a:gd name="T88" fmla="*/ 29406 w 182"/>
                  <a:gd name="T89" fmla="*/ 22419 h 213"/>
                  <a:gd name="T90" fmla="*/ 29761 w 182"/>
                  <a:gd name="T91" fmla="*/ 19465 h 213"/>
                  <a:gd name="T92" fmla="*/ 29761 w 182"/>
                  <a:gd name="T93" fmla="*/ 16545 h 213"/>
                  <a:gd name="T94" fmla="*/ 29904 w 182"/>
                  <a:gd name="T95" fmla="*/ 13815 h 213"/>
                  <a:gd name="T96" fmla="*/ 28326 w 182"/>
                  <a:gd name="T97" fmla="*/ 8060 h 213"/>
                  <a:gd name="T98" fmla="*/ 25649 w 182"/>
                  <a:gd name="T99" fmla="*/ 3588 h 213"/>
                  <a:gd name="T100" fmla="*/ 24699 w 182"/>
                  <a:gd name="T101" fmla="*/ 3214 h 213"/>
                  <a:gd name="T102" fmla="*/ 24162 w 182"/>
                  <a:gd name="T103" fmla="*/ 2666 h 213"/>
                  <a:gd name="T104" fmla="*/ 23281 w 182"/>
                  <a:gd name="T105" fmla="*/ 2228 h 213"/>
                  <a:gd name="T106" fmla="*/ 22669 w 182"/>
                  <a:gd name="T107" fmla="*/ 1923 h 213"/>
                  <a:gd name="T108" fmla="*/ 21663 w 182"/>
                  <a:gd name="T109" fmla="*/ 1541 h 213"/>
                  <a:gd name="T110" fmla="*/ 20674 w 182"/>
                  <a:gd name="T111" fmla="*/ 1066 h 213"/>
                  <a:gd name="T112" fmla="*/ 19499 w 182"/>
                  <a:gd name="T113" fmla="*/ 510 h 213"/>
                  <a:gd name="T114" fmla="*/ 17891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1 w 128"/>
                  <a:gd name="T1" fmla="*/ 0 h 217"/>
                  <a:gd name="T2" fmla="*/ 1 w 128"/>
                  <a:gd name="T3" fmla="*/ 1 h 217"/>
                  <a:gd name="T4" fmla="*/ 1 w 128"/>
                  <a:gd name="T5" fmla="*/ 1 h 217"/>
                  <a:gd name="T6" fmla="*/ 1 w 128"/>
                  <a:gd name="T7" fmla="*/ 1 h 217"/>
                  <a:gd name="T8" fmla="*/ 1 w 128"/>
                  <a:gd name="T9" fmla="*/ 1 h 217"/>
                  <a:gd name="T10" fmla="*/ 1 w 128"/>
                  <a:gd name="T11" fmla="*/ 1 h 217"/>
                  <a:gd name="T12" fmla="*/ 1 w 128"/>
                  <a:gd name="T13" fmla="*/ 1 h 217"/>
                  <a:gd name="T14" fmla="*/ 1 w 128"/>
                  <a:gd name="T15" fmla="*/ 1 h 217"/>
                  <a:gd name="T16" fmla="*/ 1 w 128"/>
                  <a:gd name="T17" fmla="*/ 2 h 217"/>
                  <a:gd name="T18" fmla="*/ 1 w 128"/>
                  <a:gd name="T19" fmla="*/ 2 h 217"/>
                  <a:gd name="T20" fmla="*/ 1 w 128"/>
                  <a:gd name="T21" fmla="*/ 2 h 217"/>
                  <a:gd name="T22" fmla="*/ 1 w 128"/>
                  <a:gd name="T23" fmla="*/ 2 h 217"/>
                  <a:gd name="T24" fmla="*/ 1 w 128"/>
                  <a:gd name="T25" fmla="*/ 2 h 217"/>
                  <a:gd name="T26" fmla="*/ 1 w 128"/>
                  <a:gd name="T27" fmla="*/ 2 h 217"/>
                  <a:gd name="T28" fmla="*/ 1 w 128"/>
                  <a:gd name="T29" fmla="*/ 2 h 217"/>
                  <a:gd name="T30" fmla="*/ 0 w 128"/>
                  <a:gd name="T31" fmla="*/ 1 h 217"/>
                  <a:gd name="T32" fmla="*/ 1 w 128"/>
                  <a:gd name="T33" fmla="*/ 1 h 217"/>
                  <a:gd name="T34" fmla="*/ 1 w 128"/>
                  <a:gd name="T35" fmla="*/ 1 h 217"/>
                  <a:gd name="T36" fmla="*/ 1 w 128"/>
                  <a:gd name="T37" fmla="*/ 1 h 217"/>
                  <a:gd name="T38" fmla="*/ 1 w 128"/>
                  <a:gd name="T39" fmla="*/ 1 h 217"/>
                  <a:gd name="T40" fmla="*/ 1 w 128"/>
                  <a:gd name="T41" fmla="*/ 1 h 217"/>
                  <a:gd name="T42" fmla="*/ 1 w 128"/>
                  <a:gd name="T43" fmla="*/ 1 h 217"/>
                  <a:gd name="T44" fmla="*/ 1 w 128"/>
                  <a:gd name="T45" fmla="*/ 1 h 217"/>
                  <a:gd name="T46" fmla="*/ 1 w 128"/>
                  <a:gd name="T47" fmla="*/ 1 h 217"/>
                  <a:gd name="T48" fmla="*/ 1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1 w 117"/>
                  <a:gd name="T1" fmla="*/ 0 h 132"/>
                  <a:gd name="T2" fmla="*/ 0 w 117"/>
                  <a:gd name="T3" fmla="*/ 1 h 132"/>
                  <a:gd name="T4" fmla="*/ 1 w 117"/>
                  <a:gd name="T5" fmla="*/ 1 h 132"/>
                  <a:gd name="T6" fmla="*/ 1 w 117"/>
                  <a:gd name="T7" fmla="*/ 1 h 132"/>
                  <a:gd name="T8" fmla="*/ 1 w 117"/>
                  <a:gd name="T9" fmla="*/ 1 h 132"/>
                  <a:gd name="T10" fmla="*/ 1 w 117"/>
                  <a:gd name="T11" fmla="*/ 1 h 132"/>
                  <a:gd name="T12" fmla="*/ 1 w 117"/>
                  <a:gd name="T13" fmla="*/ 1 h 132"/>
                  <a:gd name="T14" fmla="*/ 1 w 117"/>
                  <a:gd name="T15" fmla="*/ 1 h 132"/>
                  <a:gd name="T16" fmla="*/ 1 w 117"/>
                  <a:gd name="T17" fmla="*/ 1 h 132"/>
                  <a:gd name="T18" fmla="*/ 1 w 117"/>
                  <a:gd name="T19" fmla="*/ 1 h 132"/>
                  <a:gd name="T20" fmla="*/ 1 w 117"/>
                  <a:gd name="T21" fmla="*/ 1 h 132"/>
                  <a:gd name="T22" fmla="*/ 1 w 117"/>
                  <a:gd name="T23" fmla="*/ 1 h 132"/>
                  <a:gd name="T24" fmla="*/ 1 w 117"/>
                  <a:gd name="T25" fmla="*/ 1 h 132"/>
                  <a:gd name="T26" fmla="*/ 1 w 117"/>
                  <a:gd name="T27" fmla="*/ 1 h 132"/>
                  <a:gd name="T28" fmla="*/ 1 w 117"/>
                  <a:gd name="T29" fmla="*/ 1 h 132"/>
                  <a:gd name="T30" fmla="*/ 1 w 117"/>
                  <a:gd name="T31" fmla="*/ 1 h 132"/>
                  <a:gd name="T32" fmla="*/ 1 w 117"/>
                  <a:gd name="T33" fmla="*/ 1 h 132"/>
                  <a:gd name="T34" fmla="*/ 1 w 117"/>
                  <a:gd name="T35" fmla="*/ 1 h 132"/>
                  <a:gd name="T36" fmla="*/ 1 w 117"/>
                  <a:gd name="T37" fmla="*/ 1 h 132"/>
                  <a:gd name="T38" fmla="*/ 1 w 117"/>
                  <a:gd name="T39" fmla="*/ 1 h 132"/>
                  <a:gd name="T40" fmla="*/ 1 w 117"/>
                  <a:gd name="T41" fmla="*/ 1 h 132"/>
                  <a:gd name="T42" fmla="*/ 1 w 117"/>
                  <a:gd name="T43" fmla="*/ 1 h 132"/>
                  <a:gd name="T44" fmla="*/ 1 w 117"/>
                  <a:gd name="T45" fmla="*/ 1 h 132"/>
                  <a:gd name="T46" fmla="*/ 1 w 117"/>
                  <a:gd name="T47" fmla="*/ 1 h 132"/>
                  <a:gd name="T48" fmla="*/ 1 w 117"/>
                  <a:gd name="T49" fmla="*/ 1 h 132"/>
                  <a:gd name="T50" fmla="*/ 1 w 117"/>
                  <a:gd name="T51" fmla="*/ 1 h 132"/>
                  <a:gd name="T52" fmla="*/ 1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>
                  <a:gd name="T0" fmla="*/ 1 w 29"/>
                  <a:gd name="T1" fmla="*/ 0 h 77"/>
                  <a:gd name="T2" fmla="*/ 1 w 29"/>
                  <a:gd name="T3" fmla="*/ 0 h 77"/>
                  <a:gd name="T4" fmla="*/ 1 w 29"/>
                  <a:gd name="T5" fmla="*/ 1 h 77"/>
                  <a:gd name="T6" fmla="*/ 1 w 29"/>
                  <a:gd name="T7" fmla="*/ 1 h 77"/>
                  <a:gd name="T8" fmla="*/ 1 w 29"/>
                  <a:gd name="T9" fmla="*/ 1 h 77"/>
                  <a:gd name="T10" fmla="*/ 1 w 29"/>
                  <a:gd name="T11" fmla="*/ 1 h 77"/>
                  <a:gd name="T12" fmla="*/ 0 w 29"/>
                  <a:gd name="T13" fmla="*/ 1 h 77"/>
                  <a:gd name="T14" fmla="*/ 1 w 29"/>
                  <a:gd name="T15" fmla="*/ 1 h 77"/>
                  <a:gd name="T16" fmla="*/ 1 w 29"/>
                  <a:gd name="T17" fmla="*/ 1 h 77"/>
                  <a:gd name="T18" fmla="*/ 1 w 29"/>
                  <a:gd name="T19" fmla="*/ 1 h 77"/>
                  <a:gd name="T20" fmla="*/ 1 w 29"/>
                  <a:gd name="T21" fmla="*/ 1 h 77"/>
                  <a:gd name="T22" fmla="*/ 1 w 29"/>
                  <a:gd name="T23" fmla="*/ 1 h 77"/>
                  <a:gd name="T24" fmla="*/ 1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67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068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 w 207"/>
                    <a:gd name="T1" fmla="*/ 1 h 564"/>
                    <a:gd name="T2" fmla="*/ 1 w 207"/>
                    <a:gd name="T3" fmla="*/ 1 h 564"/>
                    <a:gd name="T4" fmla="*/ 1 w 207"/>
                    <a:gd name="T5" fmla="*/ 1 h 564"/>
                    <a:gd name="T6" fmla="*/ 0 w 207"/>
                    <a:gd name="T7" fmla="*/ 1 h 564"/>
                    <a:gd name="T8" fmla="*/ 0 w 207"/>
                    <a:gd name="T9" fmla="*/ 1 h 564"/>
                    <a:gd name="T10" fmla="*/ 1 w 207"/>
                    <a:gd name="T11" fmla="*/ 1 h 564"/>
                    <a:gd name="T12" fmla="*/ 1 w 207"/>
                    <a:gd name="T13" fmla="*/ 1 h 564"/>
                    <a:gd name="T14" fmla="*/ 1 w 207"/>
                    <a:gd name="T15" fmla="*/ 1 h 564"/>
                    <a:gd name="T16" fmla="*/ 1 w 207"/>
                    <a:gd name="T17" fmla="*/ 1 h 564"/>
                    <a:gd name="T18" fmla="*/ 1 w 207"/>
                    <a:gd name="T19" fmla="*/ 2 h 564"/>
                    <a:gd name="T20" fmla="*/ 1 w 207"/>
                    <a:gd name="T21" fmla="*/ 2 h 564"/>
                    <a:gd name="T22" fmla="*/ 1 w 207"/>
                    <a:gd name="T23" fmla="*/ 2 h 564"/>
                    <a:gd name="T24" fmla="*/ 1 w 207"/>
                    <a:gd name="T25" fmla="*/ 3 h 564"/>
                    <a:gd name="T26" fmla="*/ 1 w 207"/>
                    <a:gd name="T27" fmla="*/ 3 h 564"/>
                    <a:gd name="T28" fmla="*/ 1 w 207"/>
                    <a:gd name="T29" fmla="*/ 3 h 564"/>
                    <a:gd name="T30" fmla="*/ 1 w 207"/>
                    <a:gd name="T31" fmla="*/ 3 h 564"/>
                    <a:gd name="T32" fmla="*/ 1 w 207"/>
                    <a:gd name="T33" fmla="*/ 3 h 564"/>
                    <a:gd name="T34" fmla="*/ 1 w 207"/>
                    <a:gd name="T35" fmla="*/ 3 h 564"/>
                    <a:gd name="T36" fmla="*/ 1 w 207"/>
                    <a:gd name="T37" fmla="*/ 3 h 564"/>
                    <a:gd name="T38" fmla="*/ 1 w 207"/>
                    <a:gd name="T39" fmla="*/ 2 h 564"/>
                    <a:gd name="T40" fmla="*/ 1 w 207"/>
                    <a:gd name="T41" fmla="*/ 2 h 564"/>
                    <a:gd name="T42" fmla="*/ 1 w 207"/>
                    <a:gd name="T43" fmla="*/ 2 h 564"/>
                    <a:gd name="T44" fmla="*/ 1 w 207"/>
                    <a:gd name="T45" fmla="*/ 2 h 564"/>
                    <a:gd name="T46" fmla="*/ 1 w 207"/>
                    <a:gd name="T47" fmla="*/ 1 h 564"/>
                    <a:gd name="T48" fmla="*/ 1 w 207"/>
                    <a:gd name="T49" fmla="*/ 1 h 564"/>
                    <a:gd name="T50" fmla="*/ 1 w 207"/>
                    <a:gd name="T51" fmla="*/ 1 h 564"/>
                    <a:gd name="T52" fmla="*/ 1 w 207"/>
                    <a:gd name="T53" fmla="*/ 1 h 564"/>
                    <a:gd name="T54" fmla="*/ 1 w 207"/>
                    <a:gd name="T55" fmla="*/ 1 h 564"/>
                    <a:gd name="T56" fmla="*/ 1 w 207"/>
                    <a:gd name="T57" fmla="*/ 0 h 564"/>
                    <a:gd name="T58" fmla="*/ 1 w 207"/>
                    <a:gd name="T59" fmla="*/ 1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9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 h 232"/>
                    <a:gd name="T2" fmla="*/ 1 w 47"/>
                    <a:gd name="T3" fmla="*/ 1 h 232"/>
                    <a:gd name="T4" fmla="*/ 1 w 47"/>
                    <a:gd name="T5" fmla="*/ 1 h 232"/>
                    <a:gd name="T6" fmla="*/ 1 w 47"/>
                    <a:gd name="T7" fmla="*/ 1 h 232"/>
                    <a:gd name="T8" fmla="*/ 1 w 47"/>
                    <a:gd name="T9" fmla="*/ 1 h 232"/>
                    <a:gd name="T10" fmla="*/ 1 w 47"/>
                    <a:gd name="T11" fmla="*/ 1 h 232"/>
                    <a:gd name="T12" fmla="*/ 1 w 47"/>
                    <a:gd name="T13" fmla="*/ 1 h 232"/>
                    <a:gd name="T14" fmla="*/ 1 w 47"/>
                    <a:gd name="T15" fmla="*/ 1 h 232"/>
                    <a:gd name="T16" fmla="*/ 1 w 47"/>
                    <a:gd name="T17" fmla="*/ 1 h 232"/>
                    <a:gd name="T18" fmla="*/ 1 w 47"/>
                    <a:gd name="T19" fmla="*/ 1 h 232"/>
                    <a:gd name="T20" fmla="*/ 1 w 47"/>
                    <a:gd name="T21" fmla="*/ 1 h 232"/>
                    <a:gd name="T22" fmla="*/ 1 w 47"/>
                    <a:gd name="T23" fmla="*/ 1 h 232"/>
                    <a:gd name="T24" fmla="*/ 1 w 47"/>
                    <a:gd name="T25" fmla="*/ 1 h 232"/>
                    <a:gd name="T26" fmla="*/ 1 w 47"/>
                    <a:gd name="T27" fmla="*/ 0 h 232"/>
                    <a:gd name="T28" fmla="*/ 0 w 47"/>
                    <a:gd name="T29" fmla="*/ 1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0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6" y="1721"/>
                  <a:ext cx="60" cy="27"/>
                </a:xfrm>
                <a:custGeom>
                  <a:avLst/>
                  <a:gdLst>
                    <a:gd name="T0" fmla="*/ 1 w 87"/>
                    <a:gd name="T1" fmla="*/ 1 h 40"/>
                    <a:gd name="T2" fmla="*/ 1 w 87"/>
                    <a:gd name="T3" fmla="*/ 1 h 40"/>
                    <a:gd name="T4" fmla="*/ 1 w 87"/>
                    <a:gd name="T5" fmla="*/ 1 h 40"/>
                    <a:gd name="T6" fmla="*/ 1 w 87"/>
                    <a:gd name="T7" fmla="*/ 1 h 40"/>
                    <a:gd name="T8" fmla="*/ 1 w 87"/>
                    <a:gd name="T9" fmla="*/ 1 h 40"/>
                    <a:gd name="T10" fmla="*/ 1 w 87"/>
                    <a:gd name="T11" fmla="*/ 1 h 40"/>
                    <a:gd name="T12" fmla="*/ 1 w 87"/>
                    <a:gd name="T13" fmla="*/ 1 h 40"/>
                    <a:gd name="T14" fmla="*/ 1 w 87"/>
                    <a:gd name="T15" fmla="*/ 0 h 40"/>
                    <a:gd name="T16" fmla="*/ 0 w 87"/>
                    <a:gd name="T17" fmla="*/ 1 h 40"/>
                    <a:gd name="T18" fmla="*/ 1 w 87"/>
                    <a:gd name="T19" fmla="*/ 1 h 40"/>
                    <a:gd name="T20" fmla="*/ 1 w 87"/>
                    <a:gd name="T21" fmla="*/ 1 h 40"/>
                    <a:gd name="T22" fmla="*/ 1 w 87"/>
                    <a:gd name="T23" fmla="*/ 1 h 40"/>
                    <a:gd name="T24" fmla="*/ 1 w 87"/>
                    <a:gd name="T25" fmla="*/ 1 h 40"/>
                    <a:gd name="T26" fmla="*/ 1 w 87"/>
                    <a:gd name="T27" fmla="*/ 1 h 40"/>
                    <a:gd name="T28" fmla="*/ 1 w 87"/>
                    <a:gd name="T29" fmla="*/ 1 h 40"/>
                    <a:gd name="T30" fmla="*/ 1 w 87"/>
                    <a:gd name="T31" fmla="*/ 1 h 40"/>
                    <a:gd name="T32" fmla="*/ 1 w 87"/>
                    <a:gd name="T33" fmla="*/ 1 h 40"/>
                    <a:gd name="T34" fmla="*/ 1 w 87"/>
                    <a:gd name="T35" fmla="*/ 1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36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059" name="Freeform 20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0" name="Freeform 21"/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1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056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7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8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053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39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70 w 109"/>
                <a:gd name="T3" fmla="*/ 1 h 156"/>
                <a:gd name="T4" fmla="*/ 269 w 109"/>
                <a:gd name="T5" fmla="*/ 5 h 156"/>
                <a:gd name="T6" fmla="*/ 536 w 109"/>
                <a:gd name="T7" fmla="*/ 30 h 156"/>
                <a:gd name="T8" fmla="*/ 849 w 109"/>
                <a:gd name="T9" fmla="*/ 63 h 156"/>
                <a:gd name="T10" fmla="*/ 1135 w 109"/>
                <a:gd name="T11" fmla="*/ 115 h 156"/>
                <a:gd name="T12" fmla="*/ 1396 w 109"/>
                <a:gd name="T13" fmla="*/ 185 h 156"/>
                <a:gd name="T14" fmla="*/ 1559 w 109"/>
                <a:gd name="T15" fmla="*/ 279 h 156"/>
                <a:gd name="T16" fmla="*/ 1597 w 109"/>
                <a:gd name="T17" fmla="*/ 410 h 156"/>
                <a:gd name="T18" fmla="*/ 1521 w 109"/>
                <a:gd name="T19" fmla="*/ 410 h 156"/>
                <a:gd name="T20" fmla="*/ 1446 w 109"/>
                <a:gd name="T21" fmla="*/ 410 h 156"/>
                <a:gd name="T22" fmla="*/ 1358 w 109"/>
                <a:gd name="T23" fmla="*/ 410 h 156"/>
                <a:gd name="T24" fmla="*/ 1256 w 109"/>
                <a:gd name="T25" fmla="*/ 397 h 156"/>
                <a:gd name="T26" fmla="*/ 1183 w 109"/>
                <a:gd name="T27" fmla="*/ 396 h 156"/>
                <a:gd name="T28" fmla="*/ 1089 w 109"/>
                <a:gd name="T29" fmla="*/ 390 h 156"/>
                <a:gd name="T30" fmla="*/ 960 w 109"/>
                <a:gd name="T31" fmla="*/ 376 h 156"/>
                <a:gd name="T32" fmla="*/ 849 w 109"/>
                <a:gd name="T33" fmla="*/ 362 h 156"/>
                <a:gd name="T34" fmla="*/ 774 w 109"/>
                <a:gd name="T35" fmla="*/ 328 h 156"/>
                <a:gd name="T36" fmla="*/ 774 w 109"/>
                <a:gd name="T37" fmla="*/ 291 h 156"/>
                <a:gd name="T38" fmla="*/ 814 w 109"/>
                <a:gd name="T39" fmla="*/ 249 h 156"/>
                <a:gd name="T40" fmla="*/ 854 w 109"/>
                <a:gd name="T41" fmla="*/ 207 h 156"/>
                <a:gd name="T42" fmla="*/ 814 w 109"/>
                <a:gd name="T43" fmla="*/ 162 h 156"/>
                <a:gd name="T44" fmla="*/ 701 w 109"/>
                <a:gd name="T45" fmla="*/ 111 h 156"/>
                <a:gd name="T46" fmla="*/ 458 w 109"/>
                <a:gd name="T47" fmla="*/ 60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97 w 54"/>
                <a:gd name="T5" fmla="*/ 3 h 40"/>
                <a:gd name="T6" fmla="*/ 216 w 54"/>
                <a:gd name="T7" fmla="*/ 24 h 40"/>
                <a:gd name="T8" fmla="*/ 361 w 54"/>
                <a:gd name="T9" fmla="*/ 32 h 40"/>
                <a:gd name="T10" fmla="*/ 483 w 54"/>
                <a:gd name="T11" fmla="*/ 40 h 40"/>
                <a:gd name="T12" fmla="*/ 611 w 54"/>
                <a:gd name="T13" fmla="*/ 46 h 40"/>
                <a:gd name="T14" fmla="*/ 747 w 54"/>
                <a:gd name="T15" fmla="*/ 49 h 40"/>
                <a:gd name="T16" fmla="*/ 901 w 54"/>
                <a:gd name="T17" fmla="*/ 43 h 40"/>
                <a:gd name="T18" fmla="*/ 881 w 54"/>
                <a:gd name="T19" fmla="*/ 68 h 40"/>
                <a:gd name="T20" fmla="*/ 831 w 54"/>
                <a:gd name="T21" fmla="*/ 90 h 40"/>
                <a:gd name="T22" fmla="*/ 737 w 54"/>
                <a:gd name="T23" fmla="*/ 104 h 40"/>
                <a:gd name="T24" fmla="*/ 605 w 54"/>
                <a:gd name="T25" fmla="*/ 110 h 40"/>
                <a:gd name="T26" fmla="*/ 463 w 54"/>
                <a:gd name="T27" fmla="*/ 109 h 40"/>
                <a:gd name="T28" fmla="*/ 310 w 54"/>
                <a:gd name="T29" fmla="*/ 88 h 40"/>
                <a:gd name="T30" fmla="*/ 163 w 54"/>
                <a:gd name="T31" fmla="*/ 57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9 h 237"/>
                <a:gd name="T4" fmla="*/ 161 w 257"/>
                <a:gd name="T5" fmla="*/ 79 h 237"/>
                <a:gd name="T6" fmla="*/ 369 w 257"/>
                <a:gd name="T7" fmla="*/ 121 h 237"/>
                <a:gd name="T8" fmla="*/ 661 w 257"/>
                <a:gd name="T9" fmla="*/ 156 h 237"/>
                <a:gd name="T10" fmla="*/ 1069 w 257"/>
                <a:gd name="T11" fmla="*/ 189 h 237"/>
                <a:gd name="T12" fmla="*/ 1586 w 257"/>
                <a:gd name="T13" fmla="*/ 224 h 237"/>
                <a:gd name="T14" fmla="*/ 2247 w 257"/>
                <a:gd name="T15" fmla="*/ 256 h 237"/>
                <a:gd name="T16" fmla="*/ 3008 w 257"/>
                <a:gd name="T17" fmla="*/ 283 h 237"/>
                <a:gd name="T18" fmla="*/ 3986 w 257"/>
                <a:gd name="T19" fmla="*/ 309 h 237"/>
                <a:gd name="T20" fmla="*/ 5092 w 257"/>
                <a:gd name="T21" fmla="*/ 330 h 237"/>
                <a:gd name="T22" fmla="*/ 6271 w 257"/>
                <a:gd name="T23" fmla="*/ 348 h 237"/>
                <a:gd name="T24" fmla="*/ 7731 w 257"/>
                <a:gd name="T25" fmla="*/ 363 h 237"/>
                <a:gd name="T26" fmla="*/ 9324 w 257"/>
                <a:gd name="T27" fmla="*/ 372 h 237"/>
                <a:gd name="T28" fmla="*/ 11145 w 257"/>
                <a:gd name="T29" fmla="*/ 377 h 237"/>
                <a:gd name="T30" fmla="*/ 13026 w 257"/>
                <a:gd name="T31" fmla="*/ 375 h 237"/>
                <a:gd name="T32" fmla="*/ 15228 w 257"/>
                <a:gd name="T33" fmla="*/ 370 h 237"/>
                <a:gd name="T34" fmla="*/ 13298 w 257"/>
                <a:gd name="T35" fmla="*/ 361 h 237"/>
                <a:gd name="T36" fmla="*/ 11538 w 257"/>
                <a:gd name="T37" fmla="*/ 349 h 237"/>
                <a:gd name="T38" fmla="*/ 10076 w 257"/>
                <a:gd name="T39" fmla="*/ 337 h 237"/>
                <a:gd name="T40" fmla="*/ 8770 w 257"/>
                <a:gd name="T41" fmla="*/ 325 h 237"/>
                <a:gd name="T42" fmla="*/ 7579 w 257"/>
                <a:gd name="T43" fmla="*/ 308 h 237"/>
                <a:gd name="T44" fmla="*/ 6640 w 257"/>
                <a:gd name="T45" fmla="*/ 289 h 237"/>
                <a:gd name="T46" fmla="*/ 5774 w 257"/>
                <a:gd name="T47" fmla="*/ 270 h 237"/>
                <a:gd name="T48" fmla="*/ 4961 w 257"/>
                <a:gd name="T49" fmla="*/ 247 h 237"/>
                <a:gd name="T50" fmla="*/ 4230 w 257"/>
                <a:gd name="T51" fmla="*/ 224 h 237"/>
                <a:gd name="T52" fmla="*/ 3634 w 257"/>
                <a:gd name="T53" fmla="*/ 197 h 237"/>
                <a:gd name="T54" fmla="*/ 3123 w 257"/>
                <a:gd name="T55" fmla="*/ 171 h 237"/>
                <a:gd name="T56" fmla="*/ 2563 w 257"/>
                <a:gd name="T57" fmla="*/ 139 h 237"/>
                <a:gd name="T58" fmla="*/ 1954 w 257"/>
                <a:gd name="T59" fmla="*/ 109 h 237"/>
                <a:gd name="T60" fmla="*/ 1372 w 257"/>
                <a:gd name="T61" fmla="*/ 75 h 237"/>
                <a:gd name="T62" fmla="*/ 693 w 257"/>
                <a:gd name="T63" fmla="*/ 38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5002 w 124"/>
                <a:gd name="T1" fmla="*/ 0 h 110"/>
                <a:gd name="T2" fmla="*/ 7997 w 124"/>
                <a:gd name="T3" fmla="*/ 201 h 110"/>
                <a:gd name="T4" fmla="*/ 7771 w 124"/>
                <a:gd name="T5" fmla="*/ 200 h 110"/>
                <a:gd name="T6" fmla="*/ 6904 w 124"/>
                <a:gd name="T7" fmla="*/ 196 h 110"/>
                <a:gd name="T8" fmla="*/ 5770 w 124"/>
                <a:gd name="T9" fmla="*/ 190 h 110"/>
                <a:gd name="T10" fmla="*/ 4409 w 124"/>
                <a:gd name="T11" fmla="*/ 185 h 110"/>
                <a:gd name="T12" fmla="*/ 2902 w 124"/>
                <a:gd name="T13" fmla="*/ 182 h 110"/>
                <a:gd name="T14" fmla="*/ 1648 w 124"/>
                <a:gd name="T15" fmla="*/ 183 h 110"/>
                <a:gd name="T16" fmla="*/ 586 w 124"/>
                <a:gd name="T17" fmla="*/ 191 h 110"/>
                <a:gd name="T18" fmla="*/ 0 w 124"/>
                <a:gd name="T19" fmla="*/ 205 h 110"/>
                <a:gd name="T20" fmla="*/ 240 w 124"/>
                <a:gd name="T21" fmla="*/ 183 h 110"/>
                <a:gd name="T22" fmla="*/ 527 w 124"/>
                <a:gd name="T23" fmla="*/ 166 h 110"/>
                <a:gd name="T24" fmla="*/ 1063 w 124"/>
                <a:gd name="T25" fmla="*/ 153 h 110"/>
                <a:gd name="T26" fmla="*/ 1648 w 124"/>
                <a:gd name="T27" fmla="*/ 142 h 110"/>
                <a:gd name="T28" fmla="*/ 2337 w 124"/>
                <a:gd name="T29" fmla="*/ 134 h 110"/>
                <a:gd name="T30" fmla="*/ 3017 w 124"/>
                <a:gd name="T31" fmla="*/ 133 h 110"/>
                <a:gd name="T32" fmla="*/ 3783 w 124"/>
                <a:gd name="T33" fmla="*/ 133 h 110"/>
                <a:gd name="T34" fmla="*/ 4650 w 124"/>
                <a:gd name="T35" fmla="*/ 139 h 110"/>
                <a:gd name="T36" fmla="*/ 4712 w 124"/>
                <a:gd name="T37" fmla="*/ 133 h 110"/>
                <a:gd name="T38" fmla="*/ 4524 w 124"/>
                <a:gd name="T39" fmla="*/ 106 h 110"/>
                <a:gd name="T40" fmla="*/ 4316 w 124"/>
                <a:gd name="T41" fmla="*/ 71 h 110"/>
                <a:gd name="T42" fmla="*/ 4238 w 124"/>
                <a:gd name="T43" fmla="*/ 55 h 110"/>
                <a:gd name="T44" fmla="*/ 4063 w 124"/>
                <a:gd name="T45" fmla="*/ 55 h 110"/>
                <a:gd name="T46" fmla="*/ 3908 w 124"/>
                <a:gd name="T47" fmla="*/ 53 h 110"/>
                <a:gd name="T48" fmla="*/ 3783 w 124"/>
                <a:gd name="T49" fmla="*/ 47 h 110"/>
                <a:gd name="T50" fmla="*/ 3714 w 124"/>
                <a:gd name="T51" fmla="*/ 41 h 110"/>
                <a:gd name="T52" fmla="*/ 3714 w 124"/>
                <a:gd name="T53" fmla="*/ 33 h 110"/>
                <a:gd name="T54" fmla="*/ 3783 w 124"/>
                <a:gd name="T55" fmla="*/ 28 h 110"/>
                <a:gd name="T56" fmla="*/ 4284 w 124"/>
                <a:gd name="T57" fmla="*/ 8 h 110"/>
                <a:gd name="T58" fmla="*/ 5002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324 w 109"/>
                <a:gd name="T3" fmla="*/ 1 h 156"/>
                <a:gd name="T4" fmla="*/ 1154 w 109"/>
                <a:gd name="T5" fmla="*/ 5 h 156"/>
                <a:gd name="T6" fmla="*/ 2414 w 109"/>
                <a:gd name="T7" fmla="*/ 12 h 156"/>
                <a:gd name="T8" fmla="*/ 3815 w 109"/>
                <a:gd name="T9" fmla="*/ 38 h 156"/>
                <a:gd name="T10" fmla="*/ 5145 w 109"/>
                <a:gd name="T11" fmla="*/ 58 h 156"/>
                <a:gd name="T12" fmla="*/ 6312 w 109"/>
                <a:gd name="T13" fmla="*/ 99 h 156"/>
                <a:gd name="T14" fmla="*/ 7024 w 109"/>
                <a:gd name="T15" fmla="*/ 154 h 156"/>
                <a:gd name="T16" fmla="*/ 7164 w 109"/>
                <a:gd name="T17" fmla="*/ 222 h 156"/>
                <a:gd name="T18" fmla="*/ 6939 w 109"/>
                <a:gd name="T19" fmla="*/ 222 h 156"/>
                <a:gd name="T20" fmla="*/ 6557 w 109"/>
                <a:gd name="T21" fmla="*/ 222 h 156"/>
                <a:gd name="T22" fmla="*/ 6113 w 109"/>
                <a:gd name="T23" fmla="*/ 222 h 156"/>
                <a:gd name="T24" fmla="*/ 5711 w 109"/>
                <a:gd name="T25" fmla="*/ 218 h 156"/>
                <a:gd name="T26" fmla="*/ 5312 w 109"/>
                <a:gd name="T27" fmla="*/ 217 h 156"/>
                <a:gd name="T28" fmla="*/ 4867 w 109"/>
                <a:gd name="T29" fmla="*/ 213 h 156"/>
                <a:gd name="T30" fmla="*/ 4334 w 109"/>
                <a:gd name="T31" fmla="*/ 207 h 156"/>
                <a:gd name="T32" fmla="*/ 3815 w 109"/>
                <a:gd name="T33" fmla="*/ 199 h 156"/>
                <a:gd name="T34" fmla="*/ 3470 w 109"/>
                <a:gd name="T35" fmla="*/ 178 h 156"/>
                <a:gd name="T36" fmla="*/ 3470 w 109"/>
                <a:gd name="T37" fmla="*/ 158 h 156"/>
                <a:gd name="T38" fmla="*/ 3709 w 109"/>
                <a:gd name="T39" fmla="*/ 137 h 156"/>
                <a:gd name="T40" fmla="*/ 3929 w 109"/>
                <a:gd name="T41" fmla="*/ 113 h 156"/>
                <a:gd name="T42" fmla="*/ 3709 w 109"/>
                <a:gd name="T43" fmla="*/ 90 h 156"/>
                <a:gd name="T44" fmla="*/ 3181 w 109"/>
                <a:gd name="T45" fmla="*/ 57 h 156"/>
                <a:gd name="T46" fmla="*/ 2070 w 109"/>
                <a:gd name="T47" fmla="*/ 37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2062 w 46"/>
                <a:gd name="T1" fmla="*/ 0 h 94"/>
                <a:gd name="T2" fmla="*/ 1307 w 46"/>
                <a:gd name="T3" fmla="*/ 57 h 94"/>
                <a:gd name="T4" fmla="*/ 970 w 46"/>
                <a:gd name="T5" fmla="*/ 95 h 94"/>
                <a:gd name="T6" fmla="*/ 720 w 46"/>
                <a:gd name="T7" fmla="*/ 124 h 94"/>
                <a:gd name="T8" fmla="*/ 0 w 46"/>
                <a:gd name="T9" fmla="*/ 144 h 94"/>
                <a:gd name="T10" fmla="*/ 790 w 46"/>
                <a:gd name="T11" fmla="*/ 136 h 94"/>
                <a:gd name="T12" fmla="*/ 1530 w 46"/>
                <a:gd name="T13" fmla="*/ 126 h 94"/>
                <a:gd name="T14" fmla="*/ 2072 w 46"/>
                <a:gd name="T15" fmla="*/ 106 h 94"/>
                <a:gd name="T16" fmla="*/ 2607 w 46"/>
                <a:gd name="T17" fmla="*/ 88 h 94"/>
                <a:gd name="T18" fmla="*/ 2968 w 46"/>
                <a:gd name="T19" fmla="*/ 69 h 94"/>
                <a:gd name="T20" fmla="*/ 3004 w 46"/>
                <a:gd name="T21" fmla="*/ 44 h 94"/>
                <a:gd name="T22" fmla="*/ 2779 w 46"/>
                <a:gd name="T23" fmla="*/ 15 h 94"/>
                <a:gd name="T24" fmla="*/ 2062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357 w 54"/>
                <a:gd name="T5" fmla="*/ 3 h 40"/>
                <a:gd name="T6" fmla="*/ 724 w 54"/>
                <a:gd name="T7" fmla="*/ 8 h 40"/>
                <a:gd name="T8" fmla="*/ 1164 w 54"/>
                <a:gd name="T9" fmla="*/ 12 h 40"/>
                <a:gd name="T10" fmla="*/ 1641 w 54"/>
                <a:gd name="T11" fmla="*/ 15 h 40"/>
                <a:gd name="T12" fmla="*/ 2153 w 54"/>
                <a:gd name="T13" fmla="*/ 17 h 40"/>
                <a:gd name="T14" fmla="*/ 2559 w 54"/>
                <a:gd name="T15" fmla="*/ 18 h 40"/>
                <a:gd name="T16" fmla="*/ 3035 w 54"/>
                <a:gd name="T17" fmla="*/ 16 h 40"/>
                <a:gd name="T18" fmla="*/ 2996 w 54"/>
                <a:gd name="T19" fmla="*/ 39 h 40"/>
                <a:gd name="T20" fmla="*/ 2828 w 54"/>
                <a:gd name="T21" fmla="*/ 47 h 40"/>
                <a:gd name="T22" fmla="*/ 2491 w 54"/>
                <a:gd name="T23" fmla="*/ 52 h 40"/>
                <a:gd name="T24" fmla="*/ 2069 w 54"/>
                <a:gd name="T25" fmla="*/ 54 h 40"/>
                <a:gd name="T26" fmla="*/ 1552 w 54"/>
                <a:gd name="T27" fmla="*/ 53 h 40"/>
                <a:gd name="T28" fmla="*/ 1051 w 54"/>
                <a:gd name="T29" fmla="*/ 46 h 40"/>
                <a:gd name="T30" fmla="*/ 543 w 54"/>
                <a:gd name="T31" fmla="*/ 34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1074 w 596"/>
                <a:gd name="T1" fmla="*/ 558 h 666"/>
                <a:gd name="T2" fmla="*/ 398 w 596"/>
                <a:gd name="T3" fmla="*/ 517 h 666"/>
                <a:gd name="T4" fmla="*/ 0 w 596"/>
                <a:gd name="T5" fmla="*/ 437 h 666"/>
                <a:gd name="T6" fmla="*/ 240 w 596"/>
                <a:gd name="T7" fmla="*/ 337 h 666"/>
                <a:gd name="T8" fmla="*/ 1673 w 596"/>
                <a:gd name="T9" fmla="*/ 229 h 666"/>
                <a:gd name="T10" fmla="*/ 4546 w 596"/>
                <a:gd name="T11" fmla="*/ 129 h 666"/>
                <a:gd name="T12" fmla="*/ 9396 w 596"/>
                <a:gd name="T13" fmla="*/ 45 h 666"/>
                <a:gd name="T14" fmla="*/ 16305 w 596"/>
                <a:gd name="T15" fmla="*/ 2 h 666"/>
                <a:gd name="T16" fmla="*/ 25143 w 596"/>
                <a:gd name="T17" fmla="*/ 9 h 666"/>
                <a:gd name="T18" fmla="*/ 31986 w 596"/>
                <a:gd name="T19" fmla="*/ 102 h 666"/>
                <a:gd name="T20" fmla="*/ 36612 w 596"/>
                <a:gd name="T21" fmla="*/ 249 h 666"/>
                <a:gd name="T22" fmla="*/ 39040 w 596"/>
                <a:gd name="T23" fmla="*/ 432 h 666"/>
                <a:gd name="T24" fmla="*/ 39341 w 596"/>
                <a:gd name="T25" fmla="*/ 620 h 666"/>
                <a:gd name="T26" fmla="*/ 37436 w 596"/>
                <a:gd name="T27" fmla="*/ 794 h 666"/>
                <a:gd name="T28" fmla="*/ 33498 w 596"/>
                <a:gd name="T29" fmla="*/ 930 h 666"/>
                <a:gd name="T30" fmla="*/ 27559 w 596"/>
                <a:gd name="T31" fmla="*/ 1004 h 666"/>
                <a:gd name="T32" fmla="*/ 25716 w 596"/>
                <a:gd name="T33" fmla="*/ 997 h 666"/>
                <a:gd name="T34" fmla="*/ 29163 w 596"/>
                <a:gd name="T35" fmla="*/ 935 h 666"/>
                <a:gd name="T36" fmla="*/ 31844 w 596"/>
                <a:gd name="T37" fmla="*/ 822 h 666"/>
                <a:gd name="T38" fmla="*/ 33688 w 596"/>
                <a:gd name="T39" fmla="*/ 686 h 666"/>
                <a:gd name="T40" fmla="*/ 34343 w 596"/>
                <a:gd name="T41" fmla="*/ 538 h 666"/>
                <a:gd name="T42" fmla="*/ 33947 w 596"/>
                <a:gd name="T43" fmla="*/ 390 h 666"/>
                <a:gd name="T44" fmla="*/ 32028 w 596"/>
                <a:gd name="T45" fmla="*/ 263 h 666"/>
                <a:gd name="T46" fmla="*/ 28612 w 596"/>
                <a:gd name="T47" fmla="*/ 170 h 666"/>
                <a:gd name="T48" fmla="*/ 22552 w 596"/>
                <a:gd name="T49" fmla="*/ 112 h 666"/>
                <a:gd name="T50" fmla="*/ 16265 w 596"/>
                <a:gd name="T51" fmla="*/ 91 h 666"/>
                <a:gd name="T52" fmla="*/ 11510 w 596"/>
                <a:gd name="T53" fmla="*/ 106 h 666"/>
                <a:gd name="T54" fmla="*/ 8010 w 596"/>
                <a:gd name="T55" fmla="*/ 151 h 666"/>
                <a:gd name="T56" fmla="*/ 5542 w 596"/>
                <a:gd name="T57" fmla="*/ 225 h 666"/>
                <a:gd name="T58" fmla="*/ 3772 w 596"/>
                <a:gd name="T59" fmla="*/ 312 h 666"/>
                <a:gd name="T60" fmla="*/ 2637 w 596"/>
                <a:gd name="T61" fmla="*/ 411 h 666"/>
                <a:gd name="T62" fmla="*/ 1852 w 596"/>
                <a:gd name="T63" fmla="*/ 511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2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2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Verdana" panose="020B0604030504040204" pitchFamily="34" charset="0"/>
              </a:defRPr>
            </a:lvl1pPr>
          </a:lstStyle>
          <a:p>
            <a:fld id="{9CB5F5E6-961F-4150-B004-4FBF1A2AA84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</p:sldLayoutIdLst>
  <p:transition spd="med">
    <p:plus/>
  </p:transition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.VnVogueH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.VnVogueH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.VnVogueH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.VnVogueH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.VnVogueH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.VnVogueH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.VnVogueH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.VnVogueH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.jpeg"/><Relationship Id="rId4" Type="http://schemas.openxmlformats.org/officeDocument/2006/relationships/slide" Target="slid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2700"/>
            <a:ext cx="907415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1908175" y="2278063"/>
            <a:ext cx="53276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 sz="3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3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3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3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3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000000"/>
              </a:buClr>
            </a:pPr>
            <a:r>
              <a:rPr lang="en-US" altLang="en-US" sz="8800">
                <a:solidFill>
                  <a:srgbClr val="FF0000"/>
                </a:solidFill>
                <a:sym typeface="Arial" charset="0"/>
              </a:rPr>
              <a:t>Khởi động</a:t>
            </a:r>
          </a:p>
        </p:txBody>
      </p:sp>
      <p:sp>
        <p:nvSpPr>
          <p:cNvPr id="2052" name="TextBox 1"/>
          <p:cNvSpPr txBox="1">
            <a:spLocks noChangeArrowheads="1"/>
          </p:cNvSpPr>
          <p:nvPr/>
        </p:nvSpPr>
        <p:spPr bwMode="auto">
          <a:xfrm>
            <a:off x="1143000" y="6386513"/>
            <a:ext cx="431800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 sz="3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3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3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3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3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buClr>
                <a:srgbClr val="000000"/>
              </a:buClr>
            </a:pPr>
            <a:r>
              <a:rPr lang="en-US" altLang="en-US">
                <a:cs typeface="Arial" charset="0"/>
                <a:sym typeface="Arial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33620908"/>
      </p:ext>
    </p:extLst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Hình Chữ nhật 11"/>
          <p:cNvSpPr>
            <a:spLocks noChangeArrowheads="1"/>
          </p:cNvSpPr>
          <p:nvPr/>
        </p:nvSpPr>
        <p:spPr bwMode="auto">
          <a:xfrm>
            <a:off x="585788" y="1828800"/>
            <a:ext cx="8558212" cy="1178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77" tIns="34839" rIns="69677" bIns="34839">
            <a:sp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  <a:cs typeface="Times New Roman" pitchFamily="18" charset="0"/>
              </a:rPr>
              <a:t>2 </a:t>
            </a:r>
            <a:r>
              <a:rPr lang="en-US" sz="3600" b="1" dirty="0">
                <a:solidFill>
                  <a:srgbClr val="000000"/>
                </a:solidFill>
                <a:cs typeface="Times New Roman" pitchFamily="18" charset="0"/>
              </a:rPr>
              <a:t>bạn </a:t>
            </a:r>
            <a:r>
              <a:rPr lang="vi-VN" sz="3600" b="1" dirty="0">
                <a:solidFill>
                  <a:srgbClr val="000000"/>
                </a:solidFill>
                <a:cs typeface="Times New Roman" pitchFamily="18" charset="0"/>
              </a:rPr>
              <a:t>đọc</a:t>
            </a:r>
            <a:r>
              <a:rPr lang="en-US" sz="3600" b="1" dirty="0">
                <a:solidFill>
                  <a:srgbClr val="000000"/>
                </a:solidFill>
                <a:cs typeface="Times New Roman" pitchFamily="18" charset="0"/>
              </a:rPr>
              <a:t> nối tiếp </a:t>
            </a:r>
            <a:r>
              <a:rPr lang="en-US" sz="3600" b="1" dirty="0" smtClean="0">
                <a:solidFill>
                  <a:srgbClr val="000000"/>
                </a:solidFill>
                <a:cs typeface="Times New Roman" pitchFamily="18" charset="0"/>
              </a:rPr>
              <a:t>2 </a:t>
            </a:r>
            <a:r>
              <a:rPr lang="en-US" sz="3600" b="1" dirty="0">
                <a:solidFill>
                  <a:srgbClr val="000000"/>
                </a:solidFill>
                <a:cs typeface="Times New Roman" pitchFamily="18" charset="0"/>
              </a:rPr>
              <a:t>đoạn, cả lớp </a:t>
            </a:r>
            <a:r>
              <a:rPr lang="vi-VN" sz="3600" b="1" dirty="0">
                <a:solidFill>
                  <a:srgbClr val="000000"/>
                </a:solidFill>
                <a:cs typeface="Times New Roman" pitchFamily="18" charset="0"/>
              </a:rPr>
              <a:t>đọc</a:t>
            </a:r>
            <a:r>
              <a:rPr lang="en-US" sz="3600" b="1" dirty="0">
                <a:solidFill>
                  <a:srgbClr val="000000"/>
                </a:solidFill>
                <a:cs typeface="Times New Roman" pitchFamily="18" charset="0"/>
              </a:rPr>
              <a:t> thầm, </a:t>
            </a:r>
            <a:r>
              <a:rPr lang="en-US" sz="3600" b="1" dirty="0" smtClean="0">
                <a:solidFill>
                  <a:srgbClr val="000000"/>
                </a:solidFill>
                <a:cs typeface="Times New Roman" pitchFamily="18" charset="0"/>
              </a:rPr>
              <a:t>tìm hiểu bài</a:t>
            </a:r>
            <a:r>
              <a:rPr lang="en-US" sz="3600" b="1" dirty="0">
                <a:solidFill>
                  <a:srgbClr val="000000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10243" name="Hình Chữ nhật 12"/>
          <p:cNvSpPr>
            <a:spLocks noChangeArrowheads="1"/>
          </p:cNvSpPr>
          <p:nvPr/>
        </p:nvSpPr>
        <p:spPr bwMode="auto">
          <a:xfrm>
            <a:off x="1582738" y="836613"/>
            <a:ext cx="512445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77" tIns="34839" rIns="69677" bIns="34839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cs typeface="Times New Roman" pitchFamily="18" charset="0"/>
              </a:rPr>
              <a:t>Luyện </a:t>
            </a:r>
            <a:r>
              <a:rPr lang="vi-VN" sz="3600" b="1">
                <a:solidFill>
                  <a:srgbClr val="FF0000"/>
                </a:solidFill>
                <a:cs typeface="Times New Roman" pitchFamily="18" charset="0"/>
              </a:rPr>
              <a:t>đọc</a:t>
            </a:r>
            <a:r>
              <a:rPr lang="en-US" sz="3600" b="1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vi-VN" sz="3600" b="1">
                <a:solidFill>
                  <a:srgbClr val="FF0000"/>
                </a:solidFill>
                <a:cs typeface="Times New Roman" pitchFamily="18" charset="0"/>
              </a:rPr>
              <a:t>đ</a:t>
            </a:r>
            <a:r>
              <a:rPr lang="en-US" sz="3600" b="1">
                <a:solidFill>
                  <a:srgbClr val="FF0000"/>
                </a:solidFill>
                <a:cs typeface="Times New Roman" pitchFamily="18" charset="0"/>
              </a:rPr>
              <a:t>oạn lần 2</a:t>
            </a:r>
          </a:p>
        </p:txBody>
      </p:sp>
    </p:spTree>
    <p:extLst>
      <p:ext uri="{BB962C8B-B14F-4D97-AF65-F5344CB8AC3E}">
        <p14:creationId xmlns:p14="http://schemas.microsoft.com/office/powerpoint/2010/main" val="3482635707"/>
      </p:ext>
    </p:extLst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3"/>
          <p:cNvSpPr>
            <a:spLocks noChangeArrowheads="1"/>
          </p:cNvSpPr>
          <p:nvPr/>
        </p:nvSpPr>
        <p:spPr bwMode="auto">
          <a:xfrm>
            <a:off x="2743200" y="914400"/>
            <a:ext cx="3581400" cy="533400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altLang="en-US" sz="2400" b="1">
              <a:solidFill>
                <a:srgbClr val="FF0000"/>
              </a:solidFill>
              <a:latin typeface=".VnRevueH" pitchFamily="34" charset="0"/>
            </a:endParaRPr>
          </a:p>
        </p:txBody>
      </p:sp>
      <p:pic>
        <p:nvPicPr>
          <p:cNvPr id="14339" name="Picture 5" descr="Bauernb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472113"/>
            <a:ext cx="5295900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8"/>
          <p:cNvSpPr txBox="1">
            <a:spLocks noChangeArrowheads="1"/>
          </p:cNvSpPr>
          <p:nvPr/>
        </p:nvSpPr>
        <p:spPr bwMode="auto">
          <a:xfrm>
            <a:off x="609600" y="2895600"/>
            <a:ext cx="3657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800" b="1">
              <a:solidFill>
                <a:srgbClr val="0000FF"/>
              </a:solidFill>
            </a:endParaRPr>
          </a:p>
        </p:txBody>
      </p:sp>
      <p:sp>
        <p:nvSpPr>
          <p:cNvPr id="88077" name="Text Box 13"/>
          <p:cNvSpPr txBox="1">
            <a:spLocks noChangeArrowheads="1"/>
          </p:cNvSpPr>
          <p:nvPr/>
        </p:nvSpPr>
        <p:spPr bwMode="auto">
          <a:xfrm>
            <a:off x="38636" y="2488842"/>
            <a:ext cx="9144000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Aristote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.VnAristote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.VnAristote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.VnAristote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.VnAristote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.VnAristote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.VnAristote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.VnAristote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Tới nơi yêu tinh ở, anh em Cẩu Khây đã gặp ai và được giúp đỡ như thế nào?</a:t>
            </a:r>
          </a:p>
          <a:p>
            <a:pPr>
              <a:spcBef>
                <a:spcPct val="50000"/>
              </a:spcBef>
              <a:defRPr/>
            </a:pPr>
            <a:endParaRPr lang="en-US" altLang="en-US" sz="2800" b="1" dirty="0" smtClean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078" name="AutoShape 14"/>
          <p:cNvSpPr>
            <a:spLocks noChangeArrowheads="1"/>
          </p:cNvSpPr>
          <p:nvPr/>
        </p:nvSpPr>
        <p:spPr bwMode="auto">
          <a:xfrm>
            <a:off x="228600" y="3124200"/>
            <a:ext cx="8763000" cy="28194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just">
              <a:defRPr/>
            </a:pPr>
            <a:r>
              <a:rPr lang="en-US" altLang="en-US" sz="2400" b="1" dirty="0">
                <a:solidFill>
                  <a:srgbClr val="00B050"/>
                </a:solidFill>
              </a:rPr>
              <a:t>  </a:t>
            </a:r>
            <a:r>
              <a:rPr lang="en-US" alt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Bốn </a:t>
            </a:r>
            <a:r>
              <a:rPr lang="en-US" altLang="en-US" sz="2800" b="1" dirty="0">
                <a:solidFill>
                  <a:srgbClr val="FF0000"/>
                </a:solidFill>
                <a:cs typeface="Times New Roman" pitchFamily="18" charset="0"/>
              </a:rPr>
              <a:t>anh em gặp được bà cụ già, được bà nấu </a:t>
            </a:r>
            <a:r>
              <a:rPr lang="en-US" alt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cơm</a:t>
            </a:r>
          </a:p>
          <a:p>
            <a:pPr algn="just">
              <a:defRPr/>
            </a:pPr>
            <a:r>
              <a:rPr lang="en-US" alt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cs typeface="Times New Roman" pitchFamily="18" charset="0"/>
              </a:rPr>
              <a:t>cho ăn và cho ngủ nhờ. </a:t>
            </a:r>
          </a:p>
          <a:p>
            <a:pPr algn="just">
              <a:defRPr/>
            </a:pPr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88082" name="AutoShape 18"/>
          <p:cNvSpPr>
            <a:spLocks noChangeArrowheads="1"/>
          </p:cNvSpPr>
          <p:nvPr/>
        </p:nvSpPr>
        <p:spPr bwMode="auto">
          <a:xfrm>
            <a:off x="176213" y="1470025"/>
            <a:ext cx="3810000" cy="838200"/>
          </a:xfrm>
          <a:prstGeom prst="flowChartTerminator">
            <a:avLst/>
          </a:prstGeom>
          <a:gradFill rotWithShape="1">
            <a:gsLst>
              <a:gs pos="0">
                <a:schemeClr val="hlink"/>
              </a:gs>
              <a:gs pos="50000">
                <a:schemeClr val="bg1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rgbClr val="CC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3600" b="1" i="1" dirty="0">
                <a:solidFill>
                  <a:srgbClr val="FF0000"/>
                </a:solidFill>
              </a:rPr>
              <a:t>Tìm hiểu bài</a:t>
            </a:r>
          </a:p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219464"/>
      </p:ext>
    </p:extLst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80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8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8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7" grpId="0"/>
      <p:bldP spid="88078" grpId="0" animBg="1"/>
      <p:bldP spid="8808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3"/>
          <p:cNvSpPr>
            <a:spLocks noChangeArrowheads="1"/>
          </p:cNvSpPr>
          <p:nvPr/>
        </p:nvSpPr>
        <p:spPr bwMode="auto">
          <a:xfrm>
            <a:off x="2743200" y="914400"/>
            <a:ext cx="3581400" cy="533400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altLang="en-US" sz="2400" b="1">
              <a:solidFill>
                <a:srgbClr val="FF0000"/>
              </a:solidFill>
              <a:latin typeface=".VnRevueH" pitchFamily="34" charset="0"/>
            </a:endParaRPr>
          </a:p>
        </p:txBody>
      </p:sp>
      <p:pic>
        <p:nvPicPr>
          <p:cNvPr id="14339" name="Picture 5" descr="Bauernb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472113"/>
            <a:ext cx="5295900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8"/>
          <p:cNvSpPr txBox="1">
            <a:spLocks noChangeArrowheads="1"/>
          </p:cNvSpPr>
          <p:nvPr/>
        </p:nvSpPr>
        <p:spPr bwMode="auto">
          <a:xfrm>
            <a:off x="609600" y="2895600"/>
            <a:ext cx="3657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800" b="1">
              <a:solidFill>
                <a:srgbClr val="0000FF"/>
              </a:solidFill>
            </a:endParaRPr>
          </a:p>
        </p:txBody>
      </p:sp>
      <p:sp>
        <p:nvSpPr>
          <p:cNvPr id="88077" name="Text Box 13"/>
          <p:cNvSpPr txBox="1">
            <a:spLocks noChangeArrowheads="1"/>
          </p:cNvSpPr>
          <p:nvPr/>
        </p:nvSpPr>
        <p:spPr bwMode="auto">
          <a:xfrm>
            <a:off x="38636" y="2488842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Aristote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.VnAristote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.VnAristote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.VnAristote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.VnAristote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.VnAristote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.VnAristote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.VnAristote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Thấy yêu tinh về, bà cụ đã làm gì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078" name="AutoShape 14"/>
          <p:cNvSpPr>
            <a:spLocks noChangeArrowheads="1"/>
          </p:cNvSpPr>
          <p:nvPr/>
        </p:nvSpPr>
        <p:spPr bwMode="auto">
          <a:xfrm>
            <a:off x="228600" y="3124200"/>
            <a:ext cx="8763000" cy="16002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just">
              <a:defRPr/>
            </a:pPr>
            <a:r>
              <a:rPr lang="en-US" altLang="en-US" sz="2400" b="1" dirty="0">
                <a:solidFill>
                  <a:srgbClr val="FF0000"/>
                </a:solidFill>
              </a:rPr>
              <a:t>  </a:t>
            </a:r>
            <a:r>
              <a:rPr lang="en-US" altLang="en-US" sz="2800" b="1" dirty="0">
                <a:solidFill>
                  <a:srgbClr val="FF0000"/>
                </a:solidFill>
              </a:rPr>
              <a:t>Bà cụ giục bốn anh em chạy trốn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.</a:t>
            </a:r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88082" name="AutoShape 18"/>
          <p:cNvSpPr>
            <a:spLocks noChangeArrowheads="1"/>
          </p:cNvSpPr>
          <p:nvPr/>
        </p:nvSpPr>
        <p:spPr bwMode="auto">
          <a:xfrm>
            <a:off x="176213" y="1470025"/>
            <a:ext cx="3810000" cy="838200"/>
          </a:xfrm>
          <a:prstGeom prst="flowChartTerminator">
            <a:avLst/>
          </a:prstGeom>
          <a:gradFill rotWithShape="1">
            <a:gsLst>
              <a:gs pos="0">
                <a:schemeClr val="hlink"/>
              </a:gs>
              <a:gs pos="50000">
                <a:schemeClr val="bg1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rgbClr val="CC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3600" b="1" i="1" dirty="0">
                <a:solidFill>
                  <a:srgbClr val="FF0000"/>
                </a:solidFill>
              </a:rPr>
              <a:t>Tìm hiểu bài</a:t>
            </a:r>
          </a:p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985451"/>
      </p:ext>
    </p:extLst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80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8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8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7" grpId="0"/>
      <p:bldP spid="88078" grpId="0" animBg="1"/>
      <p:bldP spid="8808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3"/>
          <p:cNvSpPr>
            <a:spLocks noChangeArrowheads="1"/>
          </p:cNvSpPr>
          <p:nvPr/>
        </p:nvSpPr>
        <p:spPr bwMode="auto">
          <a:xfrm>
            <a:off x="2743200" y="914400"/>
            <a:ext cx="3581400" cy="533400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altLang="en-US" sz="2400" b="1">
              <a:solidFill>
                <a:srgbClr val="FF0000"/>
              </a:solidFill>
              <a:latin typeface=".VnRevueH" pitchFamily="34" charset="0"/>
            </a:endParaRPr>
          </a:p>
        </p:txBody>
      </p:sp>
      <p:pic>
        <p:nvPicPr>
          <p:cNvPr id="14339" name="Picture 5" descr="Bauernb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472113"/>
            <a:ext cx="5295900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8"/>
          <p:cNvSpPr txBox="1">
            <a:spLocks noChangeArrowheads="1"/>
          </p:cNvSpPr>
          <p:nvPr/>
        </p:nvSpPr>
        <p:spPr bwMode="auto">
          <a:xfrm>
            <a:off x="609600" y="2895600"/>
            <a:ext cx="3657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800" b="1">
              <a:solidFill>
                <a:srgbClr val="0000FF"/>
              </a:solidFill>
            </a:endParaRPr>
          </a:p>
        </p:txBody>
      </p:sp>
      <p:sp>
        <p:nvSpPr>
          <p:cNvPr id="88077" name="Text Box 13"/>
          <p:cNvSpPr txBox="1">
            <a:spLocks noChangeArrowheads="1"/>
          </p:cNvSpPr>
          <p:nvPr/>
        </p:nvSpPr>
        <p:spPr bwMode="auto">
          <a:xfrm>
            <a:off x="914400" y="2488842"/>
            <a:ext cx="8268236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Aristote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.VnAristote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.VnAristote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.VnAristote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.VnAristote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.VnAristote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.VnAristote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.VnAristote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 2: Hãy thuật lại cuộc chiến của bốn anh em </a:t>
            </a: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Cẩu 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Khây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082" name="AutoShape 18"/>
          <p:cNvSpPr>
            <a:spLocks noChangeArrowheads="1"/>
          </p:cNvSpPr>
          <p:nvPr/>
        </p:nvSpPr>
        <p:spPr bwMode="auto">
          <a:xfrm>
            <a:off x="176213" y="1470025"/>
            <a:ext cx="3810000" cy="838200"/>
          </a:xfrm>
          <a:prstGeom prst="flowChartTerminator">
            <a:avLst/>
          </a:prstGeom>
          <a:gradFill rotWithShape="1">
            <a:gsLst>
              <a:gs pos="0">
                <a:schemeClr val="hlink"/>
              </a:gs>
              <a:gs pos="50000">
                <a:schemeClr val="bg1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rgbClr val="CC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3600" b="1" i="1" dirty="0">
                <a:solidFill>
                  <a:srgbClr val="FF0000"/>
                </a:solidFill>
              </a:rPr>
              <a:t>Tìm hiểu bài</a:t>
            </a:r>
          </a:p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928257"/>
      </p:ext>
    </p:extLst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80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8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7" grpId="0"/>
      <p:bldP spid="8808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Scan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676400"/>
            <a:ext cx="4572000" cy="4648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27" name="Picture 26" descr="http://www.baoquangngai.vn/dataimages/201311/original/images894551_viem.jpg"/>
          <p:cNvPicPr>
            <a:picLocks noChangeAspect="1" noChangeArrowheads="1"/>
          </p:cNvPicPr>
          <p:nvPr/>
        </p:nvPicPr>
        <p:blipFill>
          <a:blip r:embed="rId5">
            <a:lum bright="-22000"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76400"/>
            <a:ext cx="4343400" cy="46482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9" name="Text Box 11"/>
          <p:cNvSpPr txBox="1">
            <a:spLocks noChangeArrowheads="1"/>
          </p:cNvSpPr>
          <p:nvPr/>
        </p:nvSpPr>
        <p:spPr bwMode="auto">
          <a:xfrm>
            <a:off x="6172200" y="5318125"/>
            <a:ext cx="2971800" cy="701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 dirty="0">
                <a:solidFill>
                  <a:srgbClr val="FF0000"/>
                </a:solidFill>
              </a:rPr>
              <a:t>quả núc nác</a:t>
            </a:r>
          </a:p>
        </p:txBody>
      </p:sp>
      <p:graphicFrame>
        <p:nvGraphicFramePr>
          <p:cNvPr id="19461" name="Object 1"/>
          <p:cNvGraphicFramePr>
            <a:graphicFrameLocks noChangeAspect="1"/>
          </p:cNvGraphicFramePr>
          <p:nvPr/>
        </p:nvGraphicFramePr>
        <p:xfrm>
          <a:off x="0" y="57150"/>
          <a:ext cx="1600200" cy="127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4" name="Clip" r:id="rId6" imgW="1278331" imgH="1273759" progId="MS_ClipArt_Gallery.2">
                  <p:embed/>
                </p:oleObj>
              </mc:Choice>
              <mc:Fallback>
                <p:oleObj name="Clip" r:id="rId6" imgW="1278331" imgH="1273759" progId="MS_ClipArt_Gallery.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7150"/>
                        <a:ext cx="1600200" cy="1274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9"/>
          <p:cNvSpPr txBox="1">
            <a:spLocks noChangeArrowheads="1"/>
          </p:cNvSpPr>
          <p:nvPr/>
        </p:nvSpPr>
        <p:spPr bwMode="auto">
          <a:xfrm>
            <a:off x="1981200" y="1558925"/>
            <a:ext cx="2667000" cy="701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</a:rPr>
              <a:t>thung lũng</a:t>
            </a:r>
          </a:p>
        </p:txBody>
      </p:sp>
      <p:grpSp>
        <p:nvGrpSpPr>
          <p:cNvPr id="20483" name="Group 12"/>
          <p:cNvGrpSpPr>
            <a:grpSpLocks/>
          </p:cNvGrpSpPr>
          <p:nvPr/>
        </p:nvGrpSpPr>
        <p:grpSpPr bwMode="auto">
          <a:xfrm>
            <a:off x="-11113" y="1524000"/>
            <a:ext cx="9144001" cy="4800600"/>
            <a:chOff x="-7" y="1370"/>
            <a:chExt cx="5760" cy="2976"/>
          </a:xfrm>
        </p:grpSpPr>
        <p:pic>
          <p:nvPicPr>
            <p:cNvPr id="3" name="Picture 41" descr="06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7" y="1370"/>
              <a:ext cx="5760" cy="297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/>
          </p:spPr>
        </p:pic>
        <p:sp>
          <p:nvSpPr>
            <p:cNvPr id="22537" name="Text Box 11"/>
            <p:cNvSpPr txBox="1">
              <a:spLocks noChangeArrowheads="1"/>
            </p:cNvSpPr>
            <p:nvPr/>
          </p:nvSpPr>
          <p:spPr bwMode="auto">
            <a:xfrm>
              <a:off x="2033" y="3911"/>
              <a:ext cx="1680" cy="43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4000" b="1" dirty="0" err="1" smtClean="0">
                  <a:solidFill>
                    <a:srgbClr val="C00000"/>
                  </a:solidFill>
                </a:rPr>
                <a:t>thung</a:t>
              </a:r>
              <a:r>
                <a:rPr lang="en-US" sz="4000" b="1" dirty="0" smtClean="0">
                  <a:solidFill>
                    <a:srgbClr val="C00000"/>
                  </a:solidFill>
                </a:rPr>
                <a:t> </a:t>
              </a:r>
              <a:r>
                <a:rPr lang="en-US" sz="4000" b="1" dirty="0" err="1" smtClean="0">
                  <a:solidFill>
                    <a:srgbClr val="C00000"/>
                  </a:solidFill>
                </a:rPr>
                <a:t>lũng</a:t>
              </a:r>
              <a:endParaRPr lang="en-US" sz="4000" b="1" dirty="0" smtClean="0">
                <a:solidFill>
                  <a:srgbClr val="C00000"/>
                </a:solidFill>
              </a:endParaRPr>
            </a:p>
          </p:txBody>
        </p:sp>
      </p:grpSp>
      <p:graphicFrame>
        <p:nvGraphicFramePr>
          <p:cNvPr id="20484" name="Object 1"/>
          <p:cNvGraphicFramePr>
            <a:graphicFrameLocks noChangeAspect="1"/>
          </p:cNvGraphicFramePr>
          <p:nvPr/>
        </p:nvGraphicFramePr>
        <p:xfrm>
          <a:off x="0" y="57150"/>
          <a:ext cx="1600200" cy="127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8" name="Clip" r:id="rId6" imgW="1278331" imgH="1273759" progId="MS_ClipArt_Gallery.2">
                  <p:embed/>
                </p:oleObj>
              </mc:Choice>
              <mc:Fallback>
                <p:oleObj name="Clip" r:id="rId6" imgW="1278331" imgH="1273759" progId="MS_ClipArt_Gallery.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7150"/>
                        <a:ext cx="1600200" cy="1274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3"/>
          <p:cNvSpPr>
            <a:spLocks noChangeArrowheads="1"/>
          </p:cNvSpPr>
          <p:nvPr/>
        </p:nvSpPr>
        <p:spPr bwMode="auto">
          <a:xfrm>
            <a:off x="2743200" y="914400"/>
            <a:ext cx="3581400" cy="533400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altLang="en-US" sz="2400" b="1">
              <a:solidFill>
                <a:srgbClr val="FF0000"/>
              </a:solidFill>
              <a:latin typeface=".VnRevueH" pitchFamily="34" charset="0"/>
            </a:endParaRPr>
          </a:p>
        </p:txBody>
      </p:sp>
      <p:pic>
        <p:nvPicPr>
          <p:cNvPr id="14339" name="Picture 5" descr="Bauernb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472113"/>
            <a:ext cx="5295900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8"/>
          <p:cNvSpPr txBox="1">
            <a:spLocks noChangeArrowheads="1"/>
          </p:cNvSpPr>
          <p:nvPr/>
        </p:nvSpPr>
        <p:spPr bwMode="auto">
          <a:xfrm>
            <a:off x="609600" y="2895600"/>
            <a:ext cx="3657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800" b="1">
              <a:solidFill>
                <a:srgbClr val="0000FF"/>
              </a:solidFill>
            </a:endParaRPr>
          </a:p>
        </p:txBody>
      </p:sp>
      <p:sp>
        <p:nvSpPr>
          <p:cNvPr id="88077" name="Text Box 13"/>
          <p:cNvSpPr txBox="1">
            <a:spLocks noChangeArrowheads="1"/>
          </p:cNvSpPr>
          <p:nvPr/>
        </p:nvSpPr>
        <p:spPr bwMode="auto">
          <a:xfrm>
            <a:off x="38636" y="2488842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Aristote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.VnAristote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.VnAristote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.VnAristote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.VnAristote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.VnAristote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.VnAristote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.VnAristote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2800" b="1" dirty="0" smtClean="0">
                <a:solidFill>
                  <a:srgbClr val="C00000"/>
                </a:solidFill>
              </a:rPr>
              <a:t> 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Yêu tinh có phép thuật gì đặc biệt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078" name="AutoShape 14"/>
          <p:cNvSpPr>
            <a:spLocks noChangeArrowheads="1"/>
          </p:cNvSpPr>
          <p:nvPr/>
        </p:nvSpPr>
        <p:spPr bwMode="auto">
          <a:xfrm>
            <a:off x="228600" y="3124200"/>
            <a:ext cx="8763000" cy="16002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just">
              <a:defRPr/>
            </a:pPr>
            <a:r>
              <a:rPr lang="en-US" altLang="en-US" sz="2400" b="1" dirty="0">
                <a:solidFill>
                  <a:srgbClr val="FF0000"/>
                </a:solidFill>
              </a:rPr>
              <a:t>  </a:t>
            </a:r>
            <a:r>
              <a:rPr lang="en-US" altLang="en-US" sz="2800" b="1" dirty="0">
                <a:solidFill>
                  <a:srgbClr val="FF0000"/>
                </a:solidFill>
              </a:rPr>
              <a:t>Yêu tinh có thể phun nước như mưa làm ngập cả </a:t>
            </a:r>
            <a:endParaRPr lang="en-US" altLang="en-US" sz="2800" b="1" dirty="0" smtClean="0">
              <a:solidFill>
                <a:srgbClr val="FF0000"/>
              </a:solidFill>
            </a:endParaRPr>
          </a:p>
          <a:p>
            <a:pPr algn="just">
              <a:defRPr/>
            </a:pPr>
            <a:r>
              <a:rPr lang="en-US" altLang="en-US" sz="2800" b="1" dirty="0" smtClean="0">
                <a:solidFill>
                  <a:srgbClr val="FF0000"/>
                </a:solidFill>
              </a:rPr>
              <a:t>cánh </a:t>
            </a:r>
            <a:r>
              <a:rPr lang="en-US" altLang="en-US" sz="2800" b="1" dirty="0">
                <a:solidFill>
                  <a:srgbClr val="FF0000"/>
                </a:solidFill>
              </a:rPr>
              <a:t>đồng, làng mạc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.</a:t>
            </a:r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88082" name="AutoShape 18"/>
          <p:cNvSpPr>
            <a:spLocks noChangeArrowheads="1"/>
          </p:cNvSpPr>
          <p:nvPr/>
        </p:nvSpPr>
        <p:spPr bwMode="auto">
          <a:xfrm>
            <a:off x="176213" y="1470025"/>
            <a:ext cx="3810000" cy="838200"/>
          </a:xfrm>
          <a:prstGeom prst="flowChartTerminator">
            <a:avLst/>
          </a:prstGeom>
          <a:gradFill rotWithShape="1">
            <a:gsLst>
              <a:gs pos="0">
                <a:schemeClr val="hlink"/>
              </a:gs>
              <a:gs pos="50000">
                <a:schemeClr val="bg1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rgbClr val="CC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3600" b="1" i="1" dirty="0">
                <a:solidFill>
                  <a:srgbClr val="FF0000"/>
                </a:solidFill>
              </a:rPr>
              <a:t>Tìm hiểu bài</a:t>
            </a:r>
          </a:p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414044"/>
      </p:ext>
    </p:extLst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80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8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8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7" grpId="0"/>
      <p:bldP spid="88078" grpId="0" animBg="1"/>
      <p:bldP spid="8808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3"/>
          <p:cNvSpPr>
            <a:spLocks noChangeArrowheads="1"/>
          </p:cNvSpPr>
          <p:nvPr/>
        </p:nvSpPr>
        <p:spPr bwMode="auto">
          <a:xfrm>
            <a:off x="2743200" y="914400"/>
            <a:ext cx="3581400" cy="533400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altLang="en-US" sz="2400" b="1">
              <a:solidFill>
                <a:srgbClr val="FF0000"/>
              </a:solidFill>
              <a:latin typeface=".VnRevueH" pitchFamily="34" charset="0"/>
            </a:endParaRPr>
          </a:p>
        </p:txBody>
      </p:sp>
      <p:pic>
        <p:nvPicPr>
          <p:cNvPr id="14339" name="Picture 5" descr="Bauernb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472113"/>
            <a:ext cx="5295900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8"/>
          <p:cNvSpPr txBox="1">
            <a:spLocks noChangeArrowheads="1"/>
          </p:cNvSpPr>
          <p:nvPr/>
        </p:nvSpPr>
        <p:spPr bwMode="auto">
          <a:xfrm>
            <a:off x="609600" y="2895600"/>
            <a:ext cx="3657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800" b="1">
              <a:solidFill>
                <a:srgbClr val="0000FF"/>
              </a:solidFill>
            </a:endParaRPr>
          </a:p>
        </p:txBody>
      </p:sp>
      <p:sp>
        <p:nvSpPr>
          <p:cNvPr id="88077" name="Text Box 13"/>
          <p:cNvSpPr txBox="1">
            <a:spLocks noChangeArrowheads="1"/>
          </p:cNvSpPr>
          <p:nvPr/>
        </p:nvSpPr>
        <p:spPr bwMode="auto">
          <a:xfrm>
            <a:off x="38636" y="2488842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Aristote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.VnAristote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.VnAristote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.VnAristote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.VnAristote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.VnAristote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.VnAristote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.VnAristote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2800" b="1" dirty="0" smtClean="0">
                <a:solidFill>
                  <a:srgbClr val="C00000"/>
                </a:solidFill>
              </a:rPr>
              <a:t> 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 3: Vì sao anh em Cẩu Khây chiến thắng được yêu tinh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078" name="AutoShape 14"/>
          <p:cNvSpPr>
            <a:spLocks noChangeArrowheads="1"/>
          </p:cNvSpPr>
          <p:nvPr/>
        </p:nvSpPr>
        <p:spPr bwMode="auto">
          <a:xfrm>
            <a:off x="228600" y="3390028"/>
            <a:ext cx="8763000" cy="16002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just">
              <a:buFontTx/>
              <a:buChar char="-"/>
            </a:pPr>
            <a:r>
              <a:rPr lang="en-US" altLang="en-US" sz="2400" b="1" dirty="0">
                <a:solidFill>
                  <a:srgbClr val="FF0000"/>
                </a:solidFill>
              </a:rPr>
              <a:t>  </a:t>
            </a:r>
            <a:r>
              <a:rPr lang="en-US" altLang="en-US" sz="2800" b="1" dirty="0">
                <a:solidFill>
                  <a:srgbClr val="FF0000"/>
                </a:solidFill>
              </a:rPr>
              <a:t>Bốn anh em có sức khoẻ và tài năng phi thường.</a:t>
            </a:r>
          </a:p>
          <a:p>
            <a:pPr algn="just">
              <a:buFontTx/>
              <a:buChar char="-"/>
            </a:pPr>
            <a:r>
              <a:rPr lang="en-US" altLang="en-US" sz="2800" b="1" dirty="0">
                <a:solidFill>
                  <a:srgbClr val="FF0000"/>
                </a:solidFill>
              </a:rPr>
              <a:t> Vì bốn anh em biết đoàn kết, đồng tâm hợp lực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.</a:t>
            </a:r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88082" name="AutoShape 18"/>
          <p:cNvSpPr>
            <a:spLocks noChangeArrowheads="1"/>
          </p:cNvSpPr>
          <p:nvPr/>
        </p:nvSpPr>
        <p:spPr bwMode="auto">
          <a:xfrm>
            <a:off x="176213" y="1470025"/>
            <a:ext cx="3810000" cy="838200"/>
          </a:xfrm>
          <a:prstGeom prst="flowChartTerminator">
            <a:avLst/>
          </a:prstGeom>
          <a:gradFill rotWithShape="1">
            <a:gsLst>
              <a:gs pos="0">
                <a:schemeClr val="hlink"/>
              </a:gs>
              <a:gs pos="50000">
                <a:schemeClr val="bg1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rgbClr val="CC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3600" b="1" i="1" dirty="0">
                <a:solidFill>
                  <a:srgbClr val="FF0000"/>
                </a:solidFill>
              </a:rPr>
              <a:t>Tìm hiểu bài</a:t>
            </a:r>
          </a:p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992469"/>
      </p:ext>
    </p:extLst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80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8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8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7" grpId="0"/>
      <p:bldP spid="88078" grpId="0" animBg="1"/>
      <p:bldP spid="8808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3"/>
          <p:cNvSpPr>
            <a:spLocks noChangeArrowheads="1"/>
          </p:cNvSpPr>
          <p:nvPr/>
        </p:nvSpPr>
        <p:spPr bwMode="auto">
          <a:xfrm>
            <a:off x="2743200" y="914400"/>
            <a:ext cx="3581400" cy="533400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altLang="en-US" sz="2400" b="1">
              <a:solidFill>
                <a:srgbClr val="FF0000"/>
              </a:solidFill>
              <a:latin typeface=".VnRevueH" pitchFamily="34" charset="0"/>
            </a:endParaRPr>
          </a:p>
        </p:txBody>
      </p:sp>
      <p:pic>
        <p:nvPicPr>
          <p:cNvPr id="14339" name="Picture 5" descr="Bauernb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472113"/>
            <a:ext cx="5295900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8"/>
          <p:cNvSpPr txBox="1">
            <a:spLocks noChangeArrowheads="1"/>
          </p:cNvSpPr>
          <p:nvPr/>
        </p:nvSpPr>
        <p:spPr bwMode="auto">
          <a:xfrm>
            <a:off x="609600" y="2895600"/>
            <a:ext cx="3657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800" b="1">
              <a:solidFill>
                <a:srgbClr val="0000FF"/>
              </a:solidFill>
            </a:endParaRPr>
          </a:p>
        </p:txBody>
      </p:sp>
      <p:sp>
        <p:nvSpPr>
          <p:cNvPr id="88077" name="Text Box 13"/>
          <p:cNvSpPr txBox="1">
            <a:spLocks noChangeArrowheads="1"/>
          </p:cNvSpPr>
          <p:nvPr/>
        </p:nvSpPr>
        <p:spPr bwMode="auto">
          <a:xfrm>
            <a:off x="38636" y="2488842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Aristote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.VnAristote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.VnAristote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.VnAristote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.VnAristote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.VnAristote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.VnAristote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.VnAristote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Nếu để một mình thì ai trong số bốn anh em sẽ thắng được yêu tinh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078" name="AutoShape 14"/>
          <p:cNvSpPr>
            <a:spLocks noChangeArrowheads="1"/>
          </p:cNvSpPr>
          <p:nvPr/>
        </p:nvSpPr>
        <p:spPr bwMode="auto">
          <a:xfrm>
            <a:off x="228600" y="3390028"/>
            <a:ext cx="8763000" cy="16002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just">
              <a:buFontTx/>
              <a:buChar char="-"/>
            </a:pP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</a:rPr>
              <a:t>Không ai thắng được yêu </a:t>
            </a:r>
            <a:r>
              <a:rPr lang="en-US" altLang="en-US" sz="3600" b="1" dirty="0" smtClean="0">
                <a:solidFill>
                  <a:srgbClr val="FF0000"/>
                </a:solidFill>
              </a:rPr>
              <a:t>tinh</a:t>
            </a:r>
            <a:endParaRPr lang="en-US" altLang="en-US" sz="3600" b="1" dirty="0">
              <a:solidFill>
                <a:srgbClr val="FF0000"/>
              </a:solidFill>
            </a:endParaRPr>
          </a:p>
        </p:txBody>
      </p:sp>
      <p:sp>
        <p:nvSpPr>
          <p:cNvPr id="88082" name="AutoShape 18"/>
          <p:cNvSpPr>
            <a:spLocks noChangeArrowheads="1"/>
          </p:cNvSpPr>
          <p:nvPr/>
        </p:nvSpPr>
        <p:spPr bwMode="auto">
          <a:xfrm>
            <a:off x="176213" y="1470025"/>
            <a:ext cx="3810000" cy="838200"/>
          </a:xfrm>
          <a:prstGeom prst="flowChartTerminator">
            <a:avLst/>
          </a:prstGeom>
          <a:gradFill rotWithShape="1">
            <a:gsLst>
              <a:gs pos="0">
                <a:schemeClr val="hlink"/>
              </a:gs>
              <a:gs pos="50000">
                <a:schemeClr val="bg1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rgbClr val="CC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3600" b="1" i="1" dirty="0">
                <a:solidFill>
                  <a:srgbClr val="FF0000"/>
                </a:solidFill>
              </a:rPr>
              <a:t>Tìm hiểu bài</a:t>
            </a:r>
          </a:p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549244"/>
      </p:ext>
    </p:extLst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80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8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8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7" grpId="0"/>
      <p:bldP spid="88078" grpId="0" animBg="1"/>
      <p:bldP spid="8808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5"/>
          <p:cNvSpPr>
            <a:spLocks noChangeArrowheads="1"/>
          </p:cNvSpPr>
          <p:nvPr/>
        </p:nvSpPr>
        <p:spPr bwMode="auto">
          <a:xfrm>
            <a:off x="228600" y="1295400"/>
            <a:ext cx="8839200" cy="46482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/>
            <a:r>
              <a:rPr lang="en-US" altLang="en-US" sz="4000" b="1" dirty="0" smtClean="0">
                <a:solidFill>
                  <a:srgbClr val="FF0000"/>
                </a:solidFill>
              </a:rPr>
              <a:t>Anh </a:t>
            </a:r>
            <a:r>
              <a:rPr lang="en-US" altLang="en-US" sz="4000" b="1" dirty="0">
                <a:solidFill>
                  <a:srgbClr val="FF0000"/>
                </a:solidFill>
              </a:rPr>
              <a:t>em Cẩu </a:t>
            </a:r>
            <a:r>
              <a:rPr lang="en-US" altLang="en-US" sz="4000" b="1" dirty="0" smtClean="0">
                <a:solidFill>
                  <a:srgbClr val="FF0000"/>
                </a:solidFill>
              </a:rPr>
              <a:t>Khâyđã </a:t>
            </a:r>
            <a:r>
              <a:rPr lang="en-US" altLang="en-US" sz="4000" b="1" dirty="0">
                <a:solidFill>
                  <a:srgbClr val="FF0000"/>
                </a:solidFill>
              </a:rPr>
              <a:t>chiến </a:t>
            </a:r>
            <a:r>
              <a:rPr lang="en-US" altLang="en-US" sz="4000" b="1" dirty="0" smtClean="0">
                <a:solidFill>
                  <a:srgbClr val="FF0000"/>
                </a:solidFill>
              </a:rPr>
              <a:t>thắng được</a:t>
            </a:r>
          </a:p>
          <a:p>
            <a:pPr algn="just"/>
            <a:r>
              <a:rPr lang="en-US" altLang="en-US" sz="40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4000" b="1" dirty="0">
                <a:solidFill>
                  <a:srgbClr val="FF0000"/>
                </a:solidFill>
              </a:rPr>
              <a:t>yêu tinh </a:t>
            </a:r>
            <a:r>
              <a:rPr lang="en-US" altLang="en-US" sz="4000" b="1" dirty="0" smtClean="0">
                <a:solidFill>
                  <a:srgbClr val="FF0000"/>
                </a:solidFill>
              </a:rPr>
              <a:t>vì </a:t>
            </a:r>
            <a:r>
              <a:rPr lang="en-US" altLang="en-US" sz="4000" b="1" dirty="0">
                <a:solidFill>
                  <a:srgbClr val="FF0000"/>
                </a:solidFill>
              </a:rPr>
              <a:t>họ có tài </a:t>
            </a:r>
            <a:r>
              <a:rPr lang="en-US" altLang="en-US" sz="4000" b="1" dirty="0" smtClean="0">
                <a:solidFill>
                  <a:srgbClr val="FF0000"/>
                </a:solidFill>
              </a:rPr>
              <a:t>năng,sức </a:t>
            </a:r>
            <a:r>
              <a:rPr lang="en-US" altLang="en-US" sz="4000" b="1" dirty="0">
                <a:solidFill>
                  <a:srgbClr val="FF0000"/>
                </a:solidFill>
              </a:rPr>
              <a:t>mạnh </a:t>
            </a:r>
            <a:r>
              <a:rPr lang="en-US" altLang="en-US" sz="4000" b="1" dirty="0" smtClean="0">
                <a:solidFill>
                  <a:srgbClr val="FF0000"/>
                </a:solidFill>
              </a:rPr>
              <a:t>và</a:t>
            </a:r>
          </a:p>
          <a:p>
            <a:pPr algn="just"/>
            <a:r>
              <a:rPr lang="en-US" altLang="en-US" sz="40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4000" b="1" dirty="0">
                <a:solidFill>
                  <a:srgbClr val="FF0000"/>
                </a:solidFill>
              </a:rPr>
              <a:t>đặc biệt là biết đoàn kết </a:t>
            </a:r>
            <a:r>
              <a:rPr lang="en-US" altLang="en-US" sz="4000" b="1" dirty="0" smtClean="0">
                <a:solidFill>
                  <a:srgbClr val="FF0000"/>
                </a:solidFill>
              </a:rPr>
              <a:t>hiệp </a:t>
            </a:r>
            <a:r>
              <a:rPr lang="en-US" altLang="en-US" sz="4000" b="1" dirty="0">
                <a:solidFill>
                  <a:srgbClr val="FF0000"/>
                </a:solidFill>
              </a:rPr>
              <a:t>lực </a:t>
            </a:r>
            <a:r>
              <a:rPr lang="en-US" altLang="en-US" sz="4000" b="1" dirty="0" smtClean="0">
                <a:solidFill>
                  <a:srgbClr val="FF0000"/>
                </a:solidFill>
              </a:rPr>
              <a:t>trong</a:t>
            </a:r>
          </a:p>
          <a:p>
            <a:pPr algn="just"/>
            <a:r>
              <a:rPr lang="en-US" altLang="en-US" sz="40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4000" b="1" dirty="0">
                <a:solidFill>
                  <a:srgbClr val="FF0000"/>
                </a:solidFill>
              </a:rPr>
              <a:t>chiến đấu.</a:t>
            </a:r>
          </a:p>
          <a:p>
            <a:pPr algn="just"/>
            <a:endParaRPr lang="en-US" alt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193169"/>
      </p:ext>
    </p:extLst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ector khung nền trẻ em | Thư viện stock vector đẹp miễn ph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41363"/>
            <a:ext cx="6896100" cy="561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057400" y="1614488"/>
            <a:ext cx="510540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5" rIns="91428" bIns="45715"/>
          <a:lstStyle/>
          <a:p>
            <a:pPr marL="341313" indent="-341313">
              <a:lnSpc>
                <a:spcPct val="90000"/>
              </a:lnSpc>
              <a:spcBef>
                <a:spcPct val="20000"/>
              </a:spcBef>
            </a:pPr>
            <a:r>
              <a:rPr lang="en-US" altLang="zh-CN" sz="2800" i="1" dirty="0">
                <a:solidFill>
                  <a:srgbClr val="000000"/>
                </a:solidFill>
              </a:rPr>
              <a:t>Đọc </a:t>
            </a:r>
            <a:r>
              <a:rPr lang="en-US" altLang="zh-CN" sz="2800" i="1" dirty="0" smtClean="0">
                <a:solidFill>
                  <a:srgbClr val="000000"/>
                </a:solidFill>
              </a:rPr>
              <a:t>thuộc lòng bài thơ</a:t>
            </a:r>
          </a:p>
          <a:p>
            <a:pPr marL="341313" indent="-341313">
              <a:lnSpc>
                <a:spcPct val="90000"/>
              </a:lnSpc>
              <a:spcBef>
                <a:spcPct val="20000"/>
              </a:spcBef>
            </a:pPr>
            <a:r>
              <a:rPr lang="en-US" altLang="zh-CN" sz="2800" i="1" dirty="0" smtClean="0">
                <a:solidFill>
                  <a:srgbClr val="000000"/>
                </a:solidFill>
              </a:rPr>
              <a:t>“Chuyện cổ tích về loài người” </a:t>
            </a:r>
            <a:endParaRPr lang="en-US" altLang="zh-CN" sz="2800" i="1" dirty="0">
              <a:solidFill>
                <a:srgbClr val="000000"/>
              </a:solidFill>
            </a:endParaRPr>
          </a:p>
          <a:p>
            <a:pPr marL="341313" indent="-341313">
              <a:lnSpc>
                <a:spcPct val="90000"/>
              </a:lnSpc>
              <a:spcBef>
                <a:spcPct val="20000"/>
              </a:spcBef>
            </a:pPr>
            <a:r>
              <a:rPr lang="en-US" altLang="zh-CN" sz="2800" i="1" dirty="0">
                <a:solidFill>
                  <a:srgbClr val="000000"/>
                </a:solidFill>
              </a:rPr>
              <a:t>        Nêu nội dung bài học. </a:t>
            </a:r>
          </a:p>
        </p:txBody>
      </p:sp>
    </p:spTree>
    <p:extLst>
      <p:ext uri="{BB962C8B-B14F-4D97-AF65-F5344CB8AC3E}">
        <p14:creationId xmlns:p14="http://schemas.microsoft.com/office/powerpoint/2010/main" val="1529756703"/>
      </p:ext>
    </p:extLst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orizontal Scroll 11"/>
          <p:cNvSpPr>
            <a:spLocks noChangeArrowheads="1"/>
          </p:cNvSpPr>
          <p:nvPr/>
        </p:nvSpPr>
        <p:spPr bwMode="auto">
          <a:xfrm>
            <a:off x="188913" y="1371600"/>
            <a:ext cx="8743950" cy="4800600"/>
          </a:xfrm>
          <a:prstGeom prst="horizontalScroll">
            <a:avLst>
              <a:gd name="adj" fmla="val 12500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en-US" sz="3600" b="1" dirty="0" smtClean="0">
                <a:solidFill>
                  <a:srgbClr val="FF0000"/>
                </a:solidFill>
              </a:rPr>
              <a:t>* </a:t>
            </a:r>
            <a:r>
              <a:rPr lang="en-US" altLang="en-US" sz="3600" b="1" u="sng" dirty="0" smtClean="0">
                <a:solidFill>
                  <a:srgbClr val="FF0000"/>
                </a:solidFill>
              </a:rPr>
              <a:t>Nội </a:t>
            </a:r>
            <a:r>
              <a:rPr lang="en-US" altLang="en-US" sz="3600" b="1" u="sng" dirty="0">
                <a:solidFill>
                  <a:srgbClr val="FF0000"/>
                </a:solidFill>
              </a:rPr>
              <a:t>dung</a:t>
            </a:r>
            <a:r>
              <a:rPr lang="en-US" altLang="en-US" sz="3600" b="1" dirty="0">
                <a:solidFill>
                  <a:srgbClr val="FF0000"/>
                </a:solidFill>
              </a:rPr>
              <a:t>: </a:t>
            </a:r>
            <a:r>
              <a:rPr lang="en-US" altLang="en-US" sz="3600" b="1" dirty="0" smtClean="0">
                <a:solidFill>
                  <a:srgbClr val="FF0000"/>
                </a:solidFill>
              </a:rPr>
              <a:t>Câu chuyện ca </a:t>
            </a:r>
            <a:r>
              <a:rPr lang="en-US" altLang="en-US" sz="3600" b="1" dirty="0">
                <a:solidFill>
                  <a:srgbClr val="FF0000"/>
                </a:solidFill>
              </a:rPr>
              <a:t>ngợi sức khỏe, tài năng, tinh thần đoàn kết, hiệp lực chiến đấu quy phục yêu tinh, cứu dân bản của bốn anh em Cẩu Khây.</a:t>
            </a:r>
          </a:p>
        </p:txBody>
      </p:sp>
    </p:spTree>
    <p:extLst>
      <p:ext uri="{BB962C8B-B14F-4D97-AF65-F5344CB8AC3E}">
        <p14:creationId xmlns:p14="http://schemas.microsoft.com/office/powerpoint/2010/main" val="1041928365"/>
      </p:ext>
    </p:extLst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386" name="Picture 2" descr="thu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2387" name="WordArt 3"/>
          <p:cNvSpPr>
            <a:spLocks noChangeArrowheads="1" noChangeShapeType="1" noTextEdit="1"/>
          </p:cNvSpPr>
          <p:nvPr/>
        </p:nvSpPr>
        <p:spPr bwMode="auto">
          <a:xfrm>
            <a:off x="2133600" y="1828800"/>
            <a:ext cx="5562600" cy="1981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Luyện đọc diễn cảm</a:t>
            </a: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2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2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2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2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2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2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2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9"/>
          <p:cNvSpPr txBox="1">
            <a:spLocks noChangeArrowheads="1"/>
          </p:cNvSpPr>
          <p:nvPr/>
        </p:nvSpPr>
        <p:spPr bwMode="auto">
          <a:xfrm>
            <a:off x="76200" y="2590800"/>
            <a:ext cx="89154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000000"/>
                </a:solidFill>
              </a:rPr>
              <a:t>  </a:t>
            </a:r>
            <a:r>
              <a:rPr lang="en-US" altLang="en-US" sz="3200" b="1" dirty="0" smtClean="0">
                <a:solidFill>
                  <a:srgbClr val="000000"/>
                </a:solidFill>
              </a:rPr>
              <a:t>    </a:t>
            </a:r>
            <a:r>
              <a:rPr lang="en-US" altLang="en-US" sz="3200" b="1" dirty="0" smtClean="0">
                <a:solidFill>
                  <a:srgbClr val="000000"/>
                </a:solidFill>
              </a:rPr>
              <a:t>Cẩu </a:t>
            </a:r>
            <a:r>
              <a:rPr lang="en-US" altLang="en-US" sz="3200" b="1" dirty="0">
                <a:solidFill>
                  <a:srgbClr val="000000"/>
                </a:solidFill>
              </a:rPr>
              <a:t>Khây </a:t>
            </a:r>
            <a:r>
              <a:rPr lang="en-US" altLang="en-US" sz="3200" b="1" dirty="0">
                <a:solidFill>
                  <a:srgbClr val="C00000"/>
                </a:solidFill>
              </a:rPr>
              <a:t>hé cửa</a:t>
            </a:r>
            <a:r>
              <a:rPr lang="en-US" altLang="en-US" sz="3200" b="1" dirty="0">
                <a:solidFill>
                  <a:srgbClr val="FF3399"/>
                </a:solidFill>
              </a:rPr>
              <a:t>. </a:t>
            </a:r>
            <a:r>
              <a:rPr lang="en-US" altLang="en-US" sz="3200" b="1" dirty="0">
                <a:solidFill>
                  <a:srgbClr val="000000"/>
                </a:solidFill>
              </a:rPr>
              <a:t>Yêu tinh </a:t>
            </a:r>
            <a:r>
              <a:rPr lang="en-US" altLang="en-US" sz="3200" b="1" dirty="0">
                <a:solidFill>
                  <a:srgbClr val="C00000"/>
                </a:solidFill>
              </a:rPr>
              <a:t>thò đầu </a:t>
            </a:r>
            <a:r>
              <a:rPr lang="en-US" altLang="en-US" sz="3200" b="1" dirty="0">
                <a:solidFill>
                  <a:srgbClr val="000000"/>
                </a:solidFill>
              </a:rPr>
              <a:t>vào, </a:t>
            </a:r>
            <a:r>
              <a:rPr lang="en-US" altLang="en-US" sz="3200" b="1" dirty="0">
                <a:solidFill>
                  <a:srgbClr val="C00000"/>
                </a:solidFill>
              </a:rPr>
              <a:t>lè lưỡi </a:t>
            </a:r>
            <a:r>
              <a:rPr lang="en-US" altLang="en-US" sz="3200" b="1" dirty="0">
                <a:solidFill>
                  <a:srgbClr val="000000"/>
                </a:solidFill>
              </a:rPr>
              <a:t>dài như quả núc nác, trợn mắt </a:t>
            </a:r>
            <a:r>
              <a:rPr lang="en-US" altLang="en-US" sz="3200" b="1" dirty="0">
                <a:solidFill>
                  <a:srgbClr val="C00000"/>
                </a:solidFill>
              </a:rPr>
              <a:t>xanh lè</a:t>
            </a:r>
            <a:r>
              <a:rPr lang="en-US" altLang="en-US" sz="3200" b="1" dirty="0">
                <a:solidFill>
                  <a:srgbClr val="000000"/>
                </a:solidFill>
              </a:rPr>
              <a:t>. Nắm Tay Đóng Cọc </a:t>
            </a:r>
            <a:r>
              <a:rPr lang="en-US" altLang="en-US" sz="3200" b="1" dirty="0">
                <a:solidFill>
                  <a:srgbClr val="C00000"/>
                </a:solidFill>
              </a:rPr>
              <a:t>đấm một cái </a:t>
            </a:r>
            <a:r>
              <a:rPr lang="en-US" altLang="en-US" sz="3200" b="1" dirty="0">
                <a:solidFill>
                  <a:srgbClr val="000000"/>
                </a:solidFill>
              </a:rPr>
              <a:t>làm nó gãy gần hết hàm răng. Yêu tinh </a:t>
            </a:r>
            <a:r>
              <a:rPr lang="en-US" altLang="en-US" sz="3200" b="1" dirty="0">
                <a:solidFill>
                  <a:srgbClr val="C00000"/>
                </a:solidFill>
              </a:rPr>
              <a:t>bỏ chạy</a:t>
            </a:r>
            <a:r>
              <a:rPr lang="en-US" altLang="en-US" sz="3200" b="1" dirty="0">
                <a:solidFill>
                  <a:srgbClr val="000000"/>
                </a:solidFill>
              </a:rPr>
              <a:t>. Bốn anh em Cẩu Khây </a:t>
            </a:r>
            <a:r>
              <a:rPr lang="en-US" altLang="en-US" sz="3200" b="1" dirty="0">
                <a:solidFill>
                  <a:srgbClr val="C00000"/>
                </a:solidFill>
              </a:rPr>
              <a:t>liền đuổi theo </a:t>
            </a:r>
            <a:r>
              <a:rPr lang="en-US" altLang="en-US" sz="3200" b="1" dirty="0">
                <a:solidFill>
                  <a:srgbClr val="000000"/>
                </a:solidFill>
              </a:rPr>
              <a:t>nó. Cẩu Khây nhổ cây bên đường </a:t>
            </a:r>
            <a:r>
              <a:rPr lang="en-US" altLang="en-US" sz="3200" b="1" dirty="0">
                <a:solidFill>
                  <a:srgbClr val="C00000"/>
                </a:solidFill>
              </a:rPr>
              <a:t>quật túi bụi. </a:t>
            </a:r>
            <a:r>
              <a:rPr lang="en-US" altLang="en-US" sz="3200" b="1" dirty="0">
                <a:solidFill>
                  <a:srgbClr val="000000"/>
                </a:solidFill>
              </a:rPr>
              <a:t>Yêu tinh đau quá </a:t>
            </a:r>
            <a:r>
              <a:rPr lang="en-US" altLang="en-US" sz="3200" b="1" dirty="0">
                <a:solidFill>
                  <a:srgbClr val="C00000"/>
                </a:solidFill>
              </a:rPr>
              <a:t>hét lên</a:t>
            </a:r>
            <a:r>
              <a:rPr lang="en-US" altLang="en-US" sz="3200" b="1" dirty="0">
                <a:solidFill>
                  <a:srgbClr val="000000"/>
                </a:solidFill>
              </a:rPr>
              <a:t>, gió bão nổi </a:t>
            </a:r>
            <a:r>
              <a:rPr lang="en-US" altLang="en-US" sz="3200" b="1" dirty="0">
                <a:solidFill>
                  <a:srgbClr val="C00000"/>
                </a:solidFill>
              </a:rPr>
              <a:t>ầm ầm</a:t>
            </a:r>
            <a:r>
              <a:rPr lang="en-US" altLang="en-US" sz="3200" b="1" dirty="0">
                <a:solidFill>
                  <a:srgbClr val="000000"/>
                </a:solidFill>
              </a:rPr>
              <a:t>, đất trời </a:t>
            </a:r>
            <a:r>
              <a:rPr lang="en-US" altLang="en-US" sz="3200" b="1" dirty="0">
                <a:solidFill>
                  <a:srgbClr val="C00000"/>
                </a:solidFill>
              </a:rPr>
              <a:t>tối sầm </a:t>
            </a:r>
            <a:r>
              <a:rPr lang="en-US" altLang="en-US" sz="3200" b="1" dirty="0">
                <a:solidFill>
                  <a:srgbClr val="000000"/>
                </a:solidFill>
              </a:rPr>
              <a:t>lại.</a:t>
            </a:r>
          </a:p>
        </p:txBody>
      </p:sp>
      <p:sp>
        <p:nvSpPr>
          <p:cNvPr id="31747" name="Horizontal Scroll 1"/>
          <p:cNvSpPr>
            <a:spLocks noChangeArrowheads="1"/>
          </p:cNvSpPr>
          <p:nvPr/>
        </p:nvSpPr>
        <p:spPr bwMode="auto">
          <a:xfrm>
            <a:off x="228600" y="1730375"/>
            <a:ext cx="2743200" cy="914400"/>
          </a:xfrm>
          <a:prstGeom prst="horizontalScroll">
            <a:avLst>
              <a:gd name="adj" fmla="val 12500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200" b="1" i="1">
                <a:solidFill>
                  <a:srgbClr val="0000FF"/>
                </a:solidFill>
              </a:rPr>
              <a:t>Đọc diễn cảm</a:t>
            </a:r>
          </a:p>
        </p:txBody>
      </p:sp>
      <p:graphicFrame>
        <p:nvGraphicFramePr>
          <p:cNvPr id="31748" name="Object 2"/>
          <p:cNvGraphicFramePr>
            <a:graphicFrameLocks noChangeAspect="1"/>
          </p:cNvGraphicFramePr>
          <p:nvPr/>
        </p:nvGraphicFramePr>
        <p:xfrm>
          <a:off x="0" y="57150"/>
          <a:ext cx="1600200" cy="127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1" name="Clip" r:id="rId3" imgW="1278331" imgH="1273759" progId="MS_ClipArt_Gallery.2">
                  <p:embed/>
                </p:oleObj>
              </mc:Choice>
              <mc:Fallback>
                <p:oleObj name="Clip" r:id="rId3" imgW="1278331" imgH="1273759" progId="MS_ClipArt_Gallery.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7150"/>
                        <a:ext cx="1600200" cy="1274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1600flower_14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10" descr="Flower-03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477000"/>
            <a:ext cx="7667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11" descr="Flower-04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863" y="6477000"/>
            <a:ext cx="7667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12" descr="Flower-02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388" y="6477000"/>
            <a:ext cx="7667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13" descr="Flower-03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0" y="6477000"/>
            <a:ext cx="7667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14" descr="Flower-04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238" y="6477000"/>
            <a:ext cx="7683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15" descr="Flower-02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350" y="6477000"/>
            <a:ext cx="7667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Picture 16" descr="Flower-03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175" y="6477000"/>
            <a:ext cx="7667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Picture 17" descr="Flower-04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6477000"/>
            <a:ext cx="7667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7" name="Picture 18" descr="Flower-02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088" y="6477000"/>
            <a:ext cx="7683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8" name="Picture 19" descr="Flower-04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663" y="6477000"/>
            <a:ext cx="7683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9" name="Picture 20" descr="Flower-04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863" y="6477000"/>
            <a:ext cx="7667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0" name="Picture 10" descr="Flower-03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873875" y="-1588"/>
            <a:ext cx="766763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1" name="Picture 11" descr="Flower-04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272213" y="-1588"/>
            <a:ext cx="766762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2" name="Picture 12" descr="Flower-02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754688" y="-1588"/>
            <a:ext cx="766762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3" name="Picture 13" descr="Flower-03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613275" y="-1588"/>
            <a:ext cx="766763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4" name="Picture 14" descr="Flower-04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33838" y="0"/>
            <a:ext cx="7683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5" name="Picture 15" descr="Flower-02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514725" y="0"/>
            <a:ext cx="7667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6" name="Picture 16" descr="Flower-03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374900" y="0"/>
            <a:ext cx="7667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7" name="Picture 17" descr="Flower-04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814513" y="0"/>
            <a:ext cx="7667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8" name="Picture 18" descr="Flower-02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296988" y="0"/>
            <a:ext cx="7683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9" name="Picture 19" descr="Flower-04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046413" y="0"/>
            <a:ext cx="7683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40" name="Picture 20" descr="Flower-04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256213" y="-1588"/>
            <a:ext cx="766762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41" name="Picture 4" descr="C:\Documents and Settings\PHONGVU\My Documents\My Pictures\cảnh 1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99150"/>
            <a:ext cx="962025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42" name="Picture 4" descr="C:\Documents and Settings\PHONGVU\My Documents\My Pictures\cảnh 1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975" y="5895975"/>
            <a:ext cx="962025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43" name="Picture 4" descr="C:\Documents and Settings\PHONGVU\My Documents\My Pictures\cảnh 1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2025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44" name="Picture 4" descr="C:\Documents and Settings\PHONGVU\My Documents\My Pictures\cảnh 1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975" y="0"/>
            <a:ext cx="962025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901" name="WordArt 29" descr="White marble"/>
          <p:cNvSpPr>
            <a:spLocks noChangeArrowheads="1" noChangeShapeType="1" noTextEdit="1"/>
          </p:cNvSpPr>
          <p:nvPr/>
        </p:nvSpPr>
        <p:spPr bwMode="auto">
          <a:xfrm>
            <a:off x="1220788" y="465138"/>
            <a:ext cx="7162800" cy="1216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en-US" sz="3600" b="1" kern="10" dirty="0" smtClean="0">
                <a:ln w="9525">
                  <a:round/>
                  <a:headEnd/>
                  <a:tailEnd/>
                </a:ln>
                <a:blipFill dpi="0" rotWithShape="0">
                  <a:blip r:embed="rId7"/>
                  <a:srcRect/>
                  <a:tile tx="0" ty="0" sx="100000" sy="100000" flip="none" algn="tl"/>
                </a:blipFill>
                <a:cs typeface="Times New Roman" panose="02020603050405020304" pitchFamily="18" charset="0"/>
              </a:rPr>
              <a:t>Cô chào các con!</a:t>
            </a:r>
            <a:endParaRPr lang="en-US" sz="3600" b="1" kern="10" dirty="0">
              <a:ln w="9525">
                <a:round/>
                <a:headEnd/>
                <a:tailEnd/>
              </a:ln>
              <a:blipFill dpi="0" rotWithShape="0">
                <a:blip r:embed="rId7"/>
                <a:srcRect/>
                <a:tile tx="0" ty="0" sx="100000" sy="100000" flip="none" algn="tl"/>
              </a:blipFill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85800" y="5899150"/>
            <a:ext cx="7772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CHÚC CÁC </a:t>
            </a:r>
            <a:r>
              <a:rPr lang="en-US" altLang="en-US" sz="2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CON </a:t>
            </a:r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CHĂM </a:t>
            </a:r>
            <a:r>
              <a:rPr lang="en-US" altLang="en-US" sz="2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NGOAN, HỌC GIỎI!</a:t>
            </a:r>
            <a:endParaRPr lang="en-US" altLang="en-US" sz="28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accel="50000" autoRev="1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99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8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3.7037E-7 L 0 -0.07222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/>
          <p:cNvPicPr>
            <a:picLocks noChangeAspect="1"/>
          </p:cNvPicPr>
          <p:nvPr/>
        </p:nvPicPr>
        <p:blipFill>
          <a:blip r:embed="rId3">
            <a:lum bright="-16000" contras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" t="1891" r="1431" b="2579"/>
          <a:stretch>
            <a:fillRect/>
          </a:stretch>
        </p:blipFill>
        <p:spPr bwMode="auto">
          <a:xfrm>
            <a:off x="76200" y="152400"/>
            <a:ext cx="8991600" cy="6477000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9664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20115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1"/>
          <p:cNvSpPr>
            <a:spLocks noChangeArrowheads="1"/>
          </p:cNvSpPr>
          <p:nvPr/>
        </p:nvSpPr>
        <p:spPr bwMode="auto">
          <a:xfrm>
            <a:off x="2200275" y="503238"/>
            <a:ext cx="531495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427" tIns="25714" rIns="51427" bIns="2571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2700" b="1" dirty="0">
                <a:solidFill>
                  <a:srgbClr val="FFFFFF"/>
                </a:solidFill>
                <a:cs typeface="Times New Roman" pitchFamily="18" charset="0"/>
              </a:rPr>
              <a:t>Thứ hai  ngày </a:t>
            </a:r>
            <a:r>
              <a:rPr lang="en-US" altLang="vi-VN" sz="2700" b="1" dirty="0" smtClean="0">
                <a:solidFill>
                  <a:srgbClr val="FFFFFF"/>
                </a:solidFill>
                <a:cs typeface="Times New Roman" pitchFamily="18" charset="0"/>
              </a:rPr>
              <a:t>17 </a:t>
            </a:r>
            <a:r>
              <a:rPr lang="en-US" altLang="vi-VN" sz="2700" b="1" dirty="0">
                <a:solidFill>
                  <a:srgbClr val="FFFFFF"/>
                </a:solidFill>
                <a:cs typeface="Times New Roman" pitchFamily="18" charset="0"/>
              </a:rPr>
              <a:t>tháng 1 năm 2022</a:t>
            </a:r>
          </a:p>
        </p:txBody>
      </p:sp>
      <p:sp>
        <p:nvSpPr>
          <p:cNvPr id="5124" name="Rectangle 10"/>
          <p:cNvSpPr>
            <a:spLocks noChangeArrowheads="1"/>
          </p:cNvSpPr>
          <p:nvPr/>
        </p:nvSpPr>
        <p:spPr bwMode="auto">
          <a:xfrm>
            <a:off x="2932113" y="1125538"/>
            <a:ext cx="3429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27" tIns="25714" rIns="51427" bIns="2571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3000" b="1">
                <a:solidFill>
                  <a:srgbClr val="FFFFFF"/>
                </a:solidFill>
                <a:cs typeface="Times New Roman" pitchFamily="18" charset="0"/>
              </a:rPr>
              <a:t>T</a:t>
            </a:r>
            <a:r>
              <a:rPr lang="vi-VN" altLang="vi-VN" sz="3000" b="1">
                <a:solidFill>
                  <a:srgbClr val="FFFFFF"/>
                </a:solidFill>
                <a:cs typeface="Times New Roman" pitchFamily="18" charset="0"/>
              </a:rPr>
              <a:t>ập đọc</a:t>
            </a:r>
            <a:endParaRPr lang="en-US" altLang="vi-VN" sz="3000" b="1">
              <a:solidFill>
                <a:srgbClr val="FFFFFF"/>
              </a:solidFill>
              <a:cs typeface="Times New Roman" pitchFamily="18" charset="0"/>
            </a:endParaRPr>
          </a:p>
        </p:txBody>
      </p:sp>
      <p:pic>
        <p:nvPicPr>
          <p:cNvPr id="5125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263" y="3516313"/>
            <a:ext cx="2020887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Box 1"/>
          <p:cNvSpPr txBox="1">
            <a:spLocks noChangeArrowheads="1"/>
          </p:cNvSpPr>
          <p:nvPr/>
        </p:nvSpPr>
        <p:spPr bwMode="auto">
          <a:xfrm>
            <a:off x="6361113" y="4132263"/>
            <a:ext cx="1371600" cy="1023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568" tIns="19283" rIns="38568" bIns="19283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200" b="1" dirty="0">
                <a:solidFill>
                  <a:srgbClr val="CC0000"/>
                </a:solidFill>
                <a:cs typeface="Times New Roman" pitchFamily="18" charset="0"/>
              </a:rPr>
              <a:t>Trang </a:t>
            </a:r>
            <a:endParaRPr lang="en-US" altLang="en-US" sz="3200" b="1" dirty="0" smtClean="0">
              <a:solidFill>
                <a:srgbClr val="CC0000"/>
              </a:solidFill>
              <a:cs typeface="Times New Roman" pitchFamily="18" charset="0"/>
            </a:endParaRPr>
          </a:p>
          <a:p>
            <a:pPr algn="ctr"/>
            <a:r>
              <a:rPr lang="en-US" altLang="en-US" sz="3200" b="1" dirty="0" smtClean="0">
                <a:solidFill>
                  <a:srgbClr val="CC0000"/>
                </a:solidFill>
                <a:cs typeface="Times New Roman" pitchFamily="18" charset="0"/>
              </a:rPr>
              <a:t>13</a:t>
            </a:r>
            <a:endParaRPr lang="en-US" altLang="en-US" sz="3200" b="1" dirty="0">
              <a:solidFill>
                <a:srgbClr val="CC0000"/>
              </a:solidFill>
              <a:cs typeface="Times New Roman" pitchFamily="18" charset="0"/>
            </a:endParaRPr>
          </a:p>
        </p:txBody>
      </p:sp>
      <p:sp>
        <p:nvSpPr>
          <p:cNvPr id="5127" name="TextBox 1"/>
          <p:cNvSpPr txBox="1">
            <a:spLocks noChangeArrowheads="1"/>
          </p:cNvSpPr>
          <p:nvPr/>
        </p:nvSpPr>
        <p:spPr bwMode="auto">
          <a:xfrm>
            <a:off x="1676400" y="1773238"/>
            <a:ext cx="5715000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27" tIns="25714" rIns="51427" bIns="25714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000" b="1" dirty="0">
                <a:solidFill>
                  <a:srgbClr val="FFFF00"/>
                </a:solidFill>
                <a:cs typeface="Times New Roman" pitchFamily="18" charset="0"/>
              </a:rPr>
              <a:t>Bốn anh </a:t>
            </a:r>
            <a:r>
              <a:rPr lang="en-US" altLang="en-US" sz="3000" b="1" dirty="0" smtClean="0">
                <a:solidFill>
                  <a:srgbClr val="FFFF00"/>
                </a:solidFill>
                <a:cs typeface="Times New Roman" pitchFamily="18" charset="0"/>
              </a:rPr>
              <a:t>tài ( tiếp theo).</a:t>
            </a:r>
            <a:endParaRPr lang="en-US" altLang="en-US" sz="3000" b="1" dirty="0">
              <a:solidFill>
                <a:srgbClr val="FFFF00"/>
              </a:solidFill>
              <a:cs typeface="Times New Roman" pitchFamily="18" charset="0"/>
            </a:endParaRPr>
          </a:p>
          <a:p>
            <a:pPr algn="ctr"/>
            <a:r>
              <a:rPr lang="en-US" altLang="en-US" sz="3000" b="1" dirty="0">
                <a:solidFill>
                  <a:srgbClr val="FFFF00"/>
                </a:solidFill>
                <a:cs typeface="Times New Roman" pitchFamily="18" charset="0"/>
              </a:rPr>
              <a:t>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595530229"/>
      </p:ext>
    </p:extLst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2700"/>
            <a:ext cx="907415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1908175" y="2278063"/>
            <a:ext cx="53276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000000"/>
              </a:buClr>
            </a:pPr>
            <a:r>
              <a:rPr lang="en-US" altLang="en-US" sz="6600" b="1">
                <a:solidFill>
                  <a:srgbClr val="FF0000"/>
                </a:solidFill>
                <a:cs typeface="Times New Roman" pitchFamily="18" charset="0"/>
                <a:sym typeface="Arial" charset="0"/>
              </a:rPr>
              <a:t>LUYỆN ĐỌC</a:t>
            </a:r>
          </a:p>
        </p:txBody>
      </p:sp>
      <p:sp>
        <p:nvSpPr>
          <p:cNvPr id="6148" name="TextBox 1"/>
          <p:cNvSpPr txBox="1">
            <a:spLocks noChangeArrowheads="1"/>
          </p:cNvSpPr>
          <p:nvPr/>
        </p:nvSpPr>
        <p:spPr bwMode="auto">
          <a:xfrm>
            <a:off x="1143000" y="6386513"/>
            <a:ext cx="431800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rgbClr val="000000"/>
              </a:buClr>
            </a:pPr>
            <a:r>
              <a:rPr lang="en-US" altLang="en-US" b="1">
                <a:latin typeface="Arial" charset="0"/>
                <a:cs typeface="Arial" charset="0"/>
                <a:sym typeface="Arial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94020223"/>
      </p:ext>
    </p:extLst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3"/>
          <p:cNvSpPr>
            <a:spLocks noChangeArrowheads="1"/>
          </p:cNvSpPr>
          <p:nvPr/>
        </p:nvSpPr>
        <p:spPr bwMode="auto">
          <a:xfrm>
            <a:off x="2743200" y="914400"/>
            <a:ext cx="3581400" cy="533400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altLang="en-US" sz="2400" b="1">
              <a:solidFill>
                <a:srgbClr val="FF0000"/>
              </a:solidFill>
              <a:latin typeface=".VnRevueH" pitchFamily="34" charset="0"/>
            </a:endParaRPr>
          </a:p>
        </p:txBody>
      </p:sp>
      <p:pic>
        <p:nvPicPr>
          <p:cNvPr id="7171" name="Picture 6" descr="Bauern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472113"/>
            <a:ext cx="5295900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11"/>
          <p:cNvSpPr txBox="1">
            <a:spLocks noChangeArrowheads="1"/>
          </p:cNvSpPr>
          <p:nvPr/>
        </p:nvSpPr>
        <p:spPr bwMode="auto">
          <a:xfrm>
            <a:off x="609600" y="2895600"/>
            <a:ext cx="3657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800" b="1">
              <a:solidFill>
                <a:srgbClr val="0000FF"/>
              </a:solidFill>
            </a:endParaRPr>
          </a:p>
        </p:txBody>
      </p:sp>
      <p:sp>
        <p:nvSpPr>
          <p:cNvPr id="81932" name="Text Box 12"/>
          <p:cNvSpPr txBox="1">
            <a:spLocks noChangeArrowheads="1"/>
          </p:cNvSpPr>
          <p:nvPr/>
        </p:nvSpPr>
        <p:spPr bwMode="auto">
          <a:xfrm>
            <a:off x="304800" y="1698625"/>
            <a:ext cx="8839200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Aristote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.VnAristote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.VnAristote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.VnAristote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.VnAristote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.VnAristote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.VnAristote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.VnAristote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3000" b="1" dirty="0" smtClean="0">
                <a:solidFill>
                  <a:srgbClr val="FF0000"/>
                </a:solidFill>
                <a:latin typeface="Times New Roman" pitchFamily="18" charset="0"/>
              </a:rPr>
              <a:t>       Có </a:t>
            </a:r>
            <a:r>
              <a:rPr lang="en-US" altLang="en-US" sz="3000" b="1" dirty="0" smtClean="0">
                <a:solidFill>
                  <a:srgbClr val="FF0000"/>
                </a:solidFill>
                <a:latin typeface="Times New Roman" pitchFamily="18" charset="0"/>
              </a:rPr>
              <a:t>thể chia bài làm </a:t>
            </a:r>
            <a:r>
              <a:rPr lang="en-US" altLang="en-US" sz="3000" b="1" dirty="0" smtClean="0">
                <a:solidFill>
                  <a:srgbClr val="FF0000"/>
                </a:solidFill>
                <a:latin typeface="Times New Roman" pitchFamily="18" charset="0"/>
              </a:rPr>
              <a:t>2 </a:t>
            </a:r>
            <a:r>
              <a:rPr lang="en-US" altLang="en-US" sz="3000" b="1" dirty="0" smtClean="0">
                <a:solidFill>
                  <a:srgbClr val="FF0000"/>
                </a:solidFill>
                <a:latin typeface="Times New Roman" pitchFamily="18" charset="0"/>
              </a:rPr>
              <a:t>đoạn :</a:t>
            </a:r>
          </a:p>
          <a:p>
            <a:pPr>
              <a:lnSpc>
                <a:spcPct val="75000"/>
              </a:lnSpc>
              <a:spcBef>
                <a:spcPct val="50000"/>
              </a:spcBef>
              <a:defRPr/>
            </a:pPr>
            <a:r>
              <a:rPr lang="en-US" altLang="en-US" sz="3000" b="1" dirty="0" smtClean="0">
                <a:solidFill>
                  <a:srgbClr val="000000"/>
                </a:solidFill>
                <a:latin typeface="Times New Roman" pitchFamily="18" charset="0"/>
              </a:rPr>
              <a:t>Đoạn </a:t>
            </a:r>
            <a:r>
              <a:rPr lang="en-US" altLang="en-US" sz="3000" b="1" dirty="0" smtClean="0">
                <a:solidFill>
                  <a:srgbClr val="000000"/>
                </a:solidFill>
                <a:latin typeface="Times New Roman" pitchFamily="18" charset="0"/>
              </a:rPr>
              <a:t>1:Từ đầu ...... </a:t>
            </a:r>
            <a:r>
              <a:rPr lang="en-US" altLang="en-US" sz="3000" b="1" dirty="0">
                <a:solidFill>
                  <a:srgbClr val="000000"/>
                </a:solidFill>
                <a:latin typeface="Times New Roman" pitchFamily="18" charset="0"/>
              </a:rPr>
              <a:t>y</a:t>
            </a:r>
            <a:r>
              <a:rPr lang="en-US" altLang="en-US" sz="3000" b="1" dirty="0" smtClean="0">
                <a:solidFill>
                  <a:srgbClr val="000000"/>
                </a:solidFill>
                <a:latin typeface="Times New Roman" pitchFamily="18" charset="0"/>
              </a:rPr>
              <a:t>êu tinh ấy.</a:t>
            </a:r>
            <a:endParaRPr lang="en-US" altLang="en-US" sz="30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75000"/>
              </a:lnSpc>
              <a:spcBef>
                <a:spcPct val="50000"/>
              </a:spcBef>
              <a:defRPr/>
            </a:pPr>
            <a:r>
              <a:rPr lang="en-US" altLang="en-US" sz="3000" b="1" dirty="0" smtClean="0">
                <a:solidFill>
                  <a:srgbClr val="000000"/>
                </a:solidFill>
                <a:latin typeface="Times New Roman" pitchFamily="18" charset="0"/>
              </a:rPr>
              <a:t> Đoạn 2: </a:t>
            </a:r>
            <a:r>
              <a:rPr lang="en-US" altLang="en-US" sz="3000" b="1" dirty="0" smtClean="0">
                <a:solidFill>
                  <a:srgbClr val="000000"/>
                </a:solidFill>
                <a:latin typeface="Times New Roman" pitchFamily="18" charset="0"/>
              </a:rPr>
              <a:t>Còn lại</a:t>
            </a:r>
            <a:endParaRPr lang="en-US" altLang="en-US" sz="3000" b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646292"/>
      </p:ext>
    </p:extLst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1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19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ChangeArrowheads="1"/>
          </p:cNvSpPr>
          <p:nvPr/>
        </p:nvSpPr>
        <p:spPr bwMode="auto">
          <a:xfrm>
            <a:off x="762000" y="228600"/>
            <a:ext cx="3276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2800" b="1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29699" name="Rectangle 5"/>
          <p:cNvSpPr>
            <a:spLocks noChangeArrowheads="1"/>
          </p:cNvSpPr>
          <p:nvPr/>
        </p:nvSpPr>
        <p:spPr bwMode="auto">
          <a:xfrm>
            <a:off x="0" y="685800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  <a:latin typeface=".VnTime" panose="020B7200000000000000" pitchFamily="34" charset="0"/>
              </a:rPr>
              <a:t>     </a:t>
            </a:r>
            <a:endParaRPr lang="en-US" altLang="en-US" sz="3200" b="1">
              <a:latin typeface=".VnTime" panose="020B7200000000000000" pitchFamily="34" charset="0"/>
            </a:endParaRPr>
          </a:p>
          <a:p>
            <a:pPr eaLnBrk="1" hangingPunct="1"/>
            <a:r>
              <a:rPr lang="en-US" altLang="en-US" sz="2400" b="1">
                <a:latin typeface=".VnTime" panose="020B7200000000000000" pitchFamily="34" charset="0"/>
              </a:rPr>
              <a:t> 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52400" y="1676400"/>
            <a:ext cx="8712200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en-US" sz="34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* Cách đọc toàn bài: </a:t>
            </a:r>
            <a:r>
              <a:rPr lang="en-US" altLang="en-US" sz="34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Giọng </a:t>
            </a:r>
            <a:r>
              <a:rPr lang="en-US" altLang="en-US" sz="3400" b="1" dirty="0">
                <a:solidFill>
                  <a:srgbClr val="000000"/>
                </a:solidFill>
                <a:cs typeface="Times New Roman" panose="02020603050405020304" pitchFamily="18" charset="0"/>
              </a:rPr>
              <a:t>hồi hộp ở đoạn anh em Cẩu Khây tới chỗ yêu </a:t>
            </a:r>
            <a:r>
              <a:rPr lang="en-US" altLang="en-US" sz="34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tinh; </a:t>
            </a:r>
            <a:r>
              <a:rPr lang="en-US" altLang="en-US" sz="3400" b="1" dirty="0">
                <a:solidFill>
                  <a:srgbClr val="000000"/>
                </a:solidFill>
                <a:cs typeface="Times New Roman" panose="02020603050405020304" pitchFamily="18" charset="0"/>
              </a:rPr>
              <a:t>giọng gấp gáp, dồn dập ở đoạn miêu tả cuộc chiến đấu của bốn anh em với yêu tinh và trở lại giọng khoan thai ở đoạn yêu tinh quy hàng, bản làng lại đông vui.</a:t>
            </a:r>
          </a:p>
        </p:txBody>
      </p:sp>
    </p:spTree>
    <p:extLst>
      <p:ext uri="{BB962C8B-B14F-4D97-AF65-F5344CB8AC3E}">
        <p14:creationId xmlns:p14="http://schemas.microsoft.com/office/powerpoint/2010/main" val="552870758"/>
      </p:ext>
    </p:extLst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Hình Chữ nhật 11"/>
          <p:cNvSpPr>
            <a:spLocks noChangeArrowheads="1"/>
          </p:cNvSpPr>
          <p:nvPr/>
        </p:nvSpPr>
        <p:spPr bwMode="auto">
          <a:xfrm>
            <a:off x="352425" y="2286000"/>
            <a:ext cx="8791575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77" tIns="34839" rIns="69677" bIns="34839">
            <a:sp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  <a:cs typeface="Times New Roman" pitchFamily="18" charset="0"/>
              </a:rPr>
              <a:t>2 </a:t>
            </a:r>
            <a:r>
              <a:rPr lang="en-US" sz="3600" b="1" dirty="0">
                <a:solidFill>
                  <a:srgbClr val="000000"/>
                </a:solidFill>
                <a:cs typeface="Times New Roman" pitchFamily="18" charset="0"/>
              </a:rPr>
              <a:t>bạn </a:t>
            </a:r>
            <a:r>
              <a:rPr lang="vi-VN" sz="3600" b="1" dirty="0">
                <a:solidFill>
                  <a:srgbClr val="000000"/>
                </a:solidFill>
                <a:cs typeface="Times New Roman" pitchFamily="18" charset="0"/>
              </a:rPr>
              <a:t>đọc</a:t>
            </a:r>
            <a:r>
              <a:rPr lang="en-US" sz="3600" b="1" dirty="0">
                <a:solidFill>
                  <a:srgbClr val="000000"/>
                </a:solidFill>
                <a:cs typeface="Times New Roman" pitchFamily="18" charset="0"/>
              </a:rPr>
              <a:t> nối tiếp </a:t>
            </a:r>
            <a:r>
              <a:rPr lang="en-US" sz="3600" b="1" dirty="0" smtClean="0">
                <a:solidFill>
                  <a:srgbClr val="000000"/>
                </a:solidFill>
                <a:cs typeface="Times New Roman" pitchFamily="18" charset="0"/>
              </a:rPr>
              <a:t>2 </a:t>
            </a:r>
            <a:r>
              <a:rPr lang="en-US" sz="3600" b="1" dirty="0">
                <a:solidFill>
                  <a:srgbClr val="000000"/>
                </a:solidFill>
                <a:cs typeface="Times New Roman" pitchFamily="18" charset="0"/>
              </a:rPr>
              <a:t>đoạn , cả lớp </a:t>
            </a:r>
            <a:r>
              <a:rPr lang="vi-VN" sz="3600" b="1" dirty="0">
                <a:solidFill>
                  <a:srgbClr val="000000"/>
                </a:solidFill>
                <a:cs typeface="Times New Roman" pitchFamily="18" charset="0"/>
              </a:rPr>
              <a:t>đọc</a:t>
            </a:r>
            <a:r>
              <a:rPr lang="en-US" sz="3600" b="1" dirty="0">
                <a:solidFill>
                  <a:srgbClr val="000000"/>
                </a:solidFill>
                <a:cs typeface="Times New Roman" pitchFamily="18" charset="0"/>
              </a:rPr>
              <a:t> thầm và tìm tiếng, từ khó </a:t>
            </a:r>
            <a:r>
              <a:rPr lang="vi-VN" sz="3600" b="1" dirty="0">
                <a:solidFill>
                  <a:srgbClr val="000000"/>
                </a:solidFill>
                <a:cs typeface="Times New Roman" pitchFamily="18" charset="0"/>
              </a:rPr>
              <a:t>đọc</a:t>
            </a:r>
            <a:r>
              <a:rPr lang="en-US" sz="3600" b="1" dirty="0">
                <a:solidFill>
                  <a:srgbClr val="000000"/>
                </a:solidFill>
                <a:cs typeface="Times New Roman" pitchFamily="18" charset="0"/>
              </a:rPr>
              <a:t> có trong bài.</a:t>
            </a:r>
          </a:p>
        </p:txBody>
      </p:sp>
      <p:sp>
        <p:nvSpPr>
          <p:cNvPr id="8195" name="Hình Chữ nhật 12"/>
          <p:cNvSpPr>
            <a:spLocks noChangeArrowheads="1"/>
          </p:cNvSpPr>
          <p:nvPr/>
        </p:nvSpPr>
        <p:spPr bwMode="auto">
          <a:xfrm>
            <a:off x="1055688" y="1524000"/>
            <a:ext cx="6107112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77" tIns="34839" rIns="69677" bIns="34839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cs typeface="Times New Roman" pitchFamily="18" charset="0"/>
              </a:rPr>
              <a:t>Luyện </a:t>
            </a:r>
            <a:r>
              <a:rPr lang="vi-VN" sz="3600" b="1">
                <a:solidFill>
                  <a:srgbClr val="FF0000"/>
                </a:solidFill>
                <a:cs typeface="Times New Roman" pitchFamily="18" charset="0"/>
              </a:rPr>
              <a:t>đọc</a:t>
            </a:r>
            <a:r>
              <a:rPr lang="en-US" sz="3600" b="1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vi-VN" sz="3600" b="1">
                <a:solidFill>
                  <a:srgbClr val="FF0000"/>
                </a:solidFill>
                <a:cs typeface="Times New Roman" pitchFamily="18" charset="0"/>
              </a:rPr>
              <a:t>đ</a:t>
            </a:r>
            <a:r>
              <a:rPr lang="en-US" sz="3600" b="1">
                <a:solidFill>
                  <a:srgbClr val="FF0000"/>
                </a:solidFill>
                <a:cs typeface="Times New Roman" pitchFamily="18" charset="0"/>
              </a:rPr>
              <a:t>oạn lần 1</a:t>
            </a:r>
          </a:p>
        </p:txBody>
      </p:sp>
    </p:spTree>
    <p:extLst>
      <p:ext uri="{BB962C8B-B14F-4D97-AF65-F5344CB8AC3E}">
        <p14:creationId xmlns:p14="http://schemas.microsoft.com/office/powerpoint/2010/main" val="701033878"/>
      </p:ext>
    </p:extLst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5"/>
          <p:cNvSpPr>
            <a:spLocks noChangeArrowheads="1"/>
          </p:cNvSpPr>
          <p:nvPr/>
        </p:nvSpPr>
        <p:spPr bwMode="auto">
          <a:xfrm>
            <a:off x="2743200" y="914400"/>
            <a:ext cx="3581400" cy="533400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altLang="en-US" sz="2400" b="1">
              <a:solidFill>
                <a:srgbClr val="FF0000"/>
              </a:solidFill>
              <a:latin typeface=".VnRevueH" pitchFamily="34" charset="0"/>
            </a:endParaRPr>
          </a:p>
        </p:txBody>
      </p:sp>
      <p:pic>
        <p:nvPicPr>
          <p:cNvPr id="9219" name="Picture 9" descr="Bauern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472113"/>
            <a:ext cx="5295900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12"/>
          <p:cNvSpPr txBox="1">
            <a:spLocks noChangeArrowheads="1"/>
          </p:cNvSpPr>
          <p:nvPr/>
        </p:nvSpPr>
        <p:spPr bwMode="auto">
          <a:xfrm>
            <a:off x="2105025" y="1157288"/>
            <a:ext cx="24511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Luyện đọc</a:t>
            </a:r>
          </a:p>
        </p:txBody>
      </p:sp>
      <p:sp>
        <p:nvSpPr>
          <p:cNvPr id="77839" name="Text Box 15"/>
          <p:cNvSpPr txBox="1">
            <a:spLocks noChangeArrowheads="1"/>
          </p:cNvSpPr>
          <p:nvPr/>
        </p:nvSpPr>
        <p:spPr bwMode="auto">
          <a:xfrm>
            <a:off x="2247900" y="3751263"/>
            <a:ext cx="4267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 smtClean="0">
                <a:solidFill>
                  <a:srgbClr val="0000FF"/>
                </a:solidFill>
              </a:rPr>
              <a:t>Gió bão </a:t>
            </a:r>
            <a:endParaRPr lang="en-US" altLang="en-US" sz="3200" b="1" dirty="0">
              <a:solidFill>
                <a:srgbClr val="0000FF"/>
              </a:solidFill>
            </a:endParaRPr>
          </a:p>
        </p:txBody>
      </p:sp>
      <p:sp>
        <p:nvSpPr>
          <p:cNvPr id="77840" name="Rectangle 16"/>
          <p:cNvSpPr>
            <a:spLocks noChangeArrowheads="1"/>
          </p:cNvSpPr>
          <p:nvPr/>
        </p:nvSpPr>
        <p:spPr bwMode="auto">
          <a:xfrm>
            <a:off x="2119313" y="2133600"/>
            <a:ext cx="15520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smtClean="0">
                <a:solidFill>
                  <a:srgbClr val="0000FF"/>
                </a:solidFill>
              </a:rPr>
              <a:t>Vắng teo</a:t>
            </a:r>
            <a:endParaRPr lang="en-US" altLang="en-US" sz="2800" b="1" dirty="0">
              <a:solidFill>
                <a:srgbClr val="0000FF"/>
              </a:solidFill>
            </a:endParaRPr>
          </a:p>
        </p:txBody>
      </p:sp>
      <p:sp>
        <p:nvSpPr>
          <p:cNvPr id="77841" name="Rectangle 17"/>
          <p:cNvSpPr>
            <a:spLocks noChangeArrowheads="1"/>
          </p:cNvSpPr>
          <p:nvPr/>
        </p:nvSpPr>
        <p:spPr bwMode="auto">
          <a:xfrm>
            <a:off x="2190750" y="2652713"/>
            <a:ext cx="12843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 dirty="0" smtClean="0">
                <a:solidFill>
                  <a:srgbClr val="0000FF"/>
                </a:solidFill>
              </a:rPr>
              <a:t>Lè lưỡi</a:t>
            </a:r>
            <a:endParaRPr lang="en-US" altLang="en-US" sz="2800" b="1" dirty="0">
              <a:solidFill>
                <a:srgbClr val="0000FF"/>
              </a:solidFill>
            </a:endParaRPr>
          </a:p>
        </p:txBody>
      </p:sp>
      <p:sp>
        <p:nvSpPr>
          <p:cNvPr id="77842" name="Rectangle 18"/>
          <p:cNvSpPr>
            <a:spLocks noChangeArrowheads="1"/>
          </p:cNvSpPr>
          <p:nvPr/>
        </p:nvSpPr>
        <p:spPr bwMode="auto">
          <a:xfrm>
            <a:off x="2232025" y="3171825"/>
            <a:ext cx="23246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 dirty="0" smtClean="0">
                <a:solidFill>
                  <a:srgbClr val="0000FF"/>
                </a:solidFill>
              </a:rPr>
              <a:t>Quật túi bụi</a:t>
            </a:r>
            <a:endParaRPr lang="en-US" altLang="en-US" sz="3200" b="1" dirty="0">
              <a:solidFill>
                <a:srgbClr val="0000FF"/>
              </a:solidFill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2247900" y="4327715"/>
            <a:ext cx="4267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 smtClean="0">
                <a:solidFill>
                  <a:srgbClr val="0000FF"/>
                </a:solidFill>
              </a:rPr>
              <a:t>Khoét máng </a:t>
            </a:r>
            <a:endParaRPr lang="en-US" altLang="en-US" sz="3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370254"/>
      </p:ext>
    </p:extLst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78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7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7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78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78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78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7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9" grpId="0"/>
      <p:bldP spid="77840" grpId="0"/>
      <p:bldP spid="77841" grpId="0"/>
      <p:bldP spid="77842" grpId="0"/>
      <p:bldP spid="9" grpId="0"/>
    </p:bldLst>
  </p:timing>
</p:sld>
</file>

<file path=ppt/theme/theme1.xml><?xml version="1.0" encoding="utf-8"?>
<a:theme xmlns:a="http://schemas.openxmlformats.org/drawingml/2006/main" name="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.VnVogueH"/>
        <a:ea typeface=""/>
        <a:cs typeface=""/>
      </a:majorFont>
      <a:minorFont>
        <a:latin typeface=".VnAristo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Balloons</Template>
  <TotalTime>2071</TotalTime>
  <Words>573</Words>
  <Application>Microsoft Office PowerPoint</Application>
  <PresentationFormat>On-screen Show (4:3)</PresentationFormat>
  <Paragraphs>65</Paragraphs>
  <Slides>23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Balloons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 anh tai</dc:title>
  <dc:creator>Nguyen Cao Tri</dc:creator>
  <cp:lastModifiedBy>trang</cp:lastModifiedBy>
  <cp:revision>282</cp:revision>
  <dcterms:created xsi:type="dcterms:W3CDTF">2007-01-06T08:53:53Z</dcterms:created>
  <dcterms:modified xsi:type="dcterms:W3CDTF">2022-01-16T23:49:16Z</dcterms:modified>
</cp:coreProperties>
</file>