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318" r:id="rId3"/>
    <p:sldId id="354" r:id="rId4"/>
    <p:sldId id="263" r:id="rId5"/>
    <p:sldId id="264" r:id="rId6"/>
    <p:sldId id="327" r:id="rId7"/>
    <p:sldId id="265" r:id="rId8"/>
    <p:sldId id="323" r:id="rId9"/>
    <p:sldId id="326" r:id="rId10"/>
    <p:sldId id="325" r:id="rId11"/>
    <p:sldId id="329" r:id="rId12"/>
    <p:sldId id="355" r:id="rId13"/>
    <p:sldId id="328" r:id="rId14"/>
    <p:sldId id="257" r:id="rId15"/>
    <p:sldId id="332" r:id="rId16"/>
    <p:sldId id="333" r:id="rId17"/>
    <p:sldId id="334" r:id="rId18"/>
    <p:sldId id="259" r:id="rId19"/>
    <p:sldId id="356" r:id="rId20"/>
    <p:sldId id="336" r:id="rId21"/>
    <p:sldId id="341" r:id="rId22"/>
    <p:sldId id="353" r:id="rId23"/>
    <p:sldId id="339" r:id="rId24"/>
    <p:sldId id="357" r:id="rId25"/>
    <p:sldId id="358" r:id="rId26"/>
    <p:sldId id="350" r:id="rId27"/>
    <p:sldId id="35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10B0"/>
    <a:srgbClr val="FFFF99"/>
    <a:srgbClr val="F1E8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59" autoAdjust="0"/>
    <p:restoredTop sz="94660"/>
  </p:normalViewPr>
  <p:slideViewPr>
    <p:cSldViewPr snapToGrid="0">
      <p:cViewPr varScale="1">
        <p:scale>
          <a:sx n="74" d="100"/>
          <a:sy n="74" d="100"/>
        </p:scale>
        <p:origin x="4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90A44-F9B2-4E9F-A058-19D8F2C7B079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AFD22-7238-4C8D-8DAB-5504DE335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8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EC28B1-3B57-421E-B8A2-60409388D6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73559F-534B-4101-AB94-9AEF18249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DCDFA1-7706-45E4-881B-17AE46888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EE28A0-1FE3-454E-A968-7648BD91E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EFD17B-C982-422A-B435-0D987B8F1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37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CA604F-2FA1-425E-B2D1-30179234D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99B7F45-4FB5-4918-BBCD-901FDED61A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AF7CAB-4340-4BB3-A6C9-1E456DCB9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EECE9D-8475-475C-9352-043C39AAD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ACF4F7-00EF-4636-8643-BC8C1F099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140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8A827E3-3574-4CEA-84C6-56E7EFD906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D7B463-5C8F-42DC-9927-2C4F5969C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F8CF74-042A-4C56-871E-92C06628A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4109D9-A555-429B-A16C-E5C46CAAA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5E7C8F-CDA3-4593-B07C-7B25EFE95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48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B2AB07-4D87-1419-F95D-2540C2B94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9C9977-AE96-DC77-6E9A-7629D1008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FD4935-73FA-90BF-F991-FD36C6092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A6238-8326-44D2-8931-B2D2BFF19C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8021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8FF441-F16B-D05F-3A3B-EE0ADD8C2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9BDC89-ACE5-A49B-5462-B602839D0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035D37-B844-E702-39F6-A477699AC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D52DA-6236-4D3D-B3CA-CF14330F11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7349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842B36-EB31-130E-E69B-329670C60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A30095-BA12-1138-3353-BCC81FE76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52F8EE-6025-ED2A-D20A-61A2F91C2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2C07E-4F8F-4B10-8D98-102256296E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8746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F697FD6-5A28-C77C-A1A5-95985C55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DEF2187-2E4E-DDCB-26F9-0405EA79C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8DC0532-F704-AB2F-0C20-01AC82F4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445BB-BE81-4B03-B18E-244A8E0ED7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497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021CF75-E2DB-A361-DC3F-0CC387D07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8551FA7D-FAEA-7F2E-AA9C-08B184749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7F820FB3-6D95-D1A2-C791-0C929392C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038E1-A2D7-48B2-92D4-96C856D04A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3745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B5ECDF33-7E7E-3843-BF8F-1FAD813FE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CC3C030D-4998-C2E1-B2FF-18BA8553B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2C2C5D4C-FE80-F01A-9BA1-2F2BEF6B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01456-1530-4318-89B2-BEF28EBA51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5291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6A62F646-CFFB-6965-9E42-7DC0906B4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3C33F7DA-8CF8-CA65-BE71-1B5434A8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E3C89504-9CE1-EFC5-C9B9-52FF26335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69710-7231-4B3D-8055-90687CF9D3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9431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2BAFDF16-2222-3FBE-37EC-193A4C44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A19942D-7F71-2915-8BFA-3AC5B8C8D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4A1C9A0F-3ACC-A35D-8E59-9C350D0C0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B6AB4-51FC-46AC-9437-FD14C7C8C0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6765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C7F299-3C07-4F00-810C-8B76A0662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2DB9F9-33E3-42ED-9DA8-3492D5C56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80EB9B-1933-4299-AD55-692E97367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CA7FAC-75A1-41F8-92FD-DCF0F381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C3D4F2-D55C-433D-AD29-A464343CB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10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3790E4DC-7039-55FB-A7F9-50715ADA8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75B62CF-27DB-32CC-5711-F2F7CAD20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EE5433C-4CBD-FE64-282A-B4B1F5E48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295E7-3BA6-4EDD-B38A-6B09FACA50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7796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D012A2-E607-5038-A8CE-5AB18F498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8BB217-A55D-BA86-BA20-BA512BDC8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7B78D9-E8B7-F305-DA73-901F428A4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09422-EC3E-44A7-9515-8DBDC8CFBD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187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A590C0-8F9C-C8B4-7943-ABEA689EC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91ADE5-BC1C-37C6-63E2-8762D8F3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5AF5B1-7F85-8FCD-5B6B-97E40CAB4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92C23-7A95-4EBC-9DA9-545F5ED8D9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8360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AD7168-E141-4BE2-92A7-BD4C60EC3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C592DD-0A43-4FEB-96A3-45E8937EE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D229A4-E7E2-47C9-B4D0-3CD35E2FB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BA6A43-0A25-413D-B090-FFFDF1D95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5A9589-9601-44D2-A466-8E9528F43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81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CB7DA0-ECF2-4506-A910-0CE26E63E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D30BE3-903A-4E1A-AF4B-3EB2B03DA0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C062574-B128-4961-AB59-A06DD45E8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F4DC3F-70E9-4A6A-8664-2B0550E59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10E1C0B-841D-49FD-A698-EA665C851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7ADA7EF-5E01-4A35-83B5-DF802DCB1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74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3A2831-5775-442E-9EA6-0504D0980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07136F-F5C3-422B-9CD4-FD07DBD92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B6E1AD-1845-4E66-BBE0-11EA30D300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E40E1DE-E1EF-41B0-A3A3-125C125809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C23A648-425C-41F2-B168-DC0DA5A745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BFBE146-CCDE-4A8D-B436-D18C6C501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A9A59E6-3A46-4425-8677-F3DC66D21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DC69313-4159-4987-9B74-00D798256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37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3458AD-0848-42F3-B743-EB99787B2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CA63314-ED3B-451A-9680-74267B07F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47734F7-BB5A-493B-82CB-2E6F7C9EE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0602656-646F-4DDD-82EC-6E8703E92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9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4CE628-8B35-40A4-B80D-3DE2A7120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A494E6-FA7E-4601-B5AF-346968372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5889DC3-86B1-4250-82FF-26B91BCCA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74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401772-4F27-4E37-A77E-D03DB8CF7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19E0D6-3C15-45DF-BFBB-2A501ABBD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B189304-1D7D-4707-923A-3F4D3B22D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84C9AA6-8204-4120-B011-05C5B253C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9CB405-07A7-4589-BC77-534669FF7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2BDC5EE-D3D7-45FD-B88B-4E5545CFC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13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A97897-CD9F-40F6-8C59-DE2CDB4F8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A41F68C-CABB-4BF9-B480-57B9BA9EBA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029AF3D-28E8-4ABF-9D5B-83A0C9AF9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2BE2F24-C5CB-4687-BEA2-ECAEA9650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8516DA-E679-482D-A13C-D94C04122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A61893-904A-4A07-AF57-985A24ED5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41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3A648B8-669D-4793-828E-F42C14506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0F358A-9915-49C8-8F06-F9F32FB55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DD1E85-FCCD-491D-BA98-849E01ECDB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0087D-8CAA-434A-A28E-F2084439BF8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C9F3D0-5BC6-4400-9B1C-4149D3525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BD15F2-FAF2-4297-B273-424956D8A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06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B54B87AE-16AE-9BA8-57F3-BB09B892FB8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5A4FE90E-F41D-AEB5-331A-583204C3C6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E7D900-E46E-E632-1AA0-6E2DACA3B7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1F6AA9-5839-F5C2-D738-8582B757B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46EE2F-C02D-0E63-16DE-E044F86EE8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766DE1F-1320-4100-80EB-33C6CA549C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070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0307_1j_s">
            <a:extLst>
              <a:ext uri="{FF2B5EF4-FFF2-40B4-BE49-F238E27FC236}">
                <a16:creationId xmlns:a16="http://schemas.microsoft.com/office/drawing/2014/main" xmlns="" id="{20EC7205-1BA2-20D1-4B32-46130C9258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2438400"/>
            <a:ext cx="762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5" descr="0307_1j_s">
            <a:extLst>
              <a:ext uri="{FF2B5EF4-FFF2-40B4-BE49-F238E27FC236}">
                <a16:creationId xmlns:a16="http://schemas.microsoft.com/office/drawing/2014/main" xmlns="" id="{D8EC5160-19E1-082A-FE84-A475C748FD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1676400"/>
            <a:ext cx="762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Box 3">
            <a:extLst>
              <a:ext uri="{FF2B5EF4-FFF2-40B4-BE49-F238E27FC236}">
                <a16:creationId xmlns:a16="http://schemas.microsoft.com/office/drawing/2014/main" xmlns="" id="{BC091EA3-4733-86FD-A0DA-B83216208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711" y="1473940"/>
            <a:ext cx="571500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TỪ VÀ </a:t>
            </a:r>
            <a:r>
              <a:rPr lang="en-US" altLang="vi-VN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mprint MT Shadow" panose="04020605060303030202" pitchFamily="82" charset="0"/>
                <a:cs typeface="Arial" panose="020B0604020202020204" pitchFamily="34" charset="0"/>
              </a:rPr>
              <a:t>ĐỘNG TỪ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84D01B4-048C-42D6-B95C-0A4ABD1F9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6F12D3-8EAD-4684-AFDA-F75CF75A747D}"/>
              </a:ext>
            </a:extLst>
          </p:cNvPr>
          <p:cNvSpPr txBox="1"/>
          <p:nvPr/>
        </p:nvSpPr>
        <p:spPr>
          <a:xfrm>
            <a:off x="4708450" y="1226723"/>
            <a:ext cx="321280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múa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4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quyên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173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C62083-6CB6-4801-829F-149C7F642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63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xmlns="" id="{9BF552AA-7572-6F8B-0491-1519BA20AA8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70700"/>
            <a:chOff x="0" y="0"/>
            <a:chExt cx="12192002" cy="687091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6A578EFC-5DA1-0F06-4FFC-6429BEEBFC22}"/>
                </a:ext>
              </a:extLst>
            </p:cNvPr>
            <p:cNvSpPr/>
            <p:nvPr/>
          </p:nvSpPr>
          <p:spPr>
            <a:xfrm>
              <a:off x="0" y="0"/>
              <a:ext cx="12192002" cy="68709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B050"/>
                </a:solidFill>
              </a:endParaRPr>
            </a:p>
          </p:txBody>
        </p:sp>
        <p:pic>
          <p:nvPicPr>
            <p:cNvPr id="5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B62ACDAC-B1ED-3A11-94FC-110D52D7B7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50139"/>
              <a:ext cx="314642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A10947F9-8DAB-A1EC-99CB-087069BE6F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7721" y="5750140"/>
              <a:ext cx="314642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EA08C740-A8B3-3D7A-445B-DED0C0B763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425" y="5737225"/>
              <a:ext cx="314642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A9D56A8D-2E3B-0888-94E4-DD105879FA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5577" y="5750140"/>
              <a:ext cx="314642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20D2E7F-4306-4CEE-89EF-9C75B39F2277}"/>
              </a:ext>
            </a:extLst>
          </p:cNvPr>
          <p:cNvSpPr txBox="1"/>
          <p:nvPr/>
        </p:nvSpPr>
        <p:spPr>
          <a:xfrm>
            <a:off x="895358" y="1367291"/>
            <a:ext cx="3168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endParaRPr lang="en-US" sz="3200" b="1" dirty="0">
              <a:solidFill>
                <a:srgbClr val="321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78B1F00-8779-41B4-B192-4942F40F4F02}"/>
              </a:ext>
            </a:extLst>
          </p:cNvPr>
          <p:cNvSpPr txBox="1"/>
          <p:nvPr/>
        </p:nvSpPr>
        <p:spPr>
          <a:xfrm>
            <a:off x="902180" y="2004974"/>
            <a:ext cx="489099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D329605-7FD1-4D6A-9311-E78DC5A26892}"/>
              </a:ext>
            </a:extLst>
          </p:cNvPr>
          <p:cNvSpPr txBox="1"/>
          <p:nvPr/>
        </p:nvSpPr>
        <p:spPr>
          <a:xfrm>
            <a:off x="1509824" y="1952066"/>
            <a:ext cx="4742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E34AF06-8313-4332-9253-519EB8091ED6}"/>
              </a:ext>
            </a:extLst>
          </p:cNvPr>
          <p:cNvSpPr txBox="1"/>
          <p:nvPr/>
        </p:nvSpPr>
        <p:spPr>
          <a:xfrm>
            <a:off x="1182276" y="2497839"/>
            <a:ext cx="9505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D53CB57-1DF6-42D2-B7D6-1F7DC65B56FE}"/>
              </a:ext>
            </a:extLst>
          </p:cNvPr>
          <p:cNvSpPr txBox="1"/>
          <p:nvPr/>
        </p:nvSpPr>
        <p:spPr>
          <a:xfrm>
            <a:off x="637953" y="3107392"/>
            <a:ext cx="106290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ở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phấp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phới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	</a:t>
            </a:r>
            <a:endParaRPr lang="en-US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FECB005-FB35-402A-8C76-9A043AF2C41D}"/>
              </a:ext>
            </a:extLst>
          </p:cNvPr>
          <p:cNvSpPr txBox="1"/>
          <p:nvPr/>
        </p:nvSpPr>
        <p:spPr>
          <a:xfrm>
            <a:off x="8272131" y="5077657"/>
            <a:ext cx="2495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1AA3F76-D8C2-4B71-8655-A4AAF6903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0" y="0"/>
            <a:ext cx="2001931" cy="181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66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xmlns="" id="{7F4D3839-E248-C7B4-D77B-02123FFFEC8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70700"/>
            <a:chOff x="0" y="0"/>
            <a:chExt cx="12192002" cy="687091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9EA58C8D-62C9-5412-4F87-B3D1FB312624}"/>
                </a:ext>
              </a:extLst>
            </p:cNvPr>
            <p:cNvSpPr/>
            <p:nvPr/>
          </p:nvSpPr>
          <p:spPr>
            <a:xfrm>
              <a:off x="0" y="0"/>
              <a:ext cx="12192002" cy="68709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7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889CE79D-00F5-7879-1CED-60B309B96C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50139"/>
              <a:ext cx="314642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21B9572E-D727-1D5F-61C5-6D33590CC6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7721" y="5750140"/>
              <a:ext cx="314642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53FDE9C8-1F9E-5BF8-8374-215F28C7AD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425" y="5737225"/>
              <a:ext cx="314642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49D26DFA-207E-C1FE-D4D5-671A8BA172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5577" y="5750140"/>
              <a:ext cx="314642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046E5C-9D96-4EA2-8378-B2E7D5D5A5A6}"/>
              </a:ext>
            </a:extLst>
          </p:cNvPr>
          <p:cNvSpPr txBox="1"/>
          <p:nvPr/>
        </p:nvSpPr>
        <p:spPr>
          <a:xfrm>
            <a:off x="6602835" y="712362"/>
            <a:ext cx="542261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3FF8D0D-57E7-42FF-ADEF-8532DFC43022}"/>
              </a:ext>
            </a:extLst>
          </p:cNvPr>
          <p:cNvSpPr txBox="1"/>
          <p:nvPr/>
        </p:nvSpPr>
        <p:spPr>
          <a:xfrm>
            <a:off x="7251424" y="738949"/>
            <a:ext cx="2562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D89605E-BFEF-4C3E-80E4-1D84738C0D41}"/>
              </a:ext>
            </a:extLst>
          </p:cNvPr>
          <p:cNvSpPr txBox="1"/>
          <p:nvPr/>
        </p:nvSpPr>
        <p:spPr>
          <a:xfrm>
            <a:off x="6425644" y="1482923"/>
            <a:ext cx="55147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:..................... 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:......................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88AAF5D-D607-421C-8946-9CA2B68FFE84}"/>
              </a:ext>
            </a:extLst>
          </p:cNvPr>
          <p:cNvSpPr txBox="1"/>
          <p:nvPr/>
        </p:nvSpPr>
        <p:spPr>
          <a:xfrm>
            <a:off x="6602835" y="3545026"/>
            <a:ext cx="55147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..........................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.................................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99CC6F7-7603-48C0-9CAD-993596EF4592}"/>
              </a:ext>
            </a:extLst>
          </p:cNvPr>
          <p:cNvSpPr txBox="1"/>
          <p:nvPr/>
        </p:nvSpPr>
        <p:spPr>
          <a:xfrm>
            <a:off x="297711" y="148857"/>
            <a:ext cx="3168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endParaRPr lang="en-US" sz="3200" b="1" dirty="0">
              <a:solidFill>
                <a:srgbClr val="321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4B025E1-D222-4281-94AC-75F2EC37CA49}"/>
              </a:ext>
            </a:extLst>
          </p:cNvPr>
          <p:cNvSpPr txBox="1"/>
          <p:nvPr/>
        </p:nvSpPr>
        <p:spPr>
          <a:xfrm>
            <a:off x="491948" y="726010"/>
            <a:ext cx="542261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8F7BDDC-98FF-42A5-8832-7AD778664671}"/>
              </a:ext>
            </a:extLst>
          </p:cNvPr>
          <p:cNvSpPr txBox="1"/>
          <p:nvPr/>
        </p:nvSpPr>
        <p:spPr>
          <a:xfrm>
            <a:off x="1031352" y="712362"/>
            <a:ext cx="4742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4413CF1-5E3A-47AB-B37C-F86CCF185E97}"/>
              </a:ext>
            </a:extLst>
          </p:cNvPr>
          <p:cNvSpPr txBox="1"/>
          <p:nvPr/>
        </p:nvSpPr>
        <p:spPr>
          <a:xfrm>
            <a:off x="170114" y="1322033"/>
            <a:ext cx="55253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       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FA6AC1F-A3AA-43AC-BA82-A8824A030DD0}"/>
              </a:ext>
            </a:extLst>
          </p:cNvPr>
          <p:cNvSpPr txBox="1"/>
          <p:nvPr/>
        </p:nvSpPr>
        <p:spPr>
          <a:xfrm>
            <a:off x="-1" y="2314358"/>
            <a:ext cx="58961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		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ở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phấp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phới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60AC367-468B-4DE7-8794-B5D1DF89F53D}"/>
              </a:ext>
            </a:extLst>
          </p:cNvPr>
          <p:cNvSpPr txBox="1"/>
          <p:nvPr/>
        </p:nvSpPr>
        <p:spPr>
          <a:xfrm>
            <a:off x="2895423" y="5878403"/>
            <a:ext cx="2646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sz="24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429A746F-D25B-45B0-9B0E-42B2BAE04A82}"/>
              </a:ext>
            </a:extLst>
          </p:cNvPr>
          <p:cNvCxnSpPr>
            <a:cxnSpLocks/>
          </p:cNvCxnSpPr>
          <p:nvPr/>
        </p:nvCxnSpPr>
        <p:spPr>
          <a:xfrm>
            <a:off x="6114530" y="721608"/>
            <a:ext cx="95688" cy="562462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7A8E8BD-21D9-49CF-919B-68A4A8B83920}"/>
              </a:ext>
            </a:extLst>
          </p:cNvPr>
          <p:cNvSpPr txBox="1"/>
          <p:nvPr/>
        </p:nvSpPr>
        <p:spPr>
          <a:xfrm>
            <a:off x="1890815" y="1322032"/>
            <a:ext cx="1016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endParaRPr lang="en-US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5BF19AA-1629-4BEF-BA24-E2594977EAF5}"/>
              </a:ext>
            </a:extLst>
          </p:cNvPr>
          <p:cNvSpPr txBox="1"/>
          <p:nvPr/>
        </p:nvSpPr>
        <p:spPr>
          <a:xfrm>
            <a:off x="4398337" y="1321998"/>
            <a:ext cx="1102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endParaRPr lang="en-US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8CF470F-2312-4EC0-B907-ECFB4F27786C}"/>
              </a:ext>
            </a:extLst>
          </p:cNvPr>
          <p:cNvSpPr txBox="1"/>
          <p:nvPr/>
        </p:nvSpPr>
        <p:spPr>
          <a:xfrm>
            <a:off x="2867459" y="2823023"/>
            <a:ext cx="973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endParaRPr lang="en-US" sz="3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AAE3769-898E-412E-A48D-FF833026F9B3}"/>
              </a:ext>
            </a:extLst>
          </p:cNvPr>
          <p:cNvSpPr txBox="1"/>
          <p:nvPr/>
        </p:nvSpPr>
        <p:spPr>
          <a:xfrm>
            <a:off x="17375" y="3789896"/>
            <a:ext cx="189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endParaRPr lang="en-US" sz="3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9CC12F2-C1F2-4EE6-A33E-EA504971FA96}"/>
              </a:ext>
            </a:extLst>
          </p:cNvPr>
          <p:cNvSpPr txBox="1"/>
          <p:nvPr/>
        </p:nvSpPr>
        <p:spPr>
          <a:xfrm>
            <a:off x="4162862" y="4743848"/>
            <a:ext cx="842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  <a:endParaRPr lang="en-US" sz="3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0C8636F-753E-45EA-AA00-68A65B25C424}"/>
              </a:ext>
            </a:extLst>
          </p:cNvPr>
          <p:cNvSpPr txBox="1"/>
          <p:nvPr/>
        </p:nvSpPr>
        <p:spPr>
          <a:xfrm>
            <a:off x="1881962" y="1323329"/>
            <a:ext cx="977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endParaRPr lang="en-US" sz="3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116E898-CE75-4514-BDB8-2F3BB22D83D0}"/>
              </a:ext>
            </a:extLst>
          </p:cNvPr>
          <p:cNvSpPr txBox="1"/>
          <p:nvPr/>
        </p:nvSpPr>
        <p:spPr>
          <a:xfrm>
            <a:off x="4397454" y="1323329"/>
            <a:ext cx="1102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endParaRPr lang="en-US" sz="3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5B2D506-FECD-4957-8F89-9495A1016387}"/>
              </a:ext>
            </a:extLst>
          </p:cNvPr>
          <p:cNvSpPr txBox="1"/>
          <p:nvPr/>
        </p:nvSpPr>
        <p:spPr>
          <a:xfrm>
            <a:off x="10161182" y="1818055"/>
            <a:ext cx="297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229898B-727A-45B8-9735-02DA2C0031FF}"/>
              </a:ext>
            </a:extLst>
          </p:cNvPr>
          <p:cNvSpPr txBox="1"/>
          <p:nvPr/>
        </p:nvSpPr>
        <p:spPr>
          <a:xfrm>
            <a:off x="2867609" y="2823246"/>
            <a:ext cx="97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endParaRPr lang="en-US" sz="32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E56C6B6-C34D-4DB0-AB68-B03AF0AF9424}"/>
              </a:ext>
            </a:extLst>
          </p:cNvPr>
          <p:cNvSpPr txBox="1"/>
          <p:nvPr/>
        </p:nvSpPr>
        <p:spPr>
          <a:xfrm>
            <a:off x="20645" y="3789895"/>
            <a:ext cx="1872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endParaRPr lang="en-US" sz="32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BB2F122-FC38-4784-8572-0EC4F21B1FB8}"/>
              </a:ext>
            </a:extLst>
          </p:cNvPr>
          <p:cNvSpPr txBox="1"/>
          <p:nvPr/>
        </p:nvSpPr>
        <p:spPr>
          <a:xfrm>
            <a:off x="4159261" y="4743848"/>
            <a:ext cx="842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  <a:endParaRPr lang="en-US" sz="32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37423510-BCDD-4130-A57F-E1167178808A}"/>
              </a:ext>
            </a:extLst>
          </p:cNvPr>
          <p:cNvSpPr txBox="1"/>
          <p:nvPr/>
        </p:nvSpPr>
        <p:spPr>
          <a:xfrm>
            <a:off x="9028056" y="4001462"/>
            <a:ext cx="852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22D29A1-9355-4C72-B8DE-64AEEF0E73C4}"/>
              </a:ext>
            </a:extLst>
          </p:cNvPr>
          <p:cNvSpPr txBox="1"/>
          <p:nvPr/>
        </p:nvSpPr>
        <p:spPr>
          <a:xfrm>
            <a:off x="9543006" y="3929746"/>
            <a:ext cx="250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0FB830BF-2675-48B4-8329-F0D58535C1BE}"/>
              </a:ext>
            </a:extLst>
          </p:cNvPr>
          <p:cNvSpPr txBox="1"/>
          <p:nvPr/>
        </p:nvSpPr>
        <p:spPr>
          <a:xfrm rot="10800000">
            <a:off x="11497651" y="4023781"/>
            <a:ext cx="250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</a:p>
        </p:txBody>
      </p:sp>
    </p:spTree>
    <p:extLst>
      <p:ext uri="{BB962C8B-B14F-4D97-AF65-F5344CB8AC3E}">
        <p14:creationId xmlns:p14="http://schemas.microsoft.com/office/powerpoint/2010/main" val="197743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0347 L 0.61055 0.0928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82" y="481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0347 L 0.4845 0.0928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80" y="481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903 L 0.54831 -0.0546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09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2 -0.0081 L 0.79414 0.0347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47" y="213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0.40456 -0.03657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8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/>
      <p:bldP spid="15" grpId="0"/>
      <p:bldP spid="30" grpId="0"/>
      <p:bldP spid="30" grpId="1"/>
      <p:bldP spid="31" grpId="0"/>
      <p:bldP spid="31" grpId="1"/>
      <p:bldP spid="34" grpId="0"/>
      <p:bldP spid="35" grpId="0"/>
      <p:bldP spid="35" grpId="1"/>
      <p:bldP spid="39" grpId="0"/>
      <p:bldP spid="39" grpId="1"/>
      <p:bldP spid="40" grpId="0"/>
      <p:bldP spid="40" grpId="1"/>
      <p:bldP spid="41" grpId="0"/>
      <p:bldP spid="42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(11-5-2021 10-40-02 PM)">
            <a:hlinkClick r:id="" action="ppaction://media"/>
            <a:extLst>
              <a:ext uri="{FF2B5EF4-FFF2-40B4-BE49-F238E27FC236}">
                <a16:creationId xmlns:a16="http://schemas.microsoft.com/office/drawing/2014/main" xmlns="" id="{7E01A880-ABCE-456C-B1B2-B987A3A673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4351" y="116959"/>
            <a:ext cx="8183298" cy="6068084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F071697-DEE7-44CA-9D5D-16E841C87FBF}"/>
              </a:ext>
            </a:extLst>
          </p:cNvPr>
          <p:cNvSpPr txBox="1"/>
          <p:nvPr/>
        </p:nvSpPr>
        <p:spPr>
          <a:xfrm>
            <a:off x="563533" y="6326390"/>
            <a:ext cx="11089758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dồn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13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9E938A-47FB-4FB4-83D0-BC41F17CB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04" y="157709"/>
            <a:ext cx="9582554" cy="56617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0" descr="QUO'CK~1">
            <a:extLst>
              <a:ext uri="{FF2B5EF4-FFF2-40B4-BE49-F238E27FC236}">
                <a16:creationId xmlns:a16="http://schemas.microsoft.com/office/drawing/2014/main" xmlns="" id="{7CFD712E-CE5E-46AB-9D58-3784B56F1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36299">
            <a:off x="6066225" y="573853"/>
            <a:ext cx="2905119" cy="149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19BE0B2-FEFC-4CC3-B7C3-04A634B77658}"/>
              </a:ext>
            </a:extLst>
          </p:cNvPr>
          <p:cNvSpPr txBox="1"/>
          <p:nvPr/>
        </p:nvSpPr>
        <p:spPr>
          <a:xfrm>
            <a:off x="1201028" y="6093861"/>
            <a:ext cx="9380306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522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xmlns="" id="{CF182878-40B2-8429-A84A-FA8793A8713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70700"/>
            <a:chOff x="0" y="0"/>
            <a:chExt cx="12192002" cy="687091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A0879892-B179-5D2C-90B2-3392630FB03E}"/>
                </a:ext>
              </a:extLst>
            </p:cNvPr>
            <p:cNvSpPr/>
            <p:nvPr/>
          </p:nvSpPr>
          <p:spPr>
            <a:xfrm>
              <a:off x="0" y="0"/>
              <a:ext cx="12192002" cy="68709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9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D83B2B2F-510E-3E4A-765F-6ABEF231D5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50139"/>
              <a:ext cx="314642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E677E8C1-CBB8-AE29-91F0-1AA1F0DDD9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7721" y="5750140"/>
              <a:ext cx="314642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18E0DE01-A10B-BE82-32A2-FF2FEFA5C6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425" y="5737225"/>
              <a:ext cx="314642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F5A7A774-431E-7BE3-92EA-A2A6559DF1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5577" y="5750140"/>
              <a:ext cx="314642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046E5C-9D96-4EA2-8378-B2E7D5D5A5A6}"/>
              </a:ext>
            </a:extLst>
          </p:cNvPr>
          <p:cNvSpPr txBox="1"/>
          <p:nvPr/>
        </p:nvSpPr>
        <p:spPr>
          <a:xfrm>
            <a:off x="6684723" y="919530"/>
            <a:ext cx="542261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3FF8D0D-57E7-42FF-ADEF-8532DFC43022}"/>
              </a:ext>
            </a:extLst>
          </p:cNvPr>
          <p:cNvSpPr txBox="1"/>
          <p:nvPr/>
        </p:nvSpPr>
        <p:spPr>
          <a:xfrm>
            <a:off x="7251424" y="891525"/>
            <a:ext cx="2562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D89605E-BFEF-4C3E-80E4-1D84738C0D41}"/>
              </a:ext>
            </a:extLst>
          </p:cNvPr>
          <p:cNvSpPr txBox="1"/>
          <p:nvPr/>
        </p:nvSpPr>
        <p:spPr>
          <a:xfrm>
            <a:off x="6425644" y="1483099"/>
            <a:ext cx="55147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:................... 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:......................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88AAF5D-D607-421C-8946-9CA2B68FFE84}"/>
              </a:ext>
            </a:extLst>
          </p:cNvPr>
          <p:cNvSpPr txBox="1"/>
          <p:nvPr/>
        </p:nvSpPr>
        <p:spPr>
          <a:xfrm>
            <a:off x="6602835" y="3545202"/>
            <a:ext cx="55147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..........................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.................................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99CC6F7-7603-48C0-9CAD-993596EF4592}"/>
              </a:ext>
            </a:extLst>
          </p:cNvPr>
          <p:cNvSpPr txBox="1"/>
          <p:nvPr/>
        </p:nvSpPr>
        <p:spPr>
          <a:xfrm>
            <a:off x="648839" y="286249"/>
            <a:ext cx="3168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endParaRPr lang="en-US" sz="3200" b="1" dirty="0">
              <a:solidFill>
                <a:srgbClr val="321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4B025E1-D222-4281-94AC-75F2EC37CA49}"/>
              </a:ext>
            </a:extLst>
          </p:cNvPr>
          <p:cNvSpPr txBox="1"/>
          <p:nvPr/>
        </p:nvSpPr>
        <p:spPr>
          <a:xfrm>
            <a:off x="509841" y="940968"/>
            <a:ext cx="542261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8F7BDDC-98FF-42A5-8832-7AD778664671}"/>
              </a:ext>
            </a:extLst>
          </p:cNvPr>
          <p:cNvSpPr txBox="1"/>
          <p:nvPr/>
        </p:nvSpPr>
        <p:spPr>
          <a:xfrm>
            <a:off x="1067426" y="943370"/>
            <a:ext cx="4742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4413CF1-5E3A-47AB-B37C-F86CCF185E97}"/>
              </a:ext>
            </a:extLst>
          </p:cNvPr>
          <p:cNvSpPr txBox="1"/>
          <p:nvPr/>
        </p:nvSpPr>
        <p:spPr>
          <a:xfrm>
            <a:off x="143870" y="1500076"/>
            <a:ext cx="60511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Anh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....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FA6AC1F-A3AA-43AC-BA82-A8824A030DD0}"/>
              </a:ext>
            </a:extLst>
          </p:cNvPr>
          <p:cNvSpPr txBox="1"/>
          <p:nvPr/>
        </p:nvSpPr>
        <p:spPr>
          <a:xfrm>
            <a:off x="74411" y="2487078"/>
            <a:ext cx="62052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phấp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		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60AC367-468B-4DE7-8794-B5D1DF89F53D}"/>
              </a:ext>
            </a:extLst>
          </p:cNvPr>
          <p:cNvSpPr txBox="1"/>
          <p:nvPr/>
        </p:nvSpPr>
        <p:spPr>
          <a:xfrm>
            <a:off x="2942911" y="5686007"/>
            <a:ext cx="2646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sz="24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429A746F-D25B-45B0-9B0E-42B2BAE04A82}"/>
              </a:ext>
            </a:extLst>
          </p:cNvPr>
          <p:cNvCxnSpPr>
            <a:cxnSpLocks/>
          </p:cNvCxnSpPr>
          <p:nvPr/>
        </p:nvCxnSpPr>
        <p:spPr>
          <a:xfrm>
            <a:off x="6382455" y="978978"/>
            <a:ext cx="0" cy="502423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37423510-BCDD-4130-A57F-E1167178808A}"/>
              </a:ext>
            </a:extLst>
          </p:cNvPr>
          <p:cNvSpPr txBox="1"/>
          <p:nvPr/>
        </p:nvSpPr>
        <p:spPr>
          <a:xfrm>
            <a:off x="9038689" y="4012271"/>
            <a:ext cx="2912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1BCF548-DB38-49B2-A1CD-8D7734D16C03}"/>
              </a:ext>
            </a:extLst>
          </p:cNvPr>
          <p:cNvSpPr txBox="1"/>
          <p:nvPr/>
        </p:nvSpPr>
        <p:spPr>
          <a:xfrm>
            <a:off x="9276316" y="1913379"/>
            <a:ext cx="2099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5317940-CC33-4892-8353-B5006E9FB67E}"/>
              </a:ext>
            </a:extLst>
          </p:cNvPr>
          <p:cNvSpPr txBox="1"/>
          <p:nvPr/>
        </p:nvSpPr>
        <p:spPr>
          <a:xfrm>
            <a:off x="9567966" y="2426632"/>
            <a:ext cx="1201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E905450-9641-4DBE-A571-14069B7DF70F}"/>
              </a:ext>
            </a:extLst>
          </p:cNvPr>
          <p:cNvSpPr txBox="1"/>
          <p:nvPr/>
        </p:nvSpPr>
        <p:spPr>
          <a:xfrm>
            <a:off x="8759401" y="4500128"/>
            <a:ext cx="1201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C584BFB2-8469-490D-BB7F-0548096B3DD4}"/>
              </a:ext>
            </a:extLst>
          </p:cNvPr>
          <p:cNvCxnSpPr/>
          <p:nvPr/>
        </p:nvCxnSpPr>
        <p:spPr>
          <a:xfrm>
            <a:off x="7743189" y="2035879"/>
            <a:ext cx="18247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A9A6E0FD-AB12-4050-9E51-01A974EFA157}"/>
              </a:ext>
            </a:extLst>
          </p:cNvPr>
          <p:cNvCxnSpPr/>
          <p:nvPr/>
        </p:nvCxnSpPr>
        <p:spPr>
          <a:xfrm>
            <a:off x="7847012" y="4080527"/>
            <a:ext cx="18247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0B395230-2856-4CA4-9169-6CC510A10E20}"/>
              </a:ext>
            </a:extLst>
          </p:cNvPr>
          <p:cNvCxnSpPr/>
          <p:nvPr/>
        </p:nvCxnSpPr>
        <p:spPr>
          <a:xfrm>
            <a:off x="9747208" y="4080527"/>
            <a:ext cx="1824777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63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20D2E7F-4306-4CEE-89EF-9C75B39F2277}"/>
              </a:ext>
            </a:extLst>
          </p:cNvPr>
          <p:cNvSpPr txBox="1"/>
          <p:nvPr/>
        </p:nvSpPr>
        <p:spPr>
          <a:xfrm>
            <a:off x="1577745" y="1387330"/>
            <a:ext cx="3168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endParaRPr lang="en-US" sz="3200" b="1" dirty="0">
              <a:solidFill>
                <a:srgbClr val="321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49F43D1-D819-47FD-A9E1-745050CD6617}"/>
              </a:ext>
            </a:extLst>
          </p:cNvPr>
          <p:cNvSpPr txBox="1"/>
          <p:nvPr/>
        </p:nvSpPr>
        <p:spPr>
          <a:xfrm>
            <a:off x="1577745" y="1911639"/>
            <a:ext cx="3168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3200" b="1" dirty="0">
              <a:solidFill>
                <a:srgbClr val="321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107481A-468A-4335-BEFF-004650D6D798}"/>
              </a:ext>
            </a:extLst>
          </p:cNvPr>
          <p:cNvSpPr txBox="1"/>
          <p:nvPr/>
        </p:nvSpPr>
        <p:spPr>
          <a:xfrm>
            <a:off x="977440" y="2620768"/>
            <a:ext cx="10501423" cy="584775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0BA8156-8DA0-4FF0-925B-2BA1CEE6D8ED}"/>
              </a:ext>
            </a:extLst>
          </p:cNvPr>
          <p:cNvSpPr txBox="1"/>
          <p:nvPr/>
        </p:nvSpPr>
        <p:spPr>
          <a:xfrm>
            <a:off x="3321079" y="3450644"/>
            <a:ext cx="6915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DB265A9F-B0B3-4AC7-B1C9-9B6A0A5CE331}"/>
              </a:ext>
            </a:extLst>
          </p:cNvPr>
          <p:cNvCxnSpPr>
            <a:cxnSpLocks/>
          </p:cNvCxnSpPr>
          <p:nvPr/>
        </p:nvCxnSpPr>
        <p:spPr>
          <a:xfrm>
            <a:off x="5022938" y="3959219"/>
            <a:ext cx="38726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AF084883-29CB-481E-9B20-0EAF2033CAEF}"/>
              </a:ext>
            </a:extLst>
          </p:cNvPr>
          <p:cNvCxnSpPr>
            <a:cxnSpLocks/>
          </p:cNvCxnSpPr>
          <p:nvPr/>
        </p:nvCxnSpPr>
        <p:spPr>
          <a:xfrm>
            <a:off x="5273749" y="4024325"/>
            <a:ext cx="1254642" cy="216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F227F8D-614F-4085-B748-E38DBFA3AA3D}"/>
              </a:ext>
            </a:extLst>
          </p:cNvPr>
          <p:cNvSpPr txBox="1"/>
          <p:nvPr/>
        </p:nvSpPr>
        <p:spPr>
          <a:xfrm>
            <a:off x="6629400" y="4242118"/>
            <a:ext cx="3322674" cy="584775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ĐT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8A10710E-8C0F-4726-AE97-5F564FEE33D3}"/>
              </a:ext>
            </a:extLst>
          </p:cNvPr>
          <p:cNvCxnSpPr>
            <a:cxnSpLocks/>
          </p:cNvCxnSpPr>
          <p:nvPr/>
        </p:nvCxnSpPr>
        <p:spPr>
          <a:xfrm>
            <a:off x="3995935" y="3971919"/>
            <a:ext cx="99516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7317487E-B861-41E0-9382-212EB0B932D6}"/>
              </a:ext>
            </a:extLst>
          </p:cNvPr>
          <p:cNvCxnSpPr>
            <a:cxnSpLocks/>
          </p:cNvCxnSpPr>
          <p:nvPr/>
        </p:nvCxnSpPr>
        <p:spPr>
          <a:xfrm flipH="1">
            <a:off x="4102100" y="4035419"/>
            <a:ext cx="381000" cy="178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80CC923-D465-4B33-B7E4-68C46307D505}"/>
              </a:ext>
            </a:extLst>
          </p:cNvPr>
          <p:cNvSpPr txBox="1"/>
          <p:nvPr/>
        </p:nvSpPr>
        <p:spPr>
          <a:xfrm>
            <a:off x="1898738" y="4240512"/>
            <a:ext cx="3200400" cy="5847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ĐT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32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endParaRPr lang="en-US" sz="3200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F03449E-3685-4CBA-A9C2-D854B30DB329}"/>
              </a:ext>
            </a:extLst>
          </p:cNvPr>
          <p:cNvSpPr txBox="1"/>
          <p:nvPr/>
        </p:nvSpPr>
        <p:spPr>
          <a:xfrm>
            <a:off x="2011341" y="3439550"/>
            <a:ext cx="1735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C7CF2E3-960E-1C9B-B834-8AE8CCFB4599}"/>
              </a:ext>
            </a:extLst>
          </p:cNvPr>
          <p:cNvGrpSpPr/>
          <p:nvPr/>
        </p:nvGrpSpPr>
        <p:grpSpPr>
          <a:xfrm>
            <a:off x="0" y="6273009"/>
            <a:ext cx="12192000" cy="597690"/>
            <a:chOff x="0" y="6273009"/>
            <a:chExt cx="12192000" cy="597690"/>
          </a:xfrm>
        </p:grpSpPr>
        <p:pic>
          <p:nvPicPr>
            <p:cNvPr id="4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92691C8D-633E-4CD8-6E36-FBA83530FF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85923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E8FE5D0F-1B9A-BB7A-78BE-7637D0798A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7720" y="6285924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E2BDA4AB-2608-5D47-1204-666494436F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424" y="6273009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7011637D-41C0-7004-5C61-3913625150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5576" y="6285924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199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4" grpId="0"/>
      <p:bldP spid="37" grpId="0" animBg="1"/>
      <p:bldP spid="40" grpId="0" animBg="1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67525D9-61A3-4700-B54A-5E30B26B6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3" y="17188"/>
            <a:ext cx="10676712" cy="68408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394439B-879B-48AB-A7C6-DDF95C9C6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809" y="978659"/>
            <a:ext cx="2407472" cy="15752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1A5009D-70B9-4517-8BE0-7C4E7F9AC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96" y="3999437"/>
            <a:ext cx="2166218" cy="235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65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B23A68E-ACA0-420F-9BCC-0318292ADD13}"/>
              </a:ext>
            </a:extLst>
          </p:cNvPr>
          <p:cNvSpPr txBox="1"/>
          <p:nvPr/>
        </p:nvSpPr>
        <p:spPr>
          <a:xfrm>
            <a:off x="621669" y="1304895"/>
            <a:ext cx="3168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3200" b="1" dirty="0">
              <a:solidFill>
                <a:srgbClr val="321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38F379-CA3A-4CB0-AE72-5B00E1EBFEC3}"/>
              </a:ext>
            </a:extLst>
          </p:cNvPr>
          <p:cNvSpPr txBox="1"/>
          <p:nvPr/>
        </p:nvSpPr>
        <p:spPr>
          <a:xfrm>
            <a:off x="604834" y="1966893"/>
            <a:ext cx="542261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36FD567-B7B8-46A5-A8CB-6B5AB13313F3}"/>
              </a:ext>
            </a:extLst>
          </p:cNvPr>
          <p:cNvSpPr txBox="1"/>
          <p:nvPr/>
        </p:nvSpPr>
        <p:spPr>
          <a:xfrm>
            <a:off x="1147095" y="1961502"/>
            <a:ext cx="108432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3A3C16D-18AA-4DF5-A471-C7B023A36CCF}"/>
              </a:ext>
            </a:extLst>
          </p:cNvPr>
          <p:cNvSpPr txBox="1"/>
          <p:nvPr/>
        </p:nvSpPr>
        <p:spPr>
          <a:xfrm>
            <a:off x="5551732" y="3437736"/>
            <a:ext cx="2909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9900" indent="-46990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</a:t>
            </a:r>
            <a:r>
              <a:rPr lang="en-US" sz="3200" b="1" u="sng" kern="0" dirty="0" err="1"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3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7DFDC54-123D-4005-8BD4-E043008C0FD8}"/>
              </a:ext>
            </a:extLst>
          </p:cNvPr>
          <p:cNvSpPr txBox="1"/>
          <p:nvPr/>
        </p:nvSpPr>
        <p:spPr>
          <a:xfrm>
            <a:off x="5551733" y="3953399"/>
            <a:ext cx="2909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9900" indent="-46990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</a:t>
            </a:r>
            <a:r>
              <a:rPr lang="en-US" sz="3200" b="1" u="sng" kern="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3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C3B2AB5-6184-E2F2-0572-766979916C71}"/>
              </a:ext>
            </a:extLst>
          </p:cNvPr>
          <p:cNvGrpSpPr/>
          <p:nvPr/>
        </p:nvGrpSpPr>
        <p:grpSpPr>
          <a:xfrm>
            <a:off x="0" y="6273009"/>
            <a:ext cx="12192000" cy="597690"/>
            <a:chOff x="0" y="6273009"/>
            <a:chExt cx="12192000" cy="597690"/>
          </a:xfrm>
        </p:grpSpPr>
        <p:pic>
          <p:nvPicPr>
            <p:cNvPr id="3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DBC47A52-46F2-0F65-0060-9C3FA3BBC0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85923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EE063F32-5336-E999-7279-8E89E569D4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7720" y="6285924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482F385F-A3E3-7015-4078-B885D0ACC0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424" y="6273009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2D8478A8-BFC6-9AFE-F911-1CFE6C674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5576" y="6285924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105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ECF63B-1C9A-400A-9863-18982E18C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2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ÁC HOẠT ĐỘNG Ở NHÀ CỈA CÁC BẠN HỌC SINH LỚP 4A3">
            <a:hlinkClick r:id="" action="ppaction://media"/>
            <a:extLst>
              <a:ext uri="{FF2B5EF4-FFF2-40B4-BE49-F238E27FC236}">
                <a16:creationId xmlns:a16="http://schemas.microsoft.com/office/drawing/2014/main" xmlns="" id="{A0A9596F-1491-463E-B8CB-746583B1BA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5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38F379-CA3A-4CB0-AE72-5B00E1EBFEC3}"/>
              </a:ext>
            </a:extLst>
          </p:cNvPr>
          <p:cNvSpPr txBox="1"/>
          <p:nvPr/>
        </p:nvSpPr>
        <p:spPr>
          <a:xfrm>
            <a:off x="591186" y="1043727"/>
            <a:ext cx="542261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C051F4-ED44-4464-860D-1195DACB8E9C}"/>
              </a:ext>
            </a:extLst>
          </p:cNvPr>
          <p:cNvSpPr txBox="1"/>
          <p:nvPr/>
        </p:nvSpPr>
        <p:spPr>
          <a:xfrm>
            <a:off x="1166038" y="3217300"/>
            <a:ext cx="10185991" cy="1569660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nấu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tưới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chén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,...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D6C244D-95A9-4909-8EEF-0BF31FFE7939}"/>
              </a:ext>
            </a:extLst>
          </p:cNvPr>
          <p:cNvSpPr txBox="1"/>
          <p:nvPr/>
        </p:nvSpPr>
        <p:spPr>
          <a:xfrm>
            <a:off x="621669" y="397123"/>
            <a:ext cx="3168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3200" b="1" dirty="0">
              <a:solidFill>
                <a:srgbClr val="321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DE138F5-1D5E-4EF9-9981-BA62EA9A484C}"/>
              </a:ext>
            </a:extLst>
          </p:cNvPr>
          <p:cNvSpPr txBox="1"/>
          <p:nvPr/>
        </p:nvSpPr>
        <p:spPr>
          <a:xfrm>
            <a:off x="1166038" y="1075857"/>
            <a:ext cx="108432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99C5A2C-1413-4BE7-AF4E-B8A13E453415}"/>
              </a:ext>
            </a:extLst>
          </p:cNvPr>
          <p:cNvSpPr txBox="1"/>
          <p:nvPr/>
        </p:nvSpPr>
        <p:spPr>
          <a:xfrm>
            <a:off x="5551732" y="2529964"/>
            <a:ext cx="2909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9900" indent="-46990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</a:t>
            </a:r>
            <a:r>
              <a:rPr lang="en-US" sz="3200" b="1" u="sng" kern="0" dirty="0" err="1"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3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37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38F379-CA3A-4CB0-AE72-5B00E1EBFEC3}"/>
              </a:ext>
            </a:extLst>
          </p:cNvPr>
          <p:cNvSpPr txBox="1"/>
          <p:nvPr/>
        </p:nvSpPr>
        <p:spPr>
          <a:xfrm>
            <a:off x="591186" y="1591081"/>
            <a:ext cx="542261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36FD567-B7B8-46A5-A8CB-6B5AB13313F3}"/>
              </a:ext>
            </a:extLst>
          </p:cNvPr>
          <p:cNvSpPr txBox="1"/>
          <p:nvPr/>
        </p:nvSpPr>
        <p:spPr>
          <a:xfrm>
            <a:off x="1133448" y="1645672"/>
            <a:ext cx="7970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B20D7B3-F587-4271-9099-921B6398F572}"/>
              </a:ext>
            </a:extLst>
          </p:cNvPr>
          <p:cNvSpPr txBox="1"/>
          <p:nvPr/>
        </p:nvSpPr>
        <p:spPr>
          <a:xfrm>
            <a:off x="624768" y="2402495"/>
            <a:ext cx="10974606" cy="29557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fontAlgn="base">
              <a:lnSpc>
                <a:spcPct val="150000"/>
              </a:lnSpc>
              <a:spcAft>
                <a:spcPct val="0"/>
              </a:spcAft>
              <a:buClr>
                <a:srgbClr val="CC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-ô-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dốt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mỉm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 fontAlgn="base">
              <a:lnSpc>
                <a:spcPct val="150000"/>
              </a:lnSpc>
              <a:spcAft>
                <a:spcPct val="0"/>
              </a:spcAft>
              <a:buClr>
                <a:srgbClr val="CC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Mi-đát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bẻ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sồi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sung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sướng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F650CBD-0BFB-4774-8EC0-6D0D32A2AC92}"/>
              </a:ext>
            </a:extLst>
          </p:cNvPr>
          <p:cNvSpPr txBox="1"/>
          <p:nvPr/>
        </p:nvSpPr>
        <p:spPr>
          <a:xfrm>
            <a:off x="621669" y="1076292"/>
            <a:ext cx="3168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3200" b="1" dirty="0">
              <a:solidFill>
                <a:srgbClr val="321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1ACA1FF-8FCB-927A-D258-4C82DD5A1A4A}"/>
              </a:ext>
            </a:extLst>
          </p:cNvPr>
          <p:cNvGrpSpPr/>
          <p:nvPr/>
        </p:nvGrpSpPr>
        <p:grpSpPr>
          <a:xfrm>
            <a:off x="0" y="6034467"/>
            <a:ext cx="12192000" cy="597690"/>
            <a:chOff x="0" y="6273009"/>
            <a:chExt cx="12192000" cy="597690"/>
          </a:xfrm>
        </p:grpSpPr>
        <p:pic>
          <p:nvPicPr>
            <p:cNvPr id="3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F4B188F7-749B-7680-91F9-0890F7AF36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85923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074A775D-0B78-362B-E7D3-DEFA66E218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7720" y="6285924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FCCF0A86-B78D-5058-5978-1D6D51904A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424" y="6273009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E3D2A0FE-AF7B-286B-8B4E-62E6A78D00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5576" y="6285924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5147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B20D7B3-F587-4271-9099-921B6398F572}"/>
              </a:ext>
            </a:extLst>
          </p:cNvPr>
          <p:cNvSpPr txBox="1"/>
          <p:nvPr/>
        </p:nvSpPr>
        <p:spPr>
          <a:xfrm>
            <a:off x="665709" y="2962105"/>
            <a:ext cx="10839355" cy="31096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Clr>
                <a:srgbClr val="CC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-ô-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dốt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mỉm</a:t>
            </a:r>
            <a:r>
              <a:rPr lang="en-US" sz="3200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ưng</a:t>
            </a:r>
            <a:r>
              <a:rPr lang="en-US" sz="3200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 fontAlgn="base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Clr>
                <a:srgbClr val="CC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Mi-đát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bẻ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sồi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200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u="sng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sung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sướng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12ED7AE-4C00-4CDF-8ADC-3812500E7642}"/>
              </a:ext>
            </a:extLst>
          </p:cNvPr>
          <p:cNvSpPr txBox="1"/>
          <p:nvPr/>
        </p:nvSpPr>
        <p:spPr>
          <a:xfrm>
            <a:off x="591186" y="2028403"/>
            <a:ext cx="542261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161E88-B6DB-41C5-AA71-64F6EBBE30E1}"/>
              </a:ext>
            </a:extLst>
          </p:cNvPr>
          <p:cNvSpPr txBox="1"/>
          <p:nvPr/>
        </p:nvSpPr>
        <p:spPr>
          <a:xfrm>
            <a:off x="1133448" y="2082994"/>
            <a:ext cx="7970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3FA0580-DE01-49BD-9D41-449FA827CD28}"/>
              </a:ext>
            </a:extLst>
          </p:cNvPr>
          <p:cNvSpPr txBox="1"/>
          <p:nvPr/>
        </p:nvSpPr>
        <p:spPr>
          <a:xfrm>
            <a:off x="621669" y="1513614"/>
            <a:ext cx="3168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3200" b="1" dirty="0">
              <a:solidFill>
                <a:srgbClr val="321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42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83F724-DAD2-46CC-B6F0-0A6D1806A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BD383B-ABB3-49D6-BB58-9588A24BE1A4}"/>
              </a:ext>
            </a:extLst>
          </p:cNvPr>
          <p:cNvSpPr txBox="1"/>
          <p:nvPr/>
        </p:nvSpPr>
        <p:spPr>
          <a:xfrm>
            <a:off x="3849688" y="1882817"/>
            <a:ext cx="4039670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52B3985-767E-437A-8D0E-D6BA3FEADE8B}"/>
              </a:ext>
            </a:extLst>
          </p:cNvPr>
          <p:cNvSpPr txBox="1"/>
          <p:nvPr/>
        </p:nvSpPr>
        <p:spPr>
          <a:xfrm>
            <a:off x="1273472" y="3429000"/>
            <a:ext cx="9426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kịch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33971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20D2E7F-4306-4CEE-89EF-9C75B39F2277}"/>
              </a:ext>
            </a:extLst>
          </p:cNvPr>
          <p:cNvSpPr txBox="1"/>
          <p:nvPr/>
        </p:nvSpPr>
        <p:spPr>
          <a:xfrm>
            <a:off x="1195610" y="1474453"/>
            <a:ext cx="3168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8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endParaRPr lang="en-US" sz="2800" b="1" dirty="0">
              <a:solidFill>
                <a:srgbClr val="321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49F43D1-D819-47FD-A9E1-745050CD6617}"/>
              </a:ext>
            </a:extLst>
          </p:cNvPr>
          <p:cNvSpPr txBox="1"/>
          <p:nvPr/>
        </p:nvSpPr>
        <p:spPr>
          <a:xfrm>
            <a:off x="1195610" y="1998762"/>
            <a:ext cx="3168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28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2800" b="1" dirty="0">
              <a:solidFill>
                <a:srgbClr val="321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A8B2593-4D4B-4C86-9519-7035145CBE27}"/>
              </a:ext>
            </a:extLst>
          </p:cNvPr>
          <p:cNvSpPr txBox="1"/>
          <p:nvPr/>
        </p:nvSpPr>
        <p:spPr>
          <a:xfrm>
            <a:off x="1195609" y="2562971"/>
            <a:ext cx="3168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28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2800" b="1" dirty="0">
              <a:solidFill>
                <a:srgbClr val="321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6380857-CFC1-48A3-8674-9086B8894CFC}"/>
              </a:ext>
            </a:extLst>
          </p:cNvPr>
          <p:cNvSpPr txBox="1"/>
          <p:nvPr/>
        </p:nvSpPr>
        <p:spPr>
          <a:xfrm>
            <a:off x="1349579" y="3251662"/>
            <a:ext cx="10501423" cy="584775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D8AD522-39DF-9278-22B6-51CA23332904}"/>
              </a:ext>
            </a:extLst>
          </p:cNvPr>
          <p:cNvGrpSpPr/>
          <p:nvPr/>
        </p:nvGrpSpPr>
        <p:grpSpPr>
          <a:xfrm>
            <a:off x="0" y="6273009"/>
            <a:ext cx="12192000" cy="597690"/>
            <a:chOff x="0" y="6273009"/>
            <a:chExt cx="12192000" cy="597690"/>
          </a:xfrm>
        </p:grpSpPr>
        <p:pic>
          <p:nvPicPr>
            <p:cNvPr id="3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6F8CCBFD-CDD8-DE5F-286B-29D2094DB9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85923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C3094731-AA23-A19E-43BF-83CAF846F4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7720" y="6285924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F16278CA-0CF9-6E51-0771-6C4A244E73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424" y="6273009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0394D206-95FD-4D7E-F12F-9E65147BE2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5576" y="6285924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580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F30F034-5566-4ADD-A935-771CD5B188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83" b="15809"/>
          <a:stretch/>
        </p:blipFill>
        <p:spPr>
          <a:xfrm>
            <a:off x="0" y="0"/>
            <a:ext cx="12192000" cy="6826750"/>
          </a:xfrm>
          <a:prstGeom prst="rect">
            <a:avLst/>
          </a:prstGeom>
        </p:spPr>
      </p:pic>
      <p:sp>
        <p:nvSpPr>
          <p:cNvPr id="3" name="WordArt 16">
            <a:extLst>
              <a:ext uri="{FF2B5EF4-FFF2-40B4-BE49-F238E27FC236}">
                <a16:creationId xmlns:a16="http://schemas.microsoft.com/office/drawing/2014/main" xmlns="" id="{B144107F-A80E-4CB0-86F4-598E1B25DB1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1763" y="2208665"/>
            <a:ext cx="9217137" cy="2349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i="1" kern="10" dirty="0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Kính chúc quý thầy, cô giáo sức khoẻ!</a:t>
            </a:r>
          </a:p>
          <a:p>
            <a:pPr algn="ctr">
              <a:defRPr/>
            </a:pPr>
            <a:r>
              <a:rPr lang="en-US" sz="3600" b="1" i="1" kern="10" dirty="0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</a:t>
            </a:r>
            <a:r>
              <a:rPr lang="en-US" sz="3600" b="1" i="1" kern="10" dirty="0" err="1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b="1" i="1" kern="10" dirty="0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giỏi</a:t>
            </a:r>
            <a:r>
              <a:rPr lang="en-US" sz="3600" b="1" i="1" kern="10" dirty="0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!</a:t>
            </a:r>
            <a:endParaRPr lang="en-US" sz="3600" b="1" i="1" kern="10" dirty="0">
              <a:ln w="12700">
                <a:solidFill>
                  <a:srgbClr val="0099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slide 02">
            <a:hlinkClick r:id="" action="ppaction://media"/>
            <a:extLst>
              <a:ext uri="{FF2B5EF4-FFF2-40B4-BE49-F238E27FC236}">
                <a16:creationId xmlns:a16="http://schemas.microsoft.com/office/drawing/2014/main" xmlns="" id="{666A3257-919D-49EF-9752-EB2CD2E75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68909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DDBDA24-6B96-402E-A3EA-100044907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86" y="98721"/>
            <a:ext cx="7389627" cy="66605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EBE973-0F5A-44A6-B649-96D275BBA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7051" y="378003"/>
            <a:ext cx="13482084" cy="71283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438D07-1DF3-42AD-92AF-53347AC36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47654">
            <a:off x="9889245" y="904818"/>
            <a:ext cx="1028700" cy="1038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CC54491-0BC9-4EEA-B598-C7E8675A4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622" y="904817"/>
            <a:ext cx="10287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61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E01094-A203-4B21-B2A0-9B88847FF63C}"/>
              </a:ext>
            </a:extLst>
          </p:cNvPr>
          <p:cNvSpPr txBox="1"/>
          <p:nvPr/>
        </p:nvSpPr>
        <p:spPr>
          <a:xfrm>
            <a:off x="4642613" y="5999916"/>
            <a:ext cx="5254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  H  Ả  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562CB85-143B-42FF-92CF-7FB1E86B69AE}"/>
              </a:ext>
            </a:extLst>
          </p:cNvPr>
          <p:cNvSpPr/>
          <p:nvPr/>
        </p:nvSpPr>
        <p:spPr>
          <a:xfrm>
            <a:off x="4535275" y="5948410"/>
            <a:ext cx="670864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A7558CE-A5F1-4DB4-8E14-579FF257543D}"/>
              </a:ext>
            </a:extLst>
          </p:cNvPr>
          <p:cNvSpPr/>
          <p:nvPr/>
        </p:nvSpPr>
        <p:spPr>
          <a:xfrm>
            <a:off x="6945873" y="5948408"/>
            <a:ext cx="670864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6BBFCA9-2B92-4F63-A796-A35C02B2C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010" y="229726"/>
            <a:ext cx="7289516" cy="54111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23F647A-E1A2-4D0E-B39A-26C4C5D9F65C}"/>
              </a:ext>
            </a:extLst>
          </p:cNvPr>
          <p:cNvSpPr/>
          <p:nvPr/>
        </p:nvSpPr>
        <p:spPr>
          <a:xfrm>
            <a:off x="6129675" y="5948408"/>
            <a:ext cx="670864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0325C7D-3D73-468B-8DAF-22EB011F390E}"/>
              </a:ext>
            </a:extLst>
          </p:cNvPr>
          <p:cNvSpPr/>
          <p:nvPr/>
        </p:nvSpPr>
        <p:spPr>
          <a:xfrm>
            <a:off x="5313477" y="5948409"/>
            <a:ext cx="670864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7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0071DF54-06CF-4FA8-ADA3-8A2B3261FF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5" t="5045" r="27678" b="12393"/>
          <a:stretch/>
        </p:blipFill>
        <p:spPr>
          <a:xfrm>
            <a:off x="1764395" y="272699"/>
            <a:ext cx="3854143" cy="6312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FD69E7BB-583A-447A-92BA-7072CCC704A7}"/>
              </a:ext>
            </a:extLst>
          </p:cNvPr>
          <p:cNvSpPr txBox="1"/>
          <p:nvPr/>
        </p:nvSpPr>
        <p:spPr>
          <a:xfrm>
            <a:off x="7265305" y="2570802"/>
            <a:ext cx="3058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M  Ú  A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393E1869-AEB2-44D5-BFE1-07B1B3F81042}"/>
              </a:ext>
            </a:extLst>
          </p:cNvPr>
          <p:cNvSpPr/>
          <p:nvPr/>
        </p:nvSpPr>
        <p:spPr>
          <a:xfrm>
            <a:off x="7359168" y="2571498"/>
            <a:ext cx="670864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404DABAA-1083-4590-BA68-4DBA1955C7C8}"/>
              </a:ext>
            </a:extLst>
          </p:cNvPr>
          <p:cNvSpPr/>
          <p:nvPr/>
        </p:nvSpPr>
        <p:spPr>
          <a:xfrm>
            <a:off x="8123895" y="2570801"/>
            <a:ext cx="670864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7BF51444-9716-47E8-8936-30970D1EBA7C}"/>
              </a:ext>
            </a:extLst>
          </p:cNvPr>
          <p:cNvSpPr/>
          <p:nvPr/>
        </p:nvSpPr>
        <p:spPr>
          <a:xfrm>
            <a:off x="8905698" y="2571150"/>
            <a:ext cx="670864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7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7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7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7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26317BF-541D-4962-A86D-3A56A1A646F0}"/>
              </a:ext>
            </a:extLst>
          </p:cNvPr>
          <p:cNvSpPr txBox="1"/>
          <p:nvPr/>
        </p:nvSpPr>
        <p:spPr>
          <a:xfrm>
            <a:off x="4929440" y="5973614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CA56A69-4755-4FCA-8A8D-BE20CABC117D}"/>
              </a:ext>
            </a:extLst>
          </p:cNvPr>
          <p:cNvSpPr txBox="1"/>
          <p:nvPr/>
        </p:nvSpPr>
        <p:spPr>
          <a:xfrm>
            <a:off x="6533927" y="5976929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5A46591-23F0-43B7-B501-E53B1E24E27F}"/>
              </a:ext>
            </a:extLst>
          </p:cNvPr>
          <p:cNvSpPr txBox="1"/>
          <p:nvPr/>
        </p:nvSpPr>
        <p:spPr>
          <a:xfrm>
            <a:off x="7240527" y="5976929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1BA3D6C-A761-4096-9C14-E38E569817C8}"/>
              </a:ext>
            </a:extLst>
          </p:cNvPr>
          <p:cNvSpPr/>
          <p:nvPr/>
        </p:nvSpPr>
        <p:spPr>
          <a:xfrm>
            <a:off x="4778316" y="5962615"/>
            <a:ext cx="727740" cy="824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D86A856-0B9A-4CE7-AF05-A0130AA8F1F3}"/>
              </a:ext>
            </a:extLst>
          </p:cNvPr>
          <p:cNvSpPr/>
          <p:nvPr/>
        </p:nvSpPr>
        <p:spPr>
          <a:xfrm>
            <a:off x="7270304" y="5962616"/>
            <a:ext cx="670864" cy="824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621EA4E-BEAD-47FD-8173-CF0B91CB974A}"/>
              </a:ext>
            </a:extLst>
          </p:cNvPr>
          <p:cNvSpPr/>
          <p:nvPr/>
        </p:nvSpPr>
        <p:spPr>
          <a:xfrm>
            <a:off x="6474329" y="5962615"/>
            <a:ext cx="670864" cy="824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F239D37-6D62-4E20-BAE8-595F9B30DF50}"/>
              </a:ext>
            </a:extLst>
          </p:cNvPr>
          <p:cNvSpPr txBox="1"/>
          <p:nvPr/>
        </p:nvSpPr>
        <p:spPr>
          <a:xfrm>
            <a:off x="5620715" y="5984613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Ố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4DAB5DA-81AE-441D-9551-0C5ADBC1631A}"/>
              </a:ext>
            </a:extLst>
          </p:cNvPr>
          <p:cNvSpPr/>
          <p:nvPr/>
        </p:nvSpPr>
        <p:spPr>
          <a:xfrm>
            <a:off x="5626849" y="5962614"/>
            <a:ext cx="727740" cy="824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FA085CAA-0C91-41FA-9B44-F5D55C66F5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85" b="2792"/>
          <a:stretch/>
        </p:blipFill>
        <p:spPr>
          <a:xfrm>
            <a:off x="1134687" y="0"/>
            <a:ext cx="8689797" cy="585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3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6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E5DB134-A893-491A-9051-52883FFCC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3"/>
          <a:stretch/>
        </p:blipFill>
        <p:spPr>
          <a:xfrm>
            <a:off x="2835680" y="329608"/>
            <a:ext cx="6159464" cy="52141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C5CB080-651A-4922-B547-467B482BE098}"/>
              </a:ext>
            </a:extLst>
          </p:cNvPr>
          <p:cNvSpPr txBox="1"/>
          <p:nvPr/>
        </p:nvSpPr>
        <p:spPr>
          <a:xfrm>
            <a:off x="5021105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  Á  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5487C0D-788D-43EF-89A6-559533E7E026}"/>
              </a:ext>
            </a:extLst>
          </p:cNvPr>
          <p:cNvSpPr/>
          <p:nvPr/>
        </p:nvSpPr>
        <p:spPr>
          <a:xfrm>
            <a:off x="502110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6267561-59CA-459E-AE7D-D854FC9E13E8}"/>
              </a:ext>
            </a:extLst>
          </p:cNvPr>
          <p:cNvSpPr/>
          <p:nvPr/>
        </p:nvSpPr>
        <p:spPr>
          <a:xfrm>
            <a:off x="5789692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302535C-6C5D-4031-9D1E-08EE4CFD2A8F}"/>
              </a:ext>
            </a:extLst>
          </p:cNvPr>
          <p:cNvSpPr/>
          <p:nvPr/>
        </p:nvSpPr>
        <p:spPr>
          <a:xfrm>
            <a:off x="655827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0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58597FF-A90E-4A1F-B9EB-FFA5DCD39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068" y="505049"/>
            <a:ext cx="6955695" cy="47740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38E3744-0FA5-4BC6-8EF7-765164D1DC7E}"/>
              </a:ext>
            </a:extLst>
          </p:cNvPr>
          <p:cNvSpPr txBox="1"/>
          <p:nvPr/>
        </p:nvSpPr>
        <p:spPr>
          <a:xfrm>
            <a:off x="5478310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  Ơ  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FE3FF5E-B337-44AB-8416-14A67AE333E9}"/>
              </a:ext>
            </a:extLst>
          </p:cNvPr>
          <p:cNvSpPr/>
          <p:nvPr/>
        </p:nvSpPr>
        <p:spPr>
          <a:xfrm>
            <a:off x="553096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BB80695-518D-4C34-A9C3-39C6AC6BF9C9}"/>
              </a:ext>
            </a:extLst>
          </p:cNvPr>
          <p:cNvSpPr/>
          <p:nvPr/>
        </p:nvSpPr>
        <p:spPr>
          <a:xfrm>
            <a:off x="625398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3019D1D-48C0-4AF2-81C7-901F92FF415A}"/>
              </a:ext>
            </a:extLst>
          </p:cNvPr>
          <p:cNvSpPr/>
          <p:nvPr/>
        </p:nvSpPr>
        <p:spPr>
          <a:xfrm>
            <a:off x="6977001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3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4979E3-78E9-4E1E-AA8A-1B54DFC5F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331" y="-2259125"/>
            <a:ext cx="8773337" cy="87733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F817D0A-57C3-4058-BF27-B8028B2B88A4}"/>
              </a:ext>
            </a:extLst>
          </p:cNvPr>
          <p:cNvSpPr txBox="1"/>
          <p:nvPr/>
        </p:nvSpPr>
        <p:spPr>
          <a:xfrm>
            <a:off x="2641896" y="104965"/>
            <a:ext cx="7602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Q U  Y  Ê  N     G  Ó  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D01CE8E-BEAF-42D2-BAA7-D0FDDAC13C9C}"/>
              </a:ext>
            </a:extLst>
          </p:cNvPr>
          <p:cNvSpPr/>
          <p:nvPr/>
        </p:nvSpPr>
        <p:spPr>
          <a:xfrm>
            <a:off x="2600952" y="19002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F25081C-37B7-4FD1-BFC9-A722A7B95B33}"/>
              </a:ext>
            </a:extLst>
          </p:cNvPr>
          <p:cNvSpPr/>
          <p:nvPr/>
        </p:nvSpPr>
        <p:spPr>
          <a:xfrm>
            <a:off x="3295056" y="19002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7A4E972-E56F-4499-A792-D122E1BBB652}"/>
              </a:ext>
            </a:extLst>
          </p:cNvPr>
          <p:cNvSpPr/>
          <p:nvPr/>
        </p:nvSpPr>
        <p:spPr>
          <a:xfrm>
            <a:off x="4002808" y="19002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CE284A2-F689-488C-B62C-A7A296560BF2}"/>
              </a:ext>
            </a:extLst>
          </p:cNvPr>
          <p:cNvSpPr/>
          <p:nvPr/>
        </p:nvSpPr>
        <p:spPr>
          <a:xfrm>
            <a:off x="4709168" y="19002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0A6B4AC-3573-443E-9320-90222961A7A7}"/>
              </a:ext>
            </a:extLst>
          </p:cNvPr>
          <p:cNvSpPr/>
          <p:nvPr/>
        </p:nvSpPr>
        <p:spPr>
          <a:xfrm>
            <a:off x="5412208" y="19002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53A188C-077C-41CB-B85A-AE5E4B542C44}"/>
              </a:ext>
            </a:extLst>
          </p:cNvPr>
          <p:cNvSpPr/>
          <p:nvPr/>
        </p:nvSpPr>
        <p:spPr>
          <a:xfrm>
            <a:off x="6914218" y="156474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07088E5-6918-406F-B53F-DF765966B78C}"/>
              </a:ext>
            </a:extLst>
          </p:cNvPr>
          <p:cNvSpPr/>
          <p:nvPr/>
        </p:nvSpPr>
        <p:spPr>
          <a:xfrm>
            <a:off x="8322856" y="156474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88E3250-A2C6-4997-A852-36729A80804D}"/>
              </a:ext>
            </a:extLst>
          </p:cNvPr>
          <p:cNvSpPr/>
          <p:nvPr/>
        </p:nvSpPr>
        <p:spPr>
          <a:xfrm>
            <a:off x="7617258" y="156474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2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ding Grid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2407</TotalTime>
  <Words>645</Words>
  <Application>Microsoft Office PowerPoint</Application>
  <PresentationFormat>Widescreen</PresentationFormat>
  <Paragraphs>111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Imprint MT Shadow</vt:lpstr>
      <vt:lpstr>Times New Roman</vt:lpstr>
      <vt:lpstr>Office Theme</vt:lpstr>
      <vt:lpstr>Fading Grid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Thuy Ninh</cp:lastModifiedBy>
  <cp:revision>46</cp:revision>
  <dcterms:created xsi:type="dcterms:W3CDTF">2021-11-02T13:37:00Z</dcterms:created>
  <dcterms:modified xsi:type="dcterms:W3CDTF">2022-10-31T07:45:44Z</dcterms:modified>
</cp:coreProperties>
</file>