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ppt/notesSlides/notesSlide2.xml" ContentType="application/vnd.openxmlformats-officedocument.presentationml.notesSlide+xml"/>
  <Override PartName="/ppt/tags/tag4.xml" ContentType="application/vnd.openxmlformats-officedocument.presentationml.tags+xml"/>
  <Override PartName="/ppt/notesSlides/notesSlide3.xml" ContentType="application/vnd.openxmlformats-officedocument.presentationml.notesSlide+xml"/>
  <Override PartName="/ppt/tags/tag5.xml" ContentType="application/vnd.openxmlformats-officedocument.presentationml.tags+xml"/>
  <Override PartName="/ppt/notesSlides/notesSlide4.xml" ContentType="application/vnd.openxmlformats-officedocument.presentationml.notesSlide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notesSlides/notesSlide5.xml" ContentType="application/vnd.openxmlformats-officedocument.presentationml.notesSlide+xml"/>
  <Override PartName="/ppt/tags/tag8.xml" ContentType="application/vnd.openxmlformats-officedocument.presentationml.tags+xml"/>
  <Override PartName="/ppt/notesSlides/notesSlide6.xml" ContentType="application/vnd.openxmlformats-officedocument.presentationml.notesSlide+xml"/>
  <Override PartName="/ppt/tags/tag9.xml" ContentType="application/vnd.openxmlformats-officedocument.presentationml.tags+xml"/>
  <Override PartName="/ppt/notesSlides/notesSlide7.xml" ContentType="application/vnd.openxmlformats-officedocument.presentationml.notesSlide+xml"/>
  <Override PartName="/ppt/tags/tag10.xml" ContentType="application/vnd.openxmlformats-officedocument.presentationml.tags+xml"/>
  <Override PartName="/ppt/notesSlides/notesSlide8.xml" ContentType="application/vnd.openxmlformats-officedocument.presentationml.notesSlide+xml"/>
  <Override PartName="/ppt/tags/tag11.xml" ContentType="application/vnd.openxmlformats-officedocument.presentationml.tags+xml"/>
  <Override PartName="/ppt/notesSlides/notesSlide9.xml" ContentType="application/vnd.openxmlformats-officedocument.presentationml.notesSlide+xml"/>
  <Override PartName="/ppt/tags/tag12.xml" ContentType="application/vnd.openxmlformats-officedocument.presentationml.tags+xml"/>
  <Override PartName="/ppt/notesSlides/notesSlide10.xml" ContentType="application/vnd.openxmlformats-officedocument.presentationml.notesSlide+xml"/>
  <Override PartName="/ppt/tags/tag13.xml" ContentType="application/vnd.openxmlformats-officedocument.presentationml.tags+xml"/>
  <Override PartName="/ppt/notesSlides/notesSlide11.xml" ContentType="application/vnd.openxmlformats-officedocument.presentationml.notesSlide+xml"/>
  <Override PartName="/ppt/tags/tag14.xml" ContentType="application/vnd.openxmlformats-officedocument.presentationml.tags+xml"/>
  <Override PartName="/ppt/notesSlides/notesSlide12.xml" ContentType="application/vnd.openxmlformats-officedocument.presentationml.notesSlide+xml"/>
  <Override PartName="/ppt/tags/tag15.xml" ContentType="application/vnd.openxmlformats-officedocument.presentationml.tags+xml"/>
  <Override PartName="/ppt/notesSlides/notesSlide13.xml" ContentType="application/vnd.openxmlformats-officedocument.presentationml.notesSlide+xml"/>
  <Override PartName="/ppt/tags/tag16.xml" ContentType="application/vnd.openxmlformats-officedocument.presentationml.tags+xml"/>
  <Override PartName="/ppt/notesSlides/notesSlide14.xml" ContentType="application/vnd.openxmlformats-officedocument.presentationml.notesSlide+xml"/>
  <Override PartName="/ppt/tags/tag17.xml" ContentType="application/vnd.openxmlformats-officedocument.presentationml.tags+xml"/>
  <Override PartName="/ppt/notesSlides/notesSlide15.xml" ContentType="application/vnd.openxmlformats-officedocument.presentationml.notesSlide+xml"/>
  <Override PartName="/ppt/tags/tag18.xml" ContentType="application/vnd.openxmlformats-officedocument.presentationml.tags+xml"/>
  <Override PartName="/ppt/notesSlides/notesSlide16.xml" ContentType="application/vnd.openxmlformats-officedocument.presentationml.notesSlide+xml"/>
  <Override PartName="/ppt/tags/tag19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309" r:id="rId2"/>
    <p:sldId id="293" r:id="rId3"/>
    <p:sldId id="294" r:id="rId4"/>
    <p:sldId id="296" r:id="rId5"/>
    <p:sldId id="297" r:id="rId6"/>
    <p:sldId id="310" r:id="rId7"/>
    <p:sldId id="298" r:id="rId8"/>
    <p:sldId id="299" r:id="rId9"/>
    <p:sldId id="284" r:id="rId10"/>
    <p:sldId id="285" r:id="rId11"/>
    <p:sldId id="300" r:id="rId12"/>
    <p:sldId id="306" r:id="rId13"/>
    <p:sldId id="265" r:id="rId14"/>
    <p:sldId id="288" r:id="rId15"/>
    <p:sldId id="314" r:id="rId16"/>
    <p:sldId id="290" r:id="rId17"/>
    <p:sldId id="315" r:id="rId18"/>
    <p:sldId id="316" r:id="rId19"/>
    <p:sldId id="313" r:id="rId20"/>
    <p:sldId id="307" r:id="rId21"/>
  </p:sldIdLst>
  <p:sldSz cx="12192000" cy="6858000"/>
  <p:notesSz cx="6858000" cy="9144000"/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33CC"/>
    <a:srgbClr val="26FA7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4" autoAdjust="0"/>
    <p:restoredTop sz="94107" autoAdjust="0"/>
  </p:normalViewPr>
  <p:slideViewPr>
    <p:cSldViewPr snapToGrid="0" showGuides="1">
      <p:cViewPr varScale="1">
        <p:scale>
          <a:sx n="70" d="100"/>
          <a:sy n="70" d="100"/>
        </p:scale>
        <p:origin x="714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9444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Đoàn Mai" userId="7ca45f3efbfd4957" providerId="LiveId" clId="{AB2E3C0E-A6EF-4BEA-BA87-7F33788F1414}"/>
    <pc:docChg chg="delSld modSld">
      <pc:chgData name="Đoàn Mai" userId="7ca45f3efbfd4957" providerId="LiveId" clId="{AB2E3C0E-A6EF-4BEA-BA87-7F33788F1414}" dt="2021-10-24T08:02:26.627" v="68" actId="1076"/>
      <pc:docMkLst>
        <pc:docMk/>
      </pc:docMkLst>
      <pc:sldChg chg="del">
        <pc:chgData name="Đoàn Mai" userId="7ca45f3efbfd4957" providerId="LiveId" clId="{AB2E3C0E-A6EF-4BEA-BA87-7F33788F1414}" dt="2021-10-24T08:00:20.983" v="0" actId="47"/>
        <pc:sldMkLst>
          <pc:docMk/>
          <pc:sldMk cId="4061129061" sldId="256"/>
        </pc:sldMkLst>
      </pc:sldChg>
      <pc:sldChg chg="modSp mod">
        <pc:chgData name="Đoàn Mai" userId="7ca45f3efbfd4957" providerId="LiveId" clId="{AB2E3C0E-A6EF-4BEA-BA87-7F33788F1414}" dt="2021-10-24T08:02:26.627" v="68" actId="1076"/>
        <pc:sldMkLst>
          <pc:docMk/>
          <pc:sldMk cId="958644124" sldId="307"/>
        </pc:sldMkLst>
        <pc:spChg chg="mod">
          <ac:chgData name="Đoàn Mai" userId="7ca45f3efbfd4957" providerId="LiveId" clId="{AB2E3C0E-A6EF-4BEA-BA87-7F33788F1414}" dt="2021-10-24T08:02:26.627" v="68" actId="1076"/>
          <ac:spMkLst>
            <pc:docMk/>
            <pc:sldMk cId="958644124" sldId="307"/>
            <ac:spMk id="3" creationId="{ED0D74C0-E524-4542-98C7-23A2B0BDF2F2}"/>
          </ac:spMkLst>
        </pc:spChg>
      </pc:sldChg>
      <pc:sldChg chg="modSp">
        <pc:chgData name="Đoàn Mai" userId="7ca45f3efbfd4957" providerId="LiveId" clId="{AB2E3C0E-A6EF-4BEA-BA87-7F33788F1414}" dt="2021-10-24T08:00:29.448" v="2" actId="20577"/>
        <pc:sldMkLst>
          <pc:docMk/>
          <pc:sldMk cId="2720066801" sldId="309"/>
        </pc:sldMkLst>
        <pc:spChg chg="mod">
          <ac:chgData name="Đoàn Mai" userId="7ca45f3efbfd4957" providerId="LiveId" clId="{AB2E3C0E-A6EF-4BEA-BA87-7F33788F1414}" dt="2021-10-24T08:00:29.448" v="2" actId="20577"/>
          <ac:spMkLst>
            <pc:docMk/>
            <pc:sldMk cId="2720066801" sldId="309"/>
            <ac:spMk id="6" creationId="{098B8D34-D965-499F-8766-28508E002A3C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89A07CE-B03E-4E28-A7F7-624C441369A5}" type="datetimeFigureOut">
              <a:rPr lang="vi-VN" smtClean="0"/>
              <a:t>27/10/2021</a:t>
            </a:fld>
            <a:endParaRPr lang="vi-V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vi-V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3F5491F-00F6-4761-B01C-03589424DFCF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4239291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/>
              <a:t>Để</a:t>
            </a:r>
            <a:r>
              <a:rPr lang="en-US" dirty="0"/>
              <a:t> </a:t>
            </a:r>
            <a:r>
              <a:rPr lang="en-US" dirty="0" err="1"/>
              <a:t>bắt</a:t>
            </a:r>
            <a:r>
              <a:rPr lang="en-US" dirty="0"/>
              <a:t> </a:t>
            </a:r>
            <a:r>
              <a:rPr lang="en-US" dirty="0" err="1"/>
              <a:t>đầu</a:t>
            </a:r>
            <a:r>
              <a:rPr lang="en-US" dirty="0"/>
              <a:t> </a:t>
            </a:r>
            <a:r>
              <a:rPr lang="en-US" dirty="0" err="1"/>
              <a:t>tiết</a:t>
            </a:r>
            <a:r>
              <a:rPr lang="en-US" dirty="0"/>
              <a:t> </a:t>
            </a:r>
            <a:r>
              <a:rPr lang="en-US" dirty="0" err="1"/>
              <a:t>học</a:t>
            </a:r>
            <a:r>
              <a:rPr lang="en-US" dirty="0"/>
              <a:t> </a:t>
            </a:r>
            <a:r>
              <a:rPr lang="en-US" dirty="0" err="1"/>
              <a:t>cô</a:t>
            </a:r>
            <a:r>
              <a:rPr lang="en-US" dirty="0"/>
              <a:t> </a:t>
            </a:r>
            <a:r>
              <a:rPr lang="en-US" dirty="0" err="1"/>
              <a:t>mời</a:t>
            </a:r>
            <a:r>
              <a:rPr lang="en-US" dirty="0"/>
              <a:t> </a:t>
            </a:r>
            <a:r>
              <a:rPr lang="en-US" dirty="0" err="1"/>
              <a:t>các</a:t>
            </a:r>
            <a:r>
              <a:rPr lang="en-US" dirty="0"/>
              <a:t> </a:t>
            </a:r>
            <a:r>
              <a:rPr lang="en-US" dirty="0" err="1"/>
              <a:t>em</a:t>
            </a:r>
            <a:r>
              <a:rPr lang="en-US" dirty="0"/>
              <a:t> </a:t>
            </a:r>
            <a:r>
              <a:rPr lang="en-US" dirty="0" err="1"/>
              <a:t>cùng</a:t>
            </a:r>
            <a:r>
              <a:rPr lang="en-US" dirty="0"/>
              <a:t> </a:t>
            </a:r>
            <a:r>
              <a:rPr lang="en-US" dirty="0" err="1"/>
              <a:t>khởi</a:t>
            </a:r>
            <a:r>
              <a:rPr lang="en-US" dirty="0"/>
              <a:t> </a:t>
            </a:r>
            <a:r>
              <a:rPr lang="en-US" dirty="0" err="1"/>
              <a:t>động</a:t>
            </a:r>
            <a:r>
              <a:rPr lang="en-US" dirty="0"/>
              <a:t> </a:t>
            </a:r>
            <a:r>
              <a:rPr lang="en-US" dirty="0" err="1"/>
              <a:t>ôn</a:t>
            </a:r>
            <a:r>
              <a:rPr lang="en-US" dirty="0"/>
              <a:t> </a:t>
            </a:r>
            <a:r>
              <a:rPr lang="en-US" dirty="0" err="1"/>
              <a:t>lại</a:t>
            </a:r>
            <a:r>
              <a:rPr lang="en-US" dirty="0"/>
              <a:t> </a:t>
            </a:r>
            <a:r>
              <a:rPr lang="en-US" dirty="0" err="1"/>
              <a:t>bài</a:t>
            </a:r>
            <a:r>
              <a:rPr lang="en-US" dirty="0"/>
              <a:t> </a:t>
            </a:r>
            <a:r>
              <a:rPr lang="en-US" dirty="0" err="1"/>
              <a:t>cũ</a:t>
            </a:r>
            <a:r>
              <a:rPr lang="en-US" dirty="0"/>
              <a:t> : </a:t>
            </a:r>
            <a:r>
              <a:rPr lang="en-US" dirty="0" err="1"/>
              <a:t>Dấu</a:t>
            </a:r>
            <a:r>
              <a:rPr lang="en-US" dirty="0"/>
              <a:t> </a:t>
            </a:r>
            <a:r>
              <a:rPr lang="en-US" dirty="0" err="1"/>
              <a:t>hai</a:t>
            </a:r>
            <a:r>
              <a:rPr lang="en-US" dirty="0"/>
              <a:t> </a:t>
            </a:r>
            <a:r>
              <a:rPr lang="en-US" dirty="0" err="1"/>
              <a:t>chấm</a:t>
            </a:r>
            <a:r>
              <a:rPr lang="en-US" dirty="0"/>
              <a:t> </a:t>
            </a:r>
            <a:r>
              <a:rPr lang="en-US" dirty="0" err="1"/>
              <a:t>nhé</a:t>
            </a:r>
            <a:endParaRPr lang="vi-VN" dirty="0"/>
          </a:p>
          <a:p>
            <a:endParaRPr lang="vi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3F5491F-00F6-4761-B01C-03589424DFCF}" type="slidenum">
              <a:rPr lang="vi-VN" smtClean="0"/>
              <a:t>2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66724817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Qua </a:t>
            </a:r>
            <a:r>
              <a:rPr lang="en-US" dirty="0" err="1"/>
              <a:t>bài</a:t>
            </a:r>
            <a:r>
              <a:rPr lang="en-US" dirty="0"/>
              <a:t> 3… </a:t>
            </a:r>
            <a:r>
              <a:rPr lang="en-US" dirty="0" err="1"/>
              <a:t>Dấu</a:t>
            </a:r>
            <a:r>
              <a:rPr lang="en-US" dirty="0"/>
              <a:t> </a:t>
            </a:r>
            <a:r>
              <a:rPr lang="en-US" dirty="0" err="1"/>
              <a:t>ngoặc</a:t>
            </a:r>
            <a:r>
              <a:rPr lang="en-US" dirty="0"/>
              <a:t> </a:t>
            </a:r>
            <a:r>
              <a:rPr lang="en-US" dirty="0" err="1"/>
              <a:t>kép</a:t>
            </a:r>
            <a:r>
              <a:rPr lang="en-US" dirty="0"/>
              <a:t> </a:t>
            </a:r>
            <a:r>
              <a:rPr lang="en-US" dirty="0" err="1"/>
              <a:t>còn</a:t>
            </a:r>
            <a:r>
              <a:rPr lang="en-US" dirty="0"/>
              <a:t> </a:t>
            </a:r>
            <a:r>
              <a:rPr lang="en-US" dirty="0" err="1"/>
              <a:t>có</a:t>
            </a:r>
            <a:r>
              <a:rPr lang="en-US" dirty="0"/>
              <a:t> …</a:t>
            </a:r>
            <a:endParaRPr lang="vi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3F5491F-00F6-4761-B01C-03589424DFCF}" type="slidenum">
              <a:rPr lang="vi-VN" smtClean="0"/>
              <a:t>12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2916481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>
            <a:extLst>
              <a:ext uri="{FF2B5EF4-FFF2-40B4-BE49-F238E27FC236}">
                <a16:creationId xmlns="" xmlns:a16="http://schemas.microsoft.com/office/drawing/2014/main" id="{032E6286-1DF5-4EC7-ABAF-221E8FD40DB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3ADFB6C4-7890-48C4-98C8-66A5C0ADABDD}" type="slidenum">
              <a:rPr lang="en-US" altLang="vi-VN"/>
              <a:pPr/>
              <a:t>13</a:t>
            </a:fld>
            <a:endParaRPr lang="en-US" altLang="vi-VN"/>
          </a:p>
        </p:txBody>
      </p:sp>
      <p:sp>
        <p:nvSpPr>
          <p:cNvPr id="31747" name="Slide Image Placeholder 1">
            <a:extLst>
              <a:ext uri="{FF2B5EF4-FFF2-40B4-BE49-F238E27FC236}">
                <a16:creationId xmlns="" xmlns:a16="http://schemas.microsoft.com/office/drawing/2014/main" id="{4919DBDF-38A6-4710-99FD-CBDA2A48E5EC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1748" name="Notes Placeholder 2">
            <a:extLst>
              <a:ext uri="{FF2B5EF4-FFF2-40B4-BE49-F238E27FC236}">
                <a16:creationId xmlns="" xmlns:a16="http://schemas.microsoft.com/office/drawing/2014/main" id="{BCA6B7CC-E613-44A3-A646-1A8F31E123A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r>
              <a:rPr lang="en-US" altLang="vi-VN" dirty="0" err="1">
                <a:latin typeface="Arial" panose="020B0604020202020204" pitchFamily="34" charset="0"/>
              </a:rPr>
              <a:t>Đây</a:t>
            </a:r>
            <a:r>
              <a:rPr lang="en-US" altLang="vi-VN" dirty="0">
                <a:latin typeface="Arial" panose="020B0604020202020204" pitchFamily="34" charset="0"/>
              </a:rPr>
              <a:t> </a:t>
            </a:r>
            <a:r>
              <a:rPr lang="en-US" altLang="vi-VN" dirty="0" err="1">
                <a:latin typeface="Arial" panose="020B0604020202020204" pitchFamily="34" charset="0"/>
              </a:rPr>
              <a:t>chính</a:t>
            </a:r>
            <a:r>
              <a:rPr lang="en-US" altLang="vi-VN" dirty="0">
                <a:latin typeface="Arial" panose="020B0604020202020204" pitchFamily="34" charset="0"/>
              </a:rPr>
              <a:t> </a:t>
            </a:r>
            <a:r>
              <a:rPr lang="en-US" altLang="vi-VN" dirty="0" err="1">
                <a:latin typeface="Arial" panose="020B0604020202020204" pitchFamily="34" charset="0"/>
              </a:rPr>
              <a:t>là</a:t>
            </a:r>
            <a:r>
              <a:rPr lang="en-US" altLang="vi-VN" dirty="0">
                <a:latin typeface="Arial" panose="020B0604020202020204" pitchFamily="34" charset="0"/>
              </a:rPr>
              <a:t> </a:t>
            </a:r>
            <a:r>
              <a:rPr lang="en-US" altLang="vi-VN" dirty="0" err="1">
                <a:latin typeface="Arial" panose="020B0604020202020204" pitchFamily="34" charset="0"/>
              </a:rPr>
              <a:t>nội</a:t>
            </a:r>
            <a:r>
              <a:rPr lang="en-US" altLang="vi-VN" dirty="0">
                <a:latin typeface="Arial" panose="020B0604020202020204" pitchFamily="34" charset="0"/>
              </a:rPr>
              <a:t> dung </a:t>
            </a:r>
            <a:r>
              <a:rPr lang="en-US" altLang="vi-VN" dirty="0" err="1">
                <a:latin typeface="Arial" panose="020B0604020202020204" pitchFamily="34" charset="0"/>
              </a:rPr>
              <a:t>các</a:t>
            </a:r>
            <a:r>
              <a:rPr lang="en-US" altLang="vi-VN" dirty="0">
                <a:latin typeface="Arial" panose="020B0604020202020204" pitchFamily="34" charset="0"/>
              </a:rPr>
              <a:t> </a:t>
            </a:r>
            <a:r>
              <a:rPr lang="en-US" altLang="vi-VN" dirty="0" err="1">
                <a:latin typeface="Arial" panose="020B0604020202020204" pitchFamily="34" charset="0"/>
              </a:rPr>
              <a:t>em</a:t>
            </a:r>
            <a:r>
              <a:rPr lang="en-US" altLang="vi-VN" dirty="0">
                <a:latin typeface="Arial" panose="020B0604020202020204" pitchFamily="34" charset="0"/>
              </a:rPr>
              <a:t> </a:t>
            </a:r>
            <a:r>
              <a:rPr lang="en-US" altLang="vi-VN" dirty="0" err="1">
                <a:latin typeface="Arial" panose="020B0604020202020204" pitchFamily="34" charset="0"/>
              </a:rPr>
              <a:t>cần</a:t>
            </a:r>
            <a:r>
              <a:rPr lang="en-US" altLang="vi-VN" dirty="0">
                <a:latin typeface="Arial" panose="020B0604020202020204" pitchFamily="34" charset="0"/>
              </a:rPr>
              <a:t> </a:t>
            </a:r>
            <a:r>
              <a:rPr lang="en-US" altLang="vi-VN" dirty="0" err="1">
                <a:latin typeface="Arial" panose="020B0604020202020204" pitchFamily="34" charset="0"/>
              </a:rPr>
              <a:t>ghi</a:t>
            </a:r>
            <a:r>
              <a:rPr lang="en-US" altLang="vi-VN" dirty="0">
                <a:latin typeface="Arial" panose="020B0604020202020204" pitchFamily="34" charset="0"/>
              </a:rPr>
              <a:t> </a:t>
            </a:r>
            <a:r>
              <a:rPr lang="en-US" altLang="vi-VN" dirty="0" err="1">
                <a:latin typeface="Arial" panose="020B0604020202020204" pitchFamily="34" charset="0"/>
              </a:rPr>
              <a:t>nhớ</a:t>
            </a:r>
            <a:r>
              <a:rPr lang="en-US" altLang="vi-VN" dirty="0">
                <a:latin typeface="Arial" panose="020B0604020202020204" pitchFamily="34" charset="0"/>
              </a:rPr>
              <a:t> </a:t>
            </a:r>
            <a:r>
              <a:rPr lang="en-US" altLang="vi-VN" dirty="0" err="1">
                <a:latin typeface="Arial" panose="020B0604020202020204" pitchFamily="34" charset="0"/>
              </a:rPr>
              <a:t>của</a:t>
            </a:r>
            <a:r>
              <a:rPr lang="en-US" altLang="vi-VN" dirty="0">
                <a:latin typeface="Arial" panose="020B0604020202020204" pitchFamily="34" charset="0"/>
              </a:rPr>
              <a:t> </a:t>
            </a:r>
            <a:r>
              <a:rPr lang="en-US" altLang="vi-VN" dirty="0" err="1">
                <a:latin typeface="Arial" panose="020B0604020202020204" pitchFamily="34" charset="0"/>
              </a:rPr>
              <a:t>bài</a:t>
            </a:r>
            <a:r>
              <a:rPr lang="en-US" altLang="vi-VN" dirty="0">
                <a:latin typeface="Arial" panose="020B0604020202020204" pitchFamily="34" charset="0"/>
              </a:rPr>
              <a:t> </a:t>
            </a:r>
            <a:r>
              <a:rPr lang="en-US" altLang="vi-VN" dirty="0" err="1">
                <a:latin typeface="Arial" panose="020B0604020202020204" pitchFamily="34" charset="0"/>
              </a:rPr>
              <a:t>học</a:t>
            </a:r>
            <a:r>
              <a:rPr lang="en-US" altLang="vi-VN" dirty="0">
                <a:latin typeface="Arial" panose="020B0604020202020204" pitchFamily="34" charset="0"/>
              </a:rPr>
              <a:t> </a:t>
            </a:r>
            <a:r>
              <a:rPr lang="en-US" altLang="vi-VN" dirty="0" err="1">
                <a:latin typeface="Arial" panose="020B0604020202020204" pitchFamily="34" charset="0"/>
              </a:rPr>
              <a:t>ngày</a:t>
            </a:r>
            <a:r>
              <a:rPr lang="en-US" altLang="vi-VN" dirty="0">
                <a:latin typeface="Arial" panose="020B0604020202020204" pitchFamily="34" charset="0"/>
              </a:rPr>
              <a:t> </a:t>
            </a:r>
            <a:r>
              <a:rPr lang="en-US" altLang="vi-VN" dirty="0" err="1">
                <a:latin typeface="Arial" panose="020B0604020202020204" pitchFamily="34" charset="0"/>
              </a:rPr>
              <a:t>hôm</a:t>
            </a:r>
            <a:r>
              <a:rPr lang="en-US" altLang="vi-VN" dirty="0">
                <a:latin typeface="Arial" panose="020B0604020202020204" pitchFamily="34" charset="0"/>
              </a:rPr>
              <a:t> nay </a:t>
            </a:r>
            <a:r>
              <a:rPr lang="en-US" altLang="vi-VN" dirty="0" err="1">
                <a:latin typeface="Arial" panose="020B0604020202020204" pitchFamily="34" charset="0"/>
              </a:rPr>
              <a:t>nhé</a:t>
            </a:r>
            <a:r>
              <a:rPr lang="en-US" altLang="vi-VN" dirty="0">
                <a:latin typeface="Arial" panose="020B0604020202020204" pitchFamily="34" charset="0"/>
              </a:rPr>
              <a:t>. </a:t>
            </a:r>
            <a:r>
              <a:rPr lang="en-US" altLang="vi-VN" dirty="0" err="1">
                <a:latin typeface="Arial" panose="020B0604020202020204" pitchFamily="34" charset="0"/>
              </a:rPr>
              <a:t>Các</a:t>
            </a:r>
            <a:r>
              <a:rPr lang="en-US" altLang="vi-VN" dirty="0">
                <a:latin typeface="Arial" panose="020B0604020202020204" pitchFamily="34" charset="0"/>
              </a:rPr>
              <a:t> e </a:t>
            </a:r>
            <a:r>
              <a:rPr lang="en-US" altLang="vi-VN" dirty="0" err="1">
                <a:latin typeface="Arial" panose="020B0604020202020204" pitchFamily="34" charset="0"/>
              </a:rPr>
              <a:t>đã</a:t>
            </a:r>
            <a:r>
              <a:rPr lang="en-US" altLang="vi-VN" dirty="0">
                <a:latin typeface="Arial" panose="020B0604020202020204" pitchFamily="34" charset="0"/>
              </a:rPr>
              <a:t> </a:t>
            </a:r>
            <a:r>
              <a:rPr lang="en-US" altLang="vi-VN" dirty="0" err="1">
                <a:latin typeface="Arial" panose="020B0604020202020204" pitchFamily="34" charset="0"/>
              </a:rPr>
              <a:t>biết</a:t>
            </a:r>
            <a:r>
              <a:rPr lang="en-US" altLang="vi-VN" dirty="0">
                <a:latin typeface="Arial" panose="020B0604020202020204" pitchFamily="34" charset="0"/>
              </a:rPr>
              <a:t> </a:t>
            </a:r>
            <a:r>
              <a:rPr lang="en-US" altLang="vi-VN" dirty="0" err="1">
                <a:latin typeface="Arial" panose="020B0604020202020204" pitchFamily="34" charset="0"/>
              </a:rPr>
              <a:t>tác</a:t>
            </a:r>
            <a:r>
              <a:rPr lang="en-US" altLang="vi-VN" dirty="0">
                <a:latin typeface="Arial" panose="020B0604020202020204" pitchFamily="34" charset="0"/>
              </a:rPr>
              <a:t> </a:t>
            </a:r>
            <a:r>
              <a:rPr lang="en-US" altLang="vi-VN" dirty="0" err="1">
                <a:latin typeface="Arial" panose="020B0604020202020204" pitchFamily="34" charset="0"/>
              </a:rPr>
              <a:t>dụng</a:t>
            </a:r>
            <a:r>
              <a:rPr lang="en-US" altLang="vi-VN" dirty="0">
                <a:latin typeface="Arial" panose="020B0604020202020204" pitchFamily="34" charset="0"/>
              </a:rPr>
              <a:t> </a:t>
            </a:r>
            <a:r>
              <a:rPr lang="en-US" altLang="vi-VN" dirty="0" err="1">
                <a:latin typeface="Arial" panose="020B0604020202020204" pitchFamily="34" charset="0"/>
              </a:rPr>
              <a:t>và</a:t>
            </a:r>
            <a:r>
              <a:rPr lang="en-US" altLang="vi-VN" dirty="0">
                <a:latin typeface="Arial" panose="020B0604020202020204" pitchFamily="34" charset="0"/>
              </a:rPr>
              <a:t> </a:t>
            </a:r>
            <a:r>
              <a:rPr lang="en-US" altLang="vi-VN" dirty="0" err="1">
                <a:latin typeface="Arial" panose="020B0604020202020204" pitchFamily="34" charset="0"/>
              </a:rPr>
              <a:t>sách</a:t>
            </a:r>
            <a:r>
              <a:rPr lang="en-US" altLang="vi-VN" dirty="0">
                <a:latin typeface="Arial" panose="020B0604020202020204" pitchFamily="34" charset="0"/>
              </a:rPr>
              <a:t> </a:t>
            </a:r>
            <a:r>
              <a:rPr lang="en-US" altLang="vi-VN" dirty="0" err="1">
                <a:latin typeface="Arial" panose="020B0604020202020204" pitchFamily="34" charset="0"/>
              </a:rPr>
              <a:t>sử</a:t>
            </a:r>
            <a:r>
              <a:rPr lang="en-US" altLang="vi-VN" dirty="0">
                <a:latin typeface="Arial" panose="020B0604020202020204" pitchFamily="34" charset="0"/>
              </a:rPr>
              <a:t> </a:t>
            </a:r>
            <a:r>
              <a:rPr lang="en-US" altLang="vi-VN" dirty="0" err="1">
                <a:latin typeface="Arial" panose="020B0604020202020204" pitchFamily="34" charset="0"/>
              </a:rPr>
              <a:t>dụng</a:t>
            </a:r>
            <a:r>
              <a:rPr lang="en-US" altLang="vi-VN" dirty="0">
                <a:latin typeface="Arial" panose="020B0604020202020204" pitchFamily="34" charset="0"/>
              </a:rPr>
              <a:t> </a:t>
            </a:r>
            <a:r>
              <a:rPr lang="en-US" altLang="vi-VN" dirty="0" err="1">
                <a:latin typeface="Arial" panose="020B0604020202020204" pitchFamily="34" charset="0"/>
              </a:rPr>
              <a:t>dấu</a:t>
            </a:r>
            <a:r>
              <a:rPr lang="en-US" altLang="vi-VN" dirty="0">
                <a:latin typeface="Arial" panose="020B0604020202020204" pitchFamily="34" charset="0"/>
              </a:rPr>
              <a:t> &lt;&lt; </a:t>
            </a:r>
            <a:r>
              <a:rPr lang="en-US" altLang="vi-VN" dirty="0" err="1">
                <a:latin typeface="Arial" panose="020B0604020202020204" pitchFamily="34" charset="0"/>
              </a:rPr>
              <a:t>Bây</a:t>
            </a:r>
            <a:r>
              <a:rPr lang="en-US" altLang="vi-VN" dirty="0">
                <a:latin typeface="Arial" panose="020B0604020202020204" pitchFamily="34" charset="0"/>
              </a:rPr>
              <a:t> </a:t>
            </a:r>
            <a:r>
              <a:rPr lang="en-US" altLang="vi-VN" dirty="0" err="1">
                <a:latin typeface="Arial" panose="020B0604020202020204" pitchFamily="34" charset="0"/>
              </a:rPr>
              <a:t>giờ</a:t>
            </a:r>
            <a:r>
              <a:rPr lang="en-US" altLang="vi-VN" dirty="0">
                <a:latin typeface="Arial" panose="020B0604020202020204" pitchFamily="34" charset="0"/>
              </a:rPr>
              <a:t> ta </a:t>
            </a:r>
            <a:r>
              <a:rPr lang="en-US" altLang="vi-VN" dirty="0" err="1">
                <a:latin typeface="Arial" panose="020B0604020202020204" pitchFamily="34" charset="0"/>
              </a:rPr>
              <a:t>vận</a:t>
            </a:r>
            <a:r>
              <a:rPr lang="en-US" altLang="vi-VN" dirty="0">
                <a:latin typeface="Arial" panose="020B0604020202020204" pitchFamily="34" charset="0"/>
              </a:rPr>
              <a:t> </a:t>
            </a:r>
            <a:r>
              <a:rPr lang="en-US" altLang="vi-VN" dirty="0" err="1">
                <a:latin typeface="Arial" panose="020B0604020202020204" pitchFamily="34" charset="0"/>
              </a:rPr>
              <a:t>dụng</a:t>
            </a:r>
            <a:r>
              <a:rPr lang="en-US" altLang="vi-VN" dirty="0">
                <a:latin typeface="Arial" panose="020B0604020202020204" pitchFamily="34" charset="0"/>
              </a:rPr>
              <a:t> </a:t>
            </a:r>
            <a:r>
              <a:rPr lang="en-US" altLang="vi-VN" dirty="0" err="1">
                <a:latin typeface="Arial" panose="020B0604020202020204" pitchFamily="34" charset="0"/>
              </a:rPr>
              <a:t>vào</a:t>
            </a:r>
            <a:r>
              <a:rPr lang="en-US" altLang="vi-VN" dirty="0">
                <a:latin typeface="Arial" panose="020B0604020202020204" pitchFamily="34" charset="0"/>
              </a:rPr>
              <a:t> </a:t>
            </a:r>
            <a:r>
              <a:rPr lang="en-US" altLang="vi-VN" dirty="0" err="1">
                <a:latin typeface="Arial" panose="020B0604020202020204" pitchFamily="34" charset="0"/>
              </a:rPr>
              <a:t>làm</a:t>
            </a:r>
            <a:r>
              <a:rPr lang="en-US" altLang="vi-VN" dirty="0">
                <a:latin typeface="Arial" panose="020B0604020202020204" pitchFamily="34" charset="0"/>
              </a:rPr>
              <a:t> </a:t>
            </a:r>
            <a:r>
              <a:rPr lang="en-US" altLang="vi-VN" dirty="0" err="1">
                <a:latin typeface="Arial" panose="020B0604020202020204" pitchFamily="34" charset="0"/>
              </a:rPr>
              <a:t>bài</a:t>
            </a:r>
            <a:r>
              <a:rPr lang="en-US" altLang="vi-VN" dirty="0">
                <a:latin typeface="Arial" panose="020B0604020202020204" pitchFamily="34" charset="0"/>
              </a:rPr>
              <a:t> </a:t>
            </a:r>
            <a:r>
              <a:rPr lang="en-US" altLang="vi-VN" dirty="0" err="1">
                <a:latin typeface="Arial" panose="020B0604020202020204" pitchFamily="34" charset="0"/>
              </a:rPr>
              <a:t>tập</a:t>
            </a:r>
            <a:r>
              <a:rPr lang="en-US" altLang="vi-VN" dirty="0">
                <a:latin typeface="Arial" panose="020B0604020202020204" pitchFamily="34" charset="0"/>
              </a:rPr>
              <a:t> </a:t>
            </a:r>
            <a:r>
              <a:rPr lang="en-US" altLang="vi-VN" dirty="0" err="1">
                <a:latin typeface="Arial" panose="020B0604020202020204" pitchFamily="34" charset="0"/>
              </a:rPr>
              <a:t>nhé</a:t>
            </a:r>
            <a:endParaRPr lang="en-US" altLang="vi-VN" dirty="0"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</a:pPr>
            <a:endParaRPr lang="vi-VN" altLang="vi-VN" dirty="0">
              <a:latin typeface="Arial" panose="020B0604020202020204" pitchFamily="34" charset="0"/>
            </a:endParaRPr>
          </a:p>
        </p:txBody>
      </p:sp>
      <p:sp>
        <p:nvSpPr>
          <p:cNvPr id="31749" name="Slide Number Placeholder 3">
            <a:extLst>
              <a:ext uri="{FF2B5EF4-FFF2-40B4-BE49-F238E27FC236}">
                <a16:creationId xmlns="" xmlns:a16="http://schemas.microsoft.com/office/drawing/2014/main" id="{533C1FAD-08FF-4F63-88B8-5123AF43D714}"/>
              </a:ext>
            </a:extLst>
          </p:cNvPr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/>
            <a:fld id="{CA0F77D9-9A7D-46F0-9637-1A94FD9C1312}" type="slidenum">
              <a:rPr lang="en-US" altLang="vi-VN" sz="1200">
                <a:latin typeface="Calibri" panose="020F0502020204030204" pitchFamily="34" charset="0"/>
              </a:rPr>
              <a:pPr algn="r" eaLnBrk="1" hangingPunct="1"/>
              <a:t>13</a:t>
            </a:fld>
            <a:endParaRPr lang="en-US" altLang="vi-VN" sz="120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9456617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000" dirty="0" err="1"/>
              <a:t>Bài</a:t>
            </a:r>
            <a:r>
              <a:rPr lang="en-US" sz="2000" dirty="0"/>
              <a:t> 1 </a:t>
            </a:r>
            <a:r>
              <a:rPr lang="en-US" sz="2000" dirty="0" err="1"/>
              <a:t>yêu</a:t>
            </a:r>
            <a:r>
              <a:rPr lang="en-US" sz="2000" dirty="0"/>
              <a:t> </a:t>
            </a:r>
            <a:r>
              <a:rPr lang="en-US" sz="2000" dirty="0" err="1"/>
              <a:t>cầu</a:t>
            </a:r>
            <a:r>
              <a:rPr lang="en-US" sz="2000" dirty="0"/>
              <a:t> </a:t>
            </a:r>
            <a:r>
              <a:rPr lang="en-US" sz="2000" dirty="0" err="1"/>
              <a:t>các</a:t>
            </a:r>
            <a:r>
              <a:rPr lang="en-US" sz="2000" dirty="0"/>
              <a:t> </a:t>
            </a:r>
            <a:r>
              <a:rPr lang="en-US" sz="2000" dirty="0" err="1"/>
              <a:t>em</a:t>
            </a:r>
            <a:r>
              <a:rPr lang="en-US" sz="2000" dirty="0"/>
              <a:t> </a:t>
            </a:r>
            <a:r>
              <a:rPr lang="en-US" sz="2000" dirty="0" err="1"/>
              <a:t>làm</a:t>
            </a:r>
            <a:r>
              <a:rPr lang="en-US" sz="2000" dirty="0"/>
              <a:t> </a:t>
            </a:r>
            <a:r>
              <a:rPr lang="en-US" sz="2000" dirty="0" err="1"/>
              <a:t>gì</a:t>
            </a:r>
            <a:r>
              <a:rPr lang="en-US" sz="2000" dirty="0"/>
              <a:t>. </a:t>
            </a:r>
            <a:r>
              <a:rPr lang="en-US" sz="2000" dirty="0" err="1"/>
              <a:t>Bài</a:t>
            </a:r>
            <a:r>
              <a:rPr lang="en-US" sz="2000" dirty="0"/>
              <a:t> 1 </a:t>
            </a:r>
            <a:r>
              <a:rPr lang="en-US" sz="2000" dirty="0" err="1"/>
              <a:t>yêu</a:t>
            </a:r>
            <a:r>
              <a:rPr lang="en-US" sz="2000" dirty="0"/>
              <a:t> </a:t>
            </a:r>
            <a:r>
              <a:rPr lang="en-US" sz="2000" dirty="0" err="1"/>
              <a:t>cầu</a:t>
            </a:r>
            <a:r>
              <a:rPr lang="en-US" sz="2000" dirty="0"/>
              <a:t> </a:t>
            </a:r>
            <a:r>
              <a:rPr lang="en-US" sz="2000" dirty="0" err="1"/>
              <a:t>cascem</a:t>
            </a:r>
            <a:r>
              <a:rPr lang="en-US" sz="2000" dirty="0"/>
              <a:t> </a:t>
            </a:r>
            <a:r>
              <a:rPr lang="en-US" sz="2000" dirty="0" err="1"/>
              <a:t>tifm</a:t>
            </a:r>
            <a:r>
              <a:rPr lang="en-US" sz="2000" dirty="0"/>
              <a:t> … </a:t>
            </a:r>
            <a:r>
              <a:rPr lang="en-US" sz="2000" dirty="0" err="1"/>
              <a:t>Bây</a:t>
            </a:r>
            <a:r>
              <a:rPr lang="en-US" sz="2000" dirty="0"/>
              <a:t> </a:t>
            </a:r>
            <a:r>
              <a:rPr lang="en-US" sz="2000" dirty="0" err="1"/>
              <a:t>giờ</a:t>
            </a:r>
            <a:r>
              <a:rPr lang="en-US" sz="2000" dirty="0"/>
              <a:t> </a:t>
            </a:r>
            <a:r>
              <a:rPr lang="en-US" sz="2000" dirty="0" err="1"/>
              <a:t>các</a:t>
            </a:r>
            <a:r>
              <a:rPr lang="en-US" sz="2000" dirty="0"/>
              <a:t> </a:t>
            </a:r>
            <a:r>
              <a:rPr lang="en-US" sz="2000" dirty="0" err="1"/>
              <a:t>em</a:t>
            </a:r>
            <a:r>
              <a:rPr lang="en-US" sz="2000" dirty="0"/>
              <a:t> </a:t>
            </a:r>
            <a:r>
              <a:rPr lang="en-US" sz="2000" dirty="0" err="1"/>
              <a:t>dừng</a:t>
            </a:r>
            <a:r>
              <a:rPr lang="en-US" sz="2000" dirty="0"/>
              <a:t> clip </a:t>
            </a:r>
            <a:r>
              <a:rPr lang="en-US" sz="2000" dirty="0" err="1"/>
              <a:t>lại</a:t>
            </a:r>
            <a:r>
              <a:rPr lang="en-US" sz="2000" dirty="0"/>
              <a:t> </a:t>
            </a:r>
            <a:r>
              <a:rPr lang="en-US" sz="2000" dirty="0" err="1"/>
              <a:t>và</a:t>
            </a:r>
            <a:r>
              <a:rPr lang="en-US" sz="2000" dirty="0"/>
              <a:t> </a:t>
            </a:r>
            <a:r>
              <a:rPr lang="en-US" sz="2000" dirty="0" err="1"/>
              <a:t>thực</a:t>
            </a:r>
            <a:r>
              <a:rPr lang="en-US" sz="2000" dirty="0"/>
              <a:t> </a:t>
            </a:r>
            <a:r>
              <a:rPr lang="en-US" sz="2000" dirty="0" err="1"/>
              <a:t>hiện</a:t>
            </a:r>
            <a:r>
              <a:rPr lang="en-US" sz="2000" dirty="0"/>
              <a:t> </a:t>
            </a:r>
            <a:r>
              <a:rPr lang="en-US" sz="2000" dirty="0" err="1"/>
              <a:t>nhé</a:t>
            </a:r>
            <a:r>
              <a:rPr lang="en-US" sz="2000" dirty="0"/>
              <a:t>.  </a:t>
            </a:r>
            <a:r>
              <a:rPr lang="en-US" sz="2000" dirty="0" err="1"/>
              <a:t>các</a:t>
            </a:r>
            <a:r>
              <a:rPr lang="en-US" sz="2000" dirty="0"/>
              <a:t> </a:t>
            </a:r>
            <a:r>
              <a:rPr lang="en-US" sz="2000" dirty="0" err="1"/>
              <a:t>emkieerm</a:t>
            </a:r>
            <a:r>
              <a:rPr lang="en-US" sz="2000" dirty="0"/>
              <a:t> </a:t>
            </a:r>
            <a:r>
              <a:rPr lang="en-US" sz="2000" dirty="0" err="1"/>
              <a:t>tra</a:t>
            </a:r>
            <a:r>
              <a:rPr lang="en-US" sz="2000" dirty="0"/>
              <a:t> </a:t>
            </a:r>
            <a:r>
              <a:rPr lang="en-US" sz="2000" dirty="0" err="1"/>
              <a:t>kết</a:t>
            </a:r>
            <a:r>
              <a:rPr lang="en-US" sz="2000" dirty="0"/>
              <a:t> </a:t>
            </a:r>
            <a:r>
              <a:rPr lang="en-US" sz="2000" dirty="0" err="1"/>
              <a:t>quảcùng</a:t>
            </a:r>
            <a:r>
              <a:rPr lang="en-US" sz="2000" dirty="0"/>
              <a:t> </a:t>
            </a:r>
            <a:r>
              <a:rPr lang="en-US" sz="2000" dirty="0" err="1"/>
              <a:t>cô</a:t>
            </a:r>
            <a:r>
              <a:rPr lang="en-US" sz="2000" dirty="0"/>
              <a:t>  </a:t>
            </a:r>
            <a:r>
              <a:rPr lang="en-US" sz="2000" dirty="0" err="1"/>
              <a:t>nhé</a:t>
            </a:r>
            <a:r>
              <a:rPr lang="en-US" sz="2000" dirty="0"/>
              <a:t>. </a:t>
            </a:r>
            <a:r>
              <a:rPr lang="en-US" sz="2000" dirty="0" err="1"/>
              <a:t>Lời</a:t>
            </a:r>
            <a:r>
              <a:rPr lang="en-US" sz="2000" dirty="0"/>
              <a:t> </a:t>
            </a:r>
            <a:r>
              <a:rPr lang="en-US" sz="2000" dirty="0" err="1"/>
              <a:t>nói</a:t>
            </a:r>
            <a:r>
              <a:rPr lang="en-US" sz="2000" dirty="0"/>
              <a:t> </a:t>
            </a:r>
            <a:r>
              <a:rPr lang="en-US" sz="2000" dirty="0" err="1"/>
              <a:t>trự</a:t>
            </a:r>
            <a:r>
              <a:rPr lang="en-US" sz="2000" dirty="0"/>
              <a:t> </a:t>
            </a:r>
            <a:r>
              <a:rPr lang="en-US" sz="2000" dirty="0" err="1"/>
              <a:t>tiep</a:t>
            </a:r>
            <a:r>
              <a:rPr lang="en-US" sz="2000" dirty="0"/>
              <a:t> </a:t>
            </a:r>
            <a:r>
              <a:rPr lang="en-US" sz="2000" dirty="0" err="1"/>
              <a:t>trng</a:t>
            </a:r>
            <a:r>
              <a:rPr lang="en-US" sz="2000" dirty="0"/>
              <a:t> </a:t>
            </a:r>
            <a:r>
              <a:rPr lang="en-US" sz="2000" dirty="0" err="1"/>
              <a:t>đoạn</a:t>
            </a:r>
            <a:r>
              <a:rPr lang="en-US" sz="2000" dirty="0"/>
              <a:t> </a:t>
            </a:r>
            <a:r>
              <a:rPr lang="en-US" sz="2000" dirty="0" err="1"/>
              <a:t>văn</a:t>
            </a:r>
            <a:r>
              <a:rPr lang="en-US" sz="2000" dirty="0"/>
              <a:t> </a:t>
            </a:r>
            <a:r>
              <a:rPr lang="en-US" sz="2000" dirty="0" err="1"/>
              <a:t>là</a:t>
            </a:r>
            <a:r>
              <a:rPr lang="en-US" sz="2000" dirty="0"/>
              <a:t> ..</a:t>
            </a:r>
            <a:r>
              <a:rPr lang="en-US" sz="2000" dirty="0" err="1"/>
              <a:t>Thế</a:t>
            </a:r>
            <a:r>
              <a:rPr lang="en-US" sz="2000" dirty="0"/>
              <a:t> </a:t>
            </a:r>
            <a:r>
              <a:rPr lang="en-US" sz="2000" dirty="0" err="1"/>
              <a:t>tại</a:t>
            </a:r>
            <a:r>
              <a:rPr lang="en-US" sz="2000" dirty="0"/>
              <a:t> </a:t>
            </a:r>
            <a:r>
              <a:rPr lang="en-US" sz="2000" dirty="0" err="1"/>
              <a:t>sao</a:t>
            </a:r>
            <a:r>
              <a:rPr lang="en-US" sz="2000" dirty="0"/>
              <a:t> </a:t>
            </a:r>
            <a:r>
              <a:rPr lang="en-US" sz="2000" dirty="0" err="1"/>
              <a:t>các</a:t>
            </a:r>
            <a:r>
              <a:rPr lang="en-US" sz="2000" dirty="0"/>
              <a:t> </a:t>
            </a:r>
            <a:r>
              <a:rPr lang="en-US" sz="2000" dirty="0" err="1"/>
              <a:t>em</a:t>
            </a:r>
            <a:r>
              <a:rPr lang="en-US" sz="2000" dirty="0"/>
              <a:t> </a:t>
            </a:r>
            <a:r>
              <a:rPr lang="en-US" sz="2000" dirty="0" err="1"/>
              <a:t>biết</a:t>
            </a:r>
            <a:r>
              <a:rPr lang="en-US" sz="2000" dirty="0"/>
              <a:t> </a:t>
            </a:r>
            <a:r>
              <a:rPr lang="en-US" sz="2000" dirty="0" err="1"/>
              <a:t>đay</a:t>
            </a:r>
            <a:r>
              <a:rPr lang="en-US" sz="2000" dirty="0"/>
              <a:t> </a:t>
            </a:r>
            <a:r>
              <a:rPr lang="en-US" sz="2000" dirty="0" err="1"/>
              <a:t>là</a:t>
            </a:r>
            <a:r>
              <a:rPr lang="en-US" sz="2000" dirty="0"/>
              <a:t> </a:t>
            </a:r>
            <a:r>
              <a:rPr lang="en-US" sz="2000" dirty="0" err="1"/>
              <a:t>lời</a:t>
            </a:r>
            <a:r>
              <a:rPr lang="en-US" sz="2000" dirty="0"/>
              <a:t> </a:t>
            </a:r>
            <a:r>
              <a:rPr lang="en-US" sz="2000" dirty="0" err="1"/>
              <a:t>nói</a:t>
            </a:r>
            <a:r>
              <a:rPr lang="en-US" sz="2000" dirty="0"/>
              <a:t> </a:t>
            </a:r>
            <a:r>
              <a:rPr lang="en-US" sz="2000" dirty="0" err="1"/>
              <a:t>trực</a:t>
            </a:r>
            <a:r>
              <a:rPr lang="en-US" sz="2000" dirty="0"/>
              <a:t> </a:t>
            </a:r>
            <a:r>
              <a:rPr lang="en-US" sz="2000" dirty="0" err="1"/>
              <a:t>tiếp</a:t>
            </a:r>
            <a:r>
              <a:rPr lang="en-US" sz="2000" dirty="0"/>
              <a:t> .à  </a:t>
            </a:r>
            <a:r>
              <a:rPr lang="en-US" sz="2000" dirty="0" err="1"/>
              <a:t>vì</a:t>
            </a:r>
            <a:r>
              <a:rPr lang="en-US" sz="2000" dirty="0"/>
              <a:t> </a:t>
            </a:r>
            <a:r>
              <a:rPr lang="en-US" sz="2000" dirty="0" err="1"/>
              <a:t>nó</a:t>
            </a:r>
            <a:r>
              <a:rPr lang="en-US" sz="2000" dirty="0"/>
              <a:t> </a:t>
            </a:r>
            <a:r>
              <a:rPr lang="en-US" sz="2000" dirty="0" err="1"/>
              <a:t>được</a:t>
            </a:r>
            <a:r>
              <a:rPr lang="en-US" sz="2000" dirty="0"/>
              <a:t> </a:t>
            </a:r>
            <a:r>
              <a:rPr lang="en-US" sz="2000" dirty="0" err="1"/>
              <a:t>ghi</a:t>
            </a:r>
            <a:r>
              <a:rPr lang="en-US" sz="2000" dirty="0"/>
              <a:t> </a:t>
            </a:r>
            <a:r>
              <a:rPr lang="en-US" sz="2000" dirty="0" err="1"/>
              <a:t>trong</a:t>
            </a:r>
            <a:r>
              <a:rPr lang="en-US" sz="2000" dirty="0"/>
              <a:t> </a:t>
            </a:r>
            <a:r>
              <a:rPr lang="en-US" sz="2000" dirty="0" err="1"/>
              <a:t>daawsu</a:t>
            </a:r>
            <a:r>
              <a:rPr lang="en-US" sz="2000" dirty="0"/>
              <a:t> </a:t>
            </a:r>
            <a:r>
              <a:rPr lang="en-US" sz="2000" dirty="0" err="1"/>
              <a:t>ngoặc</a:t>
            </a:r>
            <a:r>
              <a:rPr lang="en-US" sz="2000" dirty="0"/>
              <a:t> </a:t>
            </a:r>
            <a:r>
              <a:rPr lang="en-US" sz="2000" dirty="0" err="1"/>
              <a:t>kép.phối</a:t>
            </a:r>
            <a:r>
              <a:rPr lang="en-US" sz="2000" dirty="0"/>
              <a:t> </a:t>
            </a:r>
            <a:r>
              <a:rPr lang="en-US" sz="2000" dirty="0" err="1"/>
              <a:t>hợp</a:t>
            </a:r>
            <a:r>
              <a:rPr lang="en-US" sz="2000" dirty="0"/>
              <a:t> </a:t>
            </a:r>
            <a:r>
              <a:rPr lang="en-US" sz="2000" dirty="0" err="1"/>
              <a:t>với</a:t>
            </a:r>
            <a:r>
              <a:rPr lang="en-US" sz="2000" dirty="0"/>
              <a:t> </a:t>
            </a:r>
            <a:r>
              <a:rPr lang="en-US" sz="2000" dirty="0" err="1"/>
              <a:t>dấu</a:t>
            </a:r>
            <a:r>
              <a:rPr lang="en-US" sz="2000" dirty="0"/>
              <a:t> ;  </a:t>
            </a:r>
            <a:r>
              <a:rPr lang="en-US" sz="2000" dirty="0" err="1"/>
              <a:t>Vậy</a:t>
            </a:r>
            <a:r>
              <a:rPr lang="en-US" sz="2000" dirty="0"/>
              <a:t> </a:t>
            </a:r>
            <a:r>
              <a:rPr lang="en-US" sz="2000" dirty="0" err="1"/>
              <a:t>khi</a:t>
            </a:r>
            <a:r>
              <a:rPr lang="en-US" sz="2000" dirty="0"/>
              <a:t> </a:t>
            </a:r>
            <a:r>
              <a:rPr lang="en-US" sz="2000" dirty="0" err="1"/>
              <a:t>dẫn</a:t>
            </a:r>
            <a:r>
              <a:rPr lang="en-US" sz="2000" dirty="0"/>
              <a:t> </a:t>
            </a:r>
            <a:r>
              <a:rPr lang="en-US" sz="2000" dirty="0" err="1"/>
              <a:t>lời</a:t>
            </a:r>
            <a:r>
              <a:rPr lang="en-US" sz="2000" dirty="0"/>
              <a:t> </a:t>
            </a:r>
            <a:r>
              <a:rPr lang="en-US" sz="2000" dirty="0" err="1"/>
              <a:t>nói</a:t>
            </a:r>
            <a:r>
              <a:rPr lang="en-US" sz="2000" dirty="0"/>
              <a:t> </a:t>
            </a:r>
            <a:r>
              <a:rPr lang="en-US" sz="2000" dirty="0" err="1"/>
              <a:t>trực</a:t>
            </a:r>
            <a:r>
              <a:rPr lang="en-US" sz="2000" dirty="0"/>
              <a:t> </a:t>
            </a:r>
            <a:r>
              <a:rPr lang="en-US" sz="2000" dirty="0" err="1"/>
              <a:t>tiếp</a:t>
            </a:r>
            <a:r>
              <a:rPr lang="en-US" sz="2000" dirty="0"/>
              <a:t> </a:t>
            </a:r>
            <a:r>
              <a:rPr lang="en-US" sz="2000" dirty="0" err="1"/>
              <a:t>của</a:t>
            </a:r>
            <a:r>
              <a:rPr lang="en-US" sz="2000" dirty="0"/>
              <a:t> </a:t>
            </a:r>
            <a:r>
              <a:rPr lang="en-US" sz="2000" dirty="0" err="1"/>
              <a:t>nv</a:t>
            </a:r>
            <a:r>
              <a:rPr lang="en-US" sz="2000" dirty="0"/>
              <a:t> ta </a:t>
            </a:r>
            <a:r>
              <a:rPr lang="en-US" sz="2000" dirty="0" err="1"/>
              <a:t>phải</a:t>
            </a:r>
            <a:r>
              <a:rPr lang="en-US" sz="2000" dirty="0"/>
              <a:t> </a:t>
            </a:r>
            <a:r>
              <a:rPr lang="en-US" sz="2000" dirty="0" err="1"/>
              <a:t>dùng</a:t>
            </a:r>
            <a:r>
              <a:rPr lang="en-US" sz="2000" dirty="0"/>
              <a:t> </a:t>
            </a:r>
            <a:r>
              <a:rPr lang="en-US" sz="2000" dirty="0" err="1"/>
              <a:t>dấu</a:t>
            </a:r>
            <a:r>
              <a:rPr lang="en-US" sz="2000" dirty="0"/>
              <a:t> &lt;&lt; , </a:t>
            </a:r>
            <a:r>
              <a:rPr lang="en-US" sz="2000" dirty="0" err="1"/>
              <a:t>Nếu</a:t>
            </a:r>
            <a:r>
              <a:rPr lang="en-US" sz="2000" dirty="0"/>
              <a:t> </a:t>
            </a:r>
            <a:r>
              <a:rPr lang="en-US" sz="2000" dirty="0" err="1"/>
              <a:t>lời</a:t>
            </a:r>
            <a:r>
              <a:rPr lang="en-US" sz="2000" dirty="0"/>
              <a:t> </a:t>
            </a:r>
            <a:r>
              <a:rPr lang="en-US" sz="2000" dirty="0" err="1"/>
              <a:t>nói</a:t>
            </a:r>
            <a:r>
              <a:rPr lang="en-US" sz="2000" dirty="0"/>
              <a:t> </a:t>
            </a:r>
            <a:r>
              <a:rPr lang="en-US" sz="2000" dirty="0" err="1"/>
              <a:t>là</a:t>
            </a:r>
            <a:r>
              <a:rPr lang="en-US" sz="2000" dirty="0"/>
              <a:t> 1 </a:t>
            </a:r>
            <a:r>
              <a:rPr lang="en-US" sz="2000" dirty="0" err="1"/>
              <a:t>câu</a:t>
            </a:r>
            <a:r>
              <a:rPr lang="en-US" sz="2000" dirty="0"/>
              <a:t> hay 1 đ v </a:t>
            </a:r>
            <a:r>
              <a:rPr lang="en-US" sz="2000" dirty="0" err="1"/>
              <a:t>thì</a:t>
            </a:r>
            <a:r>
              <a:rPr lang="en-US" sz="2000" dirty="0"/>
              <a:t> </a:t>
            </a:r>
            <a:r>
              <a:rPr lang="en-US" sz="2000" dirty="0" err="1"/>
              <a:t>dasu</a:t>
            </a:r>
            <a:r>
              <a:rPr lang="en-US" sz="2000" dirty="0"/>
              <a:t> &lt;&lt; </a:t>
            </a:r>
            <a:r>
              <a:rPr lang="en-US" sz="2000" dirty="0" err="1"/>
              <a:t>phả</a:t>
            </a:r>
            <a:r>
              <a:rPr lang="en-US" sz="2000" dirty="0"/>
              <a:t> </a:t>
            </a:r>
            <a:r>
              <a:rPr lang="en-US" sz="2000" dirty="0" err="1"/>
              <a:t>dùng</a:t>
            </a:r>
            <a:r>
              <a:rPr lang="en-US" sz="2000" dirty="0"/>
              <a:t> </a:t>
            </a:r>
            <a:r>
              <a:rPr lang="en-US" sz="2000" dirty="0" err="1"/>
              <a:t>phối</a:t>
            </a:r>
            <a:r>
              <a:rPr lang="en-US" sz="2000" dirty="0"/>
              <a:t> </a:t>
            </a:r>
            <a:r>
              <a:rPr lang="en-US" sz="2000" dirty="0" err="1"/>
              <a:t>hợp</a:t>
            </a:r>
            <a:r>
              <a:rPr lang="en-US" sz="2000" dirty="0"/>
              <a:t> </a:t>
            </a:r>
            <a:r>
              <a:rPr lang="en-US" sz="2000" dirty="0" err="1"/>
              <a:t>với</a:t>
            </a:r>
            <a:r>
              <a:rPr lang="en-US" sz="2000" dirty="0"/>
              <a:t> </a:t>
            </a:r>
            <a:r>
              <a:rPr lang="en-US" sz="2000" dirty="0" err="1"/>
              <a:t>dấ</a:t>
            </a:r>
            <a:r>
              <a:rPr lang="en-US" sz="2000" dirty="0"/>
              <a:t> : </a:t>
            </a:r>
            <a:r>
              <a:rPr lang="en-US" sz="2000" dirty="0" err="1"/>
              <a:t>các</a:t>
            </a:r>
            <a:r>
              <a:rPr lang="en-US" sz="2000" dirty="0"/>
              <a:t> </a:t>
            </a:r>
            <a:r>
              <a:rPr lang="en-US" sz="2000" dirty="0" err="1"/>
              <a:t>em</a:t>
            </a:r>
            <a:r>
              <a:rPr lang="en-US" sz="2000" dirty="0"/>
              <a:t> </a:t>
            </a:r>
            <a:r>
              <a:rPr lang="en-US" sz="2000" dirty="0" err="1"/>
              <a:t>nhé.Cascloiwf</a:t>
            </a:r>
            <a:r>
              <a:rPr lang="en-US" sz="2000" dirty="0"/>
              <a:t> </a:t>
            </a:r>
            <a:r>
              <a:rPr lang="en-US" sz="2000" dirty="0" err="1"/>
              <a:t>nói</a:t>
            </a:r>
            <a:r>
              <a:rPr lang="en-US" sz="2000" dirty="0"/>
              <a:t> ở </a:t>
            </a:r>
            <a:r>
              <a:rPr lang="en-US" sz="2000" dirty="0" err="1"/>
              <a:t>bài</a:t>
            </a:r>
            <a:r>
              <a:rPr lang="en-US" sz="2000" dirty="0"/>
              <a:t> 1 </a:t>
            </a:r>
            <a:r>
              <a:rPr lang="en-US" sz="2000" dirty="0" err="1"/>
              <a:t>có</a:t>
            </a:r>
            <a:r>
              <a:rPr lang="en-US" sz="2000" dirty="0"/>
              <a:t> </a:t>
            </a:r>
            <a:r>
              <a:rPr lang="en-US" sz="2000" dirty="0" err="1"/>
              <a:t>thể</a:t>
            </a:r>
            <a:r>
              <a:rPr lang="en-US" sz="2000" dirty="0"/>
              <a:t> </a:t>
            </a:r>
            <a:r>
              <a:rPr lang="en-US" sz="2000" dirty="0" err="1"/>
              <a:t>ghi</a:t>
            </a:r>
            <a:r>
              <a:rPr lang="en-US" sz="2000" dirty="0"/>
              <a:t> </a:t>
            </a:r>
            <a:r>
              <a:rPr lang="en-US" sz="2000" dirty="0" err="1"/>
              <a:t>cách</a:t>
            </a:r>
            <a:r>
              <a:rPr lang="en-US" sz="2000" dirty="0"/>
              <a:t> </a:t>
            </a:r>
            <a:r>
              <a:rPr lang="en-US" sz="2000" dirty="0" err="1"/>
              <a:t>khác</a:t>
            </a:r>
            <a:r>
              <a:rPr lang="en-US" sz="2000" dirty="0"/>
              <a:t> </a:t>
            </a:r>
            <a:r>
              <a:rPr lang="en-US" sz="2000" dirty="0" err="1"/>
              <a:t>không</a:t>
            </a:r>
            <a:r>
              <a:rPr lang="en-US" sz="2000" dirty="0"/>
              <a:t> </a:t>
            </a:r>
            <a:r>
              <a:rPr lang="en-US" sz="2000" dirty="0" err="1"/>
              <a:t>cô</a:t>
            </a:r>
            <a:r>
              <a:rPr lang="en-US" sz="2000" dirty="0"/>
              <a:t> </a:t>
            </a:r>
            <a:r>
              <a:rPr lang="en-US" sz="2000" dirty="0" err="1"/>
              <a:t>mời</a:t>
            </a:r>
            <a:r>
              <a:rPr lang="en-US" sz="2000" dirty="0"/>
              <a:t> </a:t>
            </a:r>
            <a:r>
              <a:rPr lang="en-US" sz="2000" dirty="0" err="1"/>
              <a:t>các</a:t>
            </a:r>
            <a:r>
              <a:rPr lang="en-US" sz="2000" dirty="0"/>
              <a:t> </a:t>
            </a:r>
            <a:r>
              <a:rPr lang="en-US" sz="2000" dirty="0" err="1"/>
              <a:t>em</a:t>
            </a:r>
            <a:r>
              <a:rPr lang="en-US" sz="2000" dirty="0"/>
              <a:t> </a:t>
            </a:r>
            <a:r>
              <a:rPr lang="en-US" sz="2000" dirty="0" err="1"/>
              <a:t>cùng</a:t>
            </a:r>
            <a:r>
              <a:rPr lang="en-US" sz="2000" dirty="0"/>
              <a:t> </a:t>
            </a:r>
            <a:r>
              <a:rPr lang="en-US" sz="2000" dirty="0" err="1"/>
              <a:t>thực</a:t>
            </a:r>
            <a:r>
              <a:rPr lang="en-US" sz="2000" dirty="0"/>
              <a:t> </a:t>
            </a:r>
            <a:r>
              <a:rPr lang="en-US" sz="2000" dirty="0" err="1"/>
              <a:t>hiện</a:t>
            </a:r>
            <a:r>
              <a:rPr lang="en-US" sz="2000" dirty="0"/>
              <a:t> </a:t>
            </a:r>
            <a:r>
              <a:rPr lang="en-US" sz="2000" dirty="0" err="1"/>
              <a:t>bài</a:t>
            </a:r>
            <a:r>
              <a:rPr lang="en-US" sz="2000" dirty="0"/>
              <a:t> 2. ….</a:t>
            </a:r>
            <a:r>
              <a:rPr lang="en-US" sz="2000" dirty="0" err="1"/>
              <a:t>Bài</a:t>
            </a:r>
            <a:r>
              <a:rPr lang="en-US" sz="2000" dirty="0"/>
              <a:t> 2. </a:t>
            </a:r>
            <a:r>
              <a:rPr lang="en-US" sz="2000" dirty="0" err="1"/>
              <a:t>bài</a:t>
            </a:r>
            <a:r>
              <a:rPr lang="en-US" sz="2000" dirty="0"/>
              <a:t> 2 </a:t>
            </a:r>
            <a:r>
              <a:rPr lang="en-US" sz="2000" dirty="0" err="1"/>
              <a:t>yêu</a:t>
            </a:r>
            <a:r>
              <a:rPr lang="en-US" sz="2000" dirty="0"/>
              <a:t> </a:t>
            </a:r>
            <a:r>
              <a:rPr lang="en-US" sz="2000" dirty="0" err="1"/>
              <a:t>cầu</a:t>
            </a:r>
            <a:r>
              <a:rPr lang="en-US" sz="2000" dirty="0"/>
              <a:t> </a:t>
            </a:r>
            <a:r>
              <a:rPr lang="en-US" sz="2000" dirty="0" err="1"/>
              <a:t>các</a:t>
            </a:r>
            <a:r>
              <a:rPr lang="en-US" sz="2000" dirty="0"/>
              <a:t> </a:t>
            </a:r>
            <a:r>
              <a:rPr lang="en-US" sz="2000" dirty="0" err="1"/>
              <a:t>em</a:t>
            </a:r>
            <a:r>
              <a:rPr lang="en-US" sz="2000" dirty="0"/>
              <a:t> </a:t>
            </a:r>
            <a:r>
              <a:rPr lang="en-US" sz="2000" dirty="0" err="1"/>
              <a:t>làm</a:t>
            </a:r>
            <a:r>
              <a:rPr lang="en-US" sz="2000" dirty="0"/>
              <a:t> </a:t>
            </a:r>
            <a:r>
              <a:rPr lang="en-US" sz="2000" dirty="0" err="1"/>
              <a:t>gì</a:t>
            </a:r>
            <a:r>
              <a:rPr lang="en-US" sz="2000" dirty="0"/>
              <a:t>?  </a:t>
            </a:r>
            <a:r>
              <a:rPr lang="en-US" sz="2000" dirty="0" err="1"/>
              <a:t>Ác</a:t>
            </a:r>
            <a:r>
              <a:rPr lang="en-US" sz="2000" dirty="0"/>
              <a:t> </a:t>
            </a:r>
            <a:r>
              <a:rPr lang="en-US" sz="2000" dirty="0" err="1"/>
              <a:t>em</a:t>
            </a:r>
            <a:r>
              <a:rPr lang="en-US" sz="2000" dirty="0"/>
              <a:t> </a:t>
            </a:r>
            <a:r>
              <a:rPr lang="en-US" sz="2000" dirty="0" err="1"/>
              <a:t>hẫy</a:t>
            </a:r>
            <a:r>
              <a:rPr lang="en-US" sz="2000" dirty="0"/>
              <a:t> </a:t>
            </a:r>
            <a:r>
              <a:rPr lang="en-US" sz="2000" dirty="0" err="1"/>
              <a:t>suy</a:t>
            </a:r>
            <a:r>
              <a:rPr lang="en-US" sz="2000" dirty="0"/>
              <a:t> </a:t>
            </a:r>
            <a:r>
              <a:rPr lang="en-US" sz="2000" dirty="0" err="1"/>
              <a:t>nghĩ</a:t>
            </a:r>
            <a:r>
              <a:rPr lang="en-US" sz="2000" dirty="0"/>
              <a:t> </a:t>
            </a:r>
            <a:r>
              <a:rPr lang="en-US" sz="2000" dirty="0" err="1"/>
              <a:t>và</a:t>
            </a:r>
            <a:r>
              <a:rPr lang="en-US" sz="2000" dirty="0"/>
              <a:t> </a:t>
            </a:r>
            <a:r>
              <a:rPr lang="en-US" sz="2000" dirty="0" err="1"/>
              <a:t>trả</a:t>
            </a:r>
            <a:r>
              <a:rPr lang="en-US" sz="2000" dirty="0"/>
              <a:t> </a:t>
            </a:r>
            <a:r>
              <a:rPr lang="en-US" sz="2000" dirty="0" err="1"/>
              <a:t>lòi</a:t>
            </a:r>
            <a:r>
              <a:rPr lang="en-US" sz="2000" dirty="0"/>
              <a:t> </a:t>
            </a:r>
            <a:r>
              <a:rPr lang="en-US" sz="2000" dirty="0" err="1"/>
              <a:t>nhanh</a:t>
            </a:r>
            <a:r>
              <a:rPr lang="en-US" sz="2000" dirty="0"/>
              <a:t> </a:t>
            </a:r>
            <a:r>
              <a:rPr lang="en-US" sz="2000" dirty="0" err="1"/>
              <a:t>nhé</a:t>
            </a:r>
            <a:r>
              <a:rPr lang="en-US" sz="2000" dirty="0"/>
              <a:t>. Do </a:t>
            </a:r>
            <a:r>
              <a:rPr lang="en-US" sz="2000" dirty="0" err="1"/>
              <a:t>đó</a:t>
            </a:r>
            <a:r>
              <a:rPr lang="en-US" sz="2000" dirty="0"/>
              <a:t> </a:t>
            </a:r>
            <a:r>
              <a:rPr lang="en-US" sz="2000" dirty="0" err="1"/>
              <a:t>khi</a:t>
            </a:r>
            <a:r>
              <a:rPr lang="en-US" sz="2000" dirty="0"/>
              <a:t> </a:t>
            </a:r>
            <a:r>
              <a:rPr lang="en-US" sz="2000" dirty="0" err="1"/>
              <a:t>dẫn</a:t>
            </a:r>
            <a:r>
              <a:rPr lang="en-US" sz="2000" dirty="0"/>
              <a:t> </a:t>
            </a:r>
            <a:r>
              <a:rPr lang="en-US" sz="2000" dirty="0" err="1"/>
              <a:t>lời</a:t>
            </a:r>
            <a:r>
              <a:rPr lang="en-US" sz="2000" dirty="0"/>
              <a:t> </a:t>
            </a:r>
            <a:r>
              <a:rPr lang="en-US" sz="2000" dirty="0" err="1"/>
              <a:t>nói</a:t>
            </a:r>
            <a:r>
              <a:rPr lang="en-US" sz="2000" dirty="0"/>
              <a:t> </a:t>
            </a:r>
            <a:r>
              <a:rPr lang="en-US" sz="2000" dirty="0" err="1"/>
              <a:t>trực</a:t>
            </a:r>
            <a:r>
              <a:rPr lang="en-US" sz="2000" dirty="0"/>
              <a:t> </a:t>
            </a:r>
            <a:r>
              <a:rPr lang="en-US" sz="2000" dirty="0" err="1"/>
              <a:t>tiếp</a:t>
            </a:r>
            <a:r>
              <a:rPr lang="en-US" sz="2000" dirty="0"/>
              <a:t> </a:t>
            </a:r>
            <a:r>
              <a:rPr lang="en-US" sz="2000" dirty="0" err="1"/>
              <a:t>các</a:t>
            </a:r>
            <a:r>
              <a:rPr lang="en-US" sz="2000" dirty="0"/>
              <a:t> </a:t>
            </a:r>
            <a:r>
              <a:rPr lang="en-US" sz="2000" dirty="0" err="1"/>
              <a:t>emkhông</a:t>
            </a:r>
            <a:r>
              <a:rPr lang="en-US" sz="2000" dirty="0"/>
              <a:t> </a:t>
            </a:r>
            <a:r>
              <a:rPr lang="en-US" sz="2000" dirty="0" err="1"/>
              <a:t>được</a:t>
            </a:r>
            <a:r>
              <a:rPr lang="en-US" sz="2000" dirty="0"/>
              <a:t> </a:t>
            </a:r>
            <a:r>
              <a:rPr lang="en-US" sz="2000" dirty="0" err="1"/>
              <a:t>viêt</a:t>
            </a:r>
            <a:r>
              <a:rPr lang="en-US" sz="2000" dirty="0"/>
              <a:t> </a:t>
            </a:r>
            <a:r>
              <a:rPr lang="en-US" sz="2000" dirty="0" err="1"/>
              <a:t>một</a:t>
            </a:r>
            <a:r>
              <a:rPr lang="en-US" sz="2000" dirty="0"/>
              <a:t> </a:t>
            </a:r>
            <a:r>
              <a:rPr lang="en-US" sz="2000" dirty="0" err="1"/>
              <a:t>các</a:t>
            </a:r>
            <a:r>
              <a:rPr lang="en-US" sz="2000" dirty="0"/>
              <a:t> </a:t>
            </a:r>
            <a:r>
              <a:rPr lang="en-US" sz="2000" dirty="0" err="1"/>
              <a:t>tùy</a:t>
            </a:r>
            <a:r>
              <a:rPr lang="en-US" sz="2000" dirty="0"/>
              <a:t> </a:t>
            </a:r>
            <a:r>
              <a:rPr lang="en-US" sz="2000" dirty="0" err="1"/>
              <a:t>tiện</a:t>
            </a:r>
            <a:r>
              <a:rPr lang="en-US" sz="2000" dirty="0"/>
              <a:t> </a:t>
            </a:r>
            <a:r>
              <a:rPr lang="en-US" sz="2000" dirty="0" err="1"/>
              <a:t>mà</a:t>
            </a:r>
            <a:r>
              <a:rPr lang="en-US" sz="2000" dirty="0"/>
              <a:t> </a:t>
            </a:r>
            <a:r>
              <a:rPr lang="en-US" sz="2000" dirty="0" err="1"/>
              <a:t>phải</a:t>
            </a:r>
            <a:r>
              <a:rPr lang="en-US" sz="2000" dirty="0"/>
              <a:t> </a:t>
            </a:r>
            <a:r>
              <a:rPr lang="en-US" sz="2000" dirty="0" err="1"/>
              <a:t>xác</a:t>
            </a:r>
            <a:r>
              <a:rPr lang="en-US" sz="2000" dirty="0"/>
              <a:t> </a:t>
            </a:r>
            <a:r>
              <a:rPr lang="en-US" sz="2000" dirty="0" err="1"/>
              <a:t>định</a:t>
            </a:r>
            <a:r>
              <a:rPr lang="en-US" sz="2000" dirty="0"/>
              <a:t> </a:t>
            </a:r>
            <a:r>
              <a:rPr lang="en-US" sz="2000" dirty="0" err="1"/>
              <a:t>kĩ</a:t>
            </a:r>
            <a:r>
              <a:rPr lang="en-US" sz="2000" dirty="0"/>
              <a:t> </a:t>
            </a:r>
            <a:r>
              <a:rPr lang="en-US" sz="2000" dirty="0" err="1"/>
              <a:t>nếu</a:t>
            </a:r>
            <a:r>
              <a:rPr lang="en-US" sz="2000" dirty="0"/>
              <a:t>  </a:t>
            </a:r>
            <a:r>
              <a:rPr lang="en-US" sz="2000" dirty="0" err="1"/>
              <a:t>đó</a:t>
            </a:r>
            <a:r>
              <a:rPr lang="en-US" sz="2000" dirty="0"/>
              <a:t> </a:t>
            </a:r>
            <a:r>
              <a:rPr lang="en-US" sz="2000" dirty="0" err="1"/>
              <a:t>là</a:t>
            </a:r>
            <a:r>
              <a:rPr lang="en-US" sz="2000" dirty="0"/>
              <a:t> </a:t>
            </a:r>
            <a:r>
              <a:rPr lang="en-US" sz="2000" dirty="0" err="1"/>
              <a:t>lời</a:t>
            </a:r>
            <a:r>
              <a:rPr lang="en-US" sz="2000" dirty="0"/>
              <a:t> </a:t>
            </a:r>
            <a:r>
              <a:rPr lang="en-US" sz="2000" dirty="0" err="1"/>
              <a:t>nói</a:t>
            </a:r>
            <a:r>
              <a:rPr lang="en-US" sz="2000" dirty="0"/>
              <a:t> </a:t>
            </a:r>
            <a:r>
              <a:rPr lang="en-US" sz="2000" dirty="0" err="1"/>
              <a:t>trực</a:t>
            </a:r>
            <a:r>
              <a:rPr lang="en-US" sz="2000" dirty="0"/>
              <a:t> </a:t>
            </a:r>
            <a:r>
              <a:rPr lang="en-US" sz="2000" dirty="0" err="1"/>
              <a:t>tiếp</a:t>
            </a:r>
            <a:r>
              <a:rPr lang="en-US" sz="2000" dirty="0"/>
              <a:t> </a:t>
            </a:r>
            <a:r>
              <a:rPr lang="en-US" sz="2000" dirty="0" err="1"/>
              <a:t>của</a:t>
            </a:r>
            <a:r>
              <a:rPr lang="en-US" sz="2000" dirty="0"/>
              <a:t> 1 </a:t>
            </a:r>
            <a:r>
              <a:rPr lang="en-US" sz="2000" dirty="0" err="1"/>
              <a:t>nhân</a:t>
            </a:r>
            <a:r>
              <a:rPr lang="en-US" sz="2000" dirty="0"/>
              <a:t> </a:t>
            </a:r>
            <a:r>
              <a:rPr lang="en-US" sz="2000" dirty="0" err="1"/>
              <a:t>vật</a:t>
            </a:r>
            <a:r>
              <a:rPr lang="en-US" sz="2000" dirty="0"/>
              <a:t> </a:t>
            </a:r>
            <a:r>
              <a:rPr lang="en-US" sz="2000" dirty="0" err="1"/>
              <a:t>thì</a:t>
            </a:r>
            <a:r>
              <a:rPr lang="en-US" sz="2000" dirty="0"/>
              <a:t> ta </a:t>
            </a:r>
            <a:r>
              <a:rPr lang="en-US" sz="2000" dirty="0" err="1"/>
              <a:t>dùng</a:t>
            </a:r>
            <a:r>
              <a:rPr lang="en-US" sz="2000" dirty="0"/>
              <a:t> </a:t>
            </a:r>
            <a:r>
              <a:rPr lang="en-US" sz="2000" dirty="0" err="1"/>
              <a:t>dấu</a:t>
            </a:r>
            <a:r>
              <a:rPr lang="en-US" sz="2000" dirty="0"/>
              <a:t> &lt;&lt; </a:t>
            </a:r>
            <a:r>
              <a:rPr lang="en-US" sz="2000" dirty="0" err="1"/>
              <a:t>nhưng</a:t>
            </a:r>
            <a:r>
              <a:rPr lang="en-US" sz="2000" dirty="0"/>
              <a:t> </a:t>
            </a:r>
            <a:r>
              <a:rPr lang="en-US" sz="2000" dirty="0" err="1"/>
              <a:t>lời</a:t>
            </a:r>
            <a:r>
              <a:rPr lang="en-US" sz="2000" dirty="0"/>
              <a:t> </a:t>
            </a:r>
            <a:r>
              <a:rPr lang="en-US" sz="2000" dirty="0" err="1"/>
              <a:t>nói</a:t>
            </a:r>
            <a:r>
              <a:rPr lang="en-US" sz="2000" dirty="0"/>
              <a:t> </a:t>
            </a:r>
            <a:r>
              <a:rPr lang="en-US" sz="2000" dirty="0" err="1"/>
              <a:t>trưc</a:t>
            </a:r>
            <a:r>
              <a:rPr lang="en-US" sz="2000" dirty="0"/>
              <a:t> </a:t>
            </a:r>
            <a:r>
              <a:rPr lang="en-US" sz="2000" dirty="0" err="1"/>
              <a:t>tiếp</a:t>
            </a:r>
            <a:r>
              <a:rPr lang="en-US" sz="2000" dirty="0"/>
              <a:t> </a:t>
            </a:r>
            <a:r>
              <a:rPr lang="en-US" sz="2000" dirty="0" err="1"/>
              <a:t>là</a:t>
            </a:r>
            <a:r>
              <a:rPr lang="en-US" sz="2000" dirty="0"/>
              <a:t> </a:t>
            </a:r>
            <a:r>
              <a:rPr lang="en-US" sz="2000" dirty="0" err="1"/>
              <a:t>lời</a:t>
            </a:r>
            <a:r>
              <a:rPr lang="en-US" sz="2000" dirty="0"/>
              <a:t>  </a:t>
            </a:r>
            <a:r>
              <a:rPr lang="en-US" sz="2000" dirty="0" err="1"/>
              <a:t>đối</a:t>
            </a:r>
            <a:r>
              <a:rPr lang="en-US" sz="2000" dirty="0"/>
              <a:t> </a:t>
            </a:r>
            <a:r>
              <a:rPr lang="en-US" sz="2000" dirty="0" err="1"/>
              <a:t>thoai</a:t>
            </a:r>
            <a:r>
              <a:rPr lang="en-US" sz="2000" dirty="0"/>
              <a:t> </a:t>
            </a:r>
            <a:r>
              <a:rPr lang="en-US" sz="2000" dirty="0" err="1"/>
              <a:t>giữa</a:t>
            </a:r>
            <a:r>
              <a:rPr lang="en-US" sz="2000" dirty="0"/>
              <a:t> 2 </a:t>
            </a:r>
            <a:r>
              <a:rPr lang="en-US" sz="2000" dirty="0" err="1"/>
              <a:t>nhân</a:t>
            </a:r>
            <a:r>
              <a:rPr lang="en-US" sz="2000" dirty="0"/>
              <a:t> </a:t>
            </a:r>
            <a:r>
              <a:rPr lang="en-US" sz="2000" dirty="0" err="1"/>
              <a:t>vật</a:t>
            </a:r>
            <a:r>
              <a:rPr lang="en-US" sz="2000" dirty="0"/>
              <a:t> </a:t>
            </a:r>
            <a:r>
              <a:rPr lang="en-US" sz="2000" dirty="0" err="1"/>
              <a:t>thì</a:t>
            </a:r>
            <a:r>
              <a:rPr lang="en-US" sz="2000" dirty="0"/>
              <a:t> </a:t>
            </a:r>
            <a:r>
              <a:rPr lang="en-US" sz="2000" dirty="0" err="1"/>
              <a:t>lới</a:t>
            </a:r>
            <a:r>
              <a:rPr lang="en-US" sz="2000" dirty="0"/>
              <a:t> </a:t>
            </a:r>
            <a:r>
              <a:rPr lang="en-US" sz="2000" dirty="0" err="1"/>
              <a:t>nói</a:t>
            </a:r>
            <a:r>
              <a:rPr lang="en-US" sz="2000" dirty="0"/>
              <a:t> </a:t>
            </a:r>
            <a:r>
              <a:rPr lang="en-US" sz="2000" dirty="0" err="1"/>
              <a:t>đó</a:t>
            </a:r>
            <a:r>
              <a:rPr lang="en-US" sz="2000" dirty="0"/>
              <a:t> </a:t>
            </a:r>
            <a:r>
              <a:rPr lang="en-US" sz="2000" dirty="0" err="1"/>
              <a:t>phải</a:t>
            </a:r>
            <a:r>
              <a:rPr lang="en-US" sz="2000" dirty="0"/>
              <a:t> </a:t>
            </a:r>
            <a:r>
              <a:rPr lang="en-US" sz="2000" dirty="0" err="1"/>
              <a:t>ghi</a:t>
            </a:r>
            <a:r>
              <a:rPr lang="en-US" sz="2000" dirty="0"/>
              <a:t> </a:t>
            </a:r>
            <a:r>
              <a:rPr lang="en-US" sz="2000" dirty="0" err="1"/>
              <a:t>sau</a:t>
            </a:r>
            <a:r>
              <a:rPr lang="en-US" sz="2000" dirty="0"/>
              <a:t> </a:t>
            </a:r>
            <a:r>
              <a:rPr lang="en-US" sz="2000" dirty="0" err="1"/>
              <a:t>dấu</a:t>
            </a:r>
            <a:r>
              <a:rPr lang="en-US" sz="2000" dirty="0"/>
              <a:t> </a:t>
            </a:r>
            <a:r>
              <a:rPr lang="en-US" sz="2000" dirty="0" err="1"/>
              <a:t>gạch</a:t>
            </a:r>
            <a:r>
              <a:rPr lang="en-US" sz="2000" dirty="0"/>
              <a:t> </a:t>
            </a:r>
            <a:r>
              <a:rPr lang="en-US" sz="2000" dirty="0" err="1"/>
              <a:t>đầu</a:t>
            </a:r>
            <a:r>
              <a:rPr lang="en-US" sz="2000" dirty="0"/>
              <a:t> </a:t>
            </a:r>
            <a:r>
              <a:rPr lang="en-US" sz="2000" dirty="0" err="1"/>
              <a:t>dòng</a:t>
            </a:r>
            <a:r>
              <a:rPr lang="en-US" sz="2000" dirty="0"/>
              <a:t> </a:t>
            </a:r>
            <a:r>
              <a:rPr lang="en-US" sz="2000" dirty="0" err="1"/>
              <a:t>nhé</a:t>
            </a:r>
            <a:r>
              <a:rPr lang="en-US" sz="2000" dirty="0"/>
              <a:t>.</a:t>
            </a:r>
            <a:endParaRPr lang="vi-VN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3F5491F-00F6-4761-B01C-03589424DFCF}" type="slidenum">
              <a:rPr lang="vi-VN" smtClean="0"/>
              <a:t>14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3171523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. ….</a:t>
            </a:r>
            <a:r>
              <a:rPr lang="en-US" dirty="0" err="1"/>
              <a:t>Bài</a:t>
            </a:r>
            <a:r>
              <a:rPr lang="en-US" dirty="0"/>
              <a:t> 2. </a:t>
            </a:r>
            <a:r>
              <a:rPr lang="en-US" dirty="0" err="1"/>
              <a:t>bài</a:t>
            </a:r>
            <a:r>
              <a:rPr lang="en-US" dirty="0"/>
              <a:t> 2 </a:t>
            </a:r>
            <a:r>
              <a:rPr lang="en-US" dirty="0" err="1"/>
              <a:t>yêu</a:t>
            </a:r>
            <a:r>
              <a:rPr lang="en-US" dirty="0"/>
              <a:t> </a:t>
            </a:r>
            <a:r>
              <a:rPr lang="en-US" dirty="0" err="1"/>
              <a:t>cầu</a:t>
            </a:r>
            <a:r>
              <a:rPr lang="en-US" dirty="0"/>
              <a:t> </a:t>
            </a:r>
            <a:r>
              <a:rPr lang="en-US" dirty="0" err="1"/>
              <a:t>các</a:t>
            </a:r>
            <a:r>
              <a:rPr lang="en-US" dirty="0"/>
              <a:t> </a:t>
            </a:r>
            <a:r>
              <a:rPr lang="en-US" dirty="0" err="1"/>
              <a:t>em</a:t>
            </a:r>
            <a:r>
              <a:rPr lang="en-US" dirty="0"/>
              <a:t> </a:t>
            </a:r>
            <a:r>
              <a:rPr lang="en-US" dirty="0" err="1"/>
              <a:t>làm</a:t>
            </a:r>
            <a:r>
              <a:rPr lang="en-US" dirty="0"/>
              <a:t> </a:t>
            </a:r>
            <a:r>
              <a:rPr lang="en-US" dirty="0" err="1"/>
              <a:t>gì</a:t>
            </a:r>
            <a:r>
              <a:rPr lang="en-US" dirty="0"/>
              <a:t>?  </a:t>
            </a:r>
            <a:r>
              <a:rPr lang="en-US" dirty="0" err="1"/>
              <a:t>Ác</a:t>
            </a:r>
            <a:r>
              <a:rPr lang="en-US" dirty="0"/>
              <a:t> </a:t>
            </a:r>
            <a:r>
              <a:rPr lang="en-US" dirty="0" err="1"/>
              <a:t>em</a:t>
            </a:r>
            <a:r>
              <a:rPr lang="en-US" dirty="0"/>
              <a:t> </a:t>
            </a:r>
            <a:r>
              <a:rPr lang="en-US" dirty="0" err="1"/>
              <a:t>hẫy</a:t>
            </a:r>
            <a:r>
              <a:rPr lang="en-US" dirty="0"/>
              <a:t> </a:t>
            </a:r>
            <a:r>
              <a:rPr lang="en-US" dirty="0" err="1"/>
              <a:t>suy</a:t>
            </a:r>
            <a:r>
              <a:rPr lang="en-US" dirty="0"/>
              <a:t> </a:t>
            </a:r>
            <a:r>
              <a:rPr lang="en-US" dirty="0" err="1"/>
              <a:t>nghĩ</a:t>
            </a:r>
            <a:r>
              <a:rPr lang="en-US" dirty="0"/>
              <a:t> </a:t>
            </a:r>
            <a:r>
              <a:rPr lang="en-US" dirty="0" err="1"/>
              <a:t>và</a:t>
            </a:r>
            <a:r>
              <a:rPr lang="en-US" dirty="0"/>
              <a:t> </a:t>
            </a:r>
            <a:r>
              <a:rPr lang="en-US" dirty="0" err="1"/>
              <a:t>trả</a:t>
            </a:r>
            <a:r>
              <a:rPr lang="en-US" dirty="0"/>
              <a:t> </a:t>
            </a:r>
            <a:r>
              <a:rPr lang="en-US" dirty="0" err="1"/>
              <a:t>lòi</a:t>
            </a:r>
            <a:r>
              <a:rPr lang="en-US" dirty="0"/>
              <a:t> </a:t>
            </a:r>
            <a:r>
              <a:rPr lang="en-US" dirty="0" err="1"/>
              <a:t>nhanh</a:t>
            </a:r>
            <a:r>
              <a:rPr lang="en-US" dirty="0"/>
              <a:t> </a:t>
            </a:r>
            <a:r>
              <a:rPr lang="en-US" dirty="0" err="1"/>
              <a:t>nhé</a:t>
            </a:r>
            <a:r>
              <a:rPr lang="en-US" dirty="0"/>
              <a:t>. Do </a:t>
            </a:r>
            <a:r>
              <a:rPr lang="en-US" dirty="0" err="1"/>
              <a:t>đó</a:t>
            </a:r>
            <a:r>
              <a:rPr lang="en-US" dirty="0"/>
              <a:t> </a:t>
            </a:r>
            <a:r>
              <a:rPr lang="en-US" dirty="0" err="1"/>
              <a:t>khi</a:t>
            </a:r>
            <a:r>
              <a:rPr lang="en-US" dirty="0"/>
              <a:t> </a:t>
            </a:r>
            <a:r>
              <a:rPr lang="en-US" dirty="0" err="1"/>
              <a:t>dẫn</a:t>
            </a:r>
            <a:r>
              <a:rPr lang="en-US" dirty="0"/>
              <a:t> </a:t>
            </a:r>
            <a:r>
              <a:rPr lang="en-US" dirty="0" err="1"/>
              <a:t>lời</a:t>
            </a:r>
            <a:r>
              <a:rPr lang="en-US" dirty="0"/>
              <a:t> </a:t>
            </a:r>
            <a:r>
              <a:rPr lang="en-US" dirty="0" err="1"/>
              <a:t>nói</a:t>
            </a:r>
            <a:r>
              <a:rPr lang="en-US" dirty="0"/>
              <a:t> </a:t>
            </a:r>
            <a:r>
              <a:rPr lang="en-US" dirty="0" err="1"/>
              <a:t>trực</a:t>
            </a:r>
            <a:r>
              <a:rPr lang="en-US" dirty="0"/>
              <a:t> </a:t>
            </a:r>
            <a:r>
              <a:rPr lang="en-US" dirty="0" err="1"/>
              <a:t>tiếp</a:t>
            </a:r>
            <a:r>
              <a:rPr lang="en-US" dirty="0"/>
              <a:t> </a:t>
            </a:r>
            <a:r>
              <a:rPr lang="en-US" dirty="0" err="1"/>
              <a:t>các</a:t>
            </a:r>
            <a:r>
              <a:rPr lang="en-US" dirty="0"/>
              <a:t> </a:t>
            </a:r>
            <a:r>
              <a:rPr lang="en-US" dirty="0" err="1"/>
              <a:t>emkhông</a:t>
            </a:r>
            <a:r>
              <a:rPr lang="en-US" dirty="0"/>
              <a:t> </a:t>
            </a:r>
            <a:r>
              <a:rPr lang="en-US" dirty="0" err="1"/>
              <a:t>được</a:t>
            </a:r>
            <a:r>
              <a:rPr lang="en-US" dirty="0"/>
              <a:t> </a:t>
            </a:r>
            <a:r>
              <a:rPr lang="en-US" dirty="0" err="1"/>
              <a:t>viêt</a:t>
            </a:r>
            <a:r>
              <a:rPr lang="en-US" dirty="0"/>
              <a:t> </a:t>
            </a:r>
            <a:r>
              <a:rPr lang="en-US" dirty="0" err="1"/>
              <a:t>một</a:t>
            </a:r>
            <a:r>
              <a:rPr lang="en-US" dirty="0"/>
              <a:t> </a:t>
            </a:r>
            <a:r>
              <a:rPr lang="en-US" dirty="0" err="1"/>
              <a:t>các</a:t>
            </a:r>
            <a:r>
              <a:rPr lang="en-US" dirty="0"/>
              <a:t> </a:t>
            </a:r>
            <a:r>
              <a:rPr lang="en-US" dirty="0" err="1"/>
              <a:t>tùy</a:t>
            </a:r>
            <a:r>
              <a:rPr lang="en-US" dirty="0"/>
              <a:t> </a:t>
            </a:r>
            <a:r>
              <a:rPr lang="en-US" dirty="0" err="1"/>
              <a:t>tiện</a:t>
            </a:r>
            <a:r>
              <a:rPr lang="en-US" dirty="0"/>
              <a:t> </a:t>
            </a:r>
            <a:r>
              <a:rPr lang="en-US" dirty="0" err="1"/>
              <a:t>mà</a:t>
            </a:r>
            <a:r>
              <a:rPr lang="en-US" dirty="0"/>
              <a:t> </a:t>
            </a:r>
            <a:r>
              <a:rPr lang="en-US" dirty="0" err="1"/>
              <a:t>phải</a:t>
            </a:r>
            <a:r>
              <a:rPr lang="en-US" dirty="0"/>
              <a:t> </a:t>
            </a:r>
            <a:r>
              <a:rPr lang="en-US" dirty="0" err="1"/>
              <a:t>xác</a:t>
            </a:r>
            <a:r>
              <a:rPr lang="en-US" dirty="0"/>
              <a:t> </a:t>
            </a:r>
            <a:r>
              <a:rPr lang="en-US" dirty="0" err="1"/>
              <a:t>định</a:t>
            </a:r>
            <a:r>
              <a:rPr lang="en-US" dirty="0"/>
              <a:t> </a:t>
            </a:r>
            <a:r>
              <a:rPr lang="en-US" dirty="0" err="1"/>
              <a:t>kĩ</a:t>
            </a:r>
            <a:r>
              <a:rPr lang="en-US" dirty="0"/>
              <a:t> </a:t>
            </a:r>
            <a:r>
              <a:rPr lang="en-US" dirty="0" err="1"/>
              <a:t>nếu</a:t>
            </a:r>
            <a:r>
              <a:rPr lang="en-US" dirty="0"/>
              <a:t>  </a:t>
            </a:r>
            <a:r>
              <a:rPr lang="en-US" dirty="0" err="1"/>
              <a:t>đó</a:t>
            </a:r>
            <a:r>
              <a:rPr lang="en-US" dirty="0"/>
              <a:t> </a:t>
            </a:r>
            <a:r>
              <a:rPr lang="en-US" dirty="0" err="1"/>
              <a:t>là</a:t>
            </a:r>
            <a:r>
              <a:rPr lang="en-US" dirty="0"/>
              <a:t> </a:t>
            </a:r>
            <a:r>
              <a:rPr lang="en-US" dirty="0" err="1"/>
              <a:t>lời</a:t>
            </a:r>
            <a:r>
              <a:rPr lang="en-US" dirty="0"/>
              <a:t> </a:t>
            </a:r>
            <a:r>
              <a:rPr lang="en-US" dirty="0" err="1"/>
              <a:t>nói</a:t>
            </a:r>
            <a:r>
              <a:rPr lang="en-US" dirty="0"/>
              <a:t> </a:t>
            </a:r>
            <a:r>
              <a:rPr lang="en-US" dirty="0" err="1"/>
              <a:t>trực</a:t>
            </a:r>
            <a:r>
              <a:rPr lang="en-US" dirty="0"/>
              <a:t> </a:t>
            </a:r>
            <a:r>
              <a:rPr lang="en-US" dirty="0" err="1"/>
              <a:t>tiếp</a:t>
            </a:r>
            <a:r>
              <a:rPr lang="en-US" dirty="0"/>
              <a:t> </a:t>
            </a:r>
            <a:r>
              <a:rPr lang="en-US" dirty="0" err="1"/>
              <a:t>của</a:t>
            </a:r>
            <a:r>
              <a:rPr lang="en-US" dirty="0"/>
              <a:t> 1 </a:t>
            </a:r>
            <a:r>
              <a:rPr lang="en-US" dirty="0" err="1"/>
              <a:t>nhân</a:t>
            </a:r>
            <a:r>
              <a:rPr lang="en-US" dirty="0"/>
              <a:t> </a:t>
            </a:r>
            <a:r>
              <a:rPr lang="en-US" dirty="0" err="1"/>
              <a:t>vật</a:t>
            </a:r>
            <a:r>
              <a:rPr lang="en-US" dirty="0"/>
              <a:t> </a:t>
            </a:r>
            <a:r>
              <a:rPr lang="en-US" dirty="0" err="1"/>
              <a:t>thì</a:t>
            </a:r>
            <a:r>
              <a:rPr lang="en-US" dirty="0"/>
              <a:t> ta </a:t>
            </a:r>
            <a:r>
              <a:rPr lang="en-US" dirty="0" err="1"/>
              <a:t>dùng</a:t>
            </a:r>
            <a:r>
              <a:rPr lang="en-US" dirty="0"/>
              <a:t> </a:t>
            </a:r>
            <a:r>
              <a:rPr lang="en-US" dirty="0" err="1"/>
              <a:t>dấu</a:t>
            </a:r>
            <a:r>
              <a:rPr lang="en-US" dirty="0"/>
              <a:t> &lt;&lt; </a:t>
            </a:r>
            <a:r>
              <a:rPr lang="en-US" dirty="0" err="1"/>
              <a:t>nhưng</a:t>
            </a:r>
            <a:r>
              <a:rPr lang="en-US" dirty="0"/>
              <a:t> </a:t>
            </a:r>
            <a:r>
              <a:rPr lang="en-US" dirty="0" err="1"/>
              <a:t>lời</a:t>
            </a:r>
            <a:r>
              <a:rPr lang="en-US" dirty="0"/>
              <a:t> </a:t>
            </a:r>
            <a:r>
              <a:rPr lang="en-US" dirty="0" err="1"/>
              <a:t>nói</a:t>
            </a:r>
            <a:r>
              <a:rPr lang="en-US" dirty="0"/>
              <a:t> </a:t>
            </a:r>
            <a:r>
              <a:rPr lang="en-US" dirty="0" err="1"/>
              <a:t>trưc</a:t>
            </a:r>
            <a:r>
              <a:rPr lang="en-US" dirty="0"/>
              <a:t> </a:t>
            </a:r>
            <a:r>
              <a:rPr lang="en-US" dirty="0" err="1"/>
              <a:t>tiếp</a:t>
            </a:r>
            <a:r>
              <a:rPr lang="en-US" dirty="0"/>
              <a:t> </a:t>
            </a:r>
            <a:r>
              <a:rPr lang="en-US" dirty="0" err="1"/>
              <a:t>là</a:t>
            </a:r>
            <a:r>
              <a:rPr lang="en-US" dirty="0"/>
              <a:t> </a:t>
            </a:r>
            <a:r>
              <a:rPr lang="en-US" dirty="0" err="1"/>
              <a:t>lời</a:t>
            </a:r>
            <a:r>
              <a:rPr lang="en-US" dirty="0"/>
              <a:t>  </a:t>
            </a:r>
            <a:r>
              <a:rPr lang="en-US" dirty="0" err="1"/>
              <a:t>đối</a:t>
            </a:r>
            <a:r>
              <a:rPr lang="en-US" dirty="0"/>
              <a:t> </a:t>
            </a:r>
            <a:r>
              <a:rPr lang="en-US" dirty="0" err="1"/>
              <a:t>thoai</a:t>
            </a:r>
            <a:r>
              <a:rPr lang="en-US" dirty="0"/>
              <a:t> </a:t>
            </a:r>
            <a:r>
              <a:rPr lang="en-US" dirty="0" err="1"/>
              <a:t>giữa</a:t>
            </a:r>
            <a:r>
              <a:rPr lang="en-US" dirty="0"/>
              <a:t> 2 </a:t>
            </a:r>
            <a:r>
              <a:rPr lang="en-US" dirty="0" err="1"/>
              <a:t>nhân</a:t>
            </a:r>
            <a:r>
              <a:rPr lang="en-US" dirty="0"/>
              <a:t> </a:t>
            </a:r>
            <a:r>
              <a:rPr lang="en-US" dirty="0" err="1"/>
              <a:t>vật</a:t>
            </a:r>
            <a:r>
              <a:rPr lang="en-US" dirty="0"/>
              <a:t> </a:t>
            </a:r>
            <a:r>
              <a:rPr lang="en-US" dirty="0" err="1"/>
              <a:t>thì</a:t>
            </a:r>
            <a:r>
              <a:rPr lang="en-US" dirty="0"/>
              <a:t> </a:t>
            </a:r>
            <a:r>
              <a:rPr lang="en-US" dirty="0" err="1"/>
              <a:t>lới</a:t>
            </a:r>
            <a:r>
              <a:rPr lang="en-US" dirty="0"/>
              <a:t> </a:t>
            </a:r>
            <a:r>
              <a:rPr lang="en-US" dirty="0" err="1"/>
              <a:t>nói</a:t>
            </a:r>
            <a:r>
              <a:rPr lang="en-US" dirty="0"/>
              <a:t> </a:t>
            </a:r>
            <a:r>
              <a:rPr lang="en-US" dirty="0" err="1"/>
              <a:t>đó</a:t>
            </a:r>
            <a:r>
              <a:rPr lang="en-US" dirty="0"/>
              <a:t> </a:t>
            </a:r>
            <a:r>
              <a:rPr lang="en-US" dirty="0" err="1"/>
              <a:t>phải</a:t>
            </a:r>
            <a:r>
              <a:rPr lang="en-US" dirty="0"/>
              <a:t> </a:t>
            </a:r>
            <a:r>
              <a:rPr lang="en-US" dirty="0" err="1"/>
              <a:t>ghi</a:t>
            </a:r>
            <a:r>
              <a:rPr lang="en-US" dirty="0"/>
              <a:t> </a:t>
            </a:r>
            <a:r>
              <a:rPr lang="en-US" dirty="0" err="1"/>
              <a:t>sau</a:t>
            </a:r>
            <a:r>
              <a:rPr lang="en-US" dirty="0"/>
              <a:t> </a:t>
            </a:r>
            <a:r>
              <a:rPr lang="en-US" dirty="0" err="1"/>
              <a:t>dấu</a:t>
            </a:r>
            <a:r>
              <a:rPr lang="en-US" dirty="0"/>
              <a:t> </a:t>
            </a:r>
            <a:r>
              <a:rPr lang="en-US" dirty="0" err="1"/>
              <a:t>gạch</a:t>
            </a:r>
            <a:r>
              <a:rPr lang="en-US" dirty="0"/>
              <a:t> </a:t>
            </a:r>
            <a:r>
              <a:rPr lang="en-US" dirty="0" err="1"/>
              <a:t>đầu</a:t>
            </a:r>
            <a:r>
              <a:rPr lang="en-US" dirty="0"/>
              <a:t> </a:t>
            </a:r>
            <a:r>
              <a:rPr lang="en-US" dirty="0" err="1"/>
              <a:t>dòng</a:t>
            </a:r>
            <a:r>
              <a:rPr lang="en-US" dirty="0"/>
              <a:t> </a:t>
            </a:r>
            <a:r>
              <a:rPr lang="en-US" dirty="0" err="1"/>
              <a:t>nhé</a:t>
            </a:r>
            <a:r>
              <a:rPr lang="en-US" dirty="0"/>
              <a:t>.</a:t>
            </a:r>
            <a:endParaRPr lang="vi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3F5491F-00F6-4761-B01C-03589424DFCF}" type="slidenum">
              <a:rPr lang="vi-VN" smtClean="0"/>
              <a:t>15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65801876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Kkhi</a:t>
            </a:r>
            <a:r>
              <a:rPr lang="en-US" dirty="0"/>
              <a:t> </a:t>
            </a:r>
            <a:r>
              <a:rPr lang="en-US" dirty="0" err="1"/>
              <a:t>viết</a:t>
            </a:r>
            <a:r>
              <a:rPr lang="en-US" dirty="0"/>
              <a:t> </a:t>
            </a:r>
            <a:r>
              <a:rPr lang="en-US" dirty="0" err="1"/>
              <a:t>dấu</a:t>
            </a:r>
            <a:r>
              <a:rPr lang="en-US" dirty="0"/>
              <a:t> </a:t>
            </a:r>
            <a:r>
              <a:rPr lang="en-US" dirty="0" err="1"/>
              <a:t>ngoặc</a:t>
            </a:r>
            <a:r>
              <a:rPr lang="en-US" dirty="0"/>
              <a:t> </a:t>
            </a:r>
            <a:r>
              <a:rPr lang="en-US" dirty="0" err="1"/>
              <a:t>kép</a:t>
            </a:r>
            <a:r>
              <a:rPr lang="en-US" dirty="0"/>
              <a:t> </a:t>
            </a:r>
            <a:r>
              <a:rPr lang="en-US" dirty="0" err="1"/>
              <a:t>cần</a:t>
            </a:r>
            <a:r>
              <a:rPr lang="en-US" dirty="0"/>
              <a:t> </a:t>
            </a:r>
            <a:r>
              <a:rPr lang="en-US" dirty="0" err="1"/>
              <a:t>được</a:t>
            </a:r>
            <a:r>
              <a:rPr lang="en-US" dirty="0"/>
              <a:t> </a:t>
            </a:r>
            <a:r>
              <a:rPr lang="en-US" dirty="0" err="1"/>
              <a:t>đạt</a:t>
            </a:r>
            <a:r>
              <a:rPr lang="en-US" dirty="0"/>
              <a:t> </a:t>
            </a:r>
            <a:r>
              <a:rPr lang="en-US" dirty="0" err="1"/>
              <a:t>trước</a:t>
            </a:r>
            <a:r>
              <a:rPr lang="en-US" dirty="0"/>
              <a:t> </a:t>
            </a:r>
            <a:r>
              <a:rPr lang="en-US" dirty="0" err="1"/>
              <a:t>và</a:t>
            </a:r>
            <a:r>
              <a:rPr lang="en-US" dirty="0"/>
              <a:t> </a:t>
            </a:r>
            <a:r>
              <a:rPr lang="en-US" dirty="0" err="1"/>
              <a:t>sau</a:t>
            </a:r>
            <a:r>
              <a:rPr lang="en-US" dirty="0"/>
              <a:t> </a:t>
            </a:r>
            <a:r>
              <a:rPr lang="en-US" dirty="0" err="1"/>
              <a:t>những</a:t>
            </a:r>
            <a:r>
              <a:rPr lang="en-US" dirty="0"/>
              <a:t> </a:t>
            </a:r>
            <a:r>
              <a:rPr lang="en-US" dirty="0" err="1"/>
              <a:t>từ</a:t>
            </a:r>
            <a:r>
              <a:rPr lang="en-US" dirty="0"/>
              <a:t> </a:t>
            </a:r>
            <a:r>
              <a:rPr lang="en-US" dirty="0" err="1"/>
              <a:t>nào</a:t>
            </a:r>
            <a:r>
              <a:rPr lang="en-US" dirty="0"/>
              <a:t>. </a:t>
            </a:r>
            <a:r>
              <a:rPr lang="en-US" dirty="0" err="1"/>
              <a:t>Cô</a:t>
            </a:r>
            <a:r>
              <a:rPr lang="en-US" dirty="0"/>
              <a:t> </a:t>
            </a:r>
            <a:r>
              <a:rPr lang="en-US" dirty="0" err="1"/>
              <a:t>mời</a:t>
            </a:r>
            <a:r>
              <a:rPr lang="en-US" dirty="0"/>
              <a:t> </a:t>
            </a:r>
            <a:r>
              <a:rPr lang="en-US" dirty="0" err="1"/>
              <a:t>các</a:t>
            </a:r>
            <a:r>
              <a:rPr lang="en-US" dirty="0"/>
              <a:t> </a:t>
            </a:r>
            <a:r>
              <a:rPr lang="en-US" dirty="0" err="1"/>
              <a:t>em</a:t>
            </a:r>
            <a:r>
              <a:rPr lang="en-US" dirty="0"/>
              <a:t> </a:t>
            </a:r>
            <a:r>
              <a:rPr lang="en-US" dirty="0" err="1"/>
              <a:t>thực</a:t>
            </a:r>
            <a:r>
              <a:rPr lang="en-US" dirty="0"/>
              <a:t> </a:t>
            </a:r>
            <a:r>
              <a:rPr lang="en-US" dirty="0" err="1"/>
              <a:t>hiện</a:t>
            </a:r>
            <a:r>
              <a:rPr lang="en-US" dirty="0"/>
              <a:t> </a:t>
            </a:r>
            <a:r>
              <a:rPr lang="en-US" dirty="0" err="1"/>
              <a:t>tiếp</a:t>
            </a:r>
            <a:r>
              <a:rPr lang="en-US" dirty="0"/>
              <a:t> </a:t>
            </a:r>
            <a:r>
              <a:rPr lang="en-US" dirty="0" err="1"/>
              <a:t>bài</a:t>
            </a:r>
            <a:r>
              <a:rPr lang="en-US" dirty="0"/>
              <a:t> 3. </a:t>
            </a:r>
            <a:r>
              <a:rPr lang="en-US" dirty="0" err="1"/>
              <a:t>Em</a:t>
            </a:r>
            <a:r>
              <a:rPr lang="en-US" dirty="0"/>
              <a:t> </a:t>
            </a:r>
            <a:r>
              <a:rPr lang="en-US" dirty="0" err="1"/>
              <a:t>đặt</a:t>
            </a:r>
            <a:r>
              <a:rPr lang="en-US" dirty="0"/>
              <a:t> </a:t>
            </a:r>
            <a:r>
              <a:rPr lang="en-US" dirty="0" err="1"/>
              <a:t>dấu</a:t>
            </a:r>
            <a:r>
              <a:rPr lang="en-US" dirty="0"/>
              <a:t> </a:t>
            </a:r>
            <a:r>
              <a:rPr lang="en-US" dirty="0" err="1"/>
              <a:t>ngoặc</a:t>
            </a:r>
            <a:r>
              <a:rPr lang="en-US" dirty="0"/>
              <a:t> </a:t>
            </a:r>
            <a:r>
              <a:rPr lang="en-US" dirty="0" err="1"/>
              <a:t>kép</a:t>
            </a:r>
            <a:r>
              <a:rPr lang="en-US" dirty="0"/>
              <a:t> </a:t>
            </a:r>
            <a:r>
              <a:rPr lang="en-US" dirty="0" err="1"/>
              <a:t>vào</a:t>
            </a:r>
            <a:r>
              <a:rPr lang="en-US" dirty="0"/>
              <a:t> </a:t>
            </a:r>
            <a:r>
              <a:rPr lang="en-US" dirty="0" err="1"/>
              <a:t>chỗ</a:t>
            </a:r>
            <a:r>
              <a:rPr lang="en-US" dirty="0"/>
              <a:t> </a:t>
            </a:r>
            <a:r>
              <a:rPr lang="en-US" dirty="0" err="1"/>
              <a:t>nào</a:t>
            </a:r>
            <a:r>
              <a:rPr lang="en-US" dirty="0"/>
              <a:t> </a:t>
            </a:r>
            <a:r>
              <a:rPr lang="en-US" dirty="0" err="1"/>
              <a:t>trong</a:t>
            </a:r>
            <a:r>
              <a:rPr lang="en-US" dirty="0"/>
              <a:t> </a:t>
            </a:r>
            <a:r>
              <a:rPr lang="en-US" dirty="0" err="1"/>
              <a:t>những</a:t>
            </a:r>
            <a:r>
              <a:rPr lang="en-US" dirty="0"/>
              <a:t> </a:t>
            </a:r>
            <a:r>
              <a:rPr lang="en-US" dirty="0" err="1"/>
              <a:t>câu</a:t>
            </a:r>
            <a:r>
              <a:rPr lang="en-US" dirty="0"/>
              <a:t> </a:t>
            </a:r>
            <a:r>
              <a:rPr lang="en-US" dirty="0" err="1"/>
              <a:t>sau</a:t>
            </a:r>
            <a:endParaRPr lang="en-US" dirty="0"/>
          </a:p>
          <a:p>
            <a:r>
              <a:rPr lang="en-US" dirty="0"/>
              <a:t> . Bafi3 . </a:t>
            </a:r>
            <a:r>
              <a:rPr lang="en-US" dirty="0" err="1"/>
              <a:t>Bài</a:t>
            </a:r>
            <a:r>
              <a:rPr lang="en-US" dirty="0"/>
              <a:t> 3 </a:t>
            </a:r>
            <a:r>
              <a:rPr lang="en-US" dirty="0" err="1"/>
              <a:t>yêu</a:t>
            </a:r>
            <a:r>
              <a:rPr lang="en-US" dirty="0"/>
              <a:t> </a:t>
            </a:r>
            <a:r>
              <a:rPr lang="en-US" dirty="0" err="1"/>
              <a:t>cầu</a:t>
            </a:r>
            <a:r>
              <a:rPr lang="en-US" dirty="0"/>
              <a:t> </a:t>
            </a:r>
            <a:r>
              <a:rPr lang="en-US" dirty="0" err="1"/>
              <a:t>các</a:t>
            </a:r>
            <a:r>
              <a:rPr lang="en-US" dirty="0"/>
              <a:t> </a:t>
            </a:r>
            <a:r>
              <a:rPr lang="en-US" dirty="0" err="1"/>
              <a:t>em</a:t>
            </a:r>
            <a:r>
              <a:rPr lang="en-US" dirty="0"/>
              <a:t> </a:t>
            </a:r>
            <a:r>
              <a:rPr lang="en-US" dirty="0" err="1"/>
              <a:t>làm</a:t>
            </a:r>
            <a:r>
              <a:rPr lang="en-US" dirty="0"/>
              <a:t> </a:t>
            </a:r>
            <a:r>
              <a:rPr lang="en-US" dirty="0" err="1"/>
              <a:t>gì</a:t>
            </a:r>
            <a:r>
              <a:rPr lang="en-US" dirty="0"/>
              <a:t>. </a:t>
            </a:r>
            <a:r>
              <a:rPr lang="en-US" dirty="0" err="1"/>
              <a:t>Các</a:t>
            </a:r>
            <a:r>
              <a:rPr lang="en-US" dirty="0"/>
              <a:t> </a:t>
            </a:r>
            <a:r>
              <a:rPr lang="en-US" dirty="0" err="1"/>
              <a:t>emhaxy</a:t>
            </a:r>
            <a:r>
              <a:rPr lang="en-US" dirty="0"/>
              <a:t> </a:t>
            </a:r>
            <a:r>
              <a:rPr lang="en-US" dirty="0" err="1"/>
              <a:t>vận</a:t>
            </a:r>
            <a:r>
              <a:rPr lang="en-US" dirty="0"/>
              <a:t> </a:t>
            </a:r>
            <a:r>
              <a:rPr lang="en-US" dirty="0" err="1"/>
              <a:t>dụng</a:t>
            </a:r>
            <a:r>
              <a:rPr lang="en-US" dirty="0"/>
              <a:t> </a:t>
            </a:r>
            <a:r>
              <a:rPr lang="en-US" dirty="0" err="1"/>
              <a:t>kieessn</a:t>
            </a:r>
            <a:r>
              <a:rPr lang="en-US" dirty="0"/>
              <a:t> </a:t>
            </a:r>
            <a:r>
              <a:rPr lang="en-US" dirty="0" err="1"/>
              <a:t>thức</a:t>
            </a:r>
            <a:r>
              <a:rPr lang="en-US" dirty="0"/>
              <a:t> </a:t>
            </a:r>
            <a:r>
              <a:rPr lang="en-US" dirty="0" err="1"/>
              <a:t>mình</a:t>
            </a:r>
            <a:r>
              <a:rPr lang="en-US" dirty="0"/>
              <a:t> </a:t>
            </a:r>
            <a:r>
              <a:rPr lang="en-US" dirty="0" err="1"/>
              <a:t>vừa</a:t>
            </a:r>
            <a:r>
              <a:rPr lang="en-US" dirty="0"/>
              <a:t> </a:t>
            </a:r>
            <a:r>
              <a:rPr lang="en-US" dirty="0" err="1"/>
              <a:t>học</a:t>
            </a:r>
            <a:r>
              <a:rPr lang="en-US" dirty="0"/>
              <a:t> </a:t>
            </a:r>
            <a:r>
              <a:rPr lang="en-US" dirty="0" err="1"/>
              <a:t>và</a:t>
            </a:r>
            <a:r>
              <a:rPr lang="en-US" dirty="0"/>
              <a:t> </a:t>
            </a:r>
            <a:r>
              <a:rPr lang="en-US" dirty="0" err="1"/>
              <a:t>thực</a:t>
            </a:r>
            <a:r>
              <a:rPr lang="en-US" dirty="0"/>
              <a:t> </a:t>
            </a:r>
            <a:r>
              <a:rPr lang="en-US" dirty="0" err="1"/>
              <a:t>hiện</a:t>
            </a:r>
            <a:r>
              <a:rPr lang="en-US" dirty="0"/>
              <a:t> </a:t>
            </a:r>
            <a:r>
              <a:rPr lang="en-US" dirty="0" err="1"/>
              <a:t>nhé</a:t>
            </a:r>
            <a:r>
              <a:rPr lang="en-US" dirty="0"/>
              <a:t>. </a:t>
            </a:r>
            <a:r>
              <a:rPr lang="en-US" dirty="0" err="1"/>
              <a:t>Cô</a:t>
            </a:r>
            <a:r>
              <a:rPr lang="en-US" dirty="0"/>
              <a:t> </a:t>
            </a:r>
            <a:r>
              <a:rPr lang="en-US" dirty="0" err="1"/>
              <a:t>có</a:t>
            </a:r>
            <a:r>
              <a:rPr lang="en-US" dirty="0"/>
              <a:t> </a:t>
            </a:r>
            <a:r>
              <a:rPr lang="en-US" dirty="0" err="1"/>
              <a:t>lời</a:t>
            </a:r>
            <a:r>
              <a:rPr lang="en-US" dirty="0"/>
              <a:t> </a:t>
            </a:r>
            <a:r>
              <a:rPr lang="en-US" dirty="0" err="1"/>
              <a:t>khen</a:t>
            </a:r>
            <a:r>
              <a:rPr lang="en-US" dirty="0"/>
              <a:t> </a:t>
            </a:r>
            <a:r>
              <a:rPr lang="en-US" dirty="0" err="1"/>
              <a:t>ngợi</a:t>
            </a:r>
            <a:r>
              <a:rPr lang="en-US" dirty="0"/>
              <a:t> </a:t>
            </a:r>
            <a:r>
              <a:rPr lang="en-US" dirty="0" err="1"/>
              <a:t>các</a:t>
            </a:r>
            <a:r>
              <a:rPr lang="en-US" dirty="0"/>
              <a:t> </a:t>
            </a:r>
            <a:r>
              <a:rPr lang="en-US" dirty="0" err="1"/>
              <a:t>bạn</a:t>
            </a:r>
            <a:r>
              <a:rPr lang="en-US" dirty="0"/>
              <a:t> </a:t>
            </a:r>
            <a:r>
              <a:rPr lang="en-US" dirty="0" err="1"/>
              <a:t>nào</a:t>
            </a:r>
            <a:r>
              <a:rPr lang="en-US" dirty="0"/>
              <a:t> </a:t>
            </a:r>
            <a:r>
              <a:rPr lang="en-US" dirty="0" err="1"/>
              <a:t>có</a:t>
            </a:r>
            <a:r>
              <a:rPr lang="en-US" dirty="0"/>
              <a:t> </a:t>
            </a:r>
            <a:r>
              <a:rPr lang="en-US" dirty="0" err="1"/>
              <a:t>kết</a:t>
            </a:r>
            <a:r>
              <a:rPr lang="en-US" dirty="0"/>
              <a:t> </a:t>
            </a:r>
            <a:r>
              <a:rPr lang="en-US" dirty="0" err="1"/>
              <a:t>quả</a:t>
            </a:r>
            <a:r>
              <a:rPr lang="en-US" dirty="0"/>
              <a:t> </a:t>
            </a:r>
            <a:r>
              <a:rPr lang="en-US" dirty="0" err="1"/>
              <a:t>giống</a:t>
            </a:r>
            <a:r>
              <a:rPr lang="en-US" dirty="0"/>
              <a:t> </a:t>
            </a:r>
            <a:r>
              <a:rPr lang="en-US" dirty="0" err="1"/>
              <a:t>cô</a:t>
            </a:r>
            <a:r>
              <a:rPr lang="en-US" dirty="0"/>
              <a:t> </a:t>
            </a:r>
            <a:r>
              <a:rPr lang="en-US" dirty="0" err="1"/>
              <a:t>nhé</a:t>
            </a:r>
            <a:r>
              <a:rPr lang="en-US" dirty="0"/>
              <a:t> . </a:t>
            </a:r>
            <a:r>
              <a:rPr lang="en-US" dirty="0" err="1"/>
              <a:t>Trong</a:t>
            </a:r>
            <a:r>
              <a:rPr lang="en-US" dirty="0"/>
              <a:t> </a:t>
            </a:r>
            <a:r>
              <a:rPr lang="en-US" dirty="0" err="1"/>
              <a:t>cấu</a:t>
            </a:r>
            <a:r>
              <a:rPr lang="en-US" dirty="0"/>
              <a:t> a Ta </a:t>
            </a:r>
            <a:r>
              <a:rPr lang="en-US" dirty="0" err="1"/>
              <a:t>đặt</a:t>
            </a:r>
            <a:r>
              <a:rPr lang="en-US" dirty="0"/>
              <a:t> </a:t>
            </a:r>
            <a:r>
              <a:rPr lang="en-US" dirty="0" err="1"/>
              <a:t>dấu</a:t>
            </a:r>
            <a:r>
              <a:rPr lang="en-US" dirty="0"/>
              <a:t> </a:t>
            </a:r>
            <a:r>
              <a:rPr lang="en-US" dirty="0" err="1"/>
              <a:t>ngoặc</a:t>
            </a:r>
            <a:r>
              <a:rPr lang="en-US" dirty="0"/>
              <a:t> </a:t>
            </a:r>
            <a:r>
              <a:rPr lang="en-US" dirty="0" err="1"/>
              <a:t>kép</a:t>
            </a:r>
            <a:r>
              <a:rPr lang="en-US" dirty="0"/>
              <a:t> </a:t>
            </a:r>
            <a:r>
              <a:rPr lang="en-US" dirty="0" err="1"/>
              <a:t>truosc</a:t>
            </a:r>
            <a:r>
              <a:rPr lang="en-US" dirty="0"/>
              <a:t> </a:t>
            </a:r>
            <a:r>
              <a:rPr lang="en-US" dirty="0" err="1"/>
              <a:t>và</a:t>
            </a:r>
            <a:r>
              <a:rPr lang="en-US" dirty="0"/>
              <a:t> </a:t>
            </a:r>
            <a:r>
              <a:rPr lang="en-US" dirty="0" err="1"/>
              <a:t>sau</a:t>
            </a:r>
            <a:r>
              <a:rPr lang="en-US" dirty="0"/>
              <a:t> </a:t>
            </a:r>
            <a:r>
              <a:rPr lang="en-US" dirty="0" err="1"/>
              <a:t>từ</a:t>
            </a:r>
            <a:r>
              <a:rPr lang="en-US" dirty="0"/>
              <a:t> </a:t>
            </a:r>
            <a:r>
              <a:rPr lang="en-US" dirty="0" err="1"/>
              <a:t>vôi</a:t>
            </a:r>
            <a:r>
              <a:rPr lang="en-US" dirty="0"/>
              <a:t> </a:t>
            </a:r>
            <a:r>
              <a:rPr lang="en-US" dirty="0" err="1"/>
              <a:t>vữa</a:t>
            </a:r>
            <a:r>
              <a:rPr lang="en-US" dirty="0"/>
              <a:t> </a:t>
            </a:r>
            <a:r>
              <a:rPr lang="en-US" dirty="0" err="1"/>
              <a:t>vì</a:t>
            </a:r>
            <a:r>
              <a:rPr lang="en-US" dirty="0"/>
              <a:t>… </a:t>
            </a:r>
            <a:r>
              <a:rPr lang="en-US" dirty="0" err="1"/>
              <a:t>clik</a:t>
            </a:r>
            <a:r>
              <a:rPr lang="en-US" dirty="0"/>
              <a:t> </a:t>
            </a:r>
            <a:r>
              <a:rPr lang="en-US" dirty="0" err="1"/>
              <a:t>ví</a:t>
            </a:r>
            <a:r>
              <a:rPr lang="en-US" dirty="0"/>
              <a:t> </a:t>
            </a:r>
            <a:r>
              <a:rPr lang="en-US" dirty="0" err="1"/>
              <a:t>thế</a:t>
            </a:r>
            <a:r>
              <a:rPr lang="en-US" dirty="0"/>
              <a:t> </a:t>
            </a:r>
            <a:r>
              <a:rPr lang="en-US" dirty="0" err="1"/>
              <a:t>từ</a:t>
            </a:r>
            <a:r>
              <a:rPr lang="en-US" dirty="0"/>
              <a:t> </a:t>
            </a:r>
            <a:r>
              <a:rPr lang="en-US" dirty="0" err="1"/>
              <a:t>vvoi</a:t>
            </a:r>
            <a:r>
              <a:rPr lang="en-US" dirty="0"/>
              <a:t> </a:t>
            </a:r>
            <a:r>
              <a:rPr lang="en-US" dirty="0" err="1"/>
              <a:t>vuwatrong</a:t>
            </a:r>
            <a:r>
              <a:rPr lang="en-US" dirty="0"/>
              <a:t> </a:t>
            </a:r>
            <a:r>
              <a:rPr lang="en-US" dirty="0" err="1"/>
              <a:t>câu</a:t>
            </a:r>
            <a:r>
              <a:rPr lang="en-US" dirty="0"/>
              <a:t> </a:t>
            </a:r>
            <a:r>
              <a:rPr lang="en-US" dirty="0" err="1"/>
              <a:t>này</a:t>
            </a:r>
            <a:r>
              <a:rPr lang="en-US" dirty="0"/>
              <a:t> </a:t>
            </a:r>
            <a:r>
              <a:rPr lang="en-US" dirty="0" err="1"/>
              <a:t>là</a:t>
            </a:r>
            <a:r>
              <a:rPr lang="en-US" dirty="0"/>
              <a:t> </a:t>
            </a:r>
            <a:r>
              <a:rPr lang="en-US" dirty="0" err="1"/>
              <a:t>một</a:t>
            </a:r>
            <a:r>
              <a:rPr lang="en-US" dirty="0"/>
              <a:t> </a:t>
            </a:r>
            <a:r>
              <a:rPr lang="en-US" dirty="0" err="1"/>
              <a:t>tuwfmang</a:t>
            </a:r>
            <a:r>
              <a:rPr lang="en-US" dirty="0"/>
              <a:t> ý </a:t>
            </a:r>
            <a:r>
              <a:rPr lang="en-US" dirty="0" err="1"/>
              <a:t>nghĩ</a:t>
            </a:r>
            <a:r>
              <a:rPr lang="en-US" dirty="0"/>
              <a:t> </a:t>
            </a:r>
            <a:r>
              <a:rPr lang="en-US" dirty="0" err="1"/>
              <a:t>đặc</a:t>
            </a:r>
            <a:r>
              <a:rPr lang="en-US" dirty="0"/>
              <a:t> </a:t>
            </a:r>
            <a:r>
              <a:rPr lang="en-US" dirty="0" err="1"/>
              <a:t>biệt</a:t>
            </a:r>
            <a:r>
              <a:rPr lang="en-US" dirty="0"/>
              <a:t> </a:t>
            </a:r>
            <a:r>
              <a:rPr lang="en-US" dirty="0" err="1"/>
              <a:t>nên</a:t>
            </a:r>
            <a:r>
              <a:rPr lang="en-US" dirty="0"/>
              <a:t> </a:t>
            </a:r>
            <a:r>
              <a:rPr lang="en-US" dirty="0" err="1"/>
              <a:t>đueọec</a:t>
            </a:r>
            <a:r>
              <a:rPr lang="en-US" dirty="0"/>
              <a:t> </a:t>
            </a:r>
            <a:r>
              <a:rPr lang="en-US" dirty="0" err="1"/>
              <a:t>viết</a:t>
            </a:r>
            <a:r>
              <a:rPr lang="en-US" dirty="0"/>
              <a:t> </a:t>
            </a:r>
            <a:r>
              <a:rPr lang="en-US" dirty="0" err="1"/>
              <a:t>trong</a:t>
            </a:r>
            <a:r>
              <a:rPr lang="en-US" dirty="0"/>
              <a:t> </a:t>
            </a:r>
            <a:r>
              <a:rPr lang="en-US" dirty="0" err="1"/>
              <a:t>dấu</a:t>
            </a:r>
            <a:r>
              <a:rPr lang="en-US" dirty="0"/>
              <a:t> ,, </a:t>
            </a:r>
            <a:r>
              <a:rPr lang="en-US" dirty="0" err="1"/>
              <a:t>còn</a:t>
            </a:r>
            <a:r>
              <a:rPr lang="en-US" dirty="0"/>
              <a:t> </a:t>
            </a:r>
            <a:r>
              <a:rPr lang="en-US" dirty="0" err="1"/>
              <a:t>trong</a:t>
            </a:r>
            <a:r>
              <a:rPr lang="en-US" dirty="0"/>
              <a:t> </a:t>
            </a:r>
            <a:r>
              <a:rPr lang="en-US" dirty="0" err="1"/>
              <a:t>câu</a:t>
            </a:r>
            <a:r>
              <a:rPr lang="en-US" dirty="0"/>
              <a:t> b ta </a:t>
            </a:r>
            <a:r>
              <a:rPr lang="en-US" dirty="0" err="1"/>
              <a:t>đựt</a:t>
            </a:r>
            <a:r>
              <a:rPr lang="en-US" dirty="0"/>
              <a:t> </a:t>
            </a:r>
            <a:r>
              <a:rPr lang="en-US" dirty="0" err="1"/>
              <a:t>dấu</a:t>
            </a:r>
            <a:r>
              <a:rPr lang="en-US" dirty="0"/>
              <a:t> </a:t>
            </a:r>
            <a:r>
              <a:rPr lang="en-US" dirty="0" err="1"/>
              <a:t>ngoặc</a:t>
            </a:r>
            <a:r>
              <a:rPr lang="en-US" dirty="0"/>
              <a:t> </a:t>
            </a:r>
            <a:r>
              <a:rPr lang="en-US" dirty="0" err="1"/>
              <a:t>kép</a:t>
            </a:r>
            <a:r>
              <a:rPr lang="en-US" dirty="0"/>
              <a:t> </a:t>
            </a:r>
            <a:r>
              <a:rPr lang="en-US" dirty="0" err="1"/>
              <a:t>trước</a:t>
            </a:r>
            <a:r>
              <a:rPr lang="en-US" dirty="0"/>
              <a:t> </a:t>
            </a:r>
            <a:r>
              <a:rPr lang="en-US" dirty="0" err="1"/>
              <a:t>và</a:t>
            </a:r>
            <a:r>
              <a:rPr lang="en-US" dirty="0"/>
              <a:t> </a:t>
            </a:r>
            <a:r>
              <a:rPr lang="en-US" dirty="0" err="1"/>
              <a:t>saucasc</a:t>
            </a:r>
            <a:r>
              <a:rPr lang="en-US" dirty="0"/>
              <a:t> </a:t>
            </a:r>
            <a:r>
              <a:rPr lang="en-US" dirty="0" err="1"/>
              <a:t>tù</a:t>
            </a:r>
            <a:r>
              <a:rPr lang="en-US" dirty="0"/>
              <a:t> ……….</a:t>
            </a:r>
            <a:r>
              <a:rPr lang="en-US" dirty="0" err="1"/>
              <a:t>vậ</a:t>
            </a:r>
            <a:r>
              <a:rPr lang="en-US" dirty="0"/>
              <a:t> </a:t>
            </a:r>
            <a:r>
              <a:rPr lang="en-US" dirty="0" err="1"/>
              <a:t>tt</a:t>
            </a:r>
            <a:r>
              <a:rPr lang="en-US" dirty="0"/>
              <a:t>, </a:t>
            </a:r>
            <a:r>
              <a:rPr lang="en-US" dirty="0" err="1"/>
              <a:t>đt</a:t>
            </a:r>
            <a:r>
              <a:rPr lang="en-US" dirty="0"/>
              <a:t>, </a:t>
            </a:r>
            <a:r>
              <a:rPr lang="en-US" dirty="0" err="1"/>
              <a:t>trong</a:t>
            </a:r>
            <a:r>
              <a:rPr lang="en-US" dirty="0"/>
              <a:t> </a:t>
            </a:r>
            <a:r>
              <a:rPr lang="en-US" dirty="0" err="1"/>
              <a:t>câu</a:t>
            </a:r>
            <a:r>
              <a:rPr lang="en-US" dirty="0"/>
              <a:t> </a:t>
            </a:r>
            <a:r>
              <a:rPr lang="en-US" dirty="0" err="1"/>
              <a:t>truyệ</a:t>
            </a:r>
            <a:r>
              <a:rPr lang="en-US" dirty="0"/>
              <a:t> </a:t>
            </a:r>
            <a:r>
              <a:rPr lang="en-US" dirty="0" err="1"/>
              <a:t>này</a:t>
            </a:r>
            <a:r>
              <a:rPr lang="en-US" dirty="0"/>
              <a:t> </a:t>
            </a:r>
            <a:r>
              <a:rPr lang="en-US" dirty="0" err="1"/>
              <a:t>mâng</a:t>
            </a:r>
            <a:r>
              <a:rPr lang="en-US" dirty="0"/>
              <a:t> ý </a:t>
            </a:r>
            <a:r>
              <a:rPr lang="en-US" dirty="0" err="1"/>
              <a:t>nghĩ</a:t>
            </a:r>
            <a:r>
              <a:rPr lang="en-US" dirty="0"/>
              <a:t> </a:t>
            </a:r>
            <a:r>
              <a:rPr lang="en-US" dirty="0" err="1"/>
              <a:t>đặ</a:t>
            </a:r>
            <a:r>
              <a:rPr lang="en-US" dirty="0"/>
              <a:t> </a:t>
            </a:r>
            <a:r>
              <a:rPr lang="en-US" dirty="0" err="1"/>
              <a:t>biệt</a:t>
            </a:r>
            <a:r>
              <a:rPr lang="en-US" dirty="0"/>
              <a:t> </a:t>
            </a:r>
            <a:r>
              <a:rPr lang="en-US" dirty="0" err="1"/>
              <a:t>nên</a:t>
            </a:r>
            <a:r>
              <a:rPr lang="en-US" dirty="0"/>
              <a:t> </a:t>
            </a:r>
            <a:r>
              <a:rPr lang="en-US" dirty="0" err="1"/>
              <a:t>đụpc</a:t>
            </a:r>
            <a:r>
              <a:rPr lang="en-US" dirty="0"/>
              <a:t> </a:t>
            </a:r>
            <a:r>
              <a:rPr lang="en-US" dirty="0" err="1"/>
              <a:t>ghi</a:t>
            </a:r>
            <a:r>
              <a:rPr lang="en-US" dirty="0"/>
              <a:t> </a:t>
            </a:r>
            <a:r>
              <a:rPr lang="en-US" dirty="0" err="1"/>
              <a:t>trong</a:t>
            </a:r>
            <a:r>
              <a:rPr lang="en-US" dirty="0"/>
              <a:t> </a:t>
            </a:r>
            <a:r>
              <a:rPr lang="en-US" dirty="0" err="1"/>
              <a:t>dấu</a:t>
            </a:r>
            <a:r>
              <a:rPr lang="en-US" dirty="0"/>
              <a:t> ,,. </a:t>
            </a:r>
            <a:r>
              <a:rPr lang="en-US" dirty="0" err="1"/>
              <a:t>Các</a:t>
            </a:r>
            <a:r>
              <a:rPr lang="en-US" dirty="0"/>
              <a:t> </a:t>
            </a:r>
            <a:r>
              <a:rPr lang="en-US" dirty="0" err="1"/>
              <a:t>em</a:t>
            </a:r>
            <a:r>
              <a:rPr lang="en-US" dirty="0"/>
              <a:t> k TQ </a:t>
            </a:r>
            <a:r>
              <a:rPr lang="en-US" dirty="0" err="1"/>
              <a:t>là</a:t>
            </a:r>
            <a:r>
              <a:rPr lang="en-US" dirty="0"/>
              <a:t> </a:t>
            </a:r>
            <a:r>
              <a:rPr lang="en-US" dirty="0" err="1"/>
              <a:t>một</a:t>
            </a:r>
            <a:r>
              <a:rPr lang="en-US" dirty="0"/>
              <a:t> </a:t>
            </a:r>
            <a:r>
              <a:rPr lang="en-US" dirty="0" err="1"/>
              <a:t>vị</a:t>
            </a:r>
            <a:r>
              <a:rPr lang="en-US" dirty="0"/>
              <a:t> </a:t>
            </a:r>
            <a:r>
              <a:rPr lang="en-US" dirty="0" err="1"/>
              <a:t>quan</a:t>
            </a:r>
            <a:r>
              <a:rPr lang="en-US" dirty="0"/>
              <a:t> </a:t>
            </a:r>
            <a:r>
              <a:rPr lang="en-US" dirty="0" err="1"/>
              <a:t>tài</a:t>
            </a:r>
            <a:r>
              <a:rPr lang="en-US" dirty="0"/>
              <a:t> </a:t>
            </a:r>
            <a:r>
              <a:rPr lang="en-US" dirty="0" err="1"/>
              <a:t>gioi</a:t>
            </a:r>
            <a:r>
              <a:rPr lang="en-US" dirty="0"/>
              <a:t>, </a:t>
            </a:r>
            <a:r>
              <a:rPr lang="en-US" dirty="0" err="1"/>
              <a:t>thông</a:t>
            </a:r>
            <a:r>
              <a:rPr lang="en-US" dirty="0"/>
              <a:t> </a:t>
            </a:r>
            <a:r>
              <a:rPr lang="en-US" dirty="0" err="1"/>
              <a:t>minh</a:t>
            </a:r>
            <a:r>
              <a:rPr lang="en-US" dirty="0"/>
              <a:t>. Ong </a:t>
            </a:r>
            <a:r>
              <a:rPr lang="en-US" dirty="0" err="1"/>
              <a:t>đã</a:t>
            </a:r>
            <a:r>
              <a:rPr lang="en-US" dirty="0"/>
              <a:t> </a:t>
            </a:r>
            <a:r>
              <a:rPr lang="en-US" dirty="0" err="1"/>
              <a:t>biêt</a:t>
            </a:r>
            <a:r>
              <a:rPr lang="en-US" dirty="0"/>
              <a:t> </a:t>
            </a:r>
            <a:r>
              <a:rPr lang="en-US" dirty="0" err="1"/>
              <a:t>dùng</a:t>
            </a:r>
            <a:r>
              <a:rPr lang="en-US" dirty="0"/>
              <a:t> </a:t>
            </a:r>
            <a:r>
              <a:rPr lang="en-US" dirty="0" err="1"/>
              <a:t>những</a:t>
            </a:r>
            <a:r>
              <a:rPr lang="en-US" dirty="0"/>
              <a:t> </a:t>
            </a:r>
            <a:r>
              <a:rPr lang="en-US" dirty="0" err="1"/>
              <a:t>từ</a:t>
            </a:r>
            <a:r>
              <a:rPr lang="en-US" dirty="0"/>
              <a:t> </a:t>
            </a:r>
            <a:r>
              <a:rPr lang="en-US" dirty="0" err="1"/>
              <a:t>đặ</a:t>
            </a:r>
            <a:r>
              <a:rPr lang="en-US" dirty="0"/>
              <a:t> </a:t>
            </a:r>
            <a:r>
              <a:rPr lang="en-US" dirty="0" err="1"/>
              <a:t>biệt</a:t>
            </a:r>
            <a:r>
              <a:rPr lang="en-US" dirty="0"/>
              <a:t> </a:t>
            </a:r>
            <a:r>
              <a:rPr lang="en-US" dirty="0" err="1"/>
              <a:t>ddeeer</a:t>
            </a:r>
            <a:r>
              <a:rPr lang="en-US" dirty="0"/>
              <a:t> </a:t>
            </a:r>
            <a:r>
              <a:rPr lang="en-US" dirty="0" err="1"/>
              <a:t>lên</a:t>
            </a:r>
            <a:r>
              <a:rPr lang="en-US" dirty="0"/>
              <a:t> </a:t>
            </a:r>
            <a:r>
              <a:rPr lang="en-US" dirty="0" err="1"/>
              <a:t>án</a:t>
            </a:r>
            <a:r>
              <a:rPr lang="en-US" dirty="0"/>
              <a:t> </a:t>
            </a:r>
            <a:r>
              <a:rPr lang="en-US" dirty="0" err="1"/>
              <a:t>những</a:t>
            </a:r>
            <a:r>
              <a:rPr lang="en-US" dirty="0"/>
              <a:t> </a:t>
            </a:r>
            <a:r>
              <a:rPr lang="en-US" dirty="0" err="1"/>
              <a:t>tên</a:t>
            </a:r>
            <a:r>
              <a:rPr lang="en-US" dirty="0"/>
              <a:t> </a:t>
            </a:r>
            <a:r>
              <a:rPr lang="en-US" dirty="0" err="1"/>
              <a:t>quan</a:t>
            </a:r>
            <a:r>
              <a:rPr lang="en-US" dirty="0"/>
              <a:t> </a:t>
            </a:r>
            <a:r>
              <a:rPr lang="en-US" dirty="0" err="1"/>
              <a:t>nịnh</a:t>
            </a:r>
            <a:r>
              <a:rPr lang="en-US" dirty="0"/>
              <a:t> </a:t>
            </a:r>
            <a:r>
              <a:rPr lang="en-US" dirty="0" err="1"/>
              <a:t>hót</a:t>
            </a:r>
            <a:r>
              <a:rPr lang="en-US" dirty="0"/>
              <a:t> </a:t>
            </a:r>
            <a:r>
              <a:rPr lang="en-US" dirty="0" err="1"/>
              <a:t>vua.Do</a:t>
            </a:r>
            <a:r>
              <a:rPr lang="en-US" dirty="0"/>
              <a:t> </a:t>
            </a:r>
            <a:r>
              <a:rPr lang="en-US" dirty="0" err="1"/>
              <a:t>đó</a:t>
            </a:r>
            <a:r>
              <a:rPr lang="en-US" dirty="0"/>
              <a:t> </a:t>
            </a:r>
            <a:r>
              <a:rPr lang="en-US" dirty="0" err="1"/>
              <a:t>các</a:t>
            </a:r>
            <a:r>
              <a:rPr lang="en-US" dirty="0"/>
              <a:t> </a:t>
            </a:r>
            <a:r>
              <a:rPr lang="en-US" dirty="0" err="1"/>
              <a:t>em</a:t>
            </a:r>
            <a:r>
              <a:rPr lang="en-US" dirty="0"/>
              <a:t> </a:t>
            </a:r>
            <a:r>
              <a:rPr lang="en-US" dirty="0" err="1"/>
              <a:t>nhớ</a:t>
            </a:r>
            <a:r>
              <a:rPr lang="en-US" dirty="0"/>
              <a:t> </a:t>
            </a:r>
            <a:r>
              <a:rPr lang="en-US" dirty="0" err="1"/>
              <a:t>khi</a:t>
            </a:r>
            <a:r>
              <a:rPr lang="en-US" dirty="0"/>
              <a:t> </a:t>
            </a:r>
            <a:r>
              <a:rPr lang="en-US" dirty="0" err="1"/>
              <a:t>viết</a:t>
            </a:r>
            <a:r>
              <a:rPr lang="en-US" dirty="0"/>
              <a:t> </a:t>
            </a:r>
            <a:r>
              <a:rPr lang="en-US" dirty="0" err="1"/>
              <a:t>các</a:t>
            </a:r>
            <a:r>
              <a:rPr lang="en-US" dirty="0"/>
              <a:t> </a:t>
            </a:r>
            <a:r>
              <a:rPr lang="en-US" dirty="0" err="1"/>
              <a:t>từ</a:t>
            </a:r>
            <a:r>
              <a:rPr lang="en-US" dirty="0"/>
              <a:t> </a:t>
            </a:r>
            <a:r>
              <a:rPr lang="en-US" dirty="0" err="1"/>
              <a:t>ngữ</a:t>
            </a:r>
            <a:r>
              <a:rPr lang="en-US" dirty="0"/>
              <a:t> </a:t>
            </a:r>
            <a:r>
              <a:rPr lang="en-US" dirty="0" err="1"/>
              <a:t>mang</a:t>
            </a:r>
            <a:r>
              <a:rPr lang="en-US" dirty="0"/>
              <a:t> ý </a:t>
            </a:r>
            <a:r>
              <a:rPr lang="en-US" dirty="0" err="1"/>
              <a:t>ngĩa</a:t>
            </a:r>
            <a:r>
              <a:rPr lang="en-US" dirty="0"/>
              <a:t> </a:t>
            </a:r>
            <a:r>
              <a:rPr lang="en-US" dirty="0" err="1"/>
              <a:t>đặ</a:t>
            </a:r>
            <a:r>
              <a:rPr lang="en-US" dirty="0"/>
              <a:t> </a:t>
            </a:r>
            <a:r>
              <a:rPr lang="en-US" dirty="0" err="1"/>
              <a:t>biệt</a:t>
            </a:r>
            <a:r>
              <a:rPr lang="en-US" dirty="0"/>
              <a:t> </a:t>
            </a:r>
            <a:r>
              <a:rPr lang="en-US" dirty="0" err="1"/>
              <a:t>các</a:t>
            </a:r>
            <a:r>
              <a:rPr lang="en-US" dirty="0"/>
              <a:t> </a:t>
            </a:r>
            <a:r>
              <a:rPr lang="en-US" dirty="0" err="1"/>
              <a:t>em</a:t>
            </a:r>
            <a:r>
              <a:rPr lang="en-US" dirty="0"/>
              <a:t> </a:t>
            </a:r>
            <a:r>
              <a:rPr lang="en-US" dirty="0" err="1"/>
              <a:t>phả</a:t>
            </a:r>
            <a:r>
              <a:rPr lang="en-US" dirty="0"/>
              <a:t> </a:t>
            </a:r>
            <a:r>
              <a:rPr lang="en-US" dirty="0" err="1"/>
              <a:t>viết</a:t>
            </a:r>
            <a:r>
              <a:rPr lang="en-US" dirty="0"/>
              <a:t> </a:t>
            </a:r>
            <a:r>
              <a:rPr lang="en-US" dirty="0" err="1"/>
              <a:t>trong</a:t>
            </a:r>
            <a:r>
              <a:rPr lang="en-US" dirty="0"/>
              <a:t> </a:t>
            </a:r>
            <a:r>
              <a:rPr lang="en-US" dirty="0" err="1"/>
              <a:t>dấu</a:t>
            </a:r>
            <a:r>
              <a:rPr lang="en-US" dirty="0"/>
              <a:t> </a:t>
            </a:r>
            <a:r>
              <a:rPr lang="en-US" dirty="0" err="1"/>
              <a:t>ngoặc</a:t>
            </a:r>
            <a:r>
              <a:rPr lang="en-US" dirty="0"/>
              <a:t> </a:t>
            </a:r>
            <a:r>
              <a:rPr lang="en-US" dirty="0" err="1"/>
              <a:t>kép</a:t>
            </a:r>
            <a:r>
              <a:rPr lang="en-US" dirty="0"/>
              <a:t> </a:t>
            </a:r>
            <a:r>
              <a:rPr lang="en-US" dirty="0" err="1"/>
              <a:t>nhé</a:t>
            </a:r>
            <a:endParaRPr lang="en-US" dirty="0"/>
          </a:p>
          <a:p>
            <a:endParaRPr lang="vi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3F5491F-00F6-4761-B01C-03589424DFCF}" type="slidenum">
              <a:rPr lang="vi-VN" smtClean="0"/>
              <a:t>16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93862267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Kkhi</a:t>
            </a:r>
            <a:r>
              <a:rPr lang="en-US" dirty="0"/>
              <a:t> </a:t>
            </a:r>
            <a:r>
              <a:rPr lang="en-US" dirty="0" err="1"/>
              <a:t>viết</a:t>
            </a:r>
            <a:r>
              <a:rPr lang="en-US" dirty="0"/>
              <a:t> </a:t>
            </a:r>
            <a:r>
              <a:rPr lang="en-US" dirty="0" err="1"/>
              <a:t>dấu</a:t>
            </a:r>
            <a:r>
              <a:rPr lang="en-US" dirty="0"/>
              <a:t> </a:t>
            </a:r>
            <a:r>
              <a:rPr lang="en-US" dirty="0" err="1"/>
              <a:t>ngoặc</a:t>
            </a:r>
            <a:r>
              <a:rPr lang="en-US" dirty="0"/>
              <a:t> </a:t>
            </a:r>
            <a:r>
              <a:rPr lang="en-US" dirty="0" err="1"/>
              <a:t>kép</a:t>
            </a:r>
            <a:r>
              <a:rPr lang="en-US" dirty="0"/>
              <a:t> </a:t>
            </a:r>
            <a:r>
              <a:rPr lang="en-US" dirty="0" err="1"/>
              <a:t>cần</a:t>
            </a:r>
            <a:r>
              <a:rPr lang="en-US" dirty="0"/>
              <a:t> </a:t>
            </a:r>
            <a:r>
              <a:rPr lang="en-US" dirty="0" err="1"/>
              <a:t>được</a:t>
            </a:r>
            <a:r>
              <a:rPr lang="en-US" dirty="0"/>
              <a:t> </a:t>
            </a:r>
            <a:r>
              <a:rPr lang="en-US" dirty="0" err="1"/>
              <a:t>đạt</a:t>
            </a:r>
            <a:r>
              <a:rPr lang="en-US" dirty="0"/>
              <a:t> </a:t>
            </a:r>
            <a:r>
              <a:rPr lang="en-US" dirty="0" err="1"/>
              <a:t>trước</a:t>
            </a:r>
            <a:r>
              <a:rPr lang="en-US" dirty="0"/>
              <a:t> </a:t>
            </a:r>
            <a:r>
              <a:rPr lang="en-US" dirty="0" err="1"/>
              <a:t>và</a:t>
            </a:r>
            <a:r>
              <a:rPr lang="en-US" dirty="0"/>
              <a:t> </a:t>
            </a:r>
            <a:r>
              <a:rPr lang="en-US" dirty="0" err="1"/>
              <a:t>sau</a:t>
            </a:r>
            <a:r>
              <a:rPr lang="en-US" dirty="0"/>
              <a:t> </a:t>
            </a:r>
            <a:r>
              <a:rPr lang="en-US" dirty="0" err="1"/>
              <a:t>những</a:t>
            </a:r>
            <a:r>
              <a:rPr lang="en-US" dirty="0"/>
              <a:t> </a:t>
            </a:r>
            <a:r>
              <a:rPr lang="en-US" dirty="0" err="1"/>
              <a:t>từ</a:t>
            </a:r>
            <a:r>
              <a:rPr lang="en-US" dirty="0"/>
              <a:t> </a:t>
            </a:r>
            <a:r>
              <a:rPr lang="en-US" dirty="0" err="1"/>
              <a:t>nào</a:t>
            </a:r>
            <a:r>
              <a:rPr lang="en-US" dirty="0"/>
              <a:t>. </a:t>
            </a:r>
            <a:r>
              <a:rPr lang="en-US" dirty="0" err="1"/>
              <a:t>Cô</a:t>
            </a:r>
            <a:r>
              <a:rPr lang="en-US" dirty="0"/>
              <a:t> </a:t>
            </a:r>
            <a:r>
              <a:rPr lang="en-US" dirty="0" err="1"/>
              <a:t>mời</a:t>
            </a:r>
            <a:r>
              <a:rPr lang="en-US" dirty="0"/>
              <a:t> </a:t>
            </a:r>
            <a:r>
              <a:rPr lang="en-US" dirty="0" err="1"/>
              <a:t>các</a:t>
            </a:r>
            <a:r>
              <a:rPr lang="en-US" dirty="0"/>
              <a:t> </a:t>
            </a:r>
            <a:r>
              <a:rPr lang="en-US" dirty="0" err="1"/>
              <a:t>em</a:t>
            </a:r>
            <a:r>
              <a:rPr lang="en-US" dirty="0"/>
              <a:t> </a:t>
            </a:r>
            <a:r>
              <a:rPr lang="en-US" dirty="0" err="1"/>
              <a:t>thực</a:t>
            </a:r>
            <a:r>
              <a:rPr lang="en-US" dirty="0"/>
              <a:t> </a:t>
            </a:r>
            <a:r>
              <a:rPr lang="en-US" dirty="0" err="1"/>
              <a:t>hiện</a:t>
            </a:r>
            <a:r>
              <a:rPr lang="en-US" dirty="0"/>
              <a:t> </a:t>
            </a:r>
            <a:r>
              <a:rPr lang="en-US" dirty="0" err="1"/>
              <a:t>tiếp</a:t>
            </a:r>
            <a:r>
              <a:rPr lang="en-US" dirty="0"/>
              <a:t> </a:t>
            </a:r>
            <a:r>
              <a:rPr lang="en-US" dirty="0" err="1"/>
              <a:t>bài</a:t>
            </a:r>
            <a:r>
              <a:rPr lang="en-US" dirty="0"/>
              <a:t> 3. </a:t>
            </a:r>
            <a:r>
              <a:rPr lang="en-US" dirty="0" err="1"/>
              <a:t>Em</a:t>
            </a:r>
            <a:r>
              <a:rPr lang="en-US" dirty="0"/>
              <a:t> </a:t>
            </a:r>
            <a:r>
              <a:rPr lang="en-US" dirty="0" err="1"/>
              <a:t>đặt</a:t>
            </a:r>
            <a:r>
              <a:rPr lang="en-US" dirty="0"/>
              <a:t> </a:t>
            </a:r>
            <a:r>
              <a:rPr lang="en-US" dirty="0" err="1"/>
              <a:t>dấu</a:t>
            </a:r>
            <a:r>
              <a:rPr lang="en-US" dirty="0"/>
              <a:t> </a:t>
            </a:r>
            <a:r>
              <a:rPr lang="en-US" dirty="0" err="1"/>
              <a:t>ngoặc</a:t>
            </a:r>
            <a:r>
              <a:rPr lang="en-US" dirty="0"/>
              <a:t> </a:t>
            </a:r>
            <a:r>
              <a:rPr lang="en-US" dirty="0" err="1"/>
              <a:t>kép</a:t>
            </a:r>
            <a:r>
              <a:rPr lang="en-US" dirty="0"/>
              <a:t> </a:t>
            </a:r>
            <a:r>
              <a:rPr lang="en-US" dirty="0" err="1"/>
              <a:t>vào</a:t>
            </a:r>
            <a:r>
              <a:rPr lang="en-US" dirty="0"/>
              <a:t> </a:t>
            </a:r>
            <a:r>
              <a:rPr lang="en-US" dirty="0" err="1"/>
              <a:t>chỗ</a:t>
            </a:r>
            <a:r>
              <a:rPr lang="en-US" dirty="0"/>
              <a:t> </a:t>
            </a:r>
            <a:r>
              <a:rPr lang="en-US" dirty="0" err="1"/>
              <a:t>nào</a:t>
            </a:r>
            <a:r>
              <a:rPr lang="en-US" dirty="0"/>
              <a:t> </a:t>
            </a:r>
            <a:r>
              <a:rPr lang="en-US" dirty="0" err="1"/>
              <a:t>trong</a:t>
            </a:r>
            <a:r>
              <a:rPr lang="en-US" dirty="0"/>
              <a:t> </a:t>
            </a:r>
            <a:r>
              <a:rPr lang="en-US" dirty="0" err="1"/>
              <a:t>những</a:t>
            </a:r>
            <a:r>
              <a:rPr lang="en-US" dirty="0"/>
              <a:t> </a:t>
            </a:r>
            <a:r>
              <a:rPr lang="en-US" dirty="0" err="1"/>
              <a:t>câu</a:t>
            </a:r>
            <a:r>
              <a:rPr lang="en-US" dirty="0"/>
              <a:t> </a:t>
            </a:r>
            <a:r>
              <a:rPr lang="en-US" dirty="0" err="1"/>
              <a:t>sau</a:t>
            </a:r>
            <a:endParaRPr lang="en-US" dirty="0"/>
          </a:p>
          <a:p>
            <a:r>
              <a:rPr lang="en-US" dirty="0"/>
              <a:t> . Bafi3 . </a:t>
            </a:r>
            <a:r>
              <a:rPr lang="en-US" dirty="0" err="1"/>
              <a:t>Bài</a:t>
            </a:r>
            <a:r>
              <a:rPr lang="en-US" dirty="0"/>
              <a:t> 3 </a:t>
            </a:r>
            <a:r>
              <a:rPr lang="en-US" dirty="0" err="1"/>
              <a:t>yêu</a:t>
            </a:r>
            <a:r>
              <a:rPr lang="en-US" dirty="0"/>
              <a:t> </a:t>
            </a:r>
            <a:r>
              <a:rPr lang="en-US" dirty="0" err="1"/>
              <a:t>cầu</a:t>
            </a:r>
            <a:r>
              <a:rPr lang="en-US" dirty="0"/>
              <a:t> </a:t>
            </a:r>
            <a:r>
              <a:rPr lang="en-US" dirty="0" err="1"/>
              <a:t>các</a:t>
            </a:r>
            <a:r>
              <a:rPr lang="en-US" dirty="0"/>
              <a:t> </a:t>
            </a:r>
            <a:r>
              <a:rPr lang="en-US" dirty="0" err="1"/>
              <a:t>em</a:t>
            </a:r>
            <a:r>
              <a:rPr lang="en-US" dirty="0"/>
              <a:t> </a:t>
            </a:r>
            <a:r>
              <a:rPr lang="en-US" dirty="0" err="1"/>
              <a:t>làm</a:t>
            </a:r>
            <a:r>
              <a:rPr lang="en-US" dirty="0"/>
              <a:t> </a:t>
            </a:r>
            <a:r>
              <a:rPr lang="en-US" dirty="0" err="1"/>
              <a:t>gì</a:t>
            </a:r>
            <a:r>
              <a:rPr lang="en-US" dirty="0"/>
              <a:t>. </a:t>
            </a:r>
            <a:r>
              <a:rPr lang="en-US" dirty="0" err="1"/>
              <a:t>Các</a:t>
            </a:r>
            <a:r>
              <a:rPr lang="en-US" dirty="0"/>
              <a:t> </a:t>
            </a:r>
            <a:r>
              <a:rPr lang="en-US" dirty="0" err="1"/>
              <a:t>emhaxy</a:t>
            </a:r>
            <a:r>
              <a:rPr lang="en-US" dirty="0"/>
              <a:t> </a:t>
            </a:r>
            <a:r>
              <a:rPr lang="en-US" dirty="0" err="1"/>
              <a:t>vận</a:t>
            </a:r>
            <a:r>
              <a:rPr lang="en-US" dirty="0"/>
              <a:t> </a:t>
            </a:r>
            <a:r>
              <a:rPr lang="en-US" dirty="0" err="1"/>
              <a:t>dụng</a:t>
            </a:r>
            <a:r>
              <a:rPr lang="en-US" dirty="0"/>
              <a:t> </a:t>
            </a:r>
            <a:r>
              <a:rPr lang="en-US" dirty="0" err="1"/>
              <a:t>kieessn</a:t>
            </a:r>
            <a:r>
              <a:rPr lang="en-US" dirty="0"/>
              <a:t> </a:t>
            </a:r>
            <a:r>
              <a:rPr lang="en-US" dirty="0" err="1"/>
              <a:t>thức</a:t>
            </a:r>
            <a:r>
              <a:rPr lang="en-US" dirty="0"/>
              <a:t> </a:t>
            </a:r>
            <a:r>
              <a:rPr lang="en-US" dirty="0" err="1"/>
              <a:t>mình</a:t>
            </a:r>
            <a:r>
              <a:rPr lang="en-US" dirty="0"/>
              <a:t> </a:t>
            </a:r>
            <a:r>
              <a:rPr lang="en-US" dirty="0" err="1"/>
              <a:t>vừa</a:t>
            </a:r>
            <a:r>
              <a:rPr lang="en-US" dirty="0"/>
              <a:t> </a:t>
            </a:r>
            <a:r>
              <a:rPr lang="en-US" dirty="0" err="1"/>
              <a:t>học</a:t>
            </a:r>
            <a:r>
              <a:rPr lang="en-US" dirty="0"/>
              <a:t> </a:t>
            </a:r>
            <a:r>
              <a:rPr lang="en-US" dirty="0" err="1"/>
              <a:t>và</a:t>
            </a:r>
            <a:r>
              <a:rPr lang="en-US" dirty="0"/>
              <a:t> </a:t>
            </a:r>
            <a:r>
              <a:rPr lang="en-US" dirty="0" err="1"/>
              <a:t>thực</a:t>
            </a:r>
            <a:r>
              <a:rPr lang="en-US" dirty="0"/>
              <a:t> </a:t>
            </a:r>
            <a:r>
              <a:rPr lang="en-US" dirty="0" err="1"/>
              <a:t>hiện</a:t>
            </a:r>
            <a:r>
              <a:rPr lang="en-US" dirty="0"/>
              <a:t> </a:t>
            </a:r>
            <a:r>
              <a:rPr lang="en-US" dirty="0" err="1"/>
              <a:t>nhé</a:t>
            </a:r>
            <a:r>
              <a:rPr lang="en-US" dirty="0"/>
              <a:t>. </a:t>
            </a:r>
            <a:r>
              <a:rPr lang="en-US" dirty="0" err="1"/>
              <a:t>Cô</a:t>
            </a:r>
            <a:r>
              <a:rPr lang="en-US" dirty="0"/>
              <a:t> </a:t>
            </a:r>
            <a:r>
              <a:rPr lang="en-US" dirty="0" err="1"/>
              <a:t>có</a:t>
            </a:r>
            <a:r>
              <a:rPr lang="en-US" dirty="0"/>
              <a:t> </a:t>
            </a:r>
            <a:r>
              <a:rPr lang="en-US" dirty="0" err="1"/>
              <a:t>lời</a:t>
            </a:r>
            <a:r>
              <a:rPr lang="en-US" dirty="0"/>
              <a:t> </a:t>
            </a:r>
            <a:r>
              <a:rPr lang="en-US" dirty="0" err="1"/>
              <a:t>khen</a:t>
            </a:r>
            <a:r>
              <a:rPr lang="en-US" dirty="0"/>
              <a:t> </a:t>
            </a:r>
            <a:r>
              <a:rPr lang="en-US" dirty="0" err="1"/>
              <a:t>ngợi</a:t>
            </a:r>
            <a:r>
              <a:rPr lang="en-US" dirty="0"/>
              <a:t> </a:t>
            </a:r>
            <a:r>
              <a:rPr lang="en-US" dirty="0" err="1"/>
              <a:t>các</a:t>
            </a:r>
            <a:r>
              <a:rPr lang="en-US" dirty="0"/>
              <a:t> </a:t>
            </a:r>
            <a:r>
              <a:rPr lang="en-US" dirty="0" err="1"/>
              <a:t>bạn</a:t>
            </a:r>
            <a:r>
              <a:rPr lang="en-US" dirty="0"/>
              <a:t> </a:t>
            </a:r>
            <a:r>
              <a:rPr lang="en-US" dirty="0" err="1"/>
              <a:t>nào</a:t>
            </a:r>
            <a:r>
              <a:rPr lang="en-US" dirty="0"/>
              <a:t> </a:t>
            </a:r>
            <a:r>
              <a:rPr lang="en-US" dirty="0" err="1"/>
              <a:t>có</a:t>
            </a:r>
            <a:r>
              <a:rPr lang="en-US" dirty="0"/>
              <a:t> </a:t>
            </a:r>
            <a:r>
              <a:rPr lang="en-US" dirty="0" err="1"/>
              <a:t>kết</a:t>
            </a:r>
            <a:r>
              <a:rPr lang="en-US" dirty="0"/>
              <a:t> </a:t>
            </a:r>
            <a:r>
              <a:rPr lang="en-US" dirty="0" err="1"/>
              <a:t>quả</a:t>
            </a:r>
            <a:r>
              <a:rPr lang="en-US" dirty="0"/>
              <a:t> </a:t>
            </a:r>
            <a:r>
              <a:rPr lang="en-US" dirty="0" err="1"/>
              <a:t>giống</a:t>
            </a:r>
            <a:r>
              <a:rPr lang="en-US" dirty="0"/>
              <a:t> </a:t>
            </a:r>
            <a:r>
              <a:rPr lang="en-US" dirty="0" err="1"/>
              <a:t>cô</a:t>
            </a:r>
            <a:r>
              <a:rPr lang="en-US" dirty="0"/>
              <a:t> </a:t>
            </a:r>
            <a:r>
              <a:rPr lang="en-US" dirty="0" err="1"/>
              <a:t>nhé</a:t>
            </a:r>
            <a:r>
              <a:rPr lang="en-US" dirty="0"/>
              <a:t> . </a:t>
            </a:r>
            <a:r>
              <a:rPr lang="en-US" dirty="0" err="1"/>
              <a:t>Trong</a:t>
            </a:r>
            <a:r>
              <a:rPr lang="en-US" dirty="0"/>
              <a:t> </a:t>
            </a:r>
            <a:r>
              <a:rPr lang="en-US" dirty="0" err="1"/>
              <a:t>cấu</a:t>
            </a:r>
            <a:r>
              <a:rPr lang="en-US" dirty="0"/>
              <a:t> a Ta </a:t>
            </a:r>
            <a:r>
              <a:rPr lang="en-US" dirty="0" err="1"/>
              <a:t>đặt</a:t>
            </a:r>
            <a:r>
              <a:rPr lang="en-US" dirty="0"/>
              <a:t> </a:t>
            </a:r>
            <a:r>
              <a:rPr lang="en-US" dirty="0" err="1"/>
              <a:t>dấu</a:t>
            </a:r>
            <a:r>
              <a:rPr lang="en-US" dirty="0"/>
              <a:t> </a:t>
            </a:r>
            <a:r>
              <a:rPr lang="en-US" dirty="0" err="1"/>
              <a:t>ngoặc</a:t>
            </a:r>
            <a:r>
              <a:rPr lang="en-US" dirty="0"/>
              <a:t> </a:t>
            </a:r>
            <a:r>
              <a:rPr lang="en-US" dirty="0" err="1"/>
              <a:t>kép</a:t>
            </a:r>
            <a:r>
              <a:rPr lang="en-US" dirty="0"/>
              <a:t> </a:t>
            </a:r>
            <a:r>
              <a:rPr lang="en-US" dirty="0" err="1"/>
              <a:t>truosc</a:t>
            </a:r>
            <a:r>
              <a:rPr lang="en-US" dirty="0"/>
              <a:t> </a:t>
            </a:r>
            <a:r>
              <a:rPr lang="en-US" dirty="0" err="1"/>
              <a:t>và</a:t>
            </a:r>
            <a:r>
              <a:rPr lang="en-US" dirty="0"/>
              <a:t> </a:t>
            </a:r>
            <a:r>
              <a:rPr lang="en-US" dirty="0" err="1"/>
              <a:t>sau</a:t>
            </a:r>
            <a:r>
              <a:rPr lang="en-US" dirty="0"/>
              <a:t> </a:t>
            </a:r>
            <a:r>
              <a:rPr lang="en-US" dirty="0" err="1"/>
              <a:t>từ</a:t>
            </a:r>
            <a:r>
              <a:rPr lang="en-US" dirty="0"/>
              <a:t> </a:t>
            </a:r>
            <a:r>
              <a:rPr lang="en-US" dirty="0" err="1"/>
              <a:t>vôi</a:t>
            </a:r>
            <a:r>
              <a:rPr lang="en-US" dirty="0"/>
              <a:t> </a:t>
            </a:r>
            <a:r>
              <a:rPr lang="en-US" dirty="0" err="1"/>
              <a:t>vữa</a:t>
            </a:r>
            <a:r>
              <a:rPr lang="en-US" dirty="0"/>
              <a:t> </a:t>
            </a:r>
            <a:r>
              <a:rPr lang="en-US" dirty="0" err="1"/>
              <a:t>vì</a:t>
            </a:r>
            <a:r>
              <a:rPr lang="en-US" dirty="0"/>
              <a:t>… </a:t>
            </a:r>
            <a:r>
              <a:rPr lang="en-US" dirty="0" err="1"/>
              <a:t>clik</a:t>
            </a:r>
            <a:r>
              <a:rPr lang="en-US" dirty="0"/>
              <a:t> </a:t>
            </a:r>
            <a:r>
              <a:rPr lang="en-US" dirty="0" err="1"/>
              <a:t>ví</a:t>
            </a:r>
            <a:r>
              <a:rPr lang="en-US" dirty="0"/>
              <a:t> </a:t>
            </a:r>
            <a:r>
              <a:rPr lang="en-US" dirty="0" err="1"/>
              <a:t>thế</a:t>
            </a:r>
            <a:r>
              <a:rPr lang="en-US" dirty="0"/>
              <a:t> </a:t>
            </a:r>
            <a:r>
              <a:rPr lang="en-US" dirty="0" err="1"/>
              <a:t>từ</a:t>
            </a:r>
            <a:r>
              <a:rPr lang="en-US" dirty="0"/>
              <a:t> </a:t>
            </a:r>
            <a:r>
              <a:rPr lang="en-US" dirty="0" err="1"/>
              <a:t>vvoi</a:t>
            </a:r>
            <a:r>
              <a:rPr lang="en-US" dirty="0"/>
              <a:t> </a:t>
            </a:r>
            <a:r>
              <a:rPr lang="en-US" dirty="0" err="1"/>
              <a:t>vuwatrong</a:t>
            </a:r>
            <a:r>
              <a:rPr lang="en-US" dirty="0"/>
              <a:t> </a:t>
            </a:r>
            <a:r>
              <a:rPr lang="en-US" dirty="0" err="1"/>
              <a:t>câu</a:t>
            </a:r>
            <a:r>
              <a:rPr lang="en-US" dirty="0"/>
              <a:t> </a:t>
            </a:r>
            <a:r>
              <a:rPr lang="en-US" dirty="0" err="1"/>
              <a:t>này</a:t>
            </a:r>
            <a:r>
              <a:rPr lang="en-US" dirty="0"/>
              <a:t> </a:t>
            </a:r>
            <a:r>
              <a:rPr lang="en-US" dirty="0" err="1"/>
              <a:t>là</a:t>
            </a:r>
            <a:r>
              <a:rPr lang="en-US" dirty="0"/>
              <a:t> </a:t>
            </a:r>
            <a:r>
              <a:rPr lang="en-US" dirty="0" err="1"/>
              <a:t>một</a:t>
            </a:r>
            <a:r>
              <a:rPr lang="en-US" dirty="0"/>
              <a:t> </a:t>
            </a:r>
            <a:r>
              <a:rPr lang="en-US" dirty="0" err="1"/>
              <a:t>tuwfmang</a:t>
            </a:r>
            <a:r>
              <a:rPr lang="en-US" dirty="0"/>
              <a:t> ý </a:t>
            </a:r>
            <a:r>
              <a:rPr lang="en-US" dirty="0" err="1"/>
              <a:t>nghĩ</a:t>
            </a:r>
            <a:r>
              <a:rPr lang="en-US" dirty="0"/>
              <a:t> </a:t>
            </a:r>
            <a:r>
              <a:rPr lang="en-US" dirty="0" err="1"/>
              <a:t>đặc</a:t>
            </a:r>
            <a:r>
              <a:rPr lang="en-US" dirty="0"/>
              <a:t> </a:t>
            </a:r>
            <a:r>
              <a:rPr lang="en-US" dirty="0" err="1"/>
              <a:t>biệt</a:t>
            </a:r>
            <a:r>
              <a:rPr lang="en-US" dirty="0"/>
              <a:t> </a:t>
            </a:r>
            <a:r>
              <a:rPr lang="en-US" dirty="0" err="1"/>
              <a:t>nên</a:t>
            </a:r>
            <a:r>
              <a:rPr lang="en-US" dirty="0"/>
              <a:t> </a:t>
            </a:r>
            <a:r>
              <a:rPr lang="en-US" dirty="0" err="1"/>
              <a:t>đueọec</a:t>
            </a:r>
            <a:r>
              <a:rPr lang="en-US" dirty="0"/>
              <a:t> </a:t>
            </a:r>
            <a:r>
              <a:rPr lang="en-US" dirty="0" err="1"/>
              <a:t>viết</a:t>
            </a:r>
            <a:r>
              <a:rPr lang="en-US" dirty="0"/>
              <a:t> </a:t>
            </a:r>
            <a:r>
              <a:rPr lang="en-US" dirty="0" err="1"/>
              <a:t>trong</a:t>
            </a:r>
            <a:r>
              <a:rPr lang="en-US" dirty="0"/>
              <a:t> </a:t>
            </a:r>
            <a:r>
              <a:rPr lang="en-US" dirty="0" err="1"/>
              <a:t>dấu</a:t>
            </a:r>
            <a:r>
              <a:rPr lang="en-US" dirty="0"/>
              <a:t> ,, </a:t>
            </a:r>
            <a:r>
              <a:rPr lang="en-US" dirty="0" err="1"/>
              <a:t>còn</a:t>
            </a:r>
            <a:r>
              <a:rPr lang="en-US" dirty="0"/>
              <a:t> </a:t>
            </a:r>
            <a:r>
              <a:rPr lang="en-US" dirty="0" err="1"/>
              <a:t>trong</a:t>
            </a:r>
            <a:r>
              <a:rPr lang="en-US" dirty="0"/>
              <a:t> </a:t>
            </a:r>
            <a:r>
              <a:rPr lang="en-US" dirty="0" err="1"/>
              <a:t>câu</a:t>
            </a:r>
            <a:r>
              <a:rPr lang="en-US" dirty="0"/>
              <a:t> b ta </a:t>
            </a:r>
            <a:r>
              <a:rPr lang="en-US" dirty="0" err="1"/>
              <a:t>đựt</a:t>
            </a:r>
            <a:r>
              <a:rPr lang="en-US" dirty="0"/>
              <a:t> </a:t>
            </a:r>
            <a:r>
              <a:rPr lang="en-US" dirty="0" err="1"/>
              <a:t>dấu</a:t>
            </a:r>
            <a:r>
              <a:rPr lang="en-US" dirty="0"/>
              <a:t> </a:t>
            </a:r>
            <a:r>
              <a:rPr lang="en-US" dirty="0" err="1"/>
              <a:t>ngoặc</a:t>
            </a:r>
            <a:r>
              <a:rPr lang="en-US" dirty="0"/>
              <a:t> </a:t>
            </a:r>
            <a:r>
              <a:rPr lang="en-US" dirty="0" err="1"/>
              <a:t>kép</a:t>
            </a:r>
            <a:r>
              <a:rPr lang="en-US" dirty="0"/>
              <a:t> </a:t>
            </a:r>
            <a:r>
              <a:rPr lang="en-US" dirty="0" err="1"/>
              <a:t>trước</a:t>
            </a:r>
            <a:r>
              <a:rPr lang="en-US" dirty="0"/>
              <a:t> </a:t>
            </a:r>
            <a:r>
              <a:rPr lang="en-US" dirty="0" err="1"/>
              <a:t>và</a:t>
            </a:r>
            <a:r>
              <a:rPr lang="en-US" dirty="0"/>
              <a:t> </a:t>
            </a:r>
            <a:r>
              <a:rPr lang="en-US" dirty="0" err="1"/>
              <a:t>saucasc</a:t>
            </a:r>
            <a:r>
              <a:rPr lang="en-US" dirty="0"/>
              <a:t> </a:t>
            </a:r>
            <a:r>
              <a:rPr lang="en-US" dirty="0" err="1"/>
              <a:t>tù</a:t>
            </a:r>
            <a:r>
              <a:rPr lang="en-US" dirty="0"/>
              <a:t> ……….</a:t>
            </a:r>
            <a:r>
              <a:rPr lang="en-US" dirty="0" err="1"/>
              <a:t>vậ</a:t>
            </a:r>
            <a:r>
              <a:rPr lang="en-US" dirty="0"/>
              <a:t> </a:t>
            </a:r>
            <a:r>
              <a:rPr lang="en-US" dirty="0" err="1"/>
              <a:t>tt</a:t>
            </a:r>
            <a:r>
              <a:rPr lang="en-US" dirty="0"/>
              <a:t>, </a:t>
            </a:r>
            <a:r>
              <a:rPr lang="en-US" dirty="0" err="1"/>
              <a:t>đt</a:t>
            </a:r>
            <a:r>
              <a:rPr lang="en-US" dirty="0"/>
              <a:t>, </a:t>
            </a:r>
            <a:r>
              <a:rPr lang="en-US" dirty="0" err="1"/>
              <a:t>trong</a:t>
            </a:r>
            <a:r>
              <a:rPr lang="en-US" dirty="0"/>
              <a:t> </a:t>
            </a:r>
            <a:r>
              <a:rPr lang="en-US" dirty="0" err="1"/>
              <a:t>câu</a:t>
            </a:r>
            <a:r>
              <a:rPr lang="en-US" dirty="0"/>
              <a:t> </a:t>
            </a:r>
            <a:r>
              <a:rPr lang="en-US" dirty="0" err="1"/>
              <a:t>truyệ</a:t>
            </a:r>
            <a:r>
              <a:rPr lang="en-US" dirty="0"/>
              <a:t> </a:t>
            </a:r>
            <a:r>
              <a:rPr lang="en-US" dirty="0" err="1"/>
              <a:t>này</a:t>
            </a:r>
            <a:r>
              <a:rPr lang="en-US" dirty="0"/>
              <a:t> </a:t>
            </a:r>
            <a:r>
              <a:rPr lang="en-US" dirty="0" err="1"/>
              <a:t>mâng</a:t>
            </a:r>
            <a:r>
              <a:rPr lang="en-US" dirty="0"/>
              <a:t> ý </a:t>
            </a:r>
            <a:r>
              <a:rPr lang="en-US" dirty="0" err="1"/>
              <a:t>nghĩ</a:t>
            </a:r>
            <a:r>
              <a:rPr lang="en-US" dirty="0"/>
              <a:t> </a:t>
            </a:r>
            <a:r>
              <a:rPr lang="en-US" dirty="0" err="1"/>
              <a:t>đặ</a:t>
            </a:r>
            <a:r>
              <a:rPr lang="en-US" dirty="0"/>
              <a:t> </a:t>
            </a:r>
            <a:r>
              <a:rPr lang="en-US" dirty="0" err="1"/>
              <a:t>biệt</a:t>
            </a:r>
            <a:r>
              <a:rPr lang="en-US" dirty="0"/>
              <a:t> </a:t>
            </a:r>
            <a:r>
              <a:rPr lang="en-US" dirty="0" err="1"/>
              <a:t>nên</a:t>
            </a:r>
            <a:r>
              <a:rPr lang="en-US" dirty="0"/>
              <a:t> </a:t>
            </a:r>
            <a:r>
              <a:rPr lang="en-US" dirty="0" err="1"/>
              <a:t>đụpc</a:t>
            </a:r>
            <a:r>
              <a:rPr lang="en-US" dirty="0"/>
              <a:t> </a:t>
            </a:r>
            <a:r>
              <a:rPr lang="en-US" dirty="0" err="1"/>
              <a:t>ghi</a:t>
            </a:r>
            <a:r>
              <a:rPr lang="en-US" dirty="0"/>
              <a:t> </a:t>
            </a:r>
            <a:r>
              <a:rPr lang="en-US" dirty="0" err="1"/>
              <a:t>trong</a:t>
            </a:r>
            <a:r>
              <a:rPr lang="en-US" dirty="0"/>
              <a:t> </a:t>
            </a:r>
            <a:r>
              <a:rPr lang="en-US" dirty="0" err="1"/>
              <a:t>dấu</a:t>
            </a:r>
            <a:r>
              <a:rPr lang="en-US" dirty="0"/>
              <a:t> ,,. </a:t>
            </a:r>
            <a:r>
              <a:rPr lang="en-US" dirty="0" err="1"/>
              <a:t>Các</a:t>
            </a:r>
            <a:r>
              <a:rPr lang="en-US" dirty="0"/>
              <a:t> </a:t>
            </a:r>
            <a:r>
              <a:rPr lang="en-US" dirty="0" err="1"/>
              <a:t>em</a:t>
            </a:r>
            <a:r>
              <a:rPr lang="en-US" dirty="0"/>
              <a:t> k TQ </a:t>
            </a:r>
            <a:r>
              <a:rPr lang="en-US" dirty="0" err="1"/>
              <a:t>là</a:t>
            </a:r>
            <a:r>
              <a:rPr lang="en-US" dirty="0"/>
              <a:t> </a:t>
            </a:r>
            <a:r>
              <a:rPr lang="en-US" dirty="0" err="1"/>
              <a:t>một</a:t>
            </a:r>
            <a:r>
              <a:rPr lang="en-US" dirty="0"/>
              <a:t> </a:t>
            </a:r>
            <a:r>
              <a:rPr lang="en-US" dirty="0" err="1"/>
              <a:t>vị</a:t>
            </a:r>
            <a:r>
              <a:rPr lang="en-US" dirty="0"/>
              <a:t> </a:t>
            </a:r>
            <a:r>
              <a:rPr lang="en-US" dirty="0" err="1"/>
              <a:t>quan</a:t>
            </a:r>
            <a:r>
              <a:rPr lang="en-US" dirty="0"/>
              <a:t> </a:t>
            </a:r>
            <a:r>
              <a:rPr lang="en-US" dirty="0" err="1"/>
              <a:t>tài</a:t>
            </a:r>
            <a:r>
              <a:rPr lang="en-US" dirty="0"/>
              <a:t> </a:t>
            </a:r>
            <a:r>
              <a:rPr lang="en-US" dirty="0" err="1"/>
              <a:t>gioi</a:t>
            </a:r>
            <a:r>
              <a:rPr lang="en-US" dirty="0"/>
              <a:t>, </a:t>
            </a:r>
            <a:r>
              <a:rPr lang="en-US" dirty="0" err="1"/>
              <a:t>thông</a:t>
            </a:r>
            <a:r>
              <a:rPr lang="en-US" dirty="0"/>
              <a:t> </a:t>
            </a:r>
            <a:r>
              <a:rPr lang="en-US" dirty="0" err="1"/>
              <a:t>minh</a:t>
            </a:r>
            <a:r>
              <a:rPr lang="en-US" dirty="0"/>
              <a:t>. Ong </a:t>
            </a:r>
            <a:r>
              <a:rPr lang="en-US" dirty="0" err="1"/>
              <a:t>đã</a:t>
            </a:r>
            <a:r>
              <a:rPr lang="en-US" dirty="0"/>
              <a:t> </a:t>
            </a:r>
            <a:r>
              <a:rPr lang="en-US" dirty="0" err="1"/>
              <a:t>biêt</a:t>
            </a:r>
            <a:r>
              <a:rPr lang="en-US" dirty="0"/>
              <a:t> </a:t>
            </a:r>
            <a:r>
              <a:rPr lang="en-US" dirty="0" err="1"/>
              <a:t>dùng</a:t>
            </a:r>
            <a:r>
              <a:rPr lang="en-US" dirty="0"/>
              <a:t> </a:t>
            </a:r>
            <a:r>
              <a:rPr lang="en-US" dirty="0" err="1"/>
              <a:t>những</a:t>
            </a:r>
            <a:r>
              <a:rPr lang="en-US" dirty="0"/>
              <a:t> </a:t>
            </a:r>
            <a:r>
              <a:rPr lang="en-US" dirty="0" err="1"/>
              <a:t>từ</a:t>
            </a:r>
            <a:r>
              <a:rPr lang="en-US" dirty="0"/>
              <a:t> </a:t>
            </a:r>
            <a:r>
              <a:rPr lang="en-US" dirty="0" err="1"/>
              <a:t>đặ</a:t>
            </a:r>
            <a:r>
              <a:rPr lang="en-US" dirty="0"/>
              <a:t> </a:t>
            </a:r>
            <a:r>
              <a:rPr lang="en-US" dirty="0" err="1"/>
              <a:t>biệt</a:t>
            </a:r>
            <a:r>
              <a:rPr lang="en-US" dirty="0"/>
              <a:t> </a:t>
            </a:r>
            <a:r>
              <a:rPr lang="en-US" dirty="0" err="1"/>
              <a:t>ddeeer</a:t>
            </a:r>
            <a:r>
              <a:rPr lang="en-US" dirty="0"/>
              <a:t> </a:t>
            </a:r>
            <a:r>
              <a:rPr lang="en-US" dirty="0" err="1"/>
              <a:t>lên</a:t>
            </a:r>
            <a:r>
              <a:rPr lang="en-US" dirty="0"/>
              <a:t> </a:t>
            </a:r>
            <a:r>
              <a:rPr lang="en-US" dirty="0" err="1"/>
              <a:t>án</a:t>
            </a:r>
            <a:r>
              <a:rPr lang="en-US" dirty="0"/>
              <a:t> </a:t>
            </a:r>
            <a:r>
              <a:rPr lang="en-US" dirty="0" err="1"/>
              <a:t>những</a:t>
            </a:r>
            <a:r>
              <a:rPr lang="en-US" dirty="0"/>
              <a:t> </a:t>
            </a:r>
            <a:r>
              <a:rPr lang="en-US" dirty="0" err="1"/>
              <a:t>tên</a:t>
            </a:r>
            <a:r>
              <a:rPr lang="en-US" dirty="0"/>
              <a:t> </a:t>
            </a:r>
            <a:r>
              <a:rPr lang="en-US" dirty="0" err="1"/>
              <a:t>quan</a:t>
            </a:r>
            <a:r>
              <a:rPr lang="en-US" dirty="0"/>
              <a:t> </a:t>
            </a:r>
            <a:r>
              <a:rPr lang="en-US" dirty="0" err="1"/>
              <a:t>nịnh</a:t>
            </a:r>
            <a:r>
              <a:rPr lang="en-US" dirty="0"/>
              <a:t> </a:t>
            </a:r>
            <a:r>
              <a:rPr lang="en-US" dirty="0" err="1"/>
              <a:t>hót</a:t>
            </a:r>
            <a:r>
              <a:rPr lang="en-US" dirty="0"/>
              <a:t> </a:t>
            </a:r>
            <a:r>
              <a:rPr lang="en-US" dirty="0" err="1"/>
              <a:t>vua.Do</a:t>
            </a:r>
            <a:r>
              <a:rPr lang="en-US" dirty="0"/>
              <a:t> </a:t>
            </a:r>
            <a:r>
              <a:rPr lang="en-US" dirty="0" err="1"/>
              <a:t>đó</a:t>
            </a:r>
            <a:r>
              <a:rPr lang="en-US" dirty="0"/>
              <a:t> </a:t>
            </a:r>
            <a:r>
              <a:rPr lang="en-US" dirty="0" err="1"/>
              <a:t>các</a:t>
            </a:r>
            <a:r>
              <a:rPr lang="en-US" dirty="0"/>
              <a:t> </a:t>
            </a:r>
            <a:r>
              <a:rPr lang="en-US" dirty="0" err="1"/>
              <a:t>em</a:t>
            </a:r>
            <a:r>
              <a:rPr lang="en-US" dirty="0"/>
              <a:t> </a:t>
            </a:r>
            <a:r>
              <a:rPr lang="en-US" dirty="0" err="1"/>
              <a:t>nhớ</a:t>
            </a:r>
            <a:r>
              <a:rPr lang="en-US" dirty="0"/>
              <a:t> </a:t>
            </a:r>
            <a:r>
              <a:rPr lang="en-US" dirty="0" err="1"/>
              <a:t>khi</a:t>
            </a:r>
            <a:r>
              <a:rPr lang="en-US" dirty="0"/>
              <a:t> </a:t>
            </a:r>
            <a:r>
              <a:rPr lang="en-US" dirty="0" err="1"/>
              <a:t>viết</a:t>
            </a:r>
            <a:r>
              <a:rPr lang="en-US" dirty="0"/>
              <a:t> </a:t>
            </a:r>
            <a:r>
              <a:rPr lang="en-US" dirty="0" err="1"/>
              <a:t>các</a:t>
            </a:r>
            <a:r>
              <a:rPr lang="en-US" dirty="0"/>
              <a:t> </a:t>
            </a:r>
            <a:r>
              <a:rPr lang="en-US" dirty="0" err="1"/>
              <a:t>từ</a:t>
            </a:r>
            <a:r>
              <a:rPr lang="en-US" dirty="0"/>
              <a:t> </a:t>
            </a:r>
            <a:r>
              <a:rPr lang="en-US" dirty="0" err="1"/>
              <a:t>ngữ</a:t>
            </a:r>
            <a:r>
              <a:rPr lang="en-US" dirty="0"/>
              <a:t> </a:t>
            </a:r>
            <a:r>
              <a:rPr lang="en-US" dirty="0" err="1"/>
              <a:t>mang</a:t>
            </a:r>
            <a:r>
              <a:rPr lang="en-US" dirty="0"/>
              <a:t> ý </a:t>
            </a:r>
            <a:r>
              <a:rPr lang="en-US" dirty="0" err="1"/>
              <a:t>ngĩa</a:t>
            </a:r>
            <a:r>
              <a:rPr lang="en-US" dirty="0"/>
              <a:t> </a:t>
            </a:r>
            <a:r>
              <a:rPr lang="en-US" dirty="0" err="1"/>
              <a:t>đặ</a:t>
            </a:r>
            <a:r>
              <a:rPr lang="en-US" dirty="0"/>
              <a:t> </a:t>
            </a:r>
            <a:r>
              <a:rPr lang="en-US" dirty="0" err="1"/>
              <a:t>biệt</a:t>
            </a:r>
            <a:r>
              <a:rPr lang="en-US" dirty="0"/>
              <a:t> </a:t>
            </a:r>
            <a:r>
              <a:rPr lang="en-US" dirty="0" err="1"/>
              <a:t>các</a:t>
            </a:r>
            <a:r>
              <a:rPr lang="en-US" dirty="0"/>
              <a:t> </a:t>
            </a:r>
            <a:r>
              <a:rPr lang="en-US" dirty="0" err="1"/>
              <a:t>em</a:t>
            </a:r>
            <a:r>
              <a:rPr lang="en-US" dirty="0"/>
              <a:t> </a:t>
            </a:r>
            <a:r>
              <a:rPr lang="en-US" dirty="0" err="1"/>
              <a:t>phả</a:t>
            </a:r>
            <a:r>
              <a:rPr lang="en-US" dirty="0"/>
              <a:t> </a:t>
            </a:r>
            <a:r>
              <a:rPr lang="en-US" dirty="0" err="1"/>
              <a:t>viết</a:t>
            </a:r>
            <a:r>
              <a:rPr lang="en-US" dirty="0"/>
              <a:t> </a:t>
            </a:r>
            <a:r>
              <a:rPr lang="en-US" dirty="0" err="1"/>
              <a:t>trong</a:t>
            </a:r>
            <a:r>
              <a:rPr lang="en-US" dirty="0"/>
              <a:t> </a:t>
            </a:r>
            <a:r>
              <a:rPr lang="en-US" dirty="0" err="1"/>
              <a:t>dấu</a:t>
            </a:r>
            <a:r>
              <a:rPr lang="en-US" dirty="0"/>
              <a:t> </a:t>
            </a:r>
            <a:r>
              <a:rPr lang="en-US" dirty="0" err="1"/>
              <a:t>ngoặc</a:t>
            </a:r>
            <a:r>
              <a:rPr lang="en-US" dirty="0"/>
              <a:t> </a:t>
            </a:r>
            <a:r>
              <a:rPr lang="en-US" dirty="0" err="1"/>
              <a:t>kép</a:t>
            </a:r>
            <a:r>
              <a:rPr lang="en-US" dirty="0"/>
              <a:t> </a:t>
            </a:r>
            <a:r>
              <a:rPr lang="en-US" dirty="0" err="1"/>
              <a:t>nhé</a:t>
            </a:r>
            <a:endParaRPr lang="en-US" dirty="0"/>
          </a:p>
          <a:p>
            <a:endParaRPr lang="vi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3F5491F-00F6-4761-B01C-03589424DFCF}" type="slidenum">
              <a:rPr lang="vi-VN" smtClean="0"/>
              <a:t>17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09486056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Trong</a:t>
            </a:r>
            <a:r>
              <a:rPr lang="en-US" dirty="0"/>
              <a:t> </a:t>
            </a:r>
            <a:r>
              <a:rPr lang="en-US" dirty="0" err="1"/>
              <a:t>câu</a:t>
            </a:r>
            <a:r>
              <a:rPr lang="en-US" dirty="0"/>
              <a:t> b ta </a:t>
            </a:r>
            <a:r>
              <a:rPr lang="en-US" dirty="0" err="1"/>
              <a:t>viết</a:t>
            </a:r>
            <a:r>
              <a:rPr lang="en-US" dirty="0"/>
              <a:t> </a:t>
            </a:r>
            <a:r>
              <a:rPr lang="en-US" dirty="0" err="1"/>
              <a:t>dấu</a:t>
            </a:r>
            <a:r>
              <a:rPr lang="en-US" dirty="0"/>
              <a:t> </a:t>
            </a:r>
            <a:r>
              <a:rPr lang="en-US" dirty="0" err="1"/>
              <a:t>ngoặ</a:t>
            </a:r>
            <a:r>
              <a:rPr lang="en-US" dirty="0"/>
              <a:t> </a:t>
            </a:r>
            <a:r>
              <a:rPr lang="en-US" dirty="0" err="1"/>
              <a:t>kép</a:t>
            </a:r>
            <a:r>
              <a:rPr lang="en-US" dirty="0"/>
              <a:t> </a:t>
            </a:r>
            <a:r>
              <a:rPr lang="en-US" dirty="0" err="1"/>
              <a:t>vào</a:t>
            </a:r>
            <a:r>
              <a:rPr lang="en-US" dirty="0"/>
              <a:t> </a:t>
            </a:r>
            <a:r>
              <a:rPr lang="en-US" dirty="0" err="1"/>
              <a:t>trước</a:t>
            </a:r>
            <a:r>
              <a:rPr lang="en-US" dirty="0"/>
              <a:t> </a:t>
            </a:r>
            <a:r>
              <a:rPr lang="en-US" dirty="0" err="1"/>
              <a:t>và</a:t>
            </a:r>
            <a:r>
              <a:rPr lang="en-US" dirty="0"/>
              <a:t> </a:t>
            </a:r>
            <a:r>
              <a:rPr lang="en-US" dirty="0" err="1"/>
              <a:t>sau</a:t>
            </a:r>
            <a:r>
              <a:rPr lang="en-US" dirty="0"/>
              <a:t> </a:t>
            </a:r>
            <a:r>
              <a:rPr lang="en-US" dirty="0" err="1"/>
              <a:t>các</a:t>
            </a:r>
            <a:r>
              <a:rPr lang="en-US" dirty="0"/>
              <a:t> </a:t>
            </a:r>
            <a:r>
              <a:rPr lang="en-US" dirty="0" err="1"/>
              <a:t>từ</a:t>
            </a:r>
            <a:r>
              <a:rPr lang="en-US" dirty="0"/>
              <a:t> </a:t>
            </a:r>
            <a:r>
              <a:rPr lang="en-US" dirty="0" err="1"/>
              <a:t>trường</a:t>
            </a:r>
            <a:r>
              <a:rPr lang="en-US" dirty="0"/>
              <a:t> </a:t>
            </a:r>
            <a:r>
              <a:rPr lang="en-US" dirty="0" err="1"/>
              <a:t>thọ</a:t>
            </a:r>
            <a:r>
              <a:rPr lang="en-US" dirty="0"/>
              <a:t> , </a:t>
            </a:r>
            <a:r>
              <a:rPr lang="en-US" dirty="0" err="1"/>
              <a:t>trường</a:t>
            </a:r>
            <a:r>
              <a:rPr lang="en-US" dirty="0"/>
              <a:t> </a:t>
            </a:r>
            <a:r>
              <a:rPr lang="en-US" dirty="0" err="1"/>
              <a:t>tho</a:t>
            </a:r>
            <a:r>
              <a:rPr lang="en-US" dirty="0"/>
              <a:t>, </a:t>
            </a:r>
            <a:r>
              <a:rPr lang="en-US" dirty="0" err="1"/>
              <a:t>đoản</a:t>
            </a:r>
            <a:r>
              <a:rPr lang="en-US" dirty="0"/>
              <a:t> </a:t>
            </a:r>
            <a:r>
              <a:rPr lang="en-US" dirty="0" err="1"/>
              <a:t>thọ</a:t>
            </a:r>
            <a:r>
              <a:rPr lang="en-US" dirty="0"/>
              <a:t>. </a:t>
            </a:r>
            <a:r>
              <a:rPr lang="en-US" dirty="0" err="1"/>
              <a:t>Thế</a:t>
            </a:r>
            <a:r>
              <a:rPr lang="en-US" dirty="0"/>
              <a:t> </a:t>
            </a:r>
            <a:r>
              <a:rPr lang="en-US" dirty="0" err="1"/>
              <a:t>các</a:t>
            </a:r>
            <a:r>
              <a:rPr lang="en-US" dirty="0"/>
              <a:t> </a:t>
            </a:r>
            <a:r>
              <a:rPr lang="en-US" dirty="0" err="1"/>
              <a:t>em</a:t>
            </a:r>
            <a:r>
              <a:rPr lang="en-US" dirty="0"/>
              <a:t> </a:t>
            </a:r>
            <a:r>
              <a:rPr lang="en-US" dirty="0" err="1"/>
              <a:t>có</a:t>
            </a:r>
            <a:r>
              <a:rPr lang="en-US" dirty="0"/>
              <a:t> </a:t>
            </a:r>
            <a:r>
              <a:rPr lang="en-US" dirty="0" err="1"/>
              <a:t>hiểu</a:t>
            </a:r>
            <a:r>
              <a:rPr lang="en-US" dirty="0"/>
              <a:t> </a:t>
            </a:r>
            <a:r>
              <a:rPr lang="en-US" dirty="0" err="1"/>
              <a:t>trường</a:t>
            </a:r>
            <a:r>
              <a:rPr lang="en-US" dirty="0"/>
              <a:t> </a:t>
            </a:r>
            <a:r>
              <a:rPr lang="en-US" dirty="0" err="1"/>
              <a:t>thọ</a:t>
            </a:r>
            <a:r>
              <a:rPr lang="en-US" dirty="0"/>
              <a:t> </a:t>
            </a:r>
            <a:r>
              <a:rPr lang="en-US" dirty="0" err="1"/>
              <a:t>có</a:t>
            </a:r>
            <a:r>
              <a:rPr lang="en-US" dirty="0"/>
              <a:t> </a:t>
            </a:r>
            <a:r>
              <a:rPr lang="en-US" dirty="0" err="1"/>
              <a:t>nghĩa</a:t>
            </a:r>
            <a:r>
              <a:rPr lang="en-US" dirty="0"/>
              <a:t> </a:t>
            </a:r>
            <a:r>
              <a:rPr lang="en-US" dirty="0" err="1"/>
              <a:t>là</a:t>
            </a:r>
            <a:r>
              <a:rPr lang="en-US" dirty="0"/>
              <a:t> </a:t>
            </a:r>
            <a:r>
              <a:rPr lang="en-US" dirty="0" err="1"/>
              <a:t>gì</a:t>
            </a:r>
            <a:r>
              <a:rPr lang="en-US" dirty="0"/>
              <a:t> k? </a:t>
            </a:r>
            <a:r>
              <a:rPr lang="en-US" dirty="0" err="1"/>
              <a:t>trường</a:t>
            </a:r>
            <a:r>
              <a:rPr lang="en-US" dirty="0"/>
              <a:t> </a:t>
            </a:r>
            <a:r>
              <a:rPr lang="en-US" dirty="0" err="1"/>
              <a:t>thọ</a:t>
            </a:r>
            <a:r>
              <a:rPr lang="en-US" dirty="0"/>
              <a:t> </a:t>
            </a:r>
            <a:r>
              <a:rPr lang="en-US" dirty="0" err="1"/>
              <a:t>có</a:t>
            </a:r>
            <a:r>
              <a:rPr lang="en-US" dirty="0"/>
              <a:t> </a:t>
            </a:r>
            <a:r>
              <a:rPr lang="en-US" dirty="0" err="1"/>
              <a:t>nhĩa</a:t>
            </a:r>
            <a:r>
              <a:rPr lang="en-US" dirty="0"/>
              <a:t> </a:t>
            </a:r>
            <a:r>
              <a:rPr lang="en-US" dirty="0" err="1"/>
              <a:t>là</a:t>
            </a:r>
            <a:r>
              <a:rPr lang="en-US" dirty="0"/>
              <a:t> </a:t>
            </a:r>
            <a:r>
              <a:rPr lang="en-US" dirty="0" err="1"/>
              <a:t>tuổi</a:t>
            </a:r>
            <a:r>
              <a:rPr lang="en-US" dirty="0"/>
              <a:t> </a:t>
            </a:r>
            <a:r>
              <a:rPr lang="en-US" dirty="0" err="1"/>
              <a:t>thojkeso</a:t>
            </a:r>
            <a:r>
              <a:rPr lang="en-US" dirty="0"/>
              <a:t> </a:t>
            </a:r>
            <a:r>
              <a:rPr lang="en-US" dirty="0" err="1"/>
              <a:t>dài</a:t>
            </a:r>
            <a:r>
              <a:rPr lang="en-US" dirty="0"/>
              <a:t>, </a:t>
            </a:r>
            <a:r>
              <a:rPr lang="en-US" dirty="0" err="1"/>
              <a:t>soonsng</a:t>
            </a:r>
            <a:r>
              <a:rPr lang="en-US" dirty="0"/>
              <a:t> </a:t>
            </a:r>
            <a:r>
              <a:rPr lang="en-US" dirty="0" err="1"/>
              <a:t>được</a:t>
            </a:r>
            <a:r>
              <a:rPr lang="en-US" dirty="0"/>
              <a:t> </a:t>
            </a:r>
            <a:r>
              <a:rPr lang="en-US" dirty="0" err="1"/>
              <a:t>lâu</a:t>
            </a:r>
            <a:r>
              <a:rPr lang="en-US" dirty="0"/>
              <a:t> . </a:t>
            </a:r>
            <a:r>
              <a:rPr lang="en-US" dirty="0" err="1"/>
              <a:t>Còn</a:t>
            </a:r>
            <a:r>
              <a:rPr lang="en-US" dirty="0"/>
              <a:t> </a:t>
            </a:r>
            <a:r>
              <a:rPr lang="en-US" dirty="0" err="1"/>
              <a:t>đoản</a:t>
            </a:r>
            <a:r>
              <a:rPr lang="en-US" dirty="0"/>
              <a:t> </a:t>
            </a:r>
            <a:r>
              <a:rPr lang="en-US" dirty="0" err="1"/>
              <a:t>thọ</a:t>
            </a:r>
            <a:r>
              <a:rPr lang="en-US" dirty="0"/>
              <a:t> </a:t>
            </a:r>
            <a:r>
              <a:rPr lang="en-US" dirty="0" err="1"/>
              <a:t>có</a:t>
            </a:r>
            <a:r>
              <a:rPr lang="en-US" dirty="0"/>
              <a:t> </a:t>
            </a:r>
            <a:r>
              <a:rPr lang="en-US" dirty="0" err="1"/>
              <a:t>nghĩa</a:t>
            </a:r>
            <a:r>
              <a:rPr lang="en-US" dirty="0"/>
              <a:t> </a:t>
            </a:r>
            <a:r>
              <a:rPr lang="en-US" dirty="0" err="1"/>
              <a:t>là</a:t>
            </a:r>
            <a:r>
              <a:rPr lang="en-US" dirty="0"/>
              <a:t> </a:t>
            </a:r>
            <a:r>
              <a:rPr lang="en-US" dirty="0" err="1"/>
              <a:t>gì</a:t>
            </a:r>
            <a:r>
              <a:rPr lang="en-US" dirty="0"/>
              <a:t>? </a:t>
            </a:r>
            <a:r>
              <a:rPr lang="en-US" dirty="0" err="1"/>
              <a:t>Đoản</a:t>
            </a:r>
            <a:r>
              <a:rPr lang="en-US" dirty="0"/>
              <a:t> </a:t>
            </a:r>
            <a:r>
              <a:rPr lang="en-US" dirty="0" err="1"/>
              <a:t>thọ</a:t>
            </a:r>
            <a:r>
              <a:rPr lang="en-US" dirty="0"/>
              <a:t> </a:t>
            </a:r>
            <a:r>
              <a:rPr lang="en-US" dirty="0" err="1"/>
              <a:t>có</a:t>
            </a:r>
            <a:r>
              <a:rPr lang="en-US" dirty="0"/>
              <a:t> </a:t>
            </a:r>
            <a:r>
              <a:rPr lang="en-US" dirty="0" err="1"/>
              <a:t>nghĩa</a:t>
            </a:r>
            <a:r>
              <a:rPr lang="en-US" dirty="0"/>
              <a:t> </a:t>
            </a:r>
            <a:r>
              <a:rPr lang="en-US" dirty="0" err="1"/>
              <a:t>là</a:t>
            </a:r>
            <a:r>
              <a:rPr lang="en-US" dirty="0"/>
              <a:t> </a:t>
            </a:r>
            <a:r>
              <a:rPr lang="en-US" dirty="0" err="1"/>
              <a:t>tuổi</a:t>
            </a:r>
            <a:r>
              <a:rPr lang="en-US" dirty="0"/>
              <a:t> </a:t>
            </a:r>
            <a:r>
              <a:rPr lang="en-US" dirty="0" err="1"/>
              <a:t>ythoj</a:t>
            </a:r>
            <a:r>
              <a:rPr lang="en-US" dirty="0"/>
              <a:t> </a:t>
            </a:r>
            <a:r>
              <a:rPr lang="en-US" dirty="0" err="1"/>
              <a:t>ngắn</a:t>
            </a:r>
            <a:r>
              <a:rPr lang="en-US" dirty="0"/>
              <a:t>, </a:t>
            </a:r>
            <a:r>
              <a:rPr lang="en-US" dirty="0" err="1"/>
              <a:t>chêt</a:t>
            </a:r>
            <a:r>
              <a:rPr lang="en-US" dirty="0"/>
              <a:t> </a:t>
            </a:r>
            <a:r>
              <a:rPr lang="en-US" dirty="0" err="1"/>
              <a:t>sơm</a:t>
            </a:r>
            <a:r>
              <a:rPr lang="en-US" dirty="0"/>
              <a:t>. </a:t>
            </a:r>
            <a:r>
              <a:rPr lang="en-US" dirty="0" err="1"/>
              <a:t>Vậy</a:t>
            </a:r>
            <a:r>
              <a:rPr lang="en-US" dirty="0"/>
              <a:t> </a:t>
            </a:r>
            <a:r>
              <a:rPr lang="en-US" dirty="0" err="1"/>
              <a:t>có</a:t>
            </a:r>
            <a:r>
              <a:rPr lang="en-US" dirty="0"/>
              <a:t> </a:t>
            </a:r>
            <a:r>
              <a:rPr lang="en-US" dirty="0" err="1"/>
              <a:t>quả</a:t>
            </a:r>
            <a:r>
              <a:rPr lang="en-US" dirty="0"/>
              <a:t> </a:t>
            </a:r>
            <a:r>
              <a:rPr lang="en-US" dirty="0" err="1"/>
              <a:t>ăn</a:t>
            </a:r>
            <a:r>
              <a:rPr lang="en-US" dirty="0"/>
              <a:t> </a:t>
            </a:r>
            <a:r>
              <a:rPr lang="en-US" dirty="0" err="1"/>
              <a:t>đào</a:t>
            </a:r>
            <a:r>
              <a:rPr lang="en-US" dirty="0"/>
              <a:t> </a:t>
            </a:r>
            <a:r>
              <a:rPr lang="en-US" dirty="0" err="1"/>
              <a:t>nào</a:t>
            </a:r>
            <a:r>
              <a:rPr lang="en-US" dirty="0"/>
              <a:t> </a:t>
            </a:r>
            <a:r>
              <a:rPr lang="en-US" dirty="0" err="1"/>
              <a:t>khi</a:t>
            </a:r>
            <a:r>
              <a:rPr lang="en-US" dirty="0"/>
              <a:t> </a:t>
            </a:r>
            <a:r>
              <a:rPr lang="en-US" dirty="0" err="1"/>
              <a:t>ăn</a:t>
            </a:r>
            <a:r>
              <a:rPr lang="en-US" dirty="0"/>
              <a:t> </a:t>
            </a:r>
            <a:r>
              <a:rPr lang="en-US" dirty="0" err="1"/>
              <a:t>vào</a:t>
            </a:r>
            <a:r>
              <a:rPr lang="en-US" dirty="0"/>
              <a:t> </a:t>
            </a:r>
            <a:r>
              <a:rPr lang="en-US" dirty="0" err="1"/>
              <a:t>thì</a:t>
            </a:r>
            <a:r>
              <a:rPr lang="en-US" dirty="0"/>
              <a:t> song</a:t>
            </a:r>
          </a:p>
          <a:p>
            <a:r>
              <a:rPr lang="en-US" dirty="0"/>
              <a:t> </a:t>
            </a:r>
            <a:r>
              <a:rPr lang="en-US" dirty="0" err="1"/>
              <a:t>thọ</a:t>
            </a:r>
            <a:r>
              <a:rPr lang="en-US" dirty="0"/>
              <a:t>, song </a:t>
            </a:r>
            <a:r>
              <a:rPr lang="en-US" dirty="0" err="1"/>
              <a:t>lâu</a:t>
            </a:r>
            <a:r>
              <a:rPr lang="en-US" dirty="0"/>
              <a:t> </a:t>
            </a:r>
            <a:r>
              <a:rPr lang="en-US" dirty="0" err="1"/>
              <a:t>hoặ</a:t>
            </a:r>
            <a:r>
              <a:rPr lang="en-US" dirty="0"/>
              <a:t> </a:t>
            </a:r>
            <a:r>
              <a:rPr lang="en-US" dirty="0" err="1"/>
              <a:t>ăn</a:t>
            </a:r>
            <a:r>
              <a:rPr lang="en-US" dirty="0"/>
              <a:t> </a:t>
            </a:r>
            <a:r>
              <a:rPr lang="en-US" dirty="0" err="1"/>
              <a:t>đào</a:t>
            </a:r>
            <a:r>
              <a:rPr lang="en-US" dirty="0"/>
              <a:t> </a:t>
            </a:r>
            <a:r>
              <a:rPr lang="en-US" dirty="0" err="1"/>
              <a:t>vào</a:t>
            </a:r>
            <a:r>
              <a:rPr lang="en-US" dirty="0"/>
              <a:t> </a:t>
            </a:r>
            <a:r>
              <a:rPr lang="en-US" dirty="0" err="1"/>
              <a:t>thì</a:t>
            </a:r>
            <a:r>
              <a:rPr lang="en-US" dirty="0"/>
              <a:t> </a:t>
            </a:r>
            <a:r>
              <a:rPr lang="en-US" dirty="0" err="1"/>
              <a:t>tuổi</a:t>
            </a:r>
            <a:r>
              <a:rPr lang="en-US" dirty="0"/>
              <a:t> </a:t>
            </a:r>
            <a:r>
              <a:rPr lang="en-US" dirty="0" err="1"/>
              <a:t>tuoiir</a:t>
            </a:r>
            <a:r>
              <a:rPr lang="en-US" dirty="0"/>
              <a:t> </a:t>
            </a:r>
            <a:r>
              <a:rPr lang="en-US" dirty="0" err="1"/>
              <a:t>thọ</a:t>
            </a:r>
            <a:r>
              <a:rPr lang="en-US" dirty="0"/>
              <a:t> </a:t>
            </a:r>
            <a:r>
              <a:rPr lang="en-US" dirty="0" err="1"/>
              <a:t>ngắn</a:t>
            </a:r>
            <a:r>
              <a:rPr lang="en-US" dirty="0"/>
              <a:t>, </a:t>
            </a:r>
            <a:r>
              <a:rPr lang="en-US" dirty="0" err="1"/>
              <a:t>chêt</a:t>
            </a:r>
            <a:r>
              <a:rPr lang="en-US" dirty="0"/>
              <a:t> </a:t>
            </a:r>
            <a:r>
              <a:rPr lang="en-US" dirty="0" err="1"/>
              <a:t>liên</a:t>
            </a:r>
            <a:r>
              <a:rPr lang="en-US" dirty="0"/>
              <a:t> </a:t>
            </a:r>
            <a:r>
              <a:rPr lang="en-US" dirty="0" err="1"/>
              <a:t>không</a:t>
            </a:r>
            <a:r>
              <a:rPr lang="en-US" dirty="0"/>
              <a:t> </a:t>
            </a:r>
            <a:r>
              <a:rPr lang="en-US" dirty="0" err="1"/>
              <a:t>các</a:t>
            </a:r>
            <a:r>
              <a:rPr lang="en-US" dirty="0"/>
              <a:t> </a:t>
            </a:r>
            <a:r>
              <a:rPr lang="en-US" dirty="0" err="1"/>
              <a:t>em</a:t>
            </a:r>
            <a:r>
              <a:rPr lang="en-US" dirty="0"/>
              <a:t>. </a:t>
            </a:r>
            <a:r>
              <a:rPr lang="en-US" dirty="0" err="1"/>
              <a:t>Đúng</a:t>
            </a:r>
            <a:r>
              <a:rPr lang="en-US" dirty="0"/>
              <a:t> </a:t>
            </a:r>
            <a:r>
              <a:rPr lang="en-US" dirty="0" err="1"/>
              <a:t>rồi</a:t>
            </a:r>
            <a:r>
              <a:rPr lang="en-US" dirty="0"/>
              <a:t> </a:t>
            </a:r>
            <a:r>
              <a:rPr lang="en-US" dirty="0" err="1"/>
              <a:t>không</a:t>
            </a:r>
            <a:r>
              <a:rPr lang="en-US" dirty="0"/>
              <a:t> bao </a:t>
            </a:r>
            <a:r>
              <a:rPr lang="en-US" dirty="0" err="1"/>
              <a:t>giờ</a:t>
            </a:r>
            <a:r>
              <a:rPr lang="en-US" dirty="0"/>
              <a:t> </a:t>
            </a:r>
            <a:r>
              <a:rPr lang="en-US" dirty="0" err="1"/>
              <a:t>có</a:t>
            </a:r>
            <a:r>
              <a:rPr lang="en-US" dirty="0"/>
              <a:t> </a:t>
            </a:r>
            <a:r>
              <a:rPr lang="en-US" dirty="0" err="1"/>
              <a:t>quả</a:t>
            </a:r>
            <a:r>
              <a:rPr lang="en-US" dirty="0"/>
              <a:t> </a:t>
            </a:r>
            <a:r>
              <a:rPr lang="en-US" dirty="0" err="1"/>
              <a:t>đào</a:t>
            </a:r>
            <a:r>
              <a:rPr lang="en-US" dirty="0"/>
              <a:t> </a:t>
            </a:r>
            <a:r>
              <a:rPr lang="en-US" dirty="0" err="1"/>
              <a:t>như</a:t>
            </a:r>
            <a:r>
              <a:rPr lang="en-US" dirty="0"/>
              <a:t> </a:t>
            </a:r>
            <a:r>
              <a:rPr lang="en-US" dirty="0" err="1"/>
              <a:t>thế</a:t>
            </a:r>
            <a:r>
              <a:rPr lang="en-US" dirty="0"/>
              <a:t>. Do </a:t>
            </a:r>
            <a:r>
              <a:rPr lang="en-US" dirty="0" err="1"/>
              <a:t>đó</a:t>
            </a:r>
            <a:r>
              <a:rPr lang="en-US" dirty="0"/>
              <a:t> </a:t>
            </a:r>
            <a:r>
              <a:rPr lang="en-US" dirty="0" err="1"/>
              <a:t>tuwf</a:t>
            </a:r>
            <a:r>
              <a:rPr lang="en-US" dirty="0"/>
              <a:t> </a:t>
            </a:r>
            <a:r>
              <a:rPr lang="en-US" dirty="0" err="1"/>
              <a:t>trường</a:t>
            </a:r>
            <a:r>
              <a:rPr lang="en-US" dirty="0"/>
              <a:t> </a:t>
            </a:r>
            <a:r>
              <a:rPr lang="en-US" dirty="0" err="1"/>
              <a:t>thọ</a:t>
            </a:r>
            <a:r>
              <a:rPr lang="en-US" dirty="0"/>
              <a:t>, </a:t>
            </a:r>
            <a:r>
              <a:rPr lang="en-US" dirty="0" err="1"/>
              <a:t>đoản</a:t>
            </a:r>
            <a:r>
              <a:rPr lang="en-US" dirty="0"/>
              <a:t> </a:t>
            </a:r>
            <a:r>
              <a:rPr lang="en-US" dirty="0" err="1"/>
              <a:t>thọ</a:t>
            </a:r>
            <a:r>
              <a:rPr lang="en-US" dirty="0"/>
              <a:t> </a:t>
            </a:r>
            <a:r>
              <a:rPr lang="en-US" dirty="0" err="1"/>
              <a:t>trong</a:t>
            </a:r>
            <a:r>
              <a:rPr lang="en-US" dirty="0"/>
              <a:t> </a:t>
            </a:r>
            <a:r>
              <a:rPr lang="en-US" dirty="0" err="1"/>
              <a:t>câu</a:t>
            </a:r>
            <a:r>
              <a:rPr lang="en-US" dirty="0"/>
              <a:t> </a:t>
            </a:r>
            <a:r>
              <a:rPr lang="en-US" dirty="0" err="1"/>
              <a:t>chuyện</a:t>
            </a:r>
            <a:r>
              <a:rPr lang="en-US" dirty="0"/>
              <a:t> </a:t>
            </a:r>
            <a:r>
              <a:rPr lang="en-US" dirty="0" err="1"/>
              <a:t>này</a:t>
            </a:r>
            <a:r>
              <a:rPr lang="en-US" dirty="0"/>
              <a:t> </a:t>
            </a:r>
            <a:r>
              <a:rPr lang="en-US" dirty="0" err="1"/>
              <a:t>là</a:t>
            </a:r>
            <a:r>
              <a:rPr lang="en-US" dirty="0"/>
              <a:t> </a:t>
            </a:r>
            <a:r>
              <a:rPr lang="en-US" dirty="0" err="1"/>
              <a:t>từ</a:t>
            </a:r>
            <a:r>
              <a:rPr lang="en-US" dirty="0"/>
              <a:t> </a:t>
            </a:r>
            <a:r>
              <a:rPr lang="en-US" dirty="0" err="1"/>
              <a:t>đặc</a:t>
            </a:r>
            <a:r>
              <a:rPr lang="en-US" dirty="0"/>
              <a:t> </a:t>
            </a:r>
            <a:r>
              <a:rPr lang="en-US" dirty="0" err="1"/>
              <a:t>biệt</a:t>
            </a:r>
            <a:r>
              <a:rPr lang="en-US" dirty="0"/>
              <a:t> </a:t>
            </a:r>
            <a:r>
              <a:rPr lang="en-US" dirty="0" err="1"/>
              <a:t>được</a:t>
            </a:r>
            <a:r>
              <a:rPr lang="en-US" dirty="0"/>
              <a:t> </a:t>
            </a:r>
            <a:r>
              <a:rPr lang="en-US" dirty="0" err="1"/>
              <a:t>dùng</a:t>
            </a:r>
            <a:r>
              <a:rPr lang="en-US" dirty="0"/>
              <a:t> </a:t>
            </a:r>
            <a:r>
              <a:rPr lang="en-US" dirty="0" err="1"/>
              <a:t>nhằm</a:t>
            </a:r>
            <a:r>
              <a:rPr lang="en-US" dirty="0"/>
              <a:t> </a:t>
            </a:r>
            <a:r>
              <a:rPr lang="en-US" dirty="0" err="1"/>
              <a:t>chế</a:t>
            </a:r>
            <a:r>
              <a:rPr lang="en-US" dirty="0"/>
              <a:t> </a:t>
            </a:r>
            <a:r>
              <a:rPr lang="en-US" dirty="0" err="1"/>
              <a:t>nhạo</a:t>
            </a:r>
            <a:r>
              <a:rPr lang="en-US" dirty="0"/>
              <a:t> </a:t>
            </a:r>
            <a:r>
              <a:rPr lang="en-US" dirty="0" err="1"/>
              <a:t>tên</a:t>
            </a:r>
            <a:r>
              <a:rPr lang="en-US" dirty="0"/>
              <a:t> </a:t>
            </a:r>
            <a:r>
              <a:rPr lang="en-US" dirty="0" err="1"/>
              <a:t>quan</a:t>
            </a:r>
            <a:r>
              <a:rPr lang="en-US" dirty="0"/>
              <a:t> </a:t>
            </a:r>
            <a:r>
              <a:rPr lang="en-US" dirty="0" err="1"/>
              <a:t>dâng</a:t>
            </a:r>
            <a:r>
              <a:rPr lang="en-US" dirty="0"/>
              <a:t> </a:t>
            </a:r>
            <a:r>
              <a:rPr lang="en-US" dirty="0" err="1"/>
              <a:t>đào</a:t>
            </a:r>
            <a:r>
              <a:rPr lang="en-US" dirty="0"/>
              <a:t>  xu </a:t>
            </a:r>
            <a:r>
              <a:rPr lang="en-US" dirty="0" err="1"/>
              <a:t>nịnh</a:t>
            </a:r>
            <a:r>
              <a:rPr lang="en-US" dirty="0"/>
              <a:t> </a:t>
            </a:r>
            <a:r>
              <a:rPr lang="en-US" dirty="0" err="1"/>
              <a:t>nhà</a:t>
            </a:r>
            <a:r>
              <a:rPr lang="en-US" dirty="0"/>
              <a:t> </a:t>
            </a:r>
            <a:r>
              <a:rPr lang="en-US" dirty="0" err="1"/>
              <a:t>vua</a:t>
            </a:r>
            <a:r>
              <a:rPr lang="en-US" dirty="0"/>
              <a:t>. </a:t>
            </a:r>
            <a:r>
              <a:rPr lang="en-US" dirty="0" err="1"/>
              <a:t>Vì</a:t>
            </a:r>
            <a:r>
              <a:rPr lang="en-US" dirty="0"/>
              <a:t> </a:t>
            </a:r>
            <a:r>
              <a:rPr lang="en-US" dirty="0" err="1"/>
              <a:t>vậy</a:t>
            </a:r>
            <a:r>
              <a:rPr lang="en-US" dirty="0"/>
              <a:t> </a:t>
            </a:r>
            <a:r>
              <a:rPr lang="en-US" dirty="0" err="1"/>
              <a:t>từ</a:t>
            </a:r>
            <a:r>
              <a:rPr lang="en-US" dirty="0"/>
              <a:t> </a:t>
            </a:r>
            <a:r>
              <a:rPr lang="en-US" dirty="0" err="1"/>
              <a:t>trường</a:t>
            </a:r>
            <a:r>
              <a:rPr lang="en-US" dirty="0"/>
              <a:t> </a:t>
            </a:r>
            <a:r>
              <a:rPr lang="en-US" dirty="0" err="1"/>
              <a:t>thọ</a:t>
            </a:r>
            <a:r>
              <a:rPr lang="en-US" dirty="0"/>
              <a:t>, </a:t>
            </a:r>
            <a:r>
              <a:rPr lang="en-US" dirty="0" err="1"/>
              <a:t>đoản</a:t>
            </a:r>
            <a:r>
              <a:rPr lang="en-US" dirty="0"/>
              <a:t> </a:t>
            </a:r>
            <a:r>
              <a:rPr lang="en-US" dirty="0" err="1"/>
              <a:t>thọ</a:t>
            </a:r>
            <a:r>
              <a:rPr lang="en-US" dirty="0"/>
              <a:t> ở </a:t>
            </a:r>
            <a:r>
              <a:rPr lang="en-US" dirty="0" err="1"/>
              <a:t>đây</a:t>
            </a:r>
            <a:r>
              <a:rPr lang="en-US" dirty="0"/>
              <a:t> </a:t>
            </a:r>
            <a:r>
              <a:rPr lang="en-US" dirty="0" err="1"/>
              <a:t>là</a:t>
            </a:r>
            <a:r>
              <a:rPr lang="en-US" dirty="0"/>
              <a:t> </a:t>
            </a:r>
            <a:r>
              <a:rPr lang="en-US" dirty="0" err="1"/>
              <a:t>từ</a:t>
            </a:r>
            <a:r>
              <a:rPr lang="en-US" dirty="0"/>
              <a:t> </a:t>
            </a:r>
            <a:r>
              <a:rPr lang="en-US" dirty="0" err="1"/>
              <a:t>mang</a:t>
            </a:r>
            <a:r>
              <a:rPr lang="en-US" dirty="0"/>
              <a:t> ý </a:t>
            </a:r>
            <a:r>
              <a:rPr lang="en-US" dirty="0" err="1"/>
              <a:t>nghĩa</a:t>
            </a:r>
            <a:r>
              <a:rPr lang="en-US" dirty="0"/>
              <a:t> </a:t>
            </a:r>
            <a:r>
              <a:rPr lang="en-US" dirty="0" err="1"/>
              <a:t>đựac</a:t>
            </a:r>
            <a:r>
              <a:rPr lang="en-US" dirty="0"/>
              <a:t> </a:t>
            </a:r>
            <a:r>
              <a:rPr lang="en-US" dirty="0" err="1"/>
              <a:t>biệt</a:t>
            </a:r>
            <a:r>
              <a:rPr lang="en-US" dirty="0"/>
              <a:t> </a:t>
            </a:r>
            <a:r>
              <a:rPr lang="en-US" dirty="0" err="1"/>
              <a:t>nên</a:t>
            </a:r>
            <a:r>
              <a:rPr lang="en-US" dirty="0"/>
              <a:t> </a:t>
            </a:r>
            <a:r>
              <a:rPr lang="en-US" dirty="0" err="1"/>
              <a:t>phải</a:t>
            </a:r>
            <a:r>
              <a:rPr lang="en-US" dirty="0"/>
              <a:t> </a:t>
            </a:r>
            <a:r>
              <a:rPr lang="en-US" dirty="0" err="1"/>
              <a:t>được</a:t>
            </a:r>
            <a:r>
              <a:rPr lang="en-US" dirty="0"/>
              <a:t> </a:t>
            </a:r>
            <a:r>
              <a:rPr lang="en-US" dirty="0" err="1"/>
              <a:t>viết</a:t>
            </a:r>
            <a:r>
              <a:rPr lang="en-US" dirty="0"/>
              <a:t> </a:t>
            </a:r>
            <a:r>
              <a:rPr lang="en-US" dirty="0" err="1"/>
              <a:t>trong</a:t>
            </a:r>
            <a:r>
              <a:rPr lang="en-US" dirty="0"/>
              <a:t> </a:t>
            </a:r>
            <a:r>
              <a:rPr lang="en-US" dirty="0" err="1"/>
              <a:t>dấu</a:t>
            </a:r>
            <a:r>
              <a:rPr lang="en-US" dirty="0"/>
              <a:t> </a:t>
            </a:r>
            <a:r>
              <a:rPr lang="en-US" dirty="0" err="1"/>
              <a:t>ngoặc</a:t>
            </a:r>
            <a:r>
              <a:rPr lang="en-US" dirty="0"/>
              <a:t> </a:t>
            </a:r>
            <a:r>
              <a:rPr lang="en-US" dirty="0" err="1"/>
              <a:t>kép</a:t>
            </a:r>
            <a:r>
              <a:rPr lang="en-US" dirty="0"/>
              <a:t>.. </a:t>
            </a:r>
            <a:r>
              <a:rPr lang="en-US" dirty="0" err="1"/>
              <a:t>Các</a:t>
            </a:r>
            <a:r>
              <a:rPr lang="en-US" dirty="0"/>
              <a:t> </a:t>
            </a:r>
            <a:r>
              <a:rPr lang="en-US" dirty="0" err="1"/>
              <a:t>em</a:t>
            </a:r>
            <a:r>
              <a:rPr lang="en-US" dirty="0"/>
              <a:t> </a:t>
            </a:r>
            <a:r>
              <a:rPr lang="en-US" dirty="0" err="1"/>
              <a:t>thấy</a:t>
            </a:r>
            <a:r>
              <a:rPr lang="en-US" dirty="0"/>
              <a:t> </a:t>
            </a:r>
            <a:r>
              <a:rPr lang="en-US" dirty="0" err="1"/>
              <a:t>khi</a:t>
            </a:r>
            <a:r>
              <a:rPr lang="en-US" dirty="0"/>
              <a:t> </a:t>
            </a:r>
            <a:r>
              <a:rPr lang="en-US" dirty="0" err="1"/>
              <a:t>viết</a:t>
            </a:r>
            <a:r>
              <a:rPr lang="en-US" dirty="0"/>
              <a:t> </a:t>
            </a:r>
            <a:r>
              <a:rPr lang="en-US" dirty="0" err="1"/>
              <a:t>văn</a:t>
            </a:r>
            <a:r>
              <a:rPr lang="en-US" dirty="0"/>
              <a:t> hay </a:t>
            </a:r>
            <a:r>
              <a:rPr lang="en-US" dirty="0" err="1"/>
              <a:t>kể</a:t>
            </a:r>
            <a:r>
              <a:rPr lang="en-US" dirty="0"/>
              <a:t> </a:t>
            </a:r>
            <a:r>
              <a:rPr lang="en-US" dirty="0" err="1"/>
              <a:t>chuyện</a:t>
            </a:r>
            <a:r>
              <a:rPr lang="en-US" dirty="0"/>
              <a:t> </a:t>
            </a:r>
            <a:r>
              <a:rPr lang="en-US" dirty="0" err="1"/>
              <a:t>thì</a:t>
            </a:r>
            <a:r>
              <a:rPr lang="en-US" dirty="0"/>
              <a:t> </a:t>
            </a:r>
            <a:r>
              <a:rPr lang="en-US" dirty="0" err="1"/>
              <a:t>việc</a:t>
            </a:r>
            <a:r>
              <a:rPr lang="en-US" dirty="0"/>
              <a:t> </a:t>
            </a:r>
            <a:r>
              <a:rPr lang="en-US" dirty="0" err="1"/>
              <a:t>dùng</a:t>
            </a:r>
            <a:r>
              <a:rPr lang="en-US" dirty="0"/>
              <a:t> </a:t>
            </a:r>
            <a:r>
              <a:rPr lang="en-US" dirty="0" err="1"/>
              <a:t>từ</a:t>
            </a:r>
            <a:r>
              <a:rPr lang="en-US" dirty="0"/>
              <a:t> </a:t>
            </a:r>
            <a:r>
              <a:rPr lang="en-US" dirty="0" err="1"/>
              <a:t>ngữ</a:t>
            </a:r>
            <a:r>
              <a:rPr lang="en-US" dirty="0"/>
              <a:t> </a:t>
            </a:r>
            <a:r>
              <a:rPr lang="en-US" dirty="0" err="1"/>
              <a:t>mang</a:t>
            </a:r>
            <a:r>
              <a:rPr lang="en-US" dirty="0"/>
              <a:t> ý </a:t>
            </a:r>
            <a:r>
              <a:rPr lang="en-US" dirty="0" err="1"/>
              <a:t>nghĩa</a:t>
            </a:r>
            <a:r>
              <a:rPr lang="en-US" dirty="0"/>
              <a:t> </a:t>
            </a:r>
            <a:r>
              <a:rPr lang="en-US" dirty="0" err="1"/>
              <a:t>đb</a:t>
            </a:r>
            <a:r>
              <a:rPr lang="en-US" dirty="0"/>
              <a:t> </a:t>
            </a:r>
            <a:r>
              <a:rPr lang="en-US" dirty="0" err="1"/>
              <a:t>cũng</a:t>
            </a:r>
            <a:r>
              <a:rPr lang="en-US" dirty="0"/>
              <a:t> </a:t>
            </a:r>
            <a:r>
              <a:rPr lang="en-US" dirty="0" err="1"/>
              <a:t>hết</a:t>
            </a:r>
            <a:r>
              <a:rPr lang="en-US" dirty="0"/>
              <a:t> </a:t>
            </a:r>
            <a:r>
              <a:rPr lang="en-US" dirty="0" err="1"/>
              <a:t>sức</a:t>
            </a:r>
            <a:r>
              <a:rPr lang="en-US" dirty="0"/>
              <a:t> </a:t>
            </a:r>
            <a:r>
              <a:rPr lang="en-US" dirty="0" err="1"/>
              <a:t>độc</a:t>
            </a:r>
            <a:r>
              <a:rPr lang="en-US" dirty="0"/>
              <a:t> </a:t>
            </a:r>
            <a:r>
              <a:rPr lang="en-US" dirty="0" err="1"/>
              <a:t>đáo</a:t>
            </a:r>
            <a:r>
              <a:rPr lang="en-US" dirty="0"/>
              <a:t> </a:t>
            </a:r>
            <a:r>
              <a:rPr lang="en-US" dirty="0" err="1"/>
              <a:t>nó</a:t>
            </a:r>
            <a:r>
              <a:rPr lang="en-US" dirty="0"/>
              <a:t> </a:t>
            </a:r>
            <a:r>
              <a:rPr lang="en-US" dirty="0" err="1"/>
              <a:t>sẽ</a:t>
            </a:r>
            <a:r>
              <a:rPr lang="en-US" dirty="0"/>
              <a:t> </a:t>
            </a:r>
            <a:r>
              <a:rPr lang="en-US" dirty="0" err="1"/>
              <a:t>lafmrox</a:t>
            </a:r>
            <a:r>
              <a:rPr lang="en-US" dirty="0"/>
              <a:t> </a:t>
            </a:r>
            <a:r>
              <a:rPr lang="en-US" dirty="0" err="1"/>
              <a:t>điều</a:t>
            </a:r>
            <a:r>
              <a:rPr lang="en-US" dirty="0"/>
              <a:t> ta </a:t>
            </a:r>
            <a:r>
              <a:rPr lang="en-US" dirty="0" err="1"/>
              <a:t>muốn</a:t>
            </a:r>
            <a:r>
              <a:rPr lang="en-US" dirty="0"/>
              <a:t> </a:t>
            </a:r>
            <a:r>
              <a:rPr lang="en-US" dirty="0" err="1"/>
              <a:t>nói</a:t>
            </a:r>
            <a:r>
              <a:rPr lang="en-US" dirty="0"/>
              <a:t>. </a:t>
            </a:r>
            <a:r>
              <a:rPr lang="en-US" dirty="0" err="1"/>
              <a:t>Nhưng</a:t>
            </a:r>
            <a:r>
              <a:rPr lang="en-US" dirty="0"/>
              <a:t> </a:t>
            </a:r>
            <a:r>
              <a:rPr lang="en-US" dirty="0" err="1"/>
              <a:t>các</a:t>
            </a:r>
            <a:r>
              <a:rPr lang="en-US" dirty="0"/>
              <a:t> </a:t>
            </a:r>
            <a:r>
              <a:rPr lang="en-US" dirty="0" err="1"/>
              <a:t>em</a:t>
            </a:r>
            <a:r>
              <a:rPr lang="en-US" dirty="0"/>
              <a:t> </a:t>
            </a:r>
            <a:r>
              <a:rPr lang="en-US" dirty="0" err="1"/>
              <a:t>nhớ</a:t>
            </a:r>
            <a:r>
              <a:rPr lang="en-US" dirty="0"/>
              <a:t> </a:t>
            </a:r>
            <a:r>
              <a:rPr lang="en-US" dirty="0" err="1"/>
              <a:t>nhé</a:t>
            </a:r>
            <a:r>
              <a:rPr lang="en-US" dirty="0"/>
              <a:t> </a:t>
            </a:r>
            <a:r>
              <a:rPr lang="en-US" dirty="0" err="1"/>
              <a:t>phải</a:t>
            </a:r>
            <a:r>
              <a:rPr lang="en-US" dirty="0"/>
              <a:t> </a:t>
            </a:r>
            <a:r>
              <a:rPr lang="en-US" dirty="0" err="1"/>
              <a:t>viết</a:t>
            </a:r>
            <a:r>
              <a:rPr lang="en-US" dirty="0"/>
              <a:t> </a:t>
            </a:r>
            <a:r>
              <a:rPr lang="en-US" dirty="0" err="1"/>
              <a:t>viết</a:t>
            </a:r>
            <a:r>
              <a:rPr lang="en-US" dirty="0"/>
              <a:t>  </a:t>
            </a:r>
            <a:r>
              <a:rPr lang="en-US" dirty="0" err="1"/>
              <a:t>các</a:t>
            </a:r>
            <a:r>
              <a:rPr lang="en-US" dirty="0"/>
              <a:t> </a:t>
            </a:r>
            <a:r>
              <a:rPr lang="en-US" dirty="0" err="1"/>
              <a:t>từ</a:t>
            </a:r>
            <a:r>
              <a:rPr lang="en-US" dirty="0"/>
              <a:t>  </a:t>
            </a:r>
            <a:r>
              <a:rPr lang="en-US" dirty="0" err="1"/>
              <a:t>đặc</a:t>
            </a:r>
            <a:r>
              <a:rPr lang="en-US" dirty="0"/>
              <a:t> </a:t>
            </a:r>
            <a:r>
              <a:rPr lang="en-US" dirty="0" err="1"/>
              <a:t>biệt</a:t>
            </a:r>
            <a:r>
              <a:rPr lang="en-US" dirty="0"/>
              <a:t> </a:t>
            </a:r>
            <a:r>
              <a:rPr lang="en-US" dirty="0" err="1"/>
              <a:t>này</a:t>
            </a:r>
            <a:r>
              <a:rPr lang="en-US" dirty="0"/>
              <a:t> </a:t>
            </a:r>
            <a:r>
              <a:rPr lang="en-US" dirty="0" err="1"/>
              <a:t>trong</a:t>
            </a:r>
            <a:r>
              <a:rPr lang="en-US" dirty="0"/>
              <a:t> </a:t>
            </a:r>
            <a:r>
              <a:rPr lang="en-US" dirty="0" err="1"/>
              <a:t>dấu</a:t>
            </a:r>
            <a:r>
              <a:rPr lang="en-US" dirty="0"/>
              <a:t> </a:t>
            </a:r>
            <a:r>
              <a:rPr lang="en-US" dirty="0" err="1"/>
              <a:t>ngoặ</a:t>
            </a:r>
            <a:r>
              <a:rPr lang="en-US" dirty="0"/>
              <a:t> </a:t>
            </a:r>
            <a:r>
              <a:rPr lang="en-US" dirty="0" err="1"/>
              <a:t>kép</a:t>
            </a:r>
            <a:r>
              <a:rPr lang="en-US" dirty="0"/>
              <a:t>.</a:t>
            </a:r>
          </a:p>
          <a:p>
            <a:endParaRPr lang="vi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3F5491F-00F6-4761-B01C-03589424DFCF}" type="slidenum">
              <a:rPr lang="vi-VN" smtClean="0"/>
              <a:t>18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3456154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100000"/>
              </a:lnSpc>
              <a:spcBef>
                <a:spcPct val="0"/>
              </a:spcBef>
              <a:buNone/>
              <a:defRPr/>
            </a:pP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suy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nghĩ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nhớ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: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Dấu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chấm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nhớ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rất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tốt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. </a:t>
            </a:r>
            <a:r>
              <a:rPr lang="en-US" altLang="en-US" sz="1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Dấu</a:t>
            </a:r>
            <a:r>
              <a:rPr lang="en-US" altLang="en-US" sz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altLang="en-US" sz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chấm</a:t>
            </a:r>
            <a:r>
              <a:rPr lang="en-US" altLang="en-US" sz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altLang="en-US" sz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altLang="en-US" sz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sz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báo</a:t>
            </a:r>
            <a:r>
              <a:rPr lang="en-US" altLang="en-US" sz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hiệu</a:t>
            </a:r>
            <a:r>
              <a:rPr lang="en-US" altLang="en-US" sz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bộ</a:t>
            </a:r>
            <a:r>
              <a:rPr lang="en-US" altLang="en-US" sz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phận</a:t>
            </a:r>
            <a:r>
              <a:rPr lang="en-US" altLang="en-US" sz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altLang="en-US" sz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đứng</a:t>
            </a:r>
            <a:r>
              <a:rPr lang="en-US" altLang="en-US" sz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altLang="en-US" sz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nó</a:t>
            </a:r>
            <a:r>
              <a:rPr lang="en-US" altLang="en-US" sz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sz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altLang="en-US" sz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altLang="en-US" sz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altLang="en-US" sz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altLang="en-US" sz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altLang="en-US" sz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altLang="en-US" sz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sz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altLang="en-US" sz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r>
              <a:rPr lang="en-US" altLang="en-US" sz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thích</a:t>
            </a:r>
            <a:r>
              <a:rPr lang="en-US" altLang="en-US" sz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altLang="en-US" sz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bộ</a:t>
            </a:r>
            <a:r>
              <a:rPr lang="en-US" altLang="en-US" sz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phận</a:t>
            </a:r>
            <a:r>
              <a:rPr lang="en-US" altLang="en-US" sz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đứng</a:t>
            </a:r>
            <a:r>
              <a:rPr lang="en-US" altLang="en-US" sz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trước</a:t>
            </a:r>
            <a:r>
              <a:rPr lang="en-US" alt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.</a:t>
            </a:r>
            <a:r>
              <a:rPr lang="en-US" alt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alt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alt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alt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alt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alt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alt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Dấu</a:t>
            </a:r>
            <a:r>
              <a:rPr lang="en-US" altLang="en-US" sz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altLang="en-US" sz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chấm</a:t>
            </a:r>
            <a:r>
              <a:rPr lang="en-US" altLang="en-US" sz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altLang="en-US" sz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altLang="en-US" sz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altLang="en-US" sz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altLang="en-US" sz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altLang="en-US" sz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altLang="en-US" sz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sz="1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altLang="en-US" sz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altLang="en-US" sz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1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altLang="en-US" sz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altLang="en-US" sz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luôn</a:t>
            </a:r>
            <a:r>
              <a:rPr lang="en-US" altLang="en-US" sz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nhắc</a:t>
            </a:r>
            <a:r>
              <a:rPr lang="en-US" altLang="en-US" sz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nhở</a:t>
            </a:r>
            <a:r>
              <a:rPr lang="en-US" altLang="en-US" sz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altLang="en-US" sz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altLang="en-US" sz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 “ </a:t>
            </a:r>
            <a:r>
              <a:rPr lang="en-US" altLang="en-US" sz="1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en-US" sz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altLang="en-US" sz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altLang="en-US" sz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luôn</a:t>
            </a:r>
            <a:r>
              <a:rPr lang="en-US" altLang="en-US" sz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altLang="en-US" sz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altLang="en-US" sz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tốt</a:t>
            </a:r>
            <a:r>
              <a:rPr lang="en-US" altLang="en-US" sz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5K </a:t>
            </a:r>
            <a:r>
              <a:rPr lang="en-US" altLang="en-US" sz="1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altLang="en-US" sz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phòng</a:t>
            </a:r>
            <a:r>
              <a:rPr lang="en-US" altLang="en-US" sz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chống</a:t>
            </a:r>
            <a:r>
              <a:rPr lang="en-US" altLang="en-US" sz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Covid -19 </a:t>
            </a:r>
            <a:r>
              <a:rPr lang="en-US" altLang="en-US" sz="1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nhé</a:t>
            </a:r>
            <a:r>
              <a:rPr lang="en-US" altLang="en-US" sz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!“ </a:t>
            </a:r>
            <a:r>
              <a:rPr lang="en-US" altLang="en-US" sz="1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en-US" sz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altLang="en-US" sz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trả</a:t>
            </a:r>
            <a:r>
              <a:rPr lang="en-US" altLang="en-US" sz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altLang="en-US" sz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rất</a:t>
            </a:r>
            <a:r>
              <a:rPr lang="en-US" altLang="en-US" sz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chính</a:t>
            </a:r>
            <a:r>
              <a:rPr lang="en-US" altLang="en-US" sz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xác</a:t>
            </a:r>
            <a:r>
              <a:rPr lang="en-US" altLang="en-US" sz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Dấu</a:t>
            </a:r>
            <a:r>
              <a:rPr lang="en-US" altLang="en-US" sz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altLang="en-US" sz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chấm</a:t>
            </a:r>
            <a:r>
              <a:rPr lang="en-US" altLang="en-US" sz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altLang="en-US" sz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altLang="en-US" sz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altLang="en-US" sz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altLang="en-US" sz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altLang="en-US" sz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báo</a:t>
            </a:r>
            <a:r>
              <a:rPr lang="en-US" altLang="en-US" sz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hiệu</a:t>
            </a:r>
            <a:r>
              <a:rPr lang="en-US" altLang="en-US" sz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bộ</a:t>
            </a:r>
            <a:r>
              <a:rPr lang="en-US" altLang="en-US" sz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phận</a:t>
            </a:r>
            <a:r>
              <a:rPr lang="en-US" altLang="en-US" sz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altLang="en-US" sz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đứng</a:t>
            </a:r>
            <a:r>
              <a:rPr lang="en-US" altLang="en-US" sz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altLang="en-US" sz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nó</a:t>
            </a:r>
            <a:r>
              <a:rPr lang="en-US" altLang="en-US" sz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sz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altLang="en-US" sz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nhắc</a:t>
            </a:r>
            <a:r>
              <a:rPr lang="en-US" altLang="en-US" sz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nhở</a:t>
            </a:r>
            <a:r>
              <a:rPr lang="en-US" altLang="en-US" sz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altLang="en-US" sz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altLang="en-US" sz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altLang="en-US" sz="1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en-US" sz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altLang="en-US" sz="1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altLang="en-US" sz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nhớ</a:t>
            </a:r>
            <a:r>
              <a:rPr lang="en-US" altLang="en-US" sz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nhé</a:t>
            </a:r>
            <a:r>
              <a:rPr lang="en-US" altLang="en-US" sz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altLang="en-US" sz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tình</a:t>
            </a:r>
            <a:r>
              <a:rPr lang="en-US" altLang="en-US" sz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altLang="en-US" sz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dịch</a:t>
            </a:r>
            <a:r>
              <a:rPr lang="en-US" altLang="en-US" sz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bệnh</a:t>
            </a:r>
            <a:r>
              <a:rPr lang="en-US" altLang="en-US" sz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đang</a:t>
            </a:r>
            <a:r>
              <a:rPr lang="en-US" altLang="en-US" sz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diễn</a:t>
            </a:r>
            <a:r>
              <a:rPr lang="en-US" altLang="en-US" sz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biến</a:t>
            </a:r>
            <a:r>
              <a:rPr lang="en-US" altLang="en-US" sz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rất</a:t>
            </a:r>
            <a:r>
              <a:rPr lang="en-US" altLang="en-US" sz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phức</a:t>
            </a:r>
            <a:r>
              <a:rPr lang="en-US" altLang="en-US" sz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tạp</a:t>
            </a:r>
            <a:r>
              <a:rPr lang="en-US" altLang="en-US" sz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altLang="en-US" sz="1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en-US" sz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altLang="en-US" sz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luôn</a:t>
            </a:r>
            <a:r>
              <a:rPr lang="en-US" altLang="en-US" sz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tuân</a:t>
            </a:r>
            <a:r>
              <a:rPr lang="en-US" altLang="en-US" sz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thủ</a:t>
            </a:r>
            <a:r>
              <a:rPr lang="en-US" altLang="en-US" sz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%k </a:t>
            </a:r>
            <a:r>
              <a:rPr lang="en-US" altLang="en-US" sz="1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altLang="en-US" sz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bảo</a:t>
            </a:r>
            <a:r>
              <a:rPr lang="en-US" altLang="en-US" sz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vệ</a:t>
            </a:r>
            <a:r>
              <a:rPr lang="en-US" altLang="en-US" sz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lang="en-US" altLang="en-US" sz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sz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gia</a:t>
            </a:r>
            <a:r>
              <a:rPr lang="en-US" altLang="en-US" sz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đình</a:t>
            </a:r>
            <a:r>
              <a:rPr lang="en-US" altLang="en-US" sz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nhé</a:t>
            </a:r>
            <a:r>
              <a:rPr lang="en-US" altLang="en-US" sz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 Qua </a:t>
            </a:r>
            <a:r>
              <a:rPr lang="en-US" altLang="en-US" sz="1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altLang="en-US" sz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kiểm</a:t>
            </a:r>
            <a:r>
              <a:rPr lang="en-US" altLang="en-US" sz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tra</a:t>
            </a:r>
            <a:r>
              <a:rPr lang="en-US" altLang="en-US" sz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altLang="en-US" sz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cũ</a:t>
            </a:r>
            <a:r>
              <a:rPr lang="en-US" altLang="en-US" sz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altLang="en-US" sz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tháy</a:t>
            </a:r>
            <a:r>
              <a:rPr lang="en-US" altLang="en-US" sz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en-US" sz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altLang="en-US" sz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nắm</a:t>
            </a:r>
            <a:r>
              <a:rPr lang="en-US" altLang="en-US" sz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altLang="en-US" sz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dấu</a:t>
            </a:r>
            <a:r>
              <a:rPr lang="en-US" altLang="en-US" sz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: </a:t>
            </a:r>
            <a:r>
              <a:rPr lang="en-US" altLang="en-US" sz="1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rất</a:t>
            </a:r>
            <a:r>
              <a:rPr lang="en-US" altLang="en-US" sz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tốt</a:t>
            </a:r>
            <a:r>
              <a:rPr lang="en-US" altLang="en-US" sz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. </a:t>
            </a:r>
            <a:r>
              <a:rPr lang="en-US" altLang="en-US" sz="1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altLang="en-US" sz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altLang="en-US" sz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khen</a:t>
            </a:r>
            <a:r>
              <a:rPr lang="en-US" altLang="en-US" sz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ngợi</a:t>
            </a:r>
            <a:r>
              <a:rPr lang="en-US" altLang="en-US" sz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cả</a:t>
            </a:r>
            <a:r>
              <a:rPr lang="en-US" altLang="en-US" sz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altLang="en-US" sz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None/>
              <a:defRPr/>
            </a:pPr>
            <a:endParaRPr lang="en-US" altLang="en-US" sz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3F5491F-00F6-4761-B01C-03589424DFCF}" type="slidenum">
              <a:rPr lang="vi-VN" smtClean="0"/>
              <a:t>3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12085130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/>
              <a:t>Các</a:t>
            </a:r>
            <a:r>
              <a:rPr lang="en-US" dirty="0"/>
              <a:t> </a:t>
            </a:r>
            <a:r>
              <a:rPr lang="en-US" dirty="0" err="1"/>
              <a:t>em</a:t>
            </a:r>
            <a:r>
              <a:rPr lang="en-US" dirty="0"/>
              <a:t> </a:t>
            </a:r>
            <a:r>
              <a:rPr lang="en-US" dirty="0" err="1"/>
              <a:t>đã</a:t>
            </a:r>
            <a:r>
              <a:rPr lang="en-US" dirty="0"/>
              <a:t> </a:t>
            </a:r>
            <a:r>
              <a:rPr lang="en-US" dirty="0" err="1"/>
              <a:t>nắm</a:t>
            </a:r>
            <a:r>
              <a:rPr lang="en-US" dirty="0"/>
              <a:t> </a:t>
            </a:r>
            <a:r>
              <a:rPr lang="en-US" dirty="0" err="1"/>
              <a:t>được</a:t>
            </a:r>
            <a:r>
              <a:rPr lang="en-US" dirty="0"/>
              <a:t> </a:t>
            </a:r>
            <a:r>
              <a:rPr lang="en-US" dirty="0" err="1"/>
              <a:t>dấu</a:t>
            </a:r>
            <a:r>
              <a:rPr lang="en-US" dirty="0"/>
              <a:t> </a:t>
            </a:r>
            <a:r>
              <a:rPr lang="en-US" dirty="0" err="1"/>
              <a:t>hai</a:t>
            </a:r>
            <a:r>
              <a:rPr lang="en-US" dirty="0"/>
              <a:t> </a:t>
            </a:r>
            <a:r>
              <a:rPr lang="en-US" dirty="0" err="1"/>
              <a:t>chấm</a:t>
            </a:r>
            <a:r>
              <a:rPr lang="en-US" dirty="0"/>
              <a:t> </a:t>
            </a:r>
            <a:r>
              <a:rPr lang="en-US" dirty="0" err="1"/>
              <a:t>còn</a:t>
            </a:r>
            <a:r>
              <a:rPr lang="en-US" dirty="0"/>
              <a:t> </a:t>
            </a:r>
            <a:r>
              <a:rPr lang="en-US" dirty="0" err="1"/>
              <a:t>dấu</a:t>
            </a:r>
            <a:r>
              <a:rPr lang="en-US" dirty="0"/>
              <a:t> </a:t>
            </a:r>
            <a:r>
              <a:rPr lang="en-US" dirty="0" err="1"/>
              <a:t>ngoặc</a:t>
            </a:r>
            <a:r>
              <a:rPr lang="en-US" dirty="0"/>
              <a:t> </a:t>
            </a:r>
            <a:r>
              <a:rPr lang="en-US" dirty="0" err="1"/>
              <a:t>kép</a:t>
            </a:r>
            <a:r>
              <a:rPr lang="en-US" dirty="0"/>
              <a:t> </a:t>
            </a:r>
            <a:r>
              <a:rPr lang="en-US" dirty="0" err="1"/>
              <a:t>thì</a:t>
            </a:r>
            <a:r>
              <a:rPr lang="en-US" dirty="0"/>
              <a:t> </a:t>
            </a:r>
            <a:r>
              <a:rPr lang="en-US" dirty="0" err="1"/>
              <a:t>có</a:t>
            </a:r>
            <a:r>
              <a:rPr lang="en-US" dirty="0"/>
              <a:t> </a:t>
            </a:r>
            <a:r>
              <a:rPr lang="en-US" dirty="0" err="1"/>
              <a:t>những</a:t>
            </a:r>
            <a:r>
              <a:rPr lang="en-US" dirty="0"/>
              <a:t> </a:t>
            </a:r>
            <a:r>
              <a:rPr lang="en-US" dirty="0" err="1"/>
              <a:t>tác</a:t>
            </a:r>
            <a:r>
              <a:rPr lang="en-US" dirty="0"/>
              <a:t> </a:t>
            </a:r>
            <a:r>
              <a:rPr lang="en-US" dirty="0" err="1"/>
              <a:t>dụng</a:t>
            </a:r>
            <a:r>
              <a:rPr lang="en-US" dirty="0"/>
              <a:t> </a:t>
            </a:r>
            <a:r>
              <a:rPr lang="en-US" dirty="0" err="1"/>
              <a:t>gì</a:t>
            </a:r>
            <a:r>
              <a:rPr lang="en-US" dirty="0"/>
              <a:t> </a:t>
            </a:r>
            <a:r>
              <a:rPr lang="en-US" dirty="0" err="1"/>
              <a:t>các</a:t>
            </a:r>
            <a:r>
              <a:rPr lang="en-US" dirty="0"/>
              <a:t> </a:t>
            </a:r>
            <a:r>
              <a:rPr lang="en-US" dirty="0" err="1"/>
              <a:t>em</a:t>
            </a:r>
            <a:r>
              <a:rPr lang="en-US" dirty="0"/>
              <a:t> </a:t>
            </a:r>
            <a:r>
              <a:rPr lang="en-US" dirty="0" err="1"/>
              <a:t>có</a:t>
            </a:r>
            <a:r>
              <a:rPr lang="en-US" dirty="0"/>
              <a:t> </a:t>
            </a:r>
            <a:r>
              <a:rPr lang="en-US" dirty="0" err="1"/>
              <a:t>biết</a:t>
            </a:r>
            <a:r>
              <a:rPr lang="en-US" dirty="0"/>
              <a:t> </a:t>
            </a:r>
            <a:r>
              <a:rPr lang="en-US" dirty="0" err="1"/>
              <a:t>không</a:t>
            </a:r>
            <a:r>
              <a:rPr lang="en-US" dirty="0"/>
              <a:t>? </a:t>
            </a:r>
            <a:r>
              <a:rPr lang="en-US" dirty="0" err="1"/>
              <a:t>Muốn</a:t>
            </a:r>
            <a:r>
              <a:rPr lang="en-US" dirty="0"/>
              <a:t> </a:t>
            </a:r>
            <a:r>
              <a:rPr lang="en-US" dirty="0" err="1"/>
              <a:t>biết</a:t>
            </a:r>
            <a:r>
              <a:rPr lang="en-US" dirty="0"/>
              <a:t> </a:t>
            </a:r>
            <a:r>
              <a:rPr lang="en-US" dirty="0" err="1"/>
              <a:t>về</a:t>
            </a:r>
            <a:r>
              <a:rPr lang="en-US" dirty="0"/>
              <a:t> </a:t>
            </a:r>
            <a:r>
              <a:rPr lang="en-US" dirty="0" err="1"/>
              <a:t>điều</a:t>
            </a:r>
            <a:r>
              <a:rPr lang="en-US" dirty="0"/>
              <a:t> </a:t>
            </a:r>
            <a:r>
              <a:rPr lang="en-US" dirty="0" err="1"/>
              <a:t>đó</a:t>
            </a:r>
            <a:r>
              <a:rPr lang="en-US" dirty="0"/>
              <a:t> </a:t>
            </a:r>
            <a:r>
              <a:rPr lang="en-US" dirty="0" err="1"/>
              <a:t>cô</a:t>
            </a:r>
            <a:r>
              <a:rPr lang="en-US" dirty="0"/>
              <a:t> </a:t>
            </a:r>
            <a:r>
              <a:rPr lang="en-US" dirty="0" err="1"/>
              <a:t>mời</a:t>
            </a:r>
            <a:r>
              <a:rPr lang="en-US" dirty="0"/>
              <a:t> </a:t>
            </a:r>
            <a:r>
              <a:rPr lang="en-US" dirty="0" err="1"/>
              <a:t>các</a:t>
            </a:r>
            <a:r>
              <a:rPr lang="en-US" dirty="0"/>
              <a:t> </a:t>
            </a:r>
            <a:r>
              <a:rPr lang="en-US" dirty="0" err="1"/>
              <a:t>em</a:t>
            </a:r>
            <a:r>
              <a:rPr lang="en-US" dirty="0"/>
              <a:t> </a:t>
            </a:r>
            <a:r>
              <a:rPr lang="en-US" dirty="0" err="1"/>
              <a:t>khám</a:t>
            </a:r>
            <a:r>
              <a:rPr lang="en-US" dirty="0"/>
              <a:t> </a:t>
            </a:r>
            <a:r>
              <a:rPr lang="en-US" dirty="0" err="1"/>
              <a:t>phá</a:t>
            </a:r>
            <a:r>
              <a:rPr lang="en-US" dirty="0"/>
              <a:t> </a:t>
            </a:r>
            <a:r>
              <a:rPr lang="en-US" dirty="0" err="1"/>
              <a:t>tiết</a:t>
            </a:r>
            <a:r>
              <a:rPr lang="en-US" dirty="0"/>
              <a:t> </a:t>
            </a:r>
            <a:r>
              <a:rPr lang="en-US" dirty="0" err="1"/>
              <a:t>ltvc</a:t>
            </a:r>
            <a:r>
              <a:rPr lang="en-US" dirty="0"/>
              <a:t> </a:t>
            </a:r>
            <a:r>
              <a:rPr lang="en-US" dirty="0" err="1"/>
              <a:t>ngày</a:t>
            </a:r>
            <a:r>
              <a:rPr lang="en-US" dirty="0"/>
              <a:t> </a:t>
            </a:r>
            <a:r>
              <a:rPr lang="en-US" dirty="0" err="1"/>
              <a:t>hôm</a:t>
            </a:r>
            <a:r>
              <a:rPr lang="en-US" dirty="0"/>
              <a:t> nay : </a:t>
            </a:r>
            <a:r>
              <a:rPr lang="en-US" dirty="0" err="1"/>
              <a:t>dấu</a:t>
            </a:r>
            <a:r>
              <a:rPr lang="en-US" dirty="0"/>
              <a:t>  </a:t>
            </a:r>
            <a:r>
              <a:rPr lang="en-US" dirty="0" err="1"/>
              <a:t>ngoặ</a:t>
            </a:r>
            <a:r>
              <a:rPr lang="en-US" dirty="0"/>
              <a:t> c </a:t>
            </a:r>
            <a:r>
              <a:rPr lang="en-US" dirty="0" err="1"/>
              <a:t>kép</a:t>
            </a:r>
            <a:r>
              <a:rPr lang="en-US" dirty="0"/>
              <a:t>.</a:t>
            </a:r>
            <a:endParaRPr lang="vi-VN" dirty="0"/>
          </a:p>
          <a:p>
            <a:r>
              <a:rPr lang="en-US" dirty="0"/>
              <a:t> </a:t>
            </a:r>
            <a:r>
              <a:rPr lang="en-US" dirty="0" err="1"/>
              <a:t>Các</a:t>
            </a:r>
            <a:r>
              <a:rPr lang="en-US" dirty="0"/>
              <a:t> </a:t>
            </a:r>
            <a:r>
              <a:rPr lang="en-US" dirty="0" err="1"/>
              <a:t>em</a:t>
            </a:r>
            <a:r>
              <a:rPr lang="en-US" dirty="0"/>
              <a:t> </a:t>
            </a:r>
            <a:r>
              <a:rPr lang="en-US" dirty="0" err="1"/>
              <a:t>thân</a:t>
            </a:r>
            <a:r>
              <a:rPr lang="en-US" dirty="0"/>
              <a:t> </a:t>
            </a:r>
            <a:r>
              <a:rPr lang="en-US" dirty="0" err="1"/>
              <a:t>mến</a:t>
            </a:r>
            <a:r>
              <a:rPr lang="en-US" dirty="0"/>
              <a:t> </a:t>
            </a:r>
            <a:r>
              <a:rPr lang="en-US" dirty="0" err="1"/>
              <a:t>chủ</a:t>
            </a:r>
            <a:r>
              <a:rPr lang="en-US" dirty="0"/>
              <a:t> </a:t>
            </a:r>
            <a:r>
              <a:rPr lang="en-US" dirty="0" err="1"/>
              <a:t>điểm</a:t>
            </a:r>
            <a:r>
              <a:rPr lang="en-US" dirty="0"/>
              <a:t> </a:t>
            </a:r>
            <a:r>
              <a:rPr lang="en-US" dirty="0" err="1"/>
              <a:t>chúng</a:t>
            </a:r>
            <a:r>
              <a:rPr lang="en-US" dirty="0"/>
              <a:t> ta </a:t>
            </a:r>
            <a:r>
              <a:rPr lang="en-US" dirty="0" err="1"/>
              <a:t>đang</a:t>
            </a:r>
            <a:r>
              <a:rPr lang="en-US" dirty="0"/>
              <a:t> </a:t>
            </a:r>
            <a:r>
              <a:rPr lang="en-US" dirty="0" err="1"/>
              <a:t>tìm</a:t>
            </a:r>
            <a:r>
              <a:rPr lang="en-US" dirty="0"/>
              <a:t> </a:t>
            </a:r>
            <a:r>
              <a:rPr lang="en-US" dirty="0" err="1"/>
              <a:t>hiểu</a:t>
            </a:r>
            <a:r>
              <a:rPr lang="en-US" dirty="0"/>
              <a:t> </a:t>
            </a:r>
            <a:r>
              <a:rPr lang="en-US" dirty="0" err="1"/>
              <a:t>là</a:t>
            </a:r>
            <a:r>
              <a:rPr lang="en-US" dirty="0"/>
              <a:t> </a:t>
            </a:r>
            <a:r>
              <a:rPr lang="en-US" dirty="0" err="1"/>
              <a:t>trên</a:t>
            </a:r>
            <a:r>
              <a:rPr lang="en-US" dirty="0"/>
              <a:t> </a:t>
            </a:r>
            <a:r>
              <a:rPr lang="en-US" dirty="0" err="1"/>
              <a:t>đôi</a:t>
            </a:r>
            <a:r>
              <a:rPr lang="en-US" dirty="0"/>
              <a:t> </a:t>
            </a:r>
            <a:r>
              <a:rPr lang="en-US" dirty="0" err="1"/>
              <a:t>cánh</a:t>
            </a:r>
            <a:r>
              <a:rPr lang="en-US" dirty="0"/>
              <a:t> </a:t>
            </a:r>
            <a:r>
              <a:rPr lang="en-US" dirty="0" err="1"/>
              <a:t>ước</a:t>
            </a:r>
            <a:r>
              <a:rPr lang="en-US" dirty="0"/>
              <a:t> </a:t>
            </a:r>
            <a:r>
              <a:rPr lang="en-US" dirty="0" err="1"/>
              <a:t>mơ</a:t>
            </a:r>
            <a:r>
              <a:rPr lang="en-US" dirty="0"/>
              <a:t> </a:t>
            </a:r>
            <a:r>
              <a:rPr lang="en-US" dirty="0" err="1"/>
              <a:t>nói</a:t>
            </a:r>
            <a:r>
              <a:rPr lang="en-US" dirty="0"/>
              <a:t> </a:t>
            </a:r>
            <a:r>
              <a:rPr lang="en-US" dirty="0" err="1"/>
              <a:t>về</a:t>
            </a:r>
            <a:r>
              <a:rPr lang="en-US" dirty="0"/>
              <a:t> </a:t>
            </a:r>
            <a:r>
              <a:rPr lang="en-US" dirty="0" err="1"/>
              <a:t>ước</a:t>
            </a:r>
            <a:r>
              <a:rPr lang="en-US" dirty="0"/>
              <a:t> </a:t>
            </a:r>
            <a:r>
              <a:rPr lang="en-US" dirty="0" err="1"/>
              <a:t>mơ</a:t>
            </a:r>
            <a:r>
              <a:rPr lang="en-US" dirty="0"/>
              <a:t> </a:t>
            </a:r>
            <a:r>
              <a:rPr lang="en-US" dirty="0" err="1"/>
              <a:t>của</a:t>
            </a:r>
            <a:r>
              <a:rPr lang="en-US" dirty="0"/>
              <a:t> </a:t>
            </a:r>
            <a:r>
              <a:rPr lang="en-US" dirty="0" err="1"/>
              <a:t>mọi</a:t>
            </a:r>
            <a:r>
              <a:rPr lang="en-US" dirty="0"/>
              <a:t> </a:t>
            </a:r>
            <a:r>
              <a:rPr lang="en-US" dirty="0" err="1"/>
              <a:t>người</a:t>
            </a:r>
            <a:r>
              <a:rPr lang="en-US" dirty="0"/>
              <a:t> . </a:t>
            </a:r>
            <a:r>
              <a:rPr lang="en-US" dirty="0" err="1"/>
              <a:t>Bây</a:t>
            </a:r>
            <a:r>
              <a:rPr lang="en-US" dirty="0"/>
              <a:t> </a:t>
            </a:r>
            <a:r>
              <a:rPr lang="en-US" dirty="0" err="1"/>
              <a:t>giờ</a:t>
            </a:r>
            <a:r>
              <a:rPr lang="en-US" dirty="0"/>
              <a:t> </a:t>
            </a:r>
            <a:r>
              <a:rPr lang="en-US" dirty="0" err="1"/>
              <a:t>cô</a:t>
            </a:r>
            <a:r>
              <a:rPr lang="en-US" dirty="0"/>
              <a:t> </a:t>
            </a:r>
            <a:r>
              <a:rPr lang="en-US" dirty="0" err="1"/>
              <a:t>và</a:t>
            </a:r>
            <a:r>
              <a:rPr lang="en-US" dirty="0"/>
              <a:t> </a:t>
            </a:r>
            <a:r>
              <a:rPr lang="en-US" dirty="0" err="1"/>
              <a:t>các</a:t>
            </a:r>
            <a:r>
              <a:rPr lang="en-US" dirty="0"/>
              <a:t> </a:t>
            </a:r>
            <a:r>
              <a:rPr lang="en-US" dirty="0" err="1"/>
              <a:t>em</a:t>
            </a:r>
            <a:r>
              <a:rPr lang="en-US" dirty="0"/>
              <a:t> </a:t>
            </a:r>
            <a:r>
              <a:rPr lang="en-US" dirty="0" err="1"/>
              <a:t>cùng</a:t>
            </a:r>
            <a:r>
              <a:rPr lang="en-US" dirty="0"/>
              <a:t> </a:t>
            </a:r>
            <a:r>
              <a:rPr lang="en-US" dirty="0" err="1"/>
              <a:t>tìm</a:t>
            </a:r>
            <a:r>
              <a:rPr lang="en-US" dirty="0"/>
              <a:t> </a:t>
            </a:r>
            <a:r>
              <a:rPr lang="en-US" dirty="0" err="1"/>
              <a:t>hiểu</a:t>
            </a:r>
            <a:r>
              <a:rPr lang="en-US" dirty="0"/>
              <a:t> </a:t>
            </a:r>
            <a:r>
              <a:rPr lang="en-US" dirty="0" err="1"/>
              <a:t>ước</a:t>
            </a:r>
            <a:r>
              <a:rPr lang="en-US" dirty="0"/>
              <a:t> </a:t>
            </a:r>
            <a:r>
              <a:rPr lang="en-US" dirty="0" err="1"/>
              <a:t>mơ</a:t>
            </a:r>
            <a:r>
              <a:rPr lang="en-US" dirty="0"/>
              <a:t> </a:t>
            </a:r>
            <a:r>
              <a:rPr lang="en-US" dirty="0" err="1"/>
              <a:t>của</a:t>
            </a:r>
            <a:r>
              <a:rPr lang="en-US" dirty="0"/>
              <a:t> </a:t>
            </a:r>
            <a:r>
              <a:rPr lang="en-US" dirty="0" err="1"/>
              <a:t>một</a:t>
            </a:r>
            <a:r>
              <a:rPr lang="en-US" dirty="0"/>
              <a:t> </a:t>
            </a:r>
            <a:r>
              <a:rPr lang="en-US" dirty="0" err="1"/>
              <a:t>người</a:t>
            </a:r>
            <a:r>
              <a:rPr lang="en-US" dirty="0"/>
              <a:t> </a:t>
            </a:r>
            <a:r>
              <a:rPr lang="en-US" dirty="0" err="1"/>
              <a:t>và</a:t>
            </a:r>
            <a:r>
              <a:rPr lang="en-US" dirty="0"/>
              <a:t> </a:t>
            </a:r>
            <a:r>
              <a:rPr lang="en-US" dirty="0" err="1"/>
              <a:t>người</a:t>
            </a:r>
            <a:r>
              <a:rPr lang="en-US" dirty="0"/>
              <a:t> </a:t>
            </a:r>
            <a:r>
              <a:rPr lang="en-US" dirty="0" err="1"/>
              <a:t>đó</a:t>
            </a:r>
            <a:r>
              <a:rPr lang="en-US" dirty="0"/>
              <a:t> </a:t>
            </a:r>
            <a:r>
              <a:rPr lang="en-US" dirty="0" err="1"/>
              <a:t>là</a:t>
            </a:r>
            <a:r>
              <a:rPr lang="en-US" dirty="0"/>
              <a:t> ai/. </a:t>
            </a:r>
            <a:r>
              <a:rPr lang="en-US" dirty="0" err="1"/>
              <a:t>Chúng</a:t>
            </a:r>
            <a:r>
              <a:rPr lang="en-US" dirty="0"/>
              <a:t> ta </a:t>
            </a:r>
            <a:r>
              <a:rPr lang="en-US" dirty="0" err="1"/>
              <a:t>cùng</a:t>
            </a:r>
            <a:r>
              <a:rPr lang="en-US" dirty="0"/>
              <a:t> </a:t>
            </a:r>
            <a:r>
              <a:rPr lang="en-US" dirty="0" err="1"/>
              <a:t>tìm</a:t>
            </a:r>
            <a:r>
              <a:rPr lang="en-US" dirty="0"/>
              <a:t> </a:t>
            </a:r>
            <a:r>
              <a:rPr lang="en-US" dirty="0" err="1"/>
              <a:t>hiểu</a:t>
            </a:r>
            <a:r>
              <a:rPr lang="en-US" dirty="0"/>
              <a:t> </a:t>
            </a:r>
            <a:r>
              <a:rPr lang="en-US" dirty="0" err="1"/>
              <a:t>nhận</a:t>
            </a:r>
            <a:r>
              <a:rPr lang="en-US" dirty="0"/>
              <a:t> </a:t>
            </a:r>
            <a:r>
              <a:rPr lang="en-US" dirty="0" err="1"/>
              <a:t>xét</a:t>
            </a:r>
            <a:r>
              <a:rPr lang="en-US" dirty="0"/>
              <a:t> 1</a:t>
            </a:r>
          </a:p>
          <a:p>
            <a:endParaRPr lang="en-US" dirty="0"/>
          </a:p>
          <a:p>
            <a:endParaRPr lang="vi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3F5491F-00F6-4761-B01C-03589424DFCF}" type="slidenum">
              <a:rPr lang="vi-VN" smtClean="0"/>
              <a:t>4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27965649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1 </a:t>
            </a:r>
            <a:r>
              <a:rPr lang="en-US" dirty="0" err="1"/>
              <a:t>nhận</a:t>
            </a:r>
            <a:r>
              <a:rPr lang="en-US" dirty="0"/>
              <a:t> </a:t>
            </a:r>
            <a:r>
              <a:rPr lang="en-US" dirty="0" err="1"/>
              <a:t>xét</a:t>
            </a:r>
            <a:r>
              <a:rPr lang="en-US" dirty="0"/>
              <a:t> , bai1 1 . … </a:t>
            </a:r>
            <a:r>
              <a:rPr lang="en-US" dirty="0" err="1"/>
              <a:t>Bài</a:t>
            </a:r>
            <a:r>
              <a:rPr lang="en-US" dirty="0"/>
              <a:t> 1 </a:t>
            </a:r>
            <a:r>
              <a:rPr lang="en-US" dirty="0" err="1"/>
              <a:t>yêu</a:t>
            </a:r>
            <a:r>
              <a:rPr lang="en-US" dirty="0"/>
              <a:t> </a:t>
            </a:r>
            <a:r>
              <a:rPr lang="en-US" dirty="0" err="1"/>
              <a:t>cầu</a:t>
            </a:r>
            <a:r>
              <a:rPr lang="en-US" dirty="0"/>
              <a:t> </a:t>
            </a:r>
            <a:r>
              <a:rPr lang="en-US" dirty="0" err="1"/>
              <a:t>cascem</a:t>
            </a:r>
            <a:r>
              <a:rPr lang="en-US" dirty="0"/>
              <a:t> </a:t>
            </a:r>
            <a:r>
              <a:rPr lang="en-US" dirty="0" err="1"/>
              <a:t>làm</a:t>
            </a:r>
            <a:r>
              <a:rPr lang="en-US" dirty="0"/>
              <a:t> </a:t>
            </a:r>
            <a:r>
              <a:rPr lang="en-US" dirty="0" err="1"/>
              <a:t>gì</a:t>
            </a:r>
            <a:r>
              <a:rPr lang="en-US" dirty="0"/>
              <a:t>. </a:t>
            </a:r>
            <a:r>
              <a:rPr lang="en-US" dirty="0" err="1"/>
              <a:t>Đúng</a:t>
            </a:r>
            <a:r>
              <a:rPr lang="en-US" dirty="0"/>
              <a:t> </a:t>
            </a:r>
            <a:r>
              <a:rPr lang="en-US" dirty="0" err="1"/>
              <a:t>rồi</a:t>
            </a:r>
            <a:r>
              <a:rPr lang="en-US" dirty="0"/>
              <a:t> </a:t>
            </a:r>
            <a:r>
              <a:rPr lang="en-US" dirty="0" err="1"/>
              <a:t>bài</a:t>
            </a:r>
            <a:r>
              <a:rPr lang="en-US" dirty="0"/>
              <a:t>  1 </a:t>
            </a:r>
            <a:r>
              <a:rPr lang="en-US" dirty="0" err="1"/>
              <a:t>yêu</a:t>
            </a:r>
            <a:r>
              <a:rPr lang="en-US" dirty="0"/>
              <a:t> </a:t>
            </a:r>
            <a:r>
              <a:rPr lang="en-US" dirty="0" err="1"/>
              <a:t>cầu</a:t>
            </a:r>
            <a:r>
              <a:rPr lang="en-US" dirty="0"/>
              <a:t> ta 2 </a:t>
            </a:r>
            <a:r>
              <a:rPr lang="en-US" dirty="0" err="1"/>
              <a:t>việc</a:t>
            </a:r>
            <a:r>
              <a:rPr lang="en-US" dirty="0"/>
              <a:t> , </a:t>
            </a:r>
            <a:r>
              <a:rPr lang="en-US" dirty="0" err="1"/>
              <a:t>viejc</a:t>
            </a:r>
            <a:r>
              <a:rPr lang="en-US" dirty="0"/>
              <a:t> </a:t>
            </a:r>
            <a:r>
              <a:rPr lang="en-US" dirty="0" err="1"/>
              <a:t>thứ</a:t>
            </a:r>
            <a:r>
              <a:rPr lang="en-US" dirty="0"/>
              <a:t> 1 </a:t>
            </a:r>
            <a:r>
              <a:rPr lang="en-US" dirty="0" err="1"/>
              <a:t>là</a:t>
            </a:r>
            <a:r>
              <a:rPr lang="en-US" dirty="0"/>
              <a:t> …, </a:t>
            </a:r>
            <a:r>
              <a:rPr lang="en-US" dirty="0" err="1"/>
              <a:t>việc</a:t>
            </a:r>
            <a:r>
              <a:rPr lang="en-US" dirty="0"/>
              <a:t> </a:t>
            </a:r>
            <a:r>
              <a:rPr lang="en-US" dirty="0" err="1"/>
              <a:t>thứ</a:t>
            </a:r>
            <a:r>
              <a:rPr lang="en-US" dirty="0"/>
              <a:t> 2 </a:t>
            </a:r>
            <a:r>
              <a:rPr lang="en-US" dirty="0" err="1"/>
              <a:t>là</a:t>
            </a:r>
            <a:r>
              <a:rPr lang="en-US" dirty="0"/>
              <a:t>…..</a:t>
            </a:r>
            <a:r>
              <a:rPr lang="en-US" dirty="0" err="1"/>
              <a:t>Vậy</a:t>
            </a:r>
            <a:r>
              <a:rPr lang="en-US" dirty="0"/>
              <a:t> </a:t>
            </a:r>
            <a:r>
              <a:rPr lang="en-US" dirty="0" err="1"/>
              <a:t>Các</a:t>
            </a:r>
            <a:r>
              <a:rPr lang="en-US" dirty="0"/>
              <a:t> </a:t>
            </a:r>
            <a:r>
              <a:rPr lang="en-US" dirty="0" err="1"/>
              <a:t>em</a:t>
            </a:r>
            <a:r>
              <a:rPr lang="en-US" dirty="0"/>
              <a:t> </a:t>
            </a:r>
            <a:r>
              <a:rPr lang="en-US" dirty="0" err="1"/>
              <a:t>hãy</a:t>
            </a:r>
            <a:r>
              <a:rPr lang="en-US" dirty="0"/>
              <a:t> </a:t>
            </a:r>
            <a:r>
              <a:rPr lang="en-US" dirty="0" err="1"/>
              <a:t>dừng</a:t>
            </a:r>
            <a:r>
              <a:rPr lang="en-US" dirty="0"/>
              <a:t> </a:t>
            </a:r>
            <a:r>
              <a:rPr lang="en-US" dirty="0" err="1"/>
              <a:t>clik</a:t>
            </a:r>
            <a:r>
              <a:rPr lang="en-US" dirty="0"/>
              <a:t> </a:t>
            </a:r>
            <a:r>
              <a:rPr lang="en-US" dirty="0" err="1"/>
              <a:t>lại</a:t>
            </a:r>
            <a:r>
              <a:rPr lang="en-US" dirty="0"/>
              <a:t> </a:t>
            </a:r>
            <a:r>
              <a:rPr lang="en-US" dirty="0" err="1"/>
              <a:t>lấy</a:t>
            </a:r>
            <a:r>
              <a:rPr lang="en-US" dirty="0"/>
              <a:t> </a:t>
            </a:r>
            <a:r>
              <a:rPr lang="en-US" dirty="0" err="1"/>
              <a:t>bút</a:t>
            </a:r>
            <a:r>
              <a:rPr lang="en-US" dirty="0"/>
              <a:t> </a:t>
            </a:r>
            <a:r>
              <a:rPr lang="en-US" dirty="0" err="1"/>
              <a:t>chì</a:t>
            </a:r>
            <a:r>
              <a:rPr lang="en-US" dirty="0"/>
              <a:t> </a:t>
            </a:r>
            <a:r>
              <a:rPr lang="en-US" dirty="0" err="1"/>
              <a:t>gạch</a:t>
            </a:r>
            <a:r>
              <a:rPr lang="en-US" dirty="0"/>
              <a:t> </a:t>
            </a:r>
            <a:r>
              <a:rPr lang="en-US" dirty="0" err="1"/>
              <a:t>dưới</a:t>
            </a:r>
            <a:r>
              <a:rPr lang="en-US" dirty="0"/>
              <a:t> </a:t>
            </a:r>
            <a:r>
              <a:rPr lang="en-US" dirty="0" err="1"/>
              <a:t>các</a:t>
            </a:r>
            <a:r>
              <a:rPr lang="en-US" dirty="0"/>
              <a:t> </a:t>
            </a:r>
            <a:r>
              <a:rPr lang="en-US" dirty="0" err="1"/>
              <a:t>từ</a:t>
            </a:r>
            <a:r>
              <a:rPr lang="en-US" dirty="0"/>
              <a:t> </a:t>
            </a:r>
            <a:r>
              <a:rPr lang="en-US" dirty="0" err="1"/>
              <a:t>ngữ</a:t>
            </a:r>
            <a:r>
              <a:rPr lang="en-US" dirty="0"/>
              <a:t> </a:t>
            </a:r>
            <a:r>
              <a:rPr lang="en-US" dirty="0" err="1"/>
              <a:t>và</a:t>
            </a:r>
            <a:r>
              <a:rPr lang="en-US" dirty="0"/>
              <a:t> </a:t>
            </a:r>
            <a:r>
              <a:rPr lang="en-US" dirty="0" err="1"/>
              <a:t>các</a:t>
            </a:r>
            <a:r>
              <a:rPr lang="en-US" dirty="0"/>
              <a:t> </a:t>
            </a:r>
            <a:r>
              <a:rPr lang="en-US" dirty="0" err="1"/>
              <a:t>câu</a:t>
            </a:r>
            <a:r>
              <a:rPr lang="en-US" dirty="0"/>
              <a:t> </a:t>
            </a:r>
            <a:r>
              <a:rPr lang="en-US" dirty="0" err="1"/>
              <a:t>trong</a:t>
            </a:r>
            <a:r>
              <a:rPr lang="en-US" dirty="0"/>
              <a:t> </a:t>
            </a:r>
            <a:r>
              <a:rPr lang="en-US" dirty="0" err="1"/>
              <a:t>dấu</a:t>
            </a:r>
            <a:r>
              <a:rPr lang="en-US" dirty="0"/>
              <a:t> </a:t>
            </a:r>
            <a:r>
              <a:rPr lang="en-US" dirty="0" err="1"/>
              <a:t>ngoặc</a:t>
            </a:r>
            <a:r>
              <a:rPr lang="en-US" dirty="0"/>
              <a:t> </a:t>
            </a:r>
            <a:r>
              <a:rPr lang="en-US" dirty="0" err="1"/>
              <a:t>kép</a:t>
            </a:r>
            <a:r>
              <a:rPr lang="en-US" dirty="0"/>
              <a:t> </a:t>
            </a:r>
            <a:r>
              <a:rPr lang="en-US" dirty="0" err="1"/>
              <a:t>và</a:t>
            </a:r>
            <a:r>
              <a:rPr lang="en-US" dirty="0"/>
              <a:t> </a:t>
            </a:r>
            <a:r>
              <a:rPr lang="en-US" dirty="0" err="1"/>
              <a:t>suy</a:t>
            </a:r>
            <a:r>
              <a:rPr lang="en-US" dirty="0"/>
              <a:t> </a:t>
            </a:r>
            <a:r>
              <a:rPr lang="en-US" dirty="0" err="1"/>
              <a:t>nghĩ</a:t>
            </a:r>
            <a:r>
              <a:rPr lang="en-US" dirty="0"/>
              <a:t> </a:t>
            </a:r>
            <a:r>
              <a:rPr lang="en-US" dirty="0" err="1"/>
              <a:t>xem</a:t>
            </a:r>
            <a:r>
              <a:rPr lang="en-US" dirty="0"/>
              <a:t> </a:t>
            </a:r>
            <a:r>
              <a:rPr lang="en-US" dirty="0" err="1"/>
              <a:t>đây</a:t>
            </a:r>
            <a:r>
              <a:rPr lang="en-US" dirty="0"/>
              <a:t> </a:t>
            </a:r>
            <a:r>
              <a:rPr lang="en-US" dirty="0" err="1"/>
              <a:t>là</a:t>
            </a:r>
            <a:r>
              <a:rPr lang="en-US" dirty="0"/>
              <a:t> </a:t>
            </a:r>
            <a:r>
              <a:rPr lang="en-US" dirty="0" err="1"/>
              <a:t>lời</a:t>
            </a:r>
            <a:r>
              <a:rPr lang="en-US" dirty="0"/>
              <a:t>  </a:t>
            </a:r>
            <a:r>
              <a:rPr lang="en-US" dirty="0" err="1"/>
              <a:t>nói</a:t>
            </a:r>
            <a:r>
              <a:rPr lang="en-US" dirty="0"/>
              <a:t> </a:t>
            </a:r>
            <a:r>
              <a:rPr lang="en-US" dirty="0" err="1"/>
              <a:t>của</a:t>
            </a:r>
            <a:r>
              <a:rPr lang="en-US" dirty="0"/>
              <a:t> ai </a:t>
            </a:r>
            <a:r>
              <a:rPr lang="en-US" dirty="0" err="1"/>
              <a:t>nhé</a:t>
            </a:r>
            <a:r>
              <a:rPr lang="en-US" dirty="0"/>
              <a:t>. </a:t>
            </a:r>
            <a:r>
              <a:rPr lang="en-US" dirty="0" err="1"/>
              <a:t>Vậy</a:t>
            </a:r>
            <a:r>
              <a:rPr lang="en-US" dirty="0"/>
              <a:t> </a:t>
            </a:r>
            <a:r>
              <a:rPr lang="en-US" dirty="0" err="1"/>
              <a:t>những</a:t>
            </a:r>
            <a:r>
              <a:rPr lang="en-US" dirty="0"/>
              <a:t> </a:t>
            </a:r>
            <a:r>
              <a:rPr lang="en-US" dirty="0" err="1"/>
              <a:t>từ</a:t>
            </a:r>
            <a:r>
              <a:rPr lang="en-US" dirty="0"/>
              <a:t> </a:t>
            </a:r>
            <a:r>
              <a:rPr lang="en-US" dirty="0" err="1"/>
              <a:t>ngữ</a:t>
            </a:r>
            <a:r>
              <a:rPr lang="en-US" dirty="0"/>
              <a:t> </a:t>
            </a:r>
            <a:r>
              <a:rPr lang="en-US" dirty="0" err="1"/>
              <a:t>và</a:t>
            </a:r>
            <a:r>
              <a:rPr lang="en-US" dirty="0"/>
              <a:t> </a:t>
            </a:r>
            <a:r>
              <a:rPr lang="en-US" dirty="0" err="1"/>
              <a:t>câu</a:t>
            </a:r>
            <a:r>
              <a:rPr lang="en-US" dirty="0"/>
              <a:t> </a:t>
            </a:r>
            <a:r>
              <a:rPr lang="en-US" dirty="0" err="1"/>
              <a:t>được</a:t>
            </a:r>
            <a:r>
              <a:rPr lang="en-US" dirty="0"/>
              <a:t> </a:t>
            </a:r>
            <a:r>
              <a:rPr lang="en-US" dirty="0" err="1"/>
              <a:t>ghi</a:t>
            </a:r>
            <a:r>
              <a:rPr lang="en-US" dirty="0"/>
              <a:t> </a:t>
            </a:r>
            <a:r>
              <a:rPr lang="en-US" dirty="0" err="1"/>
              <a:t>trong</a:t>
            </a:r>
            <a:r>
              <a:rPr lang="en-US" dirty="0"/>
              <a:t> </a:t>
            </a:r>
            <a:r>
              <a:rPr lang="en-US" dirty="0" err="1"/>
              <a:t>dấu</a:t>
            </a:r>
            <a:r>
              <a:rPr lang="en-US" dirty="0"/>
              <a:t> </a:t>
            </a:r>
            <a:r>
              <a:rPr lang="en-US" dirty="0" err="1"/>
              <a:t>ngoặ</a:t>
            </a:r>
            <a:r>
              <a:rPr lang="en-US" dirty="0"/>
              <a:t> </a:t>
            </a:r>
            <a:r>
              <a:rPr lang="en-US" dirty="0" err="1"/>
              <a:t>kép</a:t>
            </a:r>
            <a:r>
              <a:rPr lang="en-US" dirty="0"/>
              <a:t> </a:t>
            </a:r>
            <a:r>
              <a:rPr lang="en-US" dirty="0" err="1"/>
              <a:t>là</a:t>
            </a:r>
            <a:r>
              <a:rPr lang="en-US" dirty="0"/>
              <a:t> …… </a:t>
            </a:r>
            <a:r>
              <a:rPr lang="en-US" dirty="0" err="1"/>
              <a:t>Thế</a:t>
            </a:r>
            <a:r>
              <a:rPr lang="en-US" dirty="0"/>
              <a:t> </a:t>
            </a:r>
            <a:r>
              <a:rPr lang="en-US" dirty="0" err="1"/>
              <a:t>đây</a:t>
            </a:r>
            <a:r>
              <a:rPr lang="en-US" dirty="0"/>
              <a:t> </a:t>
            </a:r>
            <a:r>
              <a:rPr lang="en-US" dirty="0" err="1"/>
              <a:t>là</a:t>
            </a:r>
            <a:r>
              <a:rPr lang="en-US" dirty="0"/>
              <a:t> </a:t>
            </a:r>
            <a:r>
              <a:rPr lang="en-US" dirty="0" err="1"/>
              <a:t>lời</a:t>
            </a:r>
            <a:r>
              <a:rPr lang="en-US" dirty="0"/>
              <a:t> </a:t>
            </a:r>
            <a:r>
              <a:rPr lang="en-US" dirty="0" err="1"/>
              <a:t>nói</a:t>
            </a:r>
            <a:r>
              <a:rPr lang="en-US" dirty="0"/>
              <a:t> </a:t>
            </a:r>
            <a:r>
              <a:rPr lang="en-US" dirty="0" err="1"/>
              <a:t>của</a:t>
            </a:r>
            <a:r>
              <a:rPr lang="en-US" dirty="0"/>
              <a:t> ai </a:t>
            </a:r>
            <a:r>
              <a:rPr lang="en-US" dirty="0" err="1"/>
              <a:t>vậy</a:t>
            </a:r>
            <a:r>
              <a:rPr lang="en-US" dirty="0"/>
              <a:t> </a:t>
            </a:r>
            <a:r>
              <a:rPr lang="en-US" dirty="0" err="1"/>
              <a:t>các</a:t>
            </a:r>
            <a:r>
              <a:rPr lang="en-US" dirty="0"/>
              <a:t> </a:t>
            </a:r>
            <a:r>
              <a:rPr lang="en-US" dirty="0" err="1"/>
              <a:t>em</a:t>
            </a:r>
            <a:r>
              <a:rPr lang="en-US" dirty="0"/>
              <a:t>?</a:t>
            </a:r>
            <a:endParaRPr lang="vi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3F5491F-00F6-4761-B01C-03589424DFCF}" type="slidenum">
              <a:rPr lang="vi-VN" smtClean="0"/>
              <a:t>5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79163325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À </a:t>
            </a:r>
            <a:r>
              <a:rPr lang="en-US" dirty="0" err="1"/>
              <a:t>đúng</a:t>
            </a:r>
            <a:r>
              <a:rPr lang="en-US" dirty="0"/>
              <a:t> </a:t>
            </a:r>
            <a:r>
              <a:rPr lang="en-US" dirty="0" err="1"/>
              <a:t>rồi</a:t>
            </a:r>
            <a:r>
              <a:rPr lang="en-US" dirty="0"/>
              <a:t> </a:t>
            </a:r>
            <a:r>
              <a:rPr lang="en-US" dirty="0" err="1"/>
              <a:t>đó</a:t>
            </a:r>
            <a:r>
              <a:rPr lang="en-US" dirty="0"/>
              <a:t> </a:t>
            </a:r>
            <a:r>
              <a:rPr lang="en-US" dirty="0" err="1"/>
              <a:t>các</a:t>
            </a:r>
            <a:r>
              <a:rPr lang="en-US" dirty="0"/>
              <a:t> </a:t>
            </a:r>
            <a:r>
              <a:rPr lang="en-US" dirty="0" err="1"/>
              <a:t>em</a:t>
            </a:r>
            <a:r>
              <a:rPr lang="en-US" dirty="0"/>
              <a:t> </a:t>
            </a:r>
            <a:r>
              <a:rPr lang="en-US" dirty="0" err="1"/>
              <a:t>tất</a:t>
            </a:r>
            <a:r>
              <a:rPr lang="en-US" dirty="0"/>
              <a:t> </a:t>
            </a:r>
            <a:r>
              <a:rPr lang="en-US" dirty="0" err="1"/>
              <a:t>cả</a:t>
            </a:r>
            <a:r>
              <a:rPr lang="en-US" dirty="0"/>
              <a:t> </a:t>
            </a:r>
            <a:r>
              <a:rPr lang="en-US" dirty="0" err="1"/>
              <a:t>các</a:t>
            </a:r>
            <a:r>
              <a:rPr lang="en-US" dirty="0"/>
              <a:t> </a:t>
            </a:r>
            <a:r>
              <a:rPr lang="en-US" dirty="0" err="1"/>
              <a:t>từ</a:t>
            </a:r>
            <a:r>
              <a:rPr lang="en-US" dirty="0"/>
              <a:t> </a:t>
            </a:r>
            <a:r>
              <a:rPr lang="en-US" dirty="0" err="1"/>
              <a:t>ngữ</a:t>
            </a:r>
            <a:r>
              <a:rPr lang="en-US" dirty="0"/>
              <a:t> </a:t>
            </a:r>
            <a:r>
              <a:rPr lang="en-US" dirty="0" err="1"/>
              <a:t>và</a:t>
            </a:r>
            <a:r>
              <a:rPr lang="en-US" dirty="0"/>
              <a:t> </a:t>
            </a:r>
            <a:r>
              <a:rPr lang="en-US" dirty="0" err="1"/>
              <a:t>câu</a:t>
            </a:r>
            <a:r>
              <a:rPr lang="en-US" dirty="0"/>
              <a:t> </a:t>
            </a:r>
            <a:r>
              <a:rPr lang="en-US" dirty="0" err="1"/>
              <a:t>được</a:t>
            </a:r>
            <a:r>
              <a:rPr lang="en-US" dirty="0"/>
              <a:t> </a:t>
            </a:r>
            <a:r>
              <a:rPr lang="en-US" dirty="0" err="1"/>
              <a:t>ghi</a:t>
            </a:r>
            <a:r>
              <a:rPr lang="en-US" dirty="0"/>
              <a:t> </a:t>
            </a:r>
            <a:r>
              <a:rPr lang="en-US" dirty="0" err="1"/>
              <a:t>trong</a:t>
            </a:r>
            <a:r>
              <a:rPr lang="en-US" dirty="0"/>
              <a:t> </a:t>
            </a:r>
            <a:r>
              <a:rPr lang="en-US" dirty="0" err="1"/>
              <a:t>dấu</a:t>
            </a:r>
            <a:r>
              <a:rPr lang="en-US" dirty="0"/>
              <a:t> </a:t>
            </a:r>
            <a:r>
              <a:rPr lang="en-US" dirty="0" err="1"/>
              <a:t>ngoặc</a:t>
            </a:r>
            <a:r>
              <a:rPr lang="en-US" dirty="0"/>
              <a:t> </a:t>
            </a:r>
            <a:r>
              <a:rPr lang="en-US" dirty="0" err="1"/>
              <a:t>kép</a:t>
            </a:r>
            <a:r>
              <a:rPr lang="en-US" dirty="0"/>
              <a:t> </a:t>
            </a:r>
            <a:r>
              <a:rPr lang="en-US" dirty="0" err="1"/>
              <a:t>chính</a:t>
            </a:r>
            <a:r>
              <a:rPr lang="en-US" dirty="0"/>
              <a:t> </a:t>
            </a:r>
            <a:r>
              <a:rPr lang="en-US" dirty="0" err="1"/>
              <a:t>là</a:t>
            </a:r>
            <a:r>
              <a:rPr lang="en-US" dirty="0"/>
              <a:t> </a:t>
            </a:r>
            <a:r>
              <a:rPr lang="en-US" dirty="0" err="1"/>
              <a:t>lời</a:t>
            </a:r>
            <a:r>
              <a:rPr lang="en-US" dirty="0"/>
              <a:t> </a:t>
            </a:r>
            <a:r>
              <a:rPr lang="en-US" dirty="0" err="1"/>
              <a:t>nói</a:t>
            </a:r>
            <a:r>
              <a:rPr lang="en-US" dirty="0"/>
              <a:t> </a:t>
            </a:r>
            <a:r>
              <a:rPr lang="en-US" dirty="0" err="1"/>
              <a:t>của</a:t>
            </a:r>
            <a:r>
              <a:rPr lang="en-US" dirty="0"/>
              <a:t> </a:t>
            </a:r>
            <a:r>
              <a:rPr lang="en-US" dirty="0" err="1"/>
              <a:t>Bác</a:t>
            </a:r>
            <a:r>
              <a:rPr lang="en-US" dirty="0"/>
              <a:t> </a:t>
            </a:r>
            <a:r>
              <a:rPr lang="en-US" dirty="0" err="1"/>
              <a:t>Hồ</a:t>
            </a:r>
            <a:r>
              <a:rPr lang="en-US" dirty="0"/>
              <a:t> </a:t>
            </a:r>
            <a:r>
              <a:rPr lang="en-US" dirty="0" err="1"/>
              <a:t>kính</a:t>
            </a:r>
            <a:r>
              <a:rPr lang="en-US" dirty="0"/>
              <a:t> </a:t>
            </a:r>
            <a:r>
              <a:rPr lang="en-US" dirty="0" err="1"/>
              <a:t>yêu</a:t>
            </a:r>
            <a:r>
              <a:rPr lang="en-US" dirty="0"/>
              <a:t>  </a:t>
            </a:r>
            <a:r>
              <a:rPr lang="en-US" dirty="0" err="1"/>
              <a:t>đấy</a:t>
            </a:r>
            <a:r>
              <a:rPr lang="en-US" dirty="0"/>
              <a:t> </a:t>
            </a:r>
            <a:r>
              <a:rPr lang="en-US" dirty="0" err="1"/>
              <a:t>các</a:t>
            </a:r>
            <a:r>
              <a:rPr lang="en-US" dirty="0"/>
              <a:t> </a:t>
            </a:r>
            <a:r>
              <a:rPr lang="en-US" dirty="0" err="1"/>
              <a:t>em</a:t>
            </a:r>
            <a:r>
              <a:rPr lang="en-US" dirty="0"/>
              <a:t> ạ. </a:t>
            </a:r>
            <a:r>
              <a:rPr lang="en-US" dirty="0" err="1"/>
              <a:t>Thê</a:t>
            </a:r>
            <a:r>
              <a:rPr lang="en-US" dirty="0"/>
              <a:t> </a:t>
            </a:r>
            <a:r>
              <a:rPr lang="en-US" dirty="0" err="1"/>
              <a:t>các</a:t>
            </a:r>
            <a:r>
              <a:rPr lang="en-US" dirty="0"/>
              <a:t> </a:t>
            </a:r>
            <a:r>
              <a:rPr lang="en-US" dirty="0" err="1"/>
              <a:t>em</a:t>
            </a:r>
            <a:r>
              <a:rPr lang="en-US" dirty="0"/>
              <a:t> </a:t>
            </a:r>
            <a:r>
              <a:rPr lang="en-US" dirty="0" err="1"/>
              <a:t>có</a:t>
            </a:r>
            <a:r>
              <a:rPr lang="en-US" dirty="0"/>
              <a:t> </a:t>
            </a:r>
            <a:r>
              <a:rPr lang="en-US" dirty="0" err="1"/>
              <a:t>biết</a:t>
            </a:r>
            <a:r>
              <a:rPr lang="en-US" dirty="0"/>
              <a:t> </a:t>
            </a:r>
            <a:r>
              <a:rPr lang="en-US" dirty="0" err="1"/>
              <a:t>tại</a:t>
            </a:r>
            <a:r>
              <a:rPr lang="en-US" dirty="0"/>
              <a:t> </a:t>
            </a:r>
            <a:r>
              <a:rPr lang="en-US" dirty="0" err="1"/>
              <a:t>sao</a:t>
            </a:r>
            <a:r>
              <a:rPr lang="en-US" dirty="0"/>
              <a:t> </a:t>
            </a:r>
            <a:r>
              <a:rPr lang="en-US" dirty="0" err="1"/>
              <a:t>Bác</a:t>
            </a:r>
            <a:r>
              <a:rPr lang="en-US" dirty="0"/>
              <a:t> </a:t>
            </a:r>
            <a:r>
              <a:rPr lang="en-US" dirty="0" err="1"/>
              <a:t>Hồ</a:t>
            </a:r>
            <a:r>
              <a:rPr lang="en-US" dirty="0"/>
              <a:t> </a:t>
            </a:r>
            <a:r>
              <a:rPr lang="en-US" dirty="0" err="1"/>
              <a:t>là</a:t>
            </a:r>
            <a:r>
              <a:rPr lang="en-US" dirty="0"/>
              <a:t> </a:t>
            </a:r>
            <a:r>
              <a:rPr lang="en-US" dirty="0" err="1"/>
              <a:t>nói</a:t>
            </a:r>
            <a:r>
              <a:rPr lang="en-US" dirty="0"/>
              <a:t> </a:t>
            </a:r>
            <a:r>
              <a:rPr lang="en-US" dirty="0" err="1"/>
              <a:t>mình</a:t>
            </a:r>
            <a:r>
              <a:rPr lang="en-US" dirty="0"/>
              <a:t> </a:t>
            </a:r>
            <a:r>
              <a:rPr lang="en-US" dirty="0" err="1"/>
              <a:t>là</a:t>
            </a:r>
            <a:r>
              <a:rPr lang="en-US" dirty="0"/>
              <a:t> </a:t>
            </a:r>
            <a:r>
              <a:rPr lang="en-US" dirty="0" err="1"/>
              <a:t>người</a:t>
            </a:r>
            <a:r>
              <a:rPr lang="en-US" dirty="0"/>
              <a:t> </a:t>
            </a:r>
            <a:r>
              <a:rPr lang="en-US" dirty="0" err="1"/>
              <a:t>lính</a:t>
            </a:r>
            <a:r>
              <a:rPr lang="en-US" dirty="0"/>
              <a:t>…., </a:t>
            </a:r>
            <a:r>
              <a:rPr lang="en-US" dirty="0" err="1"/>
              <a:t>là</a:t>
            </a:r>
            <a:r>
              <a:rPr lang="en-US" dirty="0"/>
              <a:t> </a:t>
            </a:r>
            <a:r>
              <a:rPr lang="en-US" dirty="0" err="1"/>
              <a:t>đầy</a:t>
            </a:r>
            <a:r>
              <a:rPr lang="en-US" dirty="0"/>
              <a:t> </a:t>
            </a:r>
            <a:r>
              <a:rPr lang="en-US" dirty="0" err="1"/>
              <a:t>tớ</a:t>
            </a:r>
            <a:r>
              <a:rPr lang="en-US" dirty="0"/>
              <a:t>  ….</a:t>
            </a:r>
            <a:r>
              <a:rPr lang="en-US" dirty="0" err="1"/>
              <a:t>không</a:t>
            </a:r>
            <a:r>
              <a:rPr lang="en-US" dirty="0"/>
              <a:t> ? </a:t>
            </a:r>
            <a:r>
              <a:rPr lang="en-US" dirty="0" err="1"/>
              <a:t>Các</a:t>
            </a:r>
            <a:r>
              <a:rPr lang="en-US" dirty="0"/>
              <a:t> </a:t>
            </a:r>
            <a:r>
              <a:rPr lang="en-US" dirty="0" err="1"/>
              <a:t>em</a:t>
            </a:r>
            <a:r>
              <a:rPr lang="en-US" dirty="0"/>
              <a:t> </a:t>
            </a:r>
            <a:r>
              <a:rPr lang="en-US" dirty="0" err="1"/>
              <a:t>biết</a:t>
            </a:r>
            <a:r>
              <a:rPr lang="en-US" dirty="0"/>
              <a:t> </a:t>
            </a:r>
            <a:r>
              <a:rPr lang="en-US" dirty="0" err="1"/>
              <a:t>không</a:t>
            </a:r>
            <a:r>
              <a:rPr lang="en-US" dirty="0"/>
              <a:t> </a:t>
            </a:r>
            <a:r>
              <a:rPr lang="en-US" dirty="0" err="1"/>
              <a:t>vì</a:t>
            </a:r>
            <a:r>
              <a:rPr lang="en-US" dirty="0"/>
              <a:t> </a:t>
            </a:r>
            <a:r>
              <a:rPr lang="en-US" dirty="0" err="1"/>
              <a:t>cả</a:t>
            </a:r>
            <a:r>
              <a:rPr lang="en-US" dirty="0"/>
              <a:t> </a:t>
            </a:r>
            <a:r>
              <a:rPr lang="en-US" dirty="0" err="1"/>
              <a:t>cuộc</a:t>
            </a:r>
            <a:r>
              <a:rPr lang="en-US" dirty="0"/>
              <a:t> </a:t>
            </a:r>
            <a:r>
              <a:rPr lang="en-US" dirty="0" err="1"/>
              <a:t>đời</a:t>
            </a:r>
            <a:r>
              <a:rPr lang="en-US" dirty="0"/>
              <a:t> </a:t>
            </a:r>
            <a:r>
              <a:rPr lang="en-US" dirty="0" err="1"/>
              <a:t>của</a:t>
            </a:r>
            <a:r>
              <a:rPr lang="en-US" dirty="0"/>
              <a:t> </a:t>
            </a:r>
            <a:r>
              <a:rPr lang="en-US" dirty="0" err="1"/>
              <a:t>Bác</a:t>
            </a:r>
            <a:r>
              <a:rPr lang="en-US" dirty="0"/>
              <a:t> </a:t>
            </a:r>
            <a:r>
              <a:rPr lang="en-US" dirty="0" err="1"/>
              <a:t>sống</a:t>
            </a:r>
            <a:r>
              <a:rPr lang="en-US" dirty="0"/>
              <a:t> lo </a:t>
            </a:r>
            <a:r>
              <a:rPr lang="en-US" dirty="0" err="1"/>
              <a:t>cho</a:t>
            </a:r>
            <a:r>
              <a:rPr lang="en-US" dirty="0"/>
              <a:t> </a:t>
            </a:r>
            <a:r>
              <a:rPr lang="en-US" dirty="0" err="1"/>
              <a:t>nhân</a:t>
            </a:r>
            <a:r>
              <a:rPr lang="en-US" dirty="0"/>
              <a:t> </a:t>
            </a:r>
            <a:r>
              <a:rPr lang="en-US" dirty="0" err="1"/>
              <a:t>dân</a:t>
            </a:r>
            <a:r>
              <a:rPr lang="en-US" dirty="0"/>
              <a:t>, </a:t>
            </a:r>
            <a:r>
              <a:rPr lang="en-US" dirty="0" err="1"/>
              <a:t>vì</a:t>
            </a:r>
            <a:r>
              <a:rPr lang="en-US" dirty="0"/>
              <a:t> </a:t>
            </a:r>
            <a:r>
              <a:rPr lang="en-US" dirty="0" err="1"/>
              <a:t>nhân</a:t>
            </a:r>
            <a:r>
              <a:rPr lang="en-US" dirty="0"/>
              <a:t> </a:t>
            </a:r>
            <a:r>
              <a:rPr lang="en-US" dirty="0" err="1"/>
              <a:t>dân</a:t>
            </a:r>
            <a:r>
              <a:rPr lang="en-US" dirty="0"/>
              <a:t> </a:t>
            </a:r>
            <a:r>
              <a:rPr lang="en-US" dirty="0" err="1"/>
              <a:t>Việt</a:t>
            </a:r>
            <a:r>
              <a:rPr lang="en-US" dirty="0"/>
              <a:t> Nam </a:t>
            </a:r>
            <a:r>
              <a:rPr lang="en-US" dirty="0" err="1"/>
              <a:t>chúng</a:t>
            </a:r>
            <a:r>
              <a:rPr lang="en-US" dirty="0"/>
              <a:t> ta </a:t>
            </a:r>
            <a:r>
              <a:rPr lang="en-US" dirty="0" err="1"/>
              <a:t>mà</a:t>
            </a:r>
            <a:r>
              <a:rPr lang="en-US" dirty="0"/>
              <a:t> </a:t>
            </a:r>
            <a:r>
              <a:rPr lang="en-US" dirty="0" err="1"/>
              <a:t>không</a:t>
            </a:r>
            <a:r>
              <a:rPr lang="en-US" dirty="0"/>
              <a:t> </a:t>
            </a:r>
            <a:r>
              <a:rPr lang="en-US" dirty="0" err="1"/>
              <a:t>ngại</a:t>
            </a:r>
            <a:r>
              <a:rPr lang="en-US" dirty="0"/>
              <a:t> </a:t>
            </a:r>
            <a:r>
              <a:rPr lang="en-US" dirty="0" err="1"/>
              <a:t>hy</a:t>
            </a:r>
            <a:r>
              <a:rPr lang="en-US" dirty="0"/>
              <a:t> </a:t>
            </a:r>
            <a:r>
              <a:rPr lang="en-US" dirty="0" err="1"/>
              <a:t>sinh</a:t>
            </a:r>
            <a:r>
              <a:rPr lang="en-US" dirty="0"/>
              <a:t>, </a:t>
            </a:r>
            <a:r>
              <a:rPr lang="en-US" dirty="0" err="1"/>
              <a:t>thân</a:t>
            </a:r>
            <a:r>
              <a:rPr lang="en-US" dirty="0"/>
              <a:t> </a:t>
            </a:r>
            <a:r>
              <a:rPr lang="en-US" dirty="0" err="1"/>
              <a:t>mình</a:t>
            </a:r>
            <a:r>
              <a:rPr lang="en-US" dirty="0"/>
              <a:t>. </a:t>
            </a:r>
            <a:r>
              <a:rPr lang="en-US" dirty="0" err="1"/>
              <a:t>Các</a:t>
            </a:r>
            <a:r>
              <a:rPr lang="en-US" dirty="0"/>
              <a:t> </a:t>
            </a:r>
            <a:r>
              <a:rPr lang="en-US" dirty="0" err="1"/>
              <a:t>em</a:t>
            </a:r>
            <a:r>
              <a:rPr lang="en-US" dirty="0"/>
              <a:t> </a:t>
            </a:r>
            <a:r>
              <a:rPr lang="en-US" dirty="0" err="1"/>
              <a:t>thấy</a:t>
            </a:r>
            <a:r>
              <a:rPr lang="en-US" dirty="0"/>
              <a:t> </a:t>
            </a:r>
            <a:r>
              <a:rPr lang="en-US" dirty="0" err="1"/>
              <a:t>ước</a:t>
            </a:r>
            <a:r>
              <a:rPr lang="en-US" dirty="0"/>
              <a:t> </a:t>
            </a:r>
            <a:r>
              <a:rPr lang="en-US" dirty="0" err="1"/>
              <a:t>mơ</a:t>
            </a:r>
            <a:r>
              <a:rPr lang="en-US" dirty="0"/>
              <a:t> </a:t>
            </a:r>
            <a:r>
              <a:rPr lang="en-US" dirty="0" err="1"/>
              <a:t>của</a:t>
            </a:r>
            <a:r>
              <a:rPr lang="en-US" dirty="0"/>
              <a:t> </a:t>
            </a:r>
            <a:r>
              <a:rPr lang="en-US" dirty="0" err="1"/>
              <a:t>Bác</a:t>
            </a:r>
            <a:r>
              <a:rPr lang="en-US" dirty="0"/>
              <a:t> </a:t>
            </a:r>
            <a:r>
              <a:rPr lang="en-US" dirty="0" err="1"/>
              <a:t>là</a:t>
            </a:r>
            <a:r>
              <a:rPr lang="en-US" dirty="0"/>
              <a:t> </a:t>
            </a:r>
            <a:r>
              <a:rPr lang="en-US" dirty="0" err="1"/>
              <a:t>gì</a:t>
            </a:r>
            <a:r>
              <a:rPr lang="en-US" dirty="0"/>
              <a:t> </a:t>
            </a:r>
            <a:r>
              <a:rPr lang="en-US" dirty="0" err="1"/>
              <a:t>Đất</a:t>
            </a:r>
            <a:r>
              <a:rPr lang="en-US" dirty="0"/>
              <a:t> </a:t>
            </a:r>
            <a:r>
              <a:rPr lang="en-US" dirty="0" err="1"/>
              <a:t>nươc</a:t>
            </a:r>
            <a:r>
              <a:rPr lang="en-US" dirty="0"/>
              <a:t> </a:t>
            </a:r>
            <a:r>
              <a:rPr lang="en-US" dirty="0" err="1"/>
              <a:t>Việt</a:t>
            </a:r>
            <a:r>
              <a:rPr lang="en-US" dirty="0"/>
              <a:t> Nam ta </a:t>
            </a:r>
            <a:r>
              <a:rPr lang="en-US" dirty="0" err="1"/>
              <a:t>được</a:t>
            </a:r>
            <a:r>
              <a:rPr lang="en-US" dirty="0"/>
              <a:t> </a:t>
            </a:r>
            <a:r>
              <a:rPr lang="en-US" dirty="0" err="1"/>
              <a:t>đọc</a:t>
            </a:r>
            <a:r>
              <a:rPr lang="en-US" dirty="0"/>
              <a:t> </a:t>
            </a:r>
            <a:r>
              <a:rPr lang="en-US" dirty="0" err="1"/>
              <a:t>lâp</a:t>
            </a:r>
            <a:r>
              <a:rPr lang="en-US" dirty="0"/>
              <a:t>, </a:t>
            </a:r>
            <a:r>
              <a:rPr lang="en-US" dirty="0" err="1"/>
              <a:t>dân</a:t>
            </a:r>
            <a:r>
              <a:rPr lang="en-US" dirty="0"/>
              <a:t> ta </a:t>
            </a:r>
            <a:r>
              <a:rPr lang="en-US" dirty="0" err="1"/>
              <a:t>được</a:t>
            </a:r>
            <a:r>
              <a:rPr lang="en-US" dirty="0"/>
              <a:t> </a:t>
            </a:r>
            <a:r>
              <a:rPr lang="en-US" dirty="0" err="1"/>
              <a:t>tự</a:t>
            </a:r>
            <a:r>
              <a:rPr lang="en-US" dirty="0"/>
              <a:t> do, ai </a:t>
            </a:r>
            <a:r>
              <a:rPr lang="en-US" dirty="0" err="1"/>
              <a:t>cũng</a:t>
            </a:r>
            <a:r>
              <a:rPr lang="en-US" dirty="0"/>
              <a:t> </a:t>
            </a:r>
            <a:r>
              <a:rPr lang="en-US" dirty="0" err="1"/>
              <a:t>được</a:t>
            </a:r>
            <a:r>
              <a:rPr lang="en-US" dirty="0"/>
              <a:t> </a:t>
            </a:r>
            <a:r>
              <a:rPr lang="en-US" dirty="0" err="1"/>
              <a:t>cơm</a:t>
            </a:r>
            <a:r>
              <a:rPr lang="en-US" dirty="0"/>
              <a:t> </a:t>
            </a:r>
            <a:r>
              <a:rPr lang="en-US" dirty="0" err="1"/>
              <a:t>ăn</a:t>
            </a:r>
            <a:r>
              <a:rPr lang="en-US" dirty="0"/>
              <a:t> </a:t>
            </a:r>
            <a:r>
              <a:rPr lang="en-US" dirty="0" err="1"/>
              <a:t>áo</a:t>
            </a:r>
            <a:r>
              <a:rPr lang="en-US" dirty="0"/>
              <a:t> </a:t>
            </a:r>
            <a:r>
              <a:rPr lang="en-US" dirty="0" err="1"/>
              <a:t>mặ</a:t>
            </a:r>
            <a:r>
              <a:rPr lang="en-US" dirty="0"/>
              <a:t> </a:t>
            </a:r>
            <a:r>
              <a:rPr lang="en-US" dirty="0" err="1"/>
              <a:t>được</a:t>
            </a:r>
            <a:r>
              <a:rPr lang="en-US" dirty="0"/>
              <a:t> </a:t>
            </a:r>
            <a:r>
              <a:rPr lang="en-US" dirty="0" err="1"/>
              <a:t>học</a:t>
            </a:r>
            <a:r>
              <a:rPr lang="en-US" dirty="0"/>
              <a:t> </a:t>
            </a:r>
            <a:r>
              <a:rPr lang="en-US" dirty="0" err="1"/>
              <a:t>hành</a:t>
            </a:r>
            <a:r>
              <a:rPr lang="en-US" dirty="0"/>
              <a:t>. </a:t>
            </a:r>
            <a:r>
              <a:rPr lang="en-US" dirty="0" err="1"/>
              <a:t>Và</a:t>
            </a:r>
            <a:r>
              <a:rPr lang="en-US" dirty="0"/>
              <a:t> </a:t>
            </a:r>
            <a:r>
              <a:rPr lang="en-US" dirty="0" err="1"/>
              <a:t>nhờ</a:t>
            </a:r>
            <a:r>
              <a:rPr lang="en-US" dirty="0"/>
              <a:t> </a:t>
            </a:r>
            <a:r>
              <a:rPr lang="en-US" dirty="0" err="1"/>
              <a:t>có</a:t>
            </a:r>
            <a:r>
              <a:rPr lang="en-US" dirty="0"/>
              <a:t> </a:t>
            </a:r>
            <a:r>
              <a:rPr lang="en-US" dirty="0" err="1"/>
              <a:t>Bác</a:t>
            </a:r>
            <a:r>
              <a:rPr lang="en-US" dirty="0"/>
              <a:t> </a:t>
            </a:r>
            <a:r>
              <a:rPr lang="en-US" dirty="0" err="1"/>
              <a:t>mà</a:t>
            </a:r>
            <a:r>
              <a:rPr lang="en-US" dirty="0"/>
              <a:t>   </a:t>
            </a:r>
            <a:r>
              <a:rPr lang="en-US" dirty="0" err="1"/>
              <a:t>nhaan</a:t>
            </a:r>
            <a:r>
              <a:rPr lang="en-US" dirty="0"/>
              <a:t> </a:t>
            </a:r>
            <a:r>
              <a:rPr lang="en-US" dirty="0" err="1"/>
              <a:t>dân</a:t>
            </a:r>
            <a:r>
              <a:rPr lang="en-US" dirty="0"/>
              <a:t> ta </a:t>
            </a:r>
            <a:r>
              <a:rPr lang="en-US" dirty="0" err="1"/>
              <a:t>có</a:t>
            </a:r>
            <a:r>
              <a:rPr lang="en-US" dirty="0"/>
              <a:t> </a:t>
            </a:r>
            <a:r>
              <a:rPr lang="en-US" dirty="0" err="1"/>
              <a:t>cuộc</a:t>
            </a:r>
            <a:r>
              <a:rPr lang="en-US" dirty="0"/>
              <a:t> </a:t>
            </a:r>
            <a:r>
              <a:rPr lang="en-US" dirty="0" err="1"/>
              <a:t>sống</a:t>
            </a:r>
            <a:r>
              <a:rPr lang="en-US" dirty="0"/>
              <a:t> </a:t>
            </a:r>
            <a:r>
              <a:rPr lang="en-US" dirty="0" err="1"/>
              <a:t>đọc</a:t>
            </a:r>
            <a:r>
              <a:rPr lang="en-US" dirty="0"/>
              <a:t> </a:t>
            </a:r>
            <a:r>
              <a:rPr lang="en-US" dirty="0" err="1"/>
              <a:t>lâp</a:t>
            </a:r>
            <a:r>
              <a:rPr lang="en-US" dirty="0"/>
              <a:t>, </a:t>
            </a:r>
            <a:r>
              <a:rPr lang="en-US" dirty="0" err="1"/>
              <a:t>ấm</a:t>
            </a:r>
            <a:r>
              <a:rPr lang="en-US" dirty="0"/>
              <a:t> no, </a:t>
            </a:r>
            <a:r>
              <a:rPr lang="en-US" dirty="0" err="1"/>
              <a:t>hạnh</a:t>
            </a:r>
            <a:r>
              <a:rPr lang="en-US" dirty="0"/>
              <a:t> </a:t>
            </a:r>
            <a:r>
              <a:rPr lang="en-US" dirty="0" err="1"/>
              <a:t>púc</a:t>
            </a:r>
            <a:r>
              <a:rPr lang="en-US" dirty="0"/>
              <a:t>, </a:t>
            </a:r>
            <a:r>
              <a:rPr lang="en-US" dirty="0" err="1"/>
              <a:t>các</a:t>
            </a:r>
            <a:r>
              <a:rPr lang="en-US" dirty="0"/>
              <a:t> </a:t>
            </a:r>
            <a:r>
              <a:rPr lang="en-US" dirty="0" err="1"/>
              <a:t>em</a:t>
            </a:r>
            <a:r>
              <a:rPr lang="en-US" dirty="0"/>
              <a:t> </a:t>
            </a:r>
            <a:r>
              <a:rPr lang="en-US" dirty="0" err="1"/>
              <a:t>được</a:t>
            </a:r>
            <a:r>
              <a:rPr lang="en-US" dirty="0"/>
              <a:t> </a:t>
            </a:r>
            <a:r>
              <a:rPr lang="en-US" dirty="0" err="1"/>
              <a:t>học</a:t>
            </a:r>
            <a:r>
              <a:rPr lang="en-US" dirty="0"/>
              <a:t> </a:t>
            </a:r>
            <a:r>
              <a:rPr lang="en-US" dirty="0" err="1"/>
              <a:t>hành</a:t>
            </a:r>
            <a:r>
              <a:rPr lang="en-US" dirty="0"/>
              <a:t> </a:t>
            </a:r>
            <a:r>
              <a:rPr lang="en-US" dirty="0" err="1"/>
              <a:t>như</a:t>
            </a:r>
            <a:r>
              <a:rPr lang="en-US" dirty="0"/>
              <a:t> </a:t>
            </a:r>
            <a:r>
              <a:rPr lang="en-US" dirty="0" err="1"/>
              <a:t>ngày</a:t>
            </a:r>
            <a:r>
              <a:rPr lang="en-US" dirty="0"/>
              <a:t> </a:t>
            </a:r>
            <a:r>
              <a:rPr lang="en-US" dirty="0" err="1"/>
              <a:t>hôm</a:t>
            </a:r>
            <a:r>
              <a:rPr lang="en-US" dirty="0"/>
              <a:t> nay. </a:t>
            </a:r>
            <a:r>
              <a:rPr lang="en-US" dirty="0" err="1"/>
              <a:t>Vì</a:t>
            </a:r>
            <a:r>
              <a:rPr lang="en-US" dirty="0"/>
              <a:t> </a:t>
            </a:r>
            <a:r>
              <a:rPr lang="en-US" dirty="0" err="1"/>
              <a:t>thế</a:t>
            </a:r>
            <a:r>
              <a:rPr lang="en-US" dirty="0"/>
              <a:t> </a:t>
            </a:r>
            <a:r>
              <a:rPr lang="en-US" dirty="0" err="1"/>
              <a:t>cô</a:t>
            </a:r>
            <a:r>
              <a:rPr lang="en-US" dirty="0"/>
              <a:t> </a:t>
            </a:r>
            <a:r>
              <a:rPr lang="en-US" dirty="0" err="1"/>
              <a:t>mong</a:t>
            </a:r>
            <a:r>
              <a:rPr lang="en-US" dirty="0"/>
              <a:t> </a:t>
            </a:r>
            <a:r>
              <a:rPr lang="en-US" dirty="0" err="1"/>
              <a:t>răfng</a:t>
            </a:r>
            <a:r>
              <a:rPr lang="en-US" dirty="0"/>
              <a:t> </a:t>
            </a:r>
            <a:r>
              <a:rPr lang="en-US" dirty="0" err="1"/>
              <a:t>các</a:t>
            </a:r>
            <a:r>
              <a:rPr lang="en-US" dirty="0"/>
              <a:t> </a:t>
            </a:r>
            <a:r>
              <a:rPr lang="en-US" dirty="0" err="1"/>
              <a:t>em</a:t>
            </a:r>
            <a:r>
              <a:rPr lang="en-US" dirty="0"/>
              <a:t> </a:t>
            </a:r>
            <a:r>
              <a:rPr lang="en-US" dirty="0" err="1"/>
              <a:t>luôn</a:t>
            </a:r>
            <a:r>
              <a:rPr lang="en-US" dirty="0"/>
              <a:t> </a:t>
            </a:r>
            <a:r>
              <a:rPr lang="en-US" dirty="0" err="1"/>
              <a:t>luôn</a:t>
            </a:r>
            <a:r>
              <a:rPr lang="en-US" dirty="0"/>
              <a:t> </a:t>
            </a:r>
            <a:r>
              <a:rPr lang="en-US" dirty="0" err="1"/>
              <a:t>kính</a:t>
            </a:r>
            <a:r>
              <a:rPr lang="en-US" dirty="0"/>
              <a:t> </a:t>
            </a:r>
            <a:r>
              <a:rPr lang="en-US" dirty="0" err="1"/>
              <a:t>yêu</a:t>
            </a:r>
            <a:r>
              <a:rPr lang="en-US" dirty="0"/>
              <a:t> </a:t>
            </a:r>
            <a:r>
              <a:rPr lang="en-US" dirty="0" err="1"/>
              <a:t>Bác</a:t>
            </a:r>
            <a:r>
              <a:rPr lang="en-US" dirty="0"/>
              <a:t> </a:t>
            </a:r>
            <a:r>
              <a:rPr lang="en-US" dirty="0" err="1"/>
              <a:t>Hồ</a:t>
            </a:r>
            <a:r>
              <a:rPr lang="en-US" dirty="0"/>
              <a:t>, </a:t>
            </a:r>
            <a:r>
              <a:rPr lang="en-US" dirty="0" err="1"/>
              <a:t>chăm</a:t>
            </a:r>
            <a:r>
              <a:rPr lang="en-US" dirty="0"/>
              <a:t> </a:t>
            </a:r>
            <a:r>
              <a:rPr lang="en-US" dirty="0" err="1"/>
              <a:t>chỉ</a:t>
            </a:r>
            <a:r>
              <a:rPr lang="en-US" dirty="0"/>
              <a:t> </a:t>
            </a:r>
            <a:r>
              <a:rPr lang="en-US" dirty="0" err="1"/>
              <a:t>học</a:t>
            </a:r>
            <a:r>
              <a:rPr lang="en-US" dirty="0"/>
              <a:t> </a:t>
            </a:r>
            <a:r>
              <a:rPr lang="en-US" dirty="0" err="1"/>
              <a:t>tập</a:t>
            </a:r>
            <a:r>
              <a:rPr lang="en-US" dirty="0"/>
              <a:t> </a:t>
            </a:r>
            <a:r>
              <a:rPr lang="en-US" dirty="0" err="1"/>
              <a:t>đẻ</a:t>
            </a:r>
            <a:r>
              <a:rPr lang="en-US" dirty="0"/>
              <a:t> </a:t>
            </a:r>
            <a:r>
              <a:rPr lang="en-US" dirty="0" err="1"/>
              <a:t>tiếp</a:t>
            </a:r>
            <a:r>
              <a:rPr lang="en-US" dirty="0"/>
              <a:t> </a:t>
            </a:r>
            <a:r>
              <a:rPr lang="en-US" dirty="0" err="1"/>
              <a:t>bước</a:t>
            </a:r>
            <a:r>
              <a:rPr lang="en-US" dirty="0"/>
              <a:t>  </a:t>
            </a:r>
            <a:r>
              <a:rPr lang="en-US" dirty="0" err="1"/>
              <a:t>Bác</a:t>
            </a:r>
            <a:r>
              <a:rPr lang="en-US" dirty="0"/>
              <a:t> </a:t>
            </a:r>
            <a:r>
              <a:rPr lang="en-US" dirty="0" err="1"/>
              <a:t>xây</a:t>
            </a:r>
            <a:r>
              <a:rPr lang="en-US" dirty="0"/>
              <a:t> </a:t>
            </a:r>
            <a:r>
              <a:rPr lang="en-US" dirty="0" err="1"/>
              <a:t>dựng</a:t>
            </a:r>
            <a:r>
              <a:rPr lang="en-US" dirty="0"/>
              <a:t> </a:t>
            </a:r>
            <a:r>
              <a:rPr lang="en-US" dirty="0" err="1"/>
              <a:t>đất</a:t>
            </a:r>
            <a:r>
              <a:rPr lang="en-US" dirty="0"/>
              <a:t>  </a:t>
            </a:r>
            <a:r>
              <a:rPr lang="en-US" dirty="0" err="1"/>
              <a:t>nước</a:t>
            </a:r>
            <a:r>
              <a:rPr lang="en-US" dirty="0"/>
              <a:t> </a:t>
            </a:r>
            <a:r>
              <a:rPr lang="en-US" dirty="0" err="1"/>
              <a:t>ngày</a:t>
            </a:r>
            <a:r>
              <a:rPr lang="en-US" dirty="0"/>
              <a:t> </a:t>
            </a:r>
            <a:r>
              <a:rPr lang="en-US" dirty="0" err="1"/>
              <a:t>giàu</a:t>
            </a:r>
            <a:r>
              <a:rPr lang="en-US" dirty="0"/>
              <a:t> </a:t>
            </a:r>
            <a:r>
              <a:rPr lang="en-US" dirty="0" err="1"/>
              <a:t>đẹp</a:t>
            </a:r>
            <a:r>
              <a:rPr lang="en-US" dirty="0"/>
              <a:t> </a:t>
            </a:r>
            <a:r>
              <a:rPr lang="en-US" dirty="0" err="1"/>
              <a:t>hơn</a:t>
            </a:r>
            <a:r>
              <a:rPr lang="en-US" dirty="0"/>
              <a:t> </a:t>
            </a:r>
            <a:r>
              <a:rPr lang="en-US" dirty="0" err="1"/>
              <a:t>nhé</a:t>
            </a:r>
            <a:r>
              <a:rPr lang="en-US" dirty="0"/>
              <a:t>. </a:t>
            </a:r>
            <a:endParaRPr lang="vi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3F5491F-00F6-4761-B01C-03589424DFCF}" type="slidenum">
              <a:rPr lang="vi-VN" smtClean="0"/>
              <a:t>7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68631503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Thế</a:t>
            </a:r>
            <a:r>
              <a:rPr lang="en-US" dirty="0"/>
              <a:t> </a:t>
            </a:r>
            <a:r>
              <a:rPr lang="en-US" dirty="0" err="1"/>
              <a:t>thì</a:t>
            </a:r>
            <a:r>
              <a:rPr lang="en-US" dirty="0"/>
              <a:t> </a:t>
            </a:r>
            <a:r>
              <a:rPr lang="en-US" dirty="0" err="1"/>
              <a:t>dấu</a:t>
            </a:r>
            <a:r>
              <a:rPr lang="en-US" dirty="0"/>
              <a:t> </a:t>
            </a:r>
            <a:r>
              <a:rPr lang="en-US" dirty="0" err="1"/>
              <a:t>ngoặc</a:t>
            </a:r>
            <a:r>
              <a:rPr lang="en-US" dirty="0"/>
              <a:t> </a:t>
            </a:r>
            <a:r>
              <a:rPr lang="en-US" dirty="0" err="1"/>
              <a:t>kép</a:t>
            </a:r>
            <a:r>
              <a:rPr lang="en-US" dirty="0"/>
              <a:t> </a:t>
            </a:r>
            <a:r>
              <a:rPr lang="en-US" dirty="0" err="1"/>
              <a:t>được</a:t>
            </a:r>
            <a:r>
              <a:rPr lang="en-US" dirty="0"/>
              <a:t> </a:t>
            </a:r>
            <a:r>
              <a:rPr lang="en-US" dirty="0" err="1"/>
              <a:t>sử</a:t>
            </a:r>
            <a:r>
              <a:rPr lang="en-US" dirty="0"/>
              <a:t> </a:t>
            </a:r>
            <a:r>
              <a:rPr lang="en-US" dirty="0" err="1"/>
              <a:t>dụng</a:t>
            </a:r>
            <a:r>
              <a:rPr lang="en-US" dirty="0"/>
              <a:t> </a:t>
            </a:r>
            <a:r>
              <a:rPr lang="en-US" dirty="0" err="1"/>
              <a:t>như</a:t>
            </a:r>
            <a:r>
              <a:rPr lang="en-US" dirty="0"/>
              <a:t> </a:t>
            </a:r>
            <a:r>
              <a:rPr lang="en-US" dirty="0" err="1"/>
              <a:t>thế</a:t>
            </a:r>
            <a:r>
              <a:rPr lang="en-US" dirty="0"/>
              <a:t> </a:t>
            </a:r>
            <a:r>
              <a:rPr lang="en-US" dirty="0" err="1"/>
              <a:t>nào</a:t>
            </a:r>
            <a:r>
              <a:rPr lang="en-US" dirty="0"/>
              <a:t> ? </a:t>
            </a:r>
            <a:r>
              <a:rPr lang="en-US" dirty="0" err="1"/>
              <a:t>Cô</a:t>
            </a:r>
            <a:r>
              <a:rPr lang="en-US" dirty="0"/>
              <a:t> </a:t>
            </a:r>
            <a:r>
              <a:rPr lang="en-US" dirty="0" err="1"/>
              <a:t>mời</a:t>
            </a:r>
            <a:r>
              <a:rPr lang="en-US" dirty="0"/>
              <a:t> </a:t>
            </a:r>
            <a:r>
              <a:rPr lang="en-US" dirty="0" err="1"/>
              <a:t>các</a:t>
            </a:r>
            <a:r>
              <a:rPr lang="en-US" dirty="0"/>
              <a:t> </a:t>
            </a:r>
            <a:r>
              <a:rPr lang="en-US" dirty="0" err="1"/>
              <a:t>em</a:t>
            </a:r>
            <a:r>
              <a:rPr lang="en-US" dirty="0"/>
              <a:t> </a:t>
            </a:r>
            <a:r>
              <a:rPr lang="en-US" dirty="0" err="1"/>
              <a:t>cùng</a:t>
            </a:r>
            <a:r>
              <a:rPr lang="en-US" dirty="0"/>
              <a:t> </a:t>
            </a:r>
            <a:r>
              <a:rPr lang="en-US" dirty="0" err="1"/>
              <a:t>tìm</a:t>
            </a:r>
            <a:r>
              <a:rPr lang="en-US" dirty="0"/>
              <a:t> </a:t>
            </a:r>
            <a:r>
              <a:rPr lang="en-US" dirty="0" err="1"/>
              <a:t>hiểu</a:t>
            </a:r>
            <a:r>
              <a:rPr lang="en-US" dirty="0"/>
              <a:t> </a:t>
            </a:r>
            <a:r>
              <a:rPr lang="en-US" dirty="0" err="1"/>
              <a:t>nhận</a:t>
            </a:r>
            <a:r>
              <a:rPr lang="en-US" dirty="0"/>
              <a:t> xest2. </a:t>
            </a:r>
            <a:r>
              <a:rPr lang="en-US" dirty="0" err="1"/>
              <a:t>Bài</a:t>
            </a:r>
            <a:r>
              <a:rPr lang="en-US" dirty="0"/>
              <a:t> 2: </a:t>
            </a:r>
            <a:r>
              <a:rPr lang="en-US" dirty="0" err="1"/>
              <a:t>Bài</a:t>
            </a:r>
            <a:r>
              <a:rPr lang="en-US" dirty="0"/>
              <a:t> 2 </a:t>
            </a:r>
            <a:r>
              <a:rPr lang="en-US" dirty="0" err="1"/>
              <a:t>có</a:t>
            </a:r>
            <a:r>
              <a:rPr lang="en-US" dirty="0"/>
              <a:t> </a:t>
            </a:r>
            <a:r>
              <a:rPr lang="en-US" dirty="0" err="1"/>
              <a:t>mấy</a:t>
            </a:r>
            <a:r>
              <a:rPr lang="en-US" dirty="0"/>
              <a:t> </a:t>
            </a:r>
            <a:r>
              <a:rPr lang="en-US" dirty="0" err="1"/>
              <a:t>câu</a:t>
            </a:r>
            <a:r>
              <a:rPr lang="en-US" dirty="0"/>
              <a:t> </a:t>
            </a:r>
            <a:r>
              <a:rPr lang="en-US" dirty="0" err="1"/>
              <a:t>hởi</a:t>
            </a:r>
            <a:r>
              <a:rPr lang="en-US" dirty="0"/>
              <a:t>. </a:t>
            </a:r>
            <a:r>
              <a:rPr lang="en-US" dirty="0" err="1"/>
              <a:t>Đúng</a:t>
            </a:r>
            <a:r>
              <a:rPr lang="en-US" dirty="0"/>
              <a:t> </a:t>
            </a:r>
            <a:r>
              <a:rPr lang="en-US" dirty="0" err="1"/>
              <a:t>rồi</a:t>
            </a:r>
            <a:r>
              <a:rPr lang="en-US" dirty="0"/>
              <a:t> </a:t>
            </a:r>
            <a:r>
              <a:rPr lang="en-US" dirty="0" err="1"/>
              <a:t>bài</a:t>
            </a:r>
            <a:r>
              <a:rPr lang="en-US" dirty="0"/>
              <a:t> 2 </a:t>
            </a:r>
            <a:r>
              <a:rPr lang="en-US" dirty="0" err="1"/>
              <a:t>có</a:t>
            </a:r>
            <a:r>
              <a:rPr lang="en-US" dirty="0"/>
              <a:t> 2 </a:t>
            </a:r>
            <a:r>
              <a:rPr lang="en-US" dirty="0" err="1"/>
              <a:t>câu</a:t>
            </a:r>
            <a:r>
              <a:rPr lang="en-US" dirty="0"/>
              <a:t> </a:t>
            </a:r>
            <a:r>
              <a:rPr lang="en-US" dirty="0" err="1"/>
              <a:t>hỏi</a:t>
            </a:r>
            <a:r>
              <a:rPr lang="en-US" dirty="0"/>
              <a:t> </a:t>
            </a:r>
            <a:r>
              <a:rPr lang="en-US" dirty="0" err="1"/>
              <a:t>thứ</a:t>
            </a:r>
            <a:r>
              <a:rPr lang="en-US" dirty="0"/>
              <a:t> </a:t>
            </a:r>
            <a:r>
              <a:rPr lang="en-US" dirty="0" err="1"/>
              <a:t>nhất</a:t>
            </a:r>
            <a:r>
              <a:rPr lang="en-US" dirty="0"/>
              <a:t> </a:t>
            </a:r>
            <a:r>
              <a:rPr lang="en-US" dirty="0" err="1"/>
              <a:t>là</a:t>
            </a:r>
            <a:r>
              <a:rPr lang="en-US" dirty="0"/>
              <a:t> …</a:t>
            </a:r>
          </a:p>
          <a:p>
            <a:r>
              <a:rPr lang="en-US" dirty="0" err="1"/>
              <a:t>Các</a:t>
            </a:r>
            <a:r>
              <a:rPr lang="en-US" dirty="0"/>
              <a:t> </a:t>
            </a:r>
            <a:r>
              <a:rPr lang="en-US" dirty="0" err="1"/>
              <a:t>em</a:t>
            </a:r>
            <a:r>
              <a:rPr lang="en-US" dirty="0"/>
              <a:t> </a:t>
            </a:r>
            <a:r>
              <a:rPr lang="en-US" dirty="0" err="1"/>
              <a:t>hãy</a:t>
            </a:r>
            <a:r>
              <a:rPr lang="en-US" dirty="0"/>
              <a:t> </a:t>
            </a:r>
            <a:r>
              <a:rPr lang="en-US" dirty="0" err="1"/>
              <a:t>đọc</a:t>
            </a:r>
            <a:r>
              <a:rPr lang="en-US" dirty="0"/>
              <a:t> </a:t>
            </a:r>
            <a:r>
              <a:rPr lang="en-US" dirty="0" err="1"/>
              <a:t>thầm</a:t>
            </a:r>
            <a:r>
              <a:rPr lang="en-US" dirty="0"/>
              <a:t> </a:t>
            </a:r>
            <a:r>
              <a:rPr lang="en-US" dirty="0" err="1"/>
              <a:t>lại</a:t>
            </a:r>
            <a:r>
              <a:rPr lang="en-US" dirty="0"/>
              <a:t> </a:t>
            </a:r>
            <a:r>
              <a:rPr lang="en-US" dirty="0" err="1"/>
              <a:t>đoạn</a:t>
            </a:r>
            <a:r>
              <a:rPr lang="en-US" dirty="0"/>
              <a:t> </a:t>
            </a:r>
            <a:r>
              <a:rPr lang="en-US" dirty="0" err="1"/>
              <a:t>văn</a:t>
            </a:r>
            <a:r>
              <a:rPr lang="en-US" dirty="0"/>
              <a:t> </a:t>
            </a:r>
            <a:r>
              <a:rPr lang="en-US" dirty="0" err="1"/>
              <a:t>và</a:t>
            </a:r>
            <a:r>
              <a:rPr lang="en-US" dirty="0"/>
              <a:t> </a:t>
            </a:r>
            <a:r>
              <a:rPr lang="en-US" dirty="0" err="1"/>
              <a:t>trả</a:t>
            </a:r>
            <a:r>
              <a:rPr lang="en-US" dirty="0"/>
              <a:t> </a:t>
            </a:r>
            <a:r>
              <a:rPr lang="en-US" dirty="0" err="1"/>
              <a:t>lời</a:t>
            </a:r>
            <a:r>
              <a:rPr lang="en-US" dirty="0"/>
              <a:t> </a:t>
            </a:r>
            <a:r>
              <a:rPr lang="en-US" dirty="0" err="1"/>
              <a:t>nhanh</a:t>
            </a:r>
            <a:r>
              <a:rPr lang="en-US" dirty="0"/>
              <a:t>  </a:t>
            </a:r>
            <a:r>
              <a:rPr lang="en-US" dirty="0" err="1"/>
              <a:t>nhé</a:t>
            </a:r>
            <a:r>
              <a:rPr lang="en-US" dirty="0"/>
              <a:t>.</a:t>
            </a:r>
            <a:endParaRPr lang="vi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3F5491F-00F6-4761-B01C-03589424DFCF}" type="slidenum">
              <a:rPr lang="vi-VN" smtClean="0"/>
              <a:t>8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89739754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Cascem</a:t>
            </a:r>
            <a:r>
              <a:rPr lang="en-US" dirty="0"/>
              <a:t> </a:t>
            </a:r>
            <a:r>
              <a:rPr lang="en-US" dirty="0" err="1"/>
              <a:t>hãy</a:t>
            </a:r>
            <a:r>
              <a:rPr lang="en-US" dirty="0"/>
              <a:t> </a:t>
            </a:r>
            <a:r>
              <a:rPr lang="en-US" dirty="0" err="1"/>
              <a:t>quan</a:t>
            </a:r>
            <a:r>
              <a:rPr lang="en-US" dirty="0"/>
              <a:t> sat </a:t>
            </a:r>
            <a:r>
              <a:rPr lang="en-US" dirty="0" err="1"/>
              <a:t>lên</a:t>
            </a:r>
            <a:r>
              <a:rPr lang="en-US" dirty="0"/>
              <a:t> </a:t>
            </a:r>
            <a:r>
              <a:rPr lang="en-US" dirty="0" err="1"/>
              <a:t>màn</a:t>
            </a:r>
            <a:r>
              <a:rPr lang="en-US" dirty="0"/>
              <a:t> </a:t>
            </a:r>
            <a:r>
              <a:rPr lang="en-US" dirty="0" err="1"/>
              <a:t>hìn</a:t>
            </a:r>
            <a:r>
              <a:rPr lang="en-US" dirty="0"/>
              <a:t> ta </a:t>
            </a:r>
            <a:r>
              <a:rPr lang="en-US" dirty="0" err="1"/>
              <a:t>có</a:t>
            </a:r>
            <a:r>
              <a:rPr lang="en-US" dirty="0"/>
              <a:t> </a:t>
            </a:r>
            <a:r>
              <a:rPr lang="en-US" dirty="0" err="1"/>
              <a:t>các</a:t>
            </a:r>
            <a:r>
              <a:rPr lang="en-US" dirty="0"/>
              <a:t> </a:t>
            </a:r>
            <a:r>
              <a:rPr lang="en-US" dirty="0" err="1"/>
              <a:t>từ</a:t>
            </a:r>
            <a:r>
              <a:rPr lang="en-US" dirty="0"/>
              <a:t> </a:t>
            </a:r>
            <a:r>
              <a:rPr lang="en-US" dirty="0" err="1"/>
              <a:t>ngữ</a:t>
            </a:r>
            <a:r>
              <a:rPr lang="en-US" dirty="0"/>
              <a:t> </a:t>
            </a:r>
            <a:r>
              <a:rPr lang="en-US" dirty="0" err="1"/>
              <a:t>trong</a:t>
            </a:r>
            <a:r>
              <a:rPr lang="en-US" dirty="0"/>
              <a:t> </a:t>
            </a:r>
            <a:r>
              <a:rPr lang="en-US" dirty="0" err="1"/>
              <a:t>dấu</a:t>
            </a:r>
            <a:r>
              <a:rPr lang="en-US" dirty="0"/>
              <a:t> </a:t>
            </a:r>
            <a:r>
              <a:rPr lang="en-US" dirty="0" err="1"/>
              <a:t>ngoặc</a:t>
            </a:r>
            <a:r>
              <a:rPr lang="en-US" dirty="0"/>
              <a:t> </a:t>
            </a:r>
            <a:r>
              <a:rPr lang="en-US" dirty="0" err="1"/>
              <a:t>kép</a:t>
            </a:r>
            <a:r>
              <a:rPr lang="en-US" dirty="0"/>
              <a:t> </a:t>
            </a:r>
            <a:r>
              <a:rPr lang="en-US" dirty="0" err="1"/>
              <a:t>thứ</a:t>
            </a:r>
            <a:r>
              <a:rPr lang="en-US" dirty="0"/>
              <a:t> </a:t>
            </a:r>
            <a:r>
              <a:rPr lang="en-US" dirty="0" err="1"/>
              <a:t>nhất</a:t>
            </a:r>
            <a:r>
              <a:rPr lang="en-US" dirty="0"/>
              <a:t> </a:t>
            </a:r>
            <a:r>
              <a:rPr lang="en-US" dirty="0" err="1"/>
              <a:t>người</a:t>
            </a:r>
            <a:r>
              <a:rPr lang="en-US" dirty="0"/>
              <a:t> </a:t>
            </a:r>
            <a:r>
              <a:rPr lang="en-US" dirty="0" err="1"/>
              <a:t>lính</a:t>
            </a:r>
            <a:r>
              <a:rPr lang="en-US" dirty="0"/>
              <a:t> ….</a:t>
            </a:r>
            <a:r>
              <a:rPr lang="en-US" dirty="0" err="1"/>
              <a:t>là</a:t>
            </a:r>
            <a:r>
              <a:rPr lang="en-US" dirty="0"/>
              <a:t> </a:t>
            </a:r>
            <a:r>
              <a:rPr lang="en-US" dirty="0" err="1"/>
              <a:t>một</a:t>
            </a:r>
            <a:r>
              <a:rPr lang="en-US" dirty="0"/>
              <a:t> </a:t>
            </a:r>
            <a:r>
              <a:rPr lang="en-US" dirty="0" err="1"/>
              <a:t>cụm</a:t>
            </a:r>
            <a:r>
              <a:rPr lang="en-US" dirty="0"/>
              <a:t> </a:t>
            </a:r>
            <a:r>
              <a:rPr lang="en-US" dirty="0" err="1"/>
              <a:t>tuwfneen</a:t>
            </a:r>
            <a:r>
              <a:rPr lang="en-US" dirty="0"/>
              <a:t> </a:t>
            </a:r>
            <a:r>
              <a:rPr lang="en-US" dirty="0" err="1"/>
              <a:t>dấu</a:t>
            </a:r>
            <a:r>
              <a:rPr lang="en-US" dirty="0"/>
              <a:t> </a:t>
            </a:r>
            <a:r>
              <a:rPr lang="en-US" dirty="0" err="1"/>
              <a:t>ngoặ</a:t>
            </a:r>
            <a:r>
              <a:rPr lang="en-US" dirty="0"/>
              <a:t> </a:t>
            </a:r>
            <a:r>
              <a:rPr lang="en-US" dirty="0" err="1"/>
              <a:t>kép</a:t>
            </a:r>
            <a:r>
              <a:rPr lang="en-US" dirty="0"/>
              <a:t> </a:t>
            </a:r>
            <a:r>
              <a:rPr lang="en-US" dirty="0" err="1"/>
              <a:t>được</a:t>
            </a:r>
            <a:r>
              <a:rPr lang="en-US" dirty="0"/>
              <a:t> </a:t>
            </a:r>
            <a:r>
              <a:rPr lang="en-US" dirty="0" err="1"/>
              <a:t>dùng</a:t>
            </a:r>
            <a:r>
              <a:rPr lang="en-US" dirty="0"/>
              <a:t> </a:t>
            </a:r>
            <a:r>
              <a:rPr lang="en-US" dirty="0" err="1"/>
              <a:t>đọc</a:t>
            </a:r>
            <a:r>
              <a:rPr lang="en-US" dirty="0"/>
              <a:t> </a:t>
            </a:r>
            <a:r>
              <a:rPr lang="en-US" dirty="0" err="1"/>
              <a:t>laapj</a:t>
            </a:r>
            <a:r>
              <a:rPr lang="en-US" dirty="0"/>
              <a:t>, </a:t>
            </a:r>
            <a:r>
              <a:rPr lang="en-US" dirty="0" err="1"/>
              <a:t>trong</a:t>
            </a:r>
            <a:r>
              <a:rPr lang="en-US" dirty="0"/>
              <a:t> </a:t>
            </a:r>
            <a:r>
              <a:rPr lang="en-US" dirty="0" err="1"/>
              <a:t>dấu</a:t>
            </a:r>
            <a:r>
              <a:rPr lang="en-US" dirty="0"/>
              <a:t> </a:t>
            </a:r>
            <a:r>
              <a:rPr lang="en-US" dirty="0" err="1"/>
              <a:t>ngoặc</a:t>
            </a:r>
            <a:r>
              <a:rPr lang="en-US" dirty="0"/>
              <a:t> </a:t>
            </a:r>
            <a:r>
              <a:rPr lang="en-US" dirty="0" err="1"/>
              <a:t>kép</a:t>
            </a:r>
            <a:r>
              <a:rPr lang="en-US" dirty="0"/>
              <a:t> </a:t>
            </a:r>
            <a:r>
              <a:rPr lang="en-US" dirty="0" err="1"/>
              <a:t>thứ</a:t>
            </a:r>
            <a:r>
              <a:rPr lang="en-US" dirty="0"/>
              <a:t> 2, </a:t>
            </a:r>
            <a:r>
              <a:rPr lang="en-US" dirty="0" err="1"/>
              <a:t>đầy</a:t>
            </a:r>
            <a:r>
              <a:rPr lang="en-US" dirty="0"/>
              <a:t> </a:t>
            </a:r>
            <a:r>
              <a:rPr lang="en-US" dirty="0" err="1"/>
              <a:t>tớ</a:t>
            </a:r>
            <a:r>
              <a:rPr lang="en-US" dirty="0"/>
              <a:t>,,, </a:t>
            </a:r>
            <a:r>
              <a:rPr lang="en-US" dirty="0" err="1"/>
              <a:t>cũng</a:t>
            </a:r>
            <a:r>
              <a:rPr lang="en-US" dirty="0"/>
              <a:t> </a:t>
            </a:r>
            <a:r>
              <a:rPr lang="en-US" dirty="0" err="1"/>
              <a:t>là</a:t>
            </a:r>
            <a:r>
              <a:rPr lang="en-US" dirty="0"/>
              <a:t> </a:t>
            </a:r>
            <a:r>
              <a:rPr lang="en-US" dirty="0" err="1"/>
              <a:t>một</a:t>
            </a:r>
            <a:r>
              <a:rPr lang="en-US" dirty="0"/>
              <a:t> cum </a:t>
            </a:r>
            <a:r>
              <a:rPr lang="en-US" dirty="0" err="1"/>
              <a:t>từ</a:t>
            </a:r>
            <a:r>
              <a:rPr lang="en-US" dirty="0"/>
              <a:t> </a:t>
            </a:r>
            <a:r>
              <a:rPr lang="en-US" dirty="0" err="1"/>
              <a:t>nên</a:t>
            </a:r>
            <a:r>
              <a:rPr lang="en-US" dirty="0"/>
              <a:t> </a:t>
            </a:r>
            <a:r>
              <a:rPr lang="en-US" dirty="0" err="1"/>
              <a:t>dấu</a:t>
            </a:r>
            <a:r>
              <a:rPr lang="en-US" dirty="0"/>
              <a:t> </a:t>
            </a:r>
            <a:r>
              <a:rPr lang="en-US" dirty="0" err="1"/>
              <a:t>nk</a:t>
            </a:r>
            <a:r>
              <a:rPr lang="en-US" dirty="0"/>
              <a:t> </a:t>
            </a:r>
            <a:r>
              <a:rPr lang="en-US" dirty="0" err="1"/>
              <a:t>được</a:t>
            </a:r>
            <a:r>
              <a:rPr lang="en-US" dirty="0"/>
              <a:t> </a:t>
            </a:r>
            <a:r>
              <a:rPr lang="en-US" dirty="0" err="1"/>
              <a:t>dùng</a:t>
            </a:r>
            <a:r>
              <a:rPr lang="en-US" dirty="0"/>
              <a:t> </a:t>
            </a:r>
            <a:r>
              <a:rPr lang="en-US" dirty="0" err="1"/>
              <a:t>dộc</a:t>
            </a:r>
            <a:r>
              <a:rPr lang="en-US" dirty="0"/>
              <a:t> </a:t>
            </a:r>
            <a:r>
              <a:rPr lang="en-US" dirty="0" err="1"/>
              <a:t>lập.Vậy</a:t>
            </a:r>
            <a:r>
              <a:rPr lang="en-US" dirty="0"/>
              <a:t> </a:t>
            </a:r>
            <a:r>
              <a:rPr lang="en-US" dirty="0" err="1"/>
              <a:t>khi</a:t>
            </a:r>
            <a:r>
              <a:rPr lang="en-US" dirty="0"/>
              <a:t> ……… </a:t>
            </a:r>
            <a:r>
              <a:rPr lang="en-US" dirty="0" err="1"/>
              <a:t>Còn</a:t>
            </a:r>
            <a:r>
              <a:rPr lang="en-US" dirty="0"/>
              <a:t> </a:t>
            </a:r>
            <a:r>
              <a:rPr lang="en-US" dirty="0" err="1"/>
              <a:t>trong</a:t>
            </a:r>
            <a:r>
              <a:rPr lang="en-US" dirty="0"/>
              <a:t> </a:t>
            </a:r>
            <a:r>
              <a:rPr lang="en-US" dirty="0" err="1"/>
              <a:t>đấu</a:t>
            </a:r>
            <a:r>
              <a:rPr lang="en-US" dirty="0"/>
              <a:t> </a:t>
            </a:r>
            <a:r>
              <a:rPr lang="en-US" dirty="0" err="1"/>
              <a:t>ngoặc</a:t>
            </a:r>
            <a:r>
              <a:rPr lang="en-US" dirty="0"/>
              <a:t> </a:t>
            </a:r>
            <a:r>
              <a:rPr lang="en-US" dirty="0" err="1"/>
              <a:t>kép</a:t>
            </a:r>
            <a:r>
              <a:rPr lang="en-US" dirty="0"/>
              <a:t> </a:t>
            </a:r>
            <a:r>
              <a:rPr lang="en-US" dirty="0" err="1"/>
              <a:t>thứ</a:t>
            </a:r>
            <a:r>
              <a:rPr lang="en-US" dirty="0"/>
              <a:t> 3 </a:t>
            </a:r>
            <a:r>
              <a:rPr lang="en-US" dirty="0" err="1"/>
              <a:t>ttooi</a:t>
            </a:r>
            <a:r>
              <a:rPr lang="en-US" dirty="0"/>
              <a:t> </a:t>
            </a:r>
            <a:r>
              <a:rPr lang="en-US" dirty="0" err="1"/>
              <a:t>chỉ</a:t>
            </a:r>
            <a:r>
              <a:rPr lang="en-US" dirty="0"/>
              <a:t> </a:t>
            </a:r>
            <a:r>
              <a:rPr lang="en-US" dirty="0" err="1"/>
              <a:t>có</a:t>
            </a:r>
            <a:r>
              <a:rPr lang="en-US" dirty="0"/>
              <a:t> . </a:t>
            </a:r>
            <a:r>
              <a:rPr lang="en-US" dirty="0" err="1"/>
              <a:t>Là</a:t>
            </a:r>
            <a:r>
              <a:rPr lang="en-US" dirty="0"/>
              <a:t> </a:t>
            </a:r>
            <a:r>
              <a:rPr lang="en-US" dirty="0" err="1"/>
              <a:t>mmootj</a:t>
            </a:r>
            <a:r>
              <a:rPr lang="en-US" dirty="0"/>
              <a:t> </a:t>
            </a:r>
            <a:r>
              <a:rPr lang="en-US" dirty="0" err="1"/>
              <a:t>câu</a:t>
            </a:r>
            <a:r>
              <a:rPr lang="en-US" dirty="0"/>
              <a:t> </a:t>
            </a:r>
            <a:r>
              <a:rPr lang="en-US" dirty="0" err="1"/>
              <a:t>nên</a:t>
            </a:r>
            <a:r>
              <a:rPr lang="en-US" dirty="0"/>
              <a:t> </a:t>
            </a:r>
            <a:r>
              <a:rPr lang="en-US" dirty="0" err="1"/>
              <a:t>dấu</a:t>
            </a:r>
            <a:r>
              <a:rPr lang="en-US" dirty="0"/>
              <a:t> </a:t>
            </a:r>
            <a:r>
              <a:rPr lang="en-US" dirty="0" err="1"/>
              <a:t>ngoặ</a:t>
            </a:r>
            <a:r>
              <a:rPr lang="en-US" dirty="0"/>
              <a:t> </a:t>
            </a:r>
            <a:r>
              <a:rPr lang="en-US" dirty="0" err="1"/>
              <a:t>kép</a:t>
            </a:r>
            <a:r>
              <a:rPr lang="en-US" dirty="0"/>
              <a:t> </a:t>
            </a:r>
            <a:r>
              <a:rPr lang="en-US" dirty="0" err="1"/>
              <a:t>được</a:t>
            </a:r>
            <a:r>
              <a:rPr lang="en-US" dirty="0"/>
              <a:t> </a:t>
            </a:r>
            <a:r>
              <a:rPr lang="en-US" dirty="0" err="1"/>
              <a:t>dùng</a:t>
            </a:r>
            <a:r>
              <a:rPr lang="en-US" dirty="0"/>
              <a:t> </a:t>
            </a:r>
            <a:r>
              <a:rPr lang="en-US" dirty="0" err="1"/>
              <a:t>phối</a:t>
            </a:r>
            <a:r>
              <a:rPr lang="en-US" dirty="0"/>
              <a:t> </a:t>
            </a:r>
            <a:r>
              <a:rPr lang="en-US" dirty="0" err="1"/>
              <a:t>hợp</a:t>
            </a:r>
            <a:r>
              <a:rPr lang="en-US" dirty="0"/>
              <a:t> </a:t>
            </a:r>
            <a:r>
              <a:rPr lang="en-US" dirty="0" err="1"/>
              <a:t>vơi</a:t>
            </a:r>
            <a:r>
              <a:rPr lang="en-US" dirty="0"/>
              <a:t> </a:t>
            </a:r>
            <a:r>
              <a:rPr lang="en-US" dirty="0" err="1"/>
              <a:t>dấu</a:t>
            </a:r>
            <a:r>
              <a:rPr lang="en-US" dirty="0"/>
              <a:t> . </a:t>
            </a:r>
            <a:r>
              <a:rPr lang="en-US" dirty="0" err="1"/>
              <a:t>Vậy</a:t>
            </a:r>
            <a:r>
              <a:rPr lang="en-US" dirty="0"/>
              <a:t> …………Do </a:t>
            </a:r>
            <a:r>
              <a:rPr lang="en-US" dirty="0" err="1"/>
              <a:t>đó</a:t>
            </a:r>
            <a:r>
              <a:rPr lang="en-US" dirty="0"/>
              <a:t> </a:t>
            </a:r>
            <a:r>
              <a:rPr lang="en-US" dirty="0" err="1"/>
              <a:t>khi</a:t>
            </a:r>
            <a:r>
              <a:rPr lang="en-US" dirty="0"/>
              <a:t> </a:t>
            </a:r>
            <a:r>
              <a:rPr lang="en-US" dirty="0" err="1"/>
              <a:t>viest</a:t>
            </a:r>
            <a:r>
              <a:rPr lang="en-US" dirty="0"/>
              <a:t> </a:t>
            </a:r>
            <a:r>
              <a:rPr lang="en-US" dirty="0" err="1"/>
              <a:t>các</a:t>
            </a:r>
            <a:r>
              <a:rPr lang="en-US" dirty="0"/>
              <a:t> </a:t>
            </a:r>
            <a:r>
              <a:rPr lang="en-US" dirty="0" err="1"/>
              <a:t>em</a:t>
            </a:r>
            <a:r>
              <a:rPr lang="en-US" dirty="0"/>
              <a:t> </a:t>
            </a:r>
            <a:r>
              <a:rPr lang="en-US" dirty="0" err="1"/>
              <a:t>cần</a:t>
            </a:r>
            <a:r>
              <a:rPr lang="en-US" dirty="0"/>
              <a:t> </a:t>
            </a:r>
            <a:r>
              <a:rPr lang="en-US" dirty="0" err="1"/>
              <a:t>chú</a:t>
            </a:r>
            <a:r>
              <a:rPr lang="en-US" dirty="0"/>
              <a:t> ý </a:t>
            </a:r>
            <a:r>
              <a:rPr lang="en-US" dirty="0" err="1"/>
              <a:t>đẻ</a:t>
            </a:r>
            <a:r>
              <a:rPr lang="en-US" dirty="0"/>
              <a:t> </a:t>
            </a:r>
            <a:r>
              <a:rPr lang="en-US" dirty="0" err="1"/>
              <a:t>sử</a:t>
            </a:r>
            <a:r>
              <a:rPr lang="en-US" dirty="0"/>
              <a:t> </a:t>
            </a:r>
            <a:r>
              <a:rPr lang="en-US" dirty="0" err="1"/>
              <a:t>dụng</a:t>
            </a:r>
            <a:r>
              <a:rPr lang="en-US" dirty="0"/>
              <a:t> </a:t>
            </a:r>
            <a:r>
              <a:rPr lang="en-US" dirty="0" err="1"/>
              <a:t>dấu</a:t>
            </a:r>
            <a:r>
              <a:rPr lang="en-US" dirty="0"/>
              <a:t> </a:t>
            </a:r>
            <a:r>
              <a:rPr lang="en-US" dirty="0" err="1"/>
              <a:t>ngoặc</a:t>
            </a:r>
            <a:r>
              <a:rPr lang="en-US" dirty="0"/>
              <a:t> </a:t>
            </a:r>
            <a:r>
              <a:rPr lang="en-US" dirty="0" err="1"/>
              <a:t>kép</a:t>
            </a:r>
            <a:r>
              <a:rPr lang="en-US" dirty="0"/>
              <a:t> </a:t>
            </a:r>
            <a:r>
              <a:rPr lang="en-US" dirty="0" err="1"/>
              <a:t>cho</a:t>
            </a:r>
            <a:r>
              <a:rPr lang="en-US" dirty="0"/>
              <a:t> </a:t>
            </a:r>
            <a:r>
              <a:rPr lang="en-US" dirty="0" err="1"/>
              <a:t>chính</a:t>
            </a:r>
            <a:r>
              <a:rPr lang="en-US" dirty="0"/>
              <a:t> </a:t>
            </a:r>
            <a:r>
              <a:rPr lang="en-US" dirty="0" err="1"/>
              <a:t>xác</a:t>
            </a:r>
            <a:r>
              <a:rPr lang="en-US" dirty="0"/>
              <a:t> </a:t>
            </a:r>
            <a:r>
              <a:rPr lang="en-US" dirty="0" err="1"/>
              <a:t>nhé</a:t>
            </a:r>
            <a:r>
              <a:rPr lang="en-US" dirty="0"/>
              <a:t>.</a:t>
            </a:r>
            <a:endParaRPr lang="vi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3F5491F-00F6-4761-B01C-03589424DFCF}" type="slidenum">
              <a:rPr lang="vi-VN" smtClean="0"/>
              <a:t>9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98836883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Ngoài</a:t>
            </a:r>
            <a:r>
              <a:rPr lang="en-US" dirty="0"/>
              <a:t> </a:t>
            </a:r>
            <a:r>
              <a:rPr lang="en-US" dirty="0" err="1"/>
              <a:t>tác</a:t>
            </a:r>
            <a:r>
              <a:rPr lang="en-US" dirty="0"/>
              <a:t> </a:t>
            </a:r>
            <a:r>
              <a:rPr lang="en-US" dirty="0" err="1"/>
              <a:t>dụng</a:t>
            </a:r>
            <a:r>
              <a:rPr lang="en-US" dirty="0"/>
              <a:t> </a:t>
            </a:r>
            <a:r>
              <a:rPr lang="en-US" dirty="0" err="1"/>
              <a:t>dân</a:t>
            </a:r>
            <a:r>
              <a:rPr lang="en-US" dirty="0"/>
              <a:t> </a:t>
            </a:r>
            <a:r>
              <a:rPr lang="en-US" dirty="0" err="1"/>
              <a:t>lời</a:t>
            </a:r>
            <a:r>
              <a:rPr lang="en-US" dirty="0"/>
              <a:t> </a:t>
            </a:r>
            <a:r>
              <a:rPr lang="en-US" dirty="0" err="1"/>
              <a:t>trực</a:t>
            </a:r>
            <a:r>
              <a:rPr lang="en-US" dirty="0"/>
              <a:t> </a:t>
            </a:r>
            <a:r>
              <a:rPr lang="en-US" dirty="0" err="1"/>
              <a:t>tiếp</a:t>
            </a:r>
            <a:r>
              <a:rPr lang="en-US" dirty="0"/>
              <a:t> </a:t>
            </a:r>
            <a:r>
              <a:rPr lang="en-US" dirty="0" err="1"/>
              <a:t>của</a:t>
            </a:r>
            <a:r>
              <a:rPr lang="en-US" dirty="0"/>
              <a:t> </a:t>
            </a:r>
            <a:r>
              <a:rPr lang="en-US" dirty="0" err="1"/>
              <a:t>nhân</a:t>
            </a:r>
            <a:r>
              <a:rPr lang="en-US" dirty="0"/>
              <a:t> </a:t>
            </a:r>
            <a:r>
              <a:rPr lang="en-US" dirty="0" err="1"/>
              <a:t>vật</a:t>
            </a:r>
            <a:r>
              <a:rPr lang="en-US" dirty="0"/>
              <a:t> </a:t>
            </a:r>
            <a:r>
              <a:rPr lang="en-US" dirty="0" err="1"/>
              <a:t>hoặc</a:t>
            </a:r>
            <a:r>
              <a:rPr lang="en-US" dirty="0"/>
              <a:t> </a:t>
            </a:r>
            <a:r>
              <a:rPr lang="en-US" dirty="0" err="1"/>
              <a:t>của</a:t>
            </a:r>
            <a:r>
              <a:rPr lang="en-US" dirty="0"/>
              <a:t> 1 ng </a:t>
            </a:r>
            <a:r>
              <a:rPr lang="en-US" dirty="0" err="1"/>
              <a:t>nào</a:t>
            </a:r>
            <a:r>
              <a:rPr lang="en-US" dirty="0"/>
              <a:t> </a:t>
            </a:r>
            <a:r>
              <a:rPr lang="en-US" dirty="0" err="1"/>
              <a:t>đó</a:t>
            </a:r>
            <a:r>
              <a:rPr lang="en-US" dirty="0"/>
              <a:t> </a:t>
            </a:r>
            <a:r>
              <a:rPr lang="en-US" dirty="0" err="1"/>
              <a:t>thhif</a:t>
            </a:r>
            <a:r>
              <a:rPr lang="en-US" dirty="0"/>
              <a:t> </a:t>
            </a:r>
            <a:r>
              <a:rPr lang="en-US" dirty="0" err="1"/>
              <a:t>đâu</a:t>
            </a:r>
            <a:r>
              <a:rPr lang="en-US" dirty="0"/>
              <a:t> </a:t>
            </a:r>
            <a:r>
              <a:rPr lang="en-US" dirty="0" err="1"/>
              <a:t>ngoặ</a:t>
            </a:r>
            <a:r>
              <a:rPr lang="en-US" dirty="0"/>
              <a:t> </a:t>
            </a:r>
            <a:r>
              <a:rPr lang="en-US" dirty="0" err="1"/>
              <a:t>kép</a:t>
            </a:r>
            <a:r>
              <a:rPr lang="en-US" dirty="0"/>
              <a:t> </a:t>
            </a:r>
            <a:r>
              <a:rPr lang="en-US" dirty="0" err="1"/>
              <a:t>còn</a:t>
            </a:r>
            <a:r>
              <a:rPr lang="en-US" dirty="0"/>
              <a:t> </a:t>
            </a:r>
            <a:r>
              <a:rPr lang="en-US" dirty="0" err="1"/>
              <a:t>có</a:t>
            </a:r>
            <a:r>
              <a:rPr lang="en-US" dirty="0"/>
              <a:t> </a:t>
            </a:r>
            <a:r>
              <a:rPr lang="en-US" dirty="0" err="1"/>
              <a:t>tác</a:t>
            </a:r>
            <a:r>
              <a:rPr lang="en-US" dirty="0"/>
              <a:t> </a:t>
            </a:r>
            <a:r>
              <a:rPr lang="en-US" dirty="0" err="1"/>
              <a:t>dụng</a:t>
            </a:r>
            <a:r>
              <a:rPr lang="en-US" dirty="0"/>
              <a:t> </a:t>
            </a:r>
            <a:r>
              <a:rPr lang="en-US" dirty="0" err="1"/>
              <a:t>gì</a:t>
            </a:r>
            <a:r>
              <a:rPr lang="en-US" dirty="0"/>
              <a:t> ? </a:t>
            </a:r>
            <a:r>
              <a:rPr lang="en-US" dirty="0" err="1"/>
              <a:t>Cô</a:t>
            </a:r>
            <a:r>
              <a:rPr lang="en-US" dirty="0"/>
              <a:t> </a:t>
            </a:r>
            <a:r>
              <a:rPr lang="en-US" dirty="0" err="1"/>
              <a:t>mời</a:t>
            </a:r>
            <a:r>
              <a:rPr lang="en-US" dirty="0"/>
              <a:t> </a:t>
            </a:r>
            <a:r>
              <a:rPr lang="en-US" dirty="0" err="1"/>
              <a:t>các</a:t>
            </a:r>
            <a:r>
              <a:rPr lang="en-US" dirty="0"/>
              <a:t> </a:t>
            </a:r>
            <a:r>
              <a:rPr lang="en-US" dirty="0" err="1"/>
              <a:t>em</a:t>
            </a:r>
            <a:r>
              <a:rPr lang="en-US" dirty="0"/>
              <a:t> </a:t>
            </a:r>
            <a:r>
              <a:rPr lang="en-US" dirty="0" err="1"/>
              <a:t>tìm</a:t>
            </a:r>
            <a:r>
              <a:rPr lang="en-US" dirty="0"/>
              <a:t> </a:t>
            </a:r>
            <a:r>
              <a:rPr lang="en-US" dirty="0" err="1"/>
              <a:t>hiểu</a:t>
            </a:r>
            <a:r>
              <a:rPr lang="en-US" dirty="0"/>
              <a:t> </a:t>
            </a:r>
            <a:r>
              <a:rPr lang="en-US" dirty="0" err="1"/>
              <a:t>tiếp</a:t>
            </a:r>
            <a:r>
              <a:rPr lang="en-US" dirty="0"/>
              <a:t>  </a:t>
            </a:r>
            <a:r>
              <a:rPr lang="en-US" dirty="0" err="1"/>
              <a:t>bà</a:t>
            </a:r>
            <a:r>
              <a:rPr lang="en-US" dirty="0"/>
              <a:t> 3. </a:t>
            </a:r>
            <a:r>
              <a:rPr lang="en-US" dirty="0" err="1"/>
              <a:t>baif</a:t>
            </a:r>
            <a:r>
              <a:rPr lang="en-US" dirty="0"/>
              <a:t> 3…. </a:t>
            </a:r>
            <a:r>
              <a:rPr lang="en-US" dirty="0" err="1"/>
              <a:t>Thế</a:t>
            </a:r>
            <a:r>
              <a:rPr lang="en-US" dirty="0"/>
              <a:t> </a:t>
            </a:r>
            <a:r>
              <a:rPr lang="en-US" dirty="0" err="1"/>
              <a:t>các</a:t>
            </a:r>
            <a:r>
              <a:rPr lang="en-US" dirty="0"/>
              <a:t> </a:t>
            </a:r>
            <a:r>
              <a:rPr lang="en-US" dirty="0" err="1"/>
              <a:t>em</a:t>
            </a:r>
            <a:r>
              <a:rPr lang="en-US" dirty="0"/>
              <a:t> </a:t>
            </a:r>
            <a:r>
              <a:rPr lang="en-US" dirty="0" err="1"/>
              <a:t>có</a:t>
            </a:r>
            <a:r>
              <a:rPr lang="en-US" dirty="0"/>
              <a:t> </a:t>
            </a:r>
            <a:r>
              <a:rPr lang="en-US" dirty="0" err="1"/>
              <a:t>biêt</a:t>
            </a:r>
            <a:r>
              <a:rPr lang="en-US" dirty="0"/>
              <a:t> </a:t>
            </a:r>
            <a:r>
              <a:rPr lang="en-US" dirty="0" err="1"/>
              <a:t>tắc</a:t>
            </a:r>
            <a:r>
              <a:rPr lang="en-US" dirty="0"/>
              <a:t> </a:t>
            </a:r>
            <a:r>
              <a:rPr lang="en-US" dirty="0" err="1"/>
              <a:t>kè</a:t>
            </a:r>
            <a:r>
              <a:rPr lang="en-US" dirty="0"/>
              <a:t> </a:t>
            </a:r>
            <a:r>
              <a:rPr lang="en-US" dirty="0" err="1"/>
              <a:t>hoa</a:t>
            </a:r>
            <a:r>
              <a:rPr lang="en-US" dirty="0"/>
              <a:t> </a:t>
            </a:r>
            <a:r>
              <a:rPr lang="en-US" dirty="0" err="1"/>
              <a:t>không</a:t>
            </a:r>
            <a:r>
              <a:rPr lang="en-US" dirty="0"/>
              <a:t> . </a:t>
            </a:r>
            <a:r>
              <a:rPr lang="en-US" dirty="0" err="1"/>
              <a:t>Tắc</a:t>
            </a:r>
            <a:r>
              <a:rPr lang="en-US" dirty="0"/>
              <a:t> </a:t>
            </a:r>
            <a:r>
              <a:rPr lang="en-US" dirty="0" err="1"/>
              <a:t>kè</a:t>
            </a:r>
            <a:r>
              <a:rPr lang="en-US" dirty="0"/>
              <a:t> </a:t>
            </a:r>
            <a:r>
              <a:rPr lang="en-US" dirty="0" err="1"/>
              <a:t>hoa</a:t>
            </a:r>
            <a:r>
              <a:rPr lang="en-US" dirty="0"/>
              <a:t> </a:t>
            </a:r>
            <a:r>
              <a:rPr lang="en-US" dirty="0" err="1"/>
              <a:t>là</a:t>
            </a:r>
            <a:r>
              <a:rPr lang="en-US" dirty="0"/>
              <a:t> </a:t>
            </a:r>
            <a:r>
              <a:rPr lang="en-US" dirty="0" err="1"/>
              <a:t>một</a:t>
            </a:r>
            <a:r>
              <a:rPr lang="en-US" dirty="0"/>
              <a:t> </a:t>
            </a:r>
            <a:r>
              <a:rPr lang="en-US" dirty="0" err="1"/>
              <a:t>loài</a:t>
            </a:r>
            <a:r>
              <a:rPr lang="en-US" dirty="0"/>
              <a:t> </a:t>
            </a:r>
            <a:r>
              <a:rPr lang="en-US" dirty="0" err="1"/>
              <a:t>bò</a:t>
            </a:r>
            <a:r>
              <a:rPr lang="en-US" dirty="0"/>
              <a:t> </a:t>
            </a:r>
            <a:r>
              <a:rPr lang="en-US" dirty="0" err="1"/>
              <a:t>sát</a:t>
            </a:r>
            <a:r>
              <a:rPr lang="en-US" dirty="0"/>
              <a:t> </a:t>
            </a:r>
            <a:r>
              <a:rPr lang="en-US" dirty="0" err="1"/>
              <a:t>sống</a:t>
            </a:r>
            <a:r>
              <a:rPr lang="en-US" dirty="0"/>
              <a:t> </a:t>
            </a:r>
            <a:r>
              <a:rPr lang="en-US" dirty="0" err="1"/>
              <a:t>trên</a:t>
            </a:r>
            <a:r>
              <a:rPr lang="en-US" dirty="0"/>
              <a:t> </a:t>
            </a:r>
            <a:r>
              <a:rPr lang="en-US" dirty="0" err="1"/>
              <a:t>cây</a:t>
            </a:r>
            <a:r>
              <a:rPr lang="en-US" dirty="0"/>
              <a:t>, </a:t>
            </a:r>
            <a:r>
              <a:rPr lang="en-US" dirty="0" err="1"/>
              <a:t>trên</a:t>
            </a:r>
            <a:r>
              <a:rPr lang="en-US" dirty="0"/>
              <a:t> </a:t>
            </a:r>
            <a:r>
              <a:rPr lang="en-US" dirty="0" err="1"/>
              <a:t>mình</a:t>
            </a:r>
            <a:r>
              <a:rPr lang="en-US" dirty="0"/>
              <a:t> </a:t>
            </a:r>
            <a:r>
              <a:rPr lang="en-US" dirty="0" err="1"/>
              <a:t>có</a:t>
            </a:r>
            <a:r>
              <a:rPr lang="en-US" dirty="0"/>
              <a:t> </a:t>
            </a:r>
            <a:r>
              <a:rPr lang="en-US" dirty="0" err="1"/>
              <a:t>những</a:t>
            </a:r>
            <a:r>
              <a:rPr lang="en-US" dirty="0"/>
              <a:t> </a:t>
            </a:r>
            <a:r>
              <a:rPr lang="en-US" dirty="0" err="1"/>
              <a:t>hoa</a:t>
            </a:r>
            <a:r>
              <a:rPr lang="en-US" dirty="0"/>
              <a:t> </a:t>
            </a:r>
            <a:r>
              <a:rPr lang="en-US" dirty="0" err="1"/>
              <a:t>văn</a:t>
            </a:r>
            <a:r>
              <a:rPr lang="en-US" dirty="0"/>
              <a:t> </a:t>
            </a:r>
            <a:r>
              <a:rPr lang="en-US" dirty="0" err="1"/>
              <a:t>rất</a:t>
            </a:r>
            <a:r>
              <a:rPr lang="en-US" dirty="0"/>
              <a:t> </a:t>
            </a:r>
            <a:r>
              <a:rPr lang="en-US" dirty="0" err="1"/>
              <a:t>đẹp</a:t>
            </a:r>
            <a:r>
              <a:rPr lang="en-US" dirty="0"/>
              <a:t> </a:t>
            </a:r>
            <a:r>
              <a:rPr lang="en-US" dirty="0" err="1"/>
              <a:t>nên</a:t>
            </a:r>
            <a:r>
              <a:rPr lang="en-US" dirty="0"/>
              <a:t> </a:t>
            </a:r>
            <a:r>
              <a:rPr lang="en-US" dirty="0" err="1"/>
              <a:t>gọi</a:t>
            </a:r>
            <a:r>
              <a:rPr lang="en-US" dirty="0"/>
              <a:t>  </a:t>
            </a:r>
            <a:r>
              <a:rPr lang="en-US" dirty="0" err="1"/>
              <a:t>làt</a:t>
            </a:r>
            <a:r>
              <a:rPr lang="en-US" dirty="0"/>
              <a:t> </a:t>
            </a:r>
            <a:r>
              <a:rPr lang="en-US" dirty="0" err="1"/>
              <a:t>ắc</a:t>
            </a:r>
            <a:r>
              <a:rPr lang="en-US" dirty="0"/>
              <a:t> </a:t>
            </a:r>
            <a:r>
              <a:rPr lang="en-US" dirty="0" err="1"/>
              <a:t>kè</a:t>
            </a:r>
            <a:r>
              <a:rPr lang="en-US" dirty="0"/>
              <a:t> </a:t>
            </a:r>
            <a:r>
              <a:rPr lang="en-US" dirty="0" err="1"/>
              <a:t>hoa</a:t>
            </a:r>
            <a:r>
              <a:rPr lang="en-US" dirty="0"/>
              <a:t>. </a:t>
            </a:r>
            <a:endParaRPr lang="vi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3F5491F-00F6-4761-B01C-03589424DFCF}" type="slidenum">
              <a:rPr lang="vi-VN" smtClean="0"/>
              <a:t>10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75956361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Theo </a:t>
            </a:r>
            <a:r>
              <a:rPr lang="en-US" dirty="0" err="1"/>
              <a:t>nhà</a:t>
            </a:r>
            <a:r>
              <a:rPr lang="en-US" dirty="0"/>
              <a:t> </a:t>
            </a:r>
            <a:r>
              <a:rPr lang="en-US" dirty="0" err="1"/>
              <a:t>thơ</a:t>
            </a:r>
            <a:r>
              <a:rPr lang="en-US" dirty="0"/>
              <a:t> </a:t>
            </a:r>
            <a:r>
              <a:rPr lang="en-US" dirty="0" err="1"/>
              <a:t>Phạm</a:t>
            </a:r>
            <a:r>
              <a:rPr lang="en-US" dirty="0"/>
              <a:t> </a:t>
            </a:r>
            <a:r>
              <a:rPr lang="en-US" dirty="0" err="1"/>
              <a:t>Đình</a:t>
            </a:r>
            <a:r>
              <a:rPr lang="en-US" dirty="0"/>
              <a:t> </a:t>
            </a:r>
            <a:r>
              <a:rPr lang="en-US" dirty="0" err="1"/>
              <a:t>Ân</a:t>
            </a:r>
            <a:r>
              <a:rPr lang="en-US" dirty="0"/>
              <a:t> </a:t>
            </a:r>
            <a:r>
              <a:rPr lang="en-US" dirty="0" err="1"/>
              <a:t>bạn</a:t>
            </a:r>
            <a:r>
              <a:rPr lang="en-US" dirty="0"/>
              <a:t> </a:t>
            </a:r>
            <a:r>
              <a:rPr lang="en-US" dirty="0" err="1"/>
              <a:t>tắc</a:t>
            </a:r>
            <a:r>
              <a:rPr lang="en-US" dirty="0"/>
              <a:t> </a:t>
            </a:r>
            <a:r>
              <a:rPr lang="en-US" dirty="0" err="1"/>
              <a:t>kè</a:t>
            </a:r>
            <a:r>
              <a:rPr lang="en-US" dirty="0"/>
              <a:t> </a:t>
            </a:r>
            <a:r>
              <a:rPr lang="en-US" dirty="0" err="1"/>
              <a:t>hoa</a:t>
            </a:r>
            <a:r>
              <a:rPr lang="en-US" dirty="0"/>
              <a:t> </a:t>
            </a:r>
            <a:r>
              <a:rPr lang="en-US" dirty="0" err="1"/>
              <a:t>đã</a:t>
            </a:r>
            <a:r>
              <a:rPr lang="en-US" dirty="0"/>
              <a:t> </a:t>
            </a:r>
            <a:r>
              <a:rPr lang="en-US" dirty="0" err="1"/>
              <a:t>xây</a:t>
            </a:r>
            <a:r>
              <a:rPr lang="en-US" dirty="0"/>
              <a:t> </a:t>
            </a:r>
            <a:r>
              <a:rPr lang="en-US" dirty="0" err="1"/>
              <a:t>lầu</a:t>
            </a:r>
            <a:r>
              <a:rPr lang="en-US" dirty="0"/>
              <a:t> </a:t>
            </a:r>
            <a:r>
              <a:rPr lang="en-US" dirty="0" err="1"/>
              <a:t>trên</a:t>
            </a:r>
            <a:r>
              <a:rPr lang="en-US" dirty="0"/>
              <a:t> </a:t>
            </a:r>
            <a:r>
              <a:rPr lang="en-US" dirty="0" err="1"/>
              <a:t>cây</a:t>
            </a:r>
            <a:r>
              <a:rPr lang="en-US" dirty="0"/>
              <a:t> </a:t>
            </a:r>
            <a:r>
              <a:rPr lang="en-US" dirty="0" err="1"/>
              <a:t>đa</a:t>
            </a:r>
            <a:r>
              <a:rPr lang="en-US" dirty="0"/>
              <a:t>. </a:t>
            </a:r>
            <a:r>
              <a:rPr lang="en-US" dirty="0" err="1"/>
              <a:t>Vậy</a:t>
            </a:r>
            <a:r>
              <a:rPr lang="en-US" dirty="0"/>
              <a:t> </a:t>
            </a:r>
            <a:r>
              <a:rPr lang="en-US" dirty="0" err="1"/>
              <a:t>lầu</a:t>
            </a:r>
            <a:r>
              <a:rPr lang="en-US" dirty="0"/>
              <a:t> </a:t>
            </a:r>
            <a:r>
              <a:rPr lang="en-US" dirty="0" err="1"/>
              <a:t>owr</a:t>
            </a:r>
            <a:r>
              <a:rPr lang="en-US" dirty="0"/>
              <a:t> </a:t>
            </a:r>
            <a:r>
              <a:rPr lang="en-US" dirty="0" err="1"/>
              <a:t>đây</a:t>
            </a:r>
            <a:r>
              <a:rPr lang="en-US" dirty="0"/>
              <a:t> </a:t>
            </a:r>
            <a:r>
              <a:rPr lang="en-US" dirty="0" err="1"/>
              <a:t>có</a:t>
            </a:r>
            <a:r>
              <a:rPr lang="en-US" dirty="0"/>
              <a:t> </a:t>
            </a:r>
            <a:r>
              <a:rPr lang="en-US" dirty="0" err="1"/>
              <a:t>phải</a:t>
            </a:r>
            <a:r>
              <a:rPr lang="en-US" dirty="0"/>
              <a:t> </a:t>
            </a:r>
            <a:r>
              <a:rPr lang="en-US" dirty="0" err="1"/>
              <a:t>là</a:t>
            </a:r>
            <a:r>
              <a:rPr lang="en-US" dirty="0"/>
              <a:t> </a:t>
            </a:r>
            <a:r>
              <a:rPr lang="en-US" dirty="0" err="1"/>
              <a:t>ngôi</a:t>
            </a:r>
            <a:r>
              <a:rPr lang="en-US" dirty="0"/>
              <a:t> </a:t>
            </a:r>
            <a:r>
              <a:rPr lang="en-US" dirty="0" err="1"/>
              <a:t>nhà</a:t>
            </a:r>
            <a:r>
              <a:rPr lang="en-US" dirty="0"/>
              <a:t> </a:t>
            </a:r>
            <a:r>
              <a:rPr lang="en-US" dirty="0" err="1"/>
              <a:t>lầu</a:t>
            </a:r>
            <a:r>
              <a:rPr lang="en-US" dirty="0"/>
              <a:t> </a:t>
            </a:r>
            <a:r>
              <a:rPr lang="en-US" dirty="0" err="1"/>
              <a:t>cao</a:t>
            </a:r>
            <a:r>
              <a:rPr lang="en-US" dirty="0"/>
              <a:t> </a:t>
            </a:r>
            <a:r>
              <a:rPr lang="en-US" dirty="0" err="1"/>
              <a:t>tầng</a:t>
            </a:r>
            <a:r>
              <a:rPr lang="en-US" dirty="0"/>
              <a:t> </a:t>
            </a:r>
            <a:r>
              <a:rPr lang="en-US" dirty="0" err="1"/>
              <a:t>được</a:t>
            </a:r>
            <a:r>
              <a:rPr lang="en-US" dirty="0"/>
              <a:t> </a:t>
            </a:r>
            <a:r>
              <a:rPr lang="en-US" dirty="0" err="1"/>
              <a:t>xây</a:t>
            </a:r>
            <a:r>
              <a:rPr lang="en-US" dirty="0"/>
              <a:t> </a:t>
            </a:r>
            <a:r>
              <a:rPr lang="en-US" dirty="0" err="1"/>
              <a:t>dựng</a:t>
            </a:r>
            <a:r>
              <a:rPr lang="en-US" dirty="0"/>
              <a:t> </a:t>
            </a:r>
            <a:r>
              <a:rPr lang="en-US" dirty="0" err="1"/>
              <a:t>chắc</a:t>
            </a:r>
            <a:r>
              <a:rPr lang="en-US" dirty="0"/>
              <a:t> </a:t>
            </a:r>
            <a:r>
              <a:rPr lang="en-US" dirty="0" err="1"/>
              <a:t>cắn</a:t>
            </a:r>
            <a:r>
              <a:rPr lang="en-US" dirty="0"/>
              <a:t> </a:t>
            </a:r>
            <a:r>
              <a:rPr lang="en-US" dirty="0" err="1"/>
              <a:t>bafefng</a:t>
            </a:r>
            <a:r>
              <a:rPr lang="en-US" dirty="0"/>
              <a:t> </a:t>
            </a:r>
            <a:r>
              <a:rPr lang="en-US" dirty="0" err="1"/>
              <a:t>bê</a:t>
            </a:r>
            <a:r>
              <a:rPr lang="en-US" dirty="0"/>
              <a:t> </a:t>
            </a:r>
            <a:r>
              <a:rPr lang="en-US" dirty="0" err="1"/>
              <a:t>ông</a:t>
            </a:r>
            <a:r>
              <a:rPr lang="en-US" dirty="0"/>
              <a:t> </a:t>
            </a:r>
            <a:r>
              <a:rPr lang="en-US" dirty="0" err="1"/>
              <a:t>cốt</a:t>
            </a:r>
            <a:r>
              <a:rPr lang="en-US" dirty="0"/>
              <a:t> </a:t>
            </a:r>
            <a:r>
              <a:rPr lang="en-US" dirty="0" err="1"/>
              <a:t>thép</a:t>
            </a:r>
            <a:r>
              <a:rPr lang="en-US" dirty="0"/>
              <a:t> k </a:t>
            </a:r>
            <a:r>
              <a:rPr lang="en-US" dirty="0" err="1"/>
              <a:t>các</a:t>
            </a:r>
            <a:r>
              <a:rPr lang="en-US" dirty="0"/>
              <a:t> </a:t>
            </a:r>
            <a:r>
              <a:rPr lang="en-US" dirty="0" err="1"/>
              <a:t>em</a:t>
            </a:r>
            <a:r>
              <a:rPr lang="en-US" dirty="0"/>
              <a:t> .</a:t>
            </a:r>
            <a:r>
              <a:rPr lang="en-US" dirty="0" err="1"/>
              <a:t>tắc</a:t>
            </a:r>
            <a:r>
              <a:rPr lang="en-US" dirty="0"/>
              <a:t> </a:t>
            </a:r>
            <a:r>
              <a:rPr lang="en-US" dirty="0" err="1"/>
              <a:t>kè</a:t>
            </a:r>
            <a:r>
              <a:rPr lang="en-US" dirty="0"/>
              <a:t> </a:t>
            </a:r>
            <a:r>
              <a:rPr lang="en-US" dirty="0" err="1"/>
              <a:t>là</a:t>
            </a:r>
            <a:r>
              <a:rPr lang="en-US" dirty="0"/>
              <a:t> 1 </a:t>
            </a:r>
            <a:r>
              <a:rPr lang="en-US" dirty="0" err="1"/>
              <a:t>sinh</a:t>
            </a:r>
            <a:r>
              <a:rPr lang="en-US" dirty="0"/>
              <a:t> </a:t>
            </a:r>
            <a:r>
              <a:rPr lang="en-US" dirty="0" err="1"/>
              <a:t>vật</a:t>
            </a:r>
            <a:r>
              <a:rPr lang="en-US" dirty="0"/>
              <a:t> </a:t>
            </a:r>
            <a:r>
              <a:rPr lang="en-US" dirty="0" err="1"/>
              <a:t>nhỏ</a:t>
            </a:r>
            <a:r>
              <a:rPr lang="en-US" dirty="0"/>
              <a:t> </a:t>
            </a:r>
            <a:r>
              <a:rPr lang="en-US" dirty="0" err="1"/>
              <a:t>bé</a:t>
            </a:r>
            <a:r>
              <a:rPr lang="en-US" dirty="0"/>
              <a:t> </a:t>
            </a:r>
            <a:r>
              <a:rPr lang="en-US" dirty="0" err="1"/>
              <a:t>không</a:t>
            </a:r>
            <a:r>
              <a:rPr lang="en-US" dirty="0"/>
              <a:t> </a:t>
            </a:r>
            <a:r>
              <a:rPr lang="en-US" dirty="0" err="1"/>
              <a:t>thể</a:t>
            </a:r>
            <a:r>
              <a:rPr lang="en-US" dirty="0"/>
              <a:t> </a:t>
            </a:r>
            <a:r>
              <a:rPr lang="en-US" dirty="0" err="1"/>
              <a:t>xây</a:t>
            </a:r>
            <a:r>
              <a:rPr lang="en-US" dirty="0"/>
              <a:t> </a:t>
            </a:r>
            <a:r>
              <a:rPr lang="en-US" dirty="0" err="1"/>
              <a:t>nhà</a:t>
            </a:r>
            <a:r>
              <a:rPr lang="en-US" dirty="0"/>
              <a:t> </a:t>
            </a:r>
            <a:r>
              <a:rPr lang="en-US" dirty="0" err="1"/>
              <a:t>lầu</a:t>
            </a:r>
            <a:r>
              <a:rPr lang="en-US" dirty="0"/>
              <a:t> </a:t>
            </a:r>
            <a:r>
              <a:rPr lang="en-US" dirty="0" err="1"/>
              <a:t>như</a:t>
            </a:r>
            <a:r>
              <a:rPr lang="en-US" dirty="0"/>
              <a:t> con </a:t>
            </a:r>
            <a:r>
              <a:rPr lang="en-US" dirty="0" err="1"/>
              <a:t>người</a:t>
            </a:r>
            <a:r>
              <a:rPr lang="en-US" dirty="0"/>
              <a:t> </a:t>
            </a:r>
            <a:r>
              <a:rPr lang="en-US" dirty="0" err="1"/>
              <a:t>được</a:t>
            </a:r>
            <a:r>
              <a:rPr lang="en-US" dirty="0"/>
              <a:t>.</a:t>
            </a:r>
            <a:endParaRPr lang="vi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3F5491F-00F6-4761-B01C-03589424DFCF}" type="slidenum">
              <a:rPr lang="vi-VN" smtClean="0"/>
              <a:t>11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6949643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D2E35BA0-413C-4276-BD6C-258626ACFF1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F09B3990-5518-470D-80EC-E1CEF2A4195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5C3386BA-5BA9-4571-AAFD-C805F021DB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F76F54-F901-49E1-AEB5-046F5A6C9501}" type="datetimeFigureOut">
              <a:rPr lang="vi-VN" smtClean="0"/>
              <a:t>27/10/2021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DEA84873-D99A-4234-9AB8-4F3A7A02D5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0B7D5D81-6576-4643-BF7B-B4F4E3796F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F3D523-8F9E-4A3E-BCDD-04D879C29DF6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9420650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1220C66B-0D12-459B-86F2-0A1DED1E97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745F2710-CA47-495C-B9BF-806E4D756EE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87FADCA8-536C-4794-A921-25789FE61A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F76F54-F901-49E1-AEB5-046F5A6C9501}" type="datetimeFigureOut">
              <a:rPr lang="vi-VN" smtClean="0"/>
              <a:t>27/10/2021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DE92D6FE-7626-4BB8-A757-9799095F5B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288999D6-B862-404D-B40F-766133C827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F3D523-8F9E-4A3E-BCDD-04D879C29DF6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4091597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="" xmlns:a16="http://schemas.microsoft.com/office/drawing/2014/main" id="{6034108B-9418-40FE-85E5-A1B0CB3CD70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C121496A-246A-4C9D-A215-44AC15A256D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58BFF98D-9CDB-4F16-9CC8-024C0A34E1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F76F54-F901-49E1-AEB5-046F5A6C9501}" type="datetimeFigureOut">
              <a:rPr lang="vi-VN" smtClean="0"/>
              <a:t>27/10/2021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6D34E0A7-30AE-4A2C-9472-FB5C1A10E6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C22F461D-F3EF-40EE-BEF7-D68EF4E397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F3D523-8F9E-4A3E-BCDD-04D879C29DF6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6689411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72432163-8FFE-4C4D-B154-A7AEF038EA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14334AC4-3BCF-4DE0-822F-44D61FF2D26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273EB30D-6AF3-4B63-AA23-A2AC37FD6D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F76F54-F901-49E1-AEB5-046F5A6C9501}" type="datetimeFigureOut">
              <a:rPr lang="vi-VN" smtClean="0"/>
              <a:t>27/10/2021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E56F5446-E8AD-441A-99C0-CC611F7A12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219E0A64-0B9C-4B9E-A4A2-07476E11AE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F3D523-8F9E-4A3E-BCDD-04D879C29DF6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3778859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7E3C46-9999-4D53-AD13-FA10CA61D4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B116752C-DA47-4746-BB1A-9FEB79BA7BB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946B1EE3-7357-406A-9D5D-5D57BA3733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F76F54-F901-49E1-AEB5-046F5A6C9501}" type="datetimeFigureOut">
              <a:rPr lang="vi-VN" smtClean="0"/>
              <a:t>27/10/2021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11FE49C6-85A5-44E8-9463-23FD406CE4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209F92BE-0050-4644-85C6-12E0914532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F3D523-8F9E-4A3E-BCDD-04D879C29DF6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2001005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71C5EA3D-B880-4E77-B9A5-B6B6AC3EB3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75336184-7C04-4E04-9412-2BA15305883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0E19B19C-C9B2-496F-93FB-165756C0372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B7FFF55D-977C-4CEB-A672-D9866B3B45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F76F54-F901-49E1-AEB5-046F5A6C9501}" type="datetimeFigureOut">
              <a:rPr lang="vi-VN" smtClean="0"/>
              <a:t>27/10/2021</a:t>
            </a:fld>
            <a:endParaRPr lang="vi-VN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17A554C9-0501-4D78-B2D0-8D0F5C77EB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2012FD89-9160-4872-A0B3-3CD36A8567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F3D523-8F9E-4A3E-BCDD-04D879C29DF6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4352289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B35C5D0E-7CC5-407B-A945-442637C4B9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6BCDBA25-6CB7-4EB6-AB2E-0318D2397BC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1152058E-91AD-4CD8-B933-D3561EA2201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>
            <a:extLst>
              <a:ext uri="{FF2B5EF4-FFF2-40B4-BE49-F238E27FC236}">
                <a16:creationId xmlns="" xmlns:a16="http://schemas.microsoft.com/office/drawing/2014/main" id="{73278A99-9897-4EC8-986E-0878D58D86A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="" xmlns:a16="http://schemas.microsoft.com/office/drawing/2014/main" id="{463F1DB6-4584-4970-A68D-79B95E541CC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Date Placeholder 6">
            <a:extLst>
              <a:ext uri="{FF2B5EF4-FFF2-40B4-BE49-F238E27FC236}">
                <a16:creationId xmlns="" xmlns:a16="http://schemas.microsoft.com/office/drawing/2014/main" id="{9B5355BF-D6E1-4FE7-9F34-F5C0733412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F76F54-F901-49E1-AEB5-046F5A6C9501}" type="datetimeFigureOut">
              <a:rPr lang="vi-VN" smtClean="0"/>
              <a:t>27/10/2021</a:t>
            </a:fld>
            <a:endParaRPr lang="vi-VN"/>
          </a:p>
        </p:txBody>
      </p:sp>
      <p:sp>
        <p:nvSpPr>
          <p:cNvPr id="8" name="Footer Placeholder 7">
            <a:extLst>
              <a:ext uri="{FF2B5EF4-FFF2-40B4-BE49-F238E27FC236}">
                <a16:creationId xmlns="" xmlns:a16="http://schemas.microsoft.com/office/drawing/2014/main" id="{5E687628-FAAA-49FD-A2D5-9373ACD2E3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9" name="Slide Number Placeholder 8">
            <a:extLst>
              <a:ext uri="{FF2B5EF4-FFF2-40B4-BE49-F238E27FC236}">
                <a16:creationId xmlns="" xmlns:a16="http://schemas.microsoft.com/office/drawing/2014/main" id="{031F2883-E267-4533-A8C2-12B058D603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F3D523-8F9E-4A3E-BCDD-04D879C29DF6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839015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CAD743C2-15B0-42EE-B107-9EFB2A2D20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Date Placeholder 2">
            <a:extLst>
              <a:ext uri="{FF2B5EF4-FFF2-40B4-BE49-F238E27FC236}">
                <a16:creationId xmlns="" xmlns:a16="http://schemas.microsoft.com/office/drawing/2014/main" id="{765104B7-10E0-4EB4-B172-8F1353049E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F76F54-F901-49E1-AEB5-046F5A6C9501}" type="datetimeFigureOut">
              <a:rPr lang="vi-VN" smtClean="0"/>
              <a:t>27/10/2021</a:t>
            </a:fld>
            <a:endParaRPr lang="vi-VN"/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3C0BA282-B060-40AA-B91E-549339F2ED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E643601B-34C3-48F9-AEB1-BAB12EFCFA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F3D523-8F9E-4A3E-BCDD-04D879C29DF6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2861859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="" xmlns:a16="http://schemas.microsoft.com/office/drawing/2014/main" id="{D9916B03-6FB8-46B4-AA29-4751D53C4C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F76F54-F901-49E1-AEB5-046F5A6C9501}" type="datetimeFigureOut">
              <a:rPr lang="vi-VN" smtClean="0"/>
              <a:t>27/10/2021</a:t>
            </a:fld>
            <a:endParaRPr lang="vi-VN"/>
          </a:p>
        </p:txBody>
      </p:sp>
      <p:sp>
        <p:nvSpPr>
          <p:cNvPr id="3" name="Footer Placeholder 2">
            <a:extLst>
              <a:ext uri="{FF2B5EF4-FFF2-40B4-BE49-F238E27FC236}">
                <a16:creationId xmlns="" xmlns:a16="http://schemas.microsoft.com/office/drawing/2014/main" id="{D2A51603-6948-4D4B-A69E-B15A52BC9F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1BA4925D-1BCD-4785-9AFF-5304C4FCB5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F3D523-8F9E-4A3E-BCDD-04D879C29DF6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422855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BD863FF4-B8AE-4ED7-BFF8-29D4169F74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9B8ADE8D-D3B5-45F5-A65F-EED52D858A2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2EF0D7C4-D1AF-403E-A080-E715BBCF5F5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E3BA5032-ADD6-4A76-BE61-97D471019B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F76F54-F901-49E1-AEB5-046F5A6C9501}" type="datetimeFigureOut">
              <a:rPr lang="vi-VN" smtClean="0"/>
              <a:t>27/10/2021</a:t>
            </a:fld>
            <a:endParaRPr lang="vi-VN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525E195B-4D41-4C42-A995-4D42435CA5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602F48B9-CD1C-4992-B059-B3EEE05C9F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F3D523-8F9E-4A3E-BCDD-04D879C29DF6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2082096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002CF900-0407-46E9-AF54-ED2D8C3107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Picture Placeholder 2">
            <a:extLst>
              <a:ext uri="{FF2B5EF4-FFF2-40B4-BE49-F238E27FC236}">
                <a16:creationId xmlns="" xmlns:a16="http://schemas.microsoft.com/office/drawing/2014/main" id="{EA70365A-3281-45C1-B5C0-B713FC46A1D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ECFD9F0D-8E12-488B-9FD4-147B681DD92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18DF57F2-85A9-4BCC-8442-098D8894B0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F76F54-F901-49E1-AEB5-046F5A6C9501}" type="datetimeFigureOut">
              <a:rPr lang="vi-VN" smtClean="0"/>
              <a:t>27/10/2021</a:t>
            </a:fld>
            <a:endParaRPr lang="vi-VN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5B5FBA1A-B5A0-4A8F-8190-BCB3842F33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BA764397-ED53-4924-88FE-7AC7F2AE4D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F3D523-8F9E-4A3E-BCDD-04D879C29DF6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3374935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="" xmlns:a16="http://schemas.microsoft.com/office/drawing/2014/main" id="{3168EFD7-DD40-4273-A0DF-1C35D3E4E2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823B2DA2-9818-4CAC-85AE-E7E16ED0516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3F44BD5D-35DF-4259-8925-C4D0EB7323B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F76F54-F901-49E1-AEB5-046F5A6C9501}" type="datetimeFigureOut">
              <a:rPr lang="vi-VN" smtClean="0"/>
              <a:t>27/10/2021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732B5584-780A-475D-818B-47131C20107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9DF15719-5355-4CEE-B4E6-BE2FD0C2BFF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F3D523-8F9E-4A3E-BCDD-04D879C29DF6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1253753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0.xml"/><Relationship Id="rId5" Type="http://schemas.openxmlformats.org/officeDocument/2006/relationships/image" Target="../media/image8.jpeg"/><Relationship Id="rId4" Type="http://schemas.openxmlformats.org/officeDocument/2006/relationships/image" Target="../media/image7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7" Type="http://schemas.openxmlformats.org/officeDocument/2006/relationships/image" Target="../media/image11.gif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1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7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2.xml"/><Relationship Id="rId4" Type="http://schemas.openxmlformats.org/officeDocument/2006/relationships/image" Target="../media/image12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3.xml"/><Relationship Id="rId4" Type="http://schemas.openxmlformats.org/officeDocument/2006/relationships/image" Target="../media/image5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4.xml"/><Relationship Id="rId4" Type="http://schemas.openxmlformats.org/officeDocument/2006/relationships/image" Target="../media/image5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5.xml"/><Relationship Id="rId4" Type="http://schemas.openxmlformats.org/officeDocument/2006/relationships/image" Target="../media/image5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6.xml"/><Relationship Id="rId5" Type="http://schemas.openxmlformats.org/officeDocument/2006/relationships/slide" Target="slide17.xml"/><Relationship Id="rId4" Type="http://schemas.openxmlformats.org/officeDocument/2006/relationships/image" Target="../media/image5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7.xml"/><Relationship Id="rId6" Type="http://schemas.openxmlformats.org/officeDocument/2006/relationships/image" Target="../media/image14.jpg"/><Relationship Id="rId5" Type="http://schemas.openxmlformats.org/officeDocument/2006/relationships/image" Target="../media/image13.jpg"/><Relationship Id="rId4" Type="http://schemas.openxmlformats.org/officeDocument/2006/relationships/image" Target="../media/image4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8.xml"/><Relationship Id="rId5" Type="http://schemas.openxmlformats.org/officeDocument/2006/relationships/image" Target="../media/image15.jpg"/><Relationship Id="rId4" Type="http://schemas.openxmlformats.org/officeDocument/2006/relationships/image" Target="../media/image5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.xml"/><Relationship Id="rId4" Type="http://schemas.openxmlformats.org/officeDocument/2006/relationships/image" Target="../media/image3.jp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3.xml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4.xml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5.xml"/><Relationship Id="rId4" Type="http://schemas.openxmlformats.org/officeDocument/2006/relationships/image" Target="../media/image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7.xml"/><Relationship Id="rId4" Type="http://schemas.openxmlformats.org/officeDocument/2006/relationships/image" Target="../media/image6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8.xml"/><Relationship Id="rId4" Type="http://schemas.openxmlformats.org/officeDocument/2006/relationships/image" Target="../media/image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AB147CB3-6731-43B9-AF80-605C910F316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2001" cy="686639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8536A0A7-0056-4AEE-877F-BE2ED51585F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43726" y="61968"/>
            <a:ext cx="5916641" cy="1002977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="" xmlns:a16="http://schemas.microsoft.com/office/drawing/2014/main" id="{098B8D34-D965-499F-8766-28508E002A3C}"/>
              </a:ext>
            </a:extLst>
          </p:cNvPr>
          <p:cNvSpPr>
            <a:spLocks noChangeArrowheads="1"/>
          </p:cNvSpPr>
          <p:nvPr/>
        </p:nvSpPr>
        <p:spPr bwMode="auto">
          <a:xfrm>
            <a:off x="961368" y="3715991"/>
            <a:ext cx="9684558" cy="913199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en-US" altLang="en-US" sz="5334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Luyện</a:t>
            </a:r>
            <a:r>
              <a:rPr lang="en-US" altLang="en-US" sz="5334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5334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altLang="en-US" sz="5334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5334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sz="5334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5334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endParaRPr lang="en-US" altLang="en-US" sz="5334" b="1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="" xmlns:a16="http://schemas.microsoft.com/office/drawing/2014/main" id="{D5A12377-D23C-405B-B72B-74034C823A3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51537" y="5552520"/>
            <a:ext cx="3913481" cy="707886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en-US" altLang="en-US" sz="4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altLang="en-US" sz="40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Trang 82)</a:t>
            </a:r>
          </a:p>
        </p:txBody>
      </p:sp>
      <p:sp>
        <p:nvSpPr>
          <p:cNvPr id="8" name="TextBox 2">
            <a:extLst>
              <a:ext uri="{FF2B5EF4-FFF2-40B4-BE49-F238E27FC236}">
                <a16:creationId xmlns="" xmlns:a16="http://schemas.microsoft.com/office/drawing/2014/main" id="{1EF97FE9-2ED4-4BF3-B3C6-FA165F43A8FE}"/>
              </a:ext>
            </a:extLst>
          </p:cNvPr>
          <p:cNvSpPr txBox="1"/>
          <p:nvPr/>
        </p:nvSpPr>
        <p:spPr>
          <a:xfrm>
            <a:off x="2326994" y="4629190"/>
            <a:ext cx="695330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DẤU NGOẶC KÉP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="" xmlns:a16="http://schemas.microsoft.com/office/drawing/2014/main" id="{9780E1AD-EC97-44D0-8C8E-EA3E8F9A792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0300" y="1126913"/>
            <a:ext cx="11991397" cy="92333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en-US" altLang="en-US" sz="5400" b="1" i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ani" panose="02040502050405020303" pitchFamily="18" charset="0"/>
                <a:cs typeface="Vani" panose="02040502050405020303" pitchFamily="18" charset="0"/>
              </a:rPr>
              <a:t>Chủ</a:t>
            </a:r>
            <a:r>
              <a:rPr lang="en-US" altLang="en-US" sz="5400" b="1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ani" panose="02040502050405020303" pitchFamily="18" charset="0"/>
                <a:cs typeface="Vani" panose="02040502050405020303" pitchFamily="18" charset="0"/>
              </a:rPr>
              <a:t> </a:t>
            </a:r>
            <a:r>
              <a:rPr lang="en-US" altLang="en-US" sz="5400" b="1" i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ani" panose="02040502050405020303" pitchFamily="18" charset="0"/>
                <a:cs typeface="Vani" panose="02040502050405020303" pitchFamily="18" charset="0"/>
              </a:rPr>
              <a:t>điểm</a:t>
            </a:r>
            <a:r>
              <a:rPr lang="en-US" altLang="en-US" sz="5400" b="1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ani" panose="02040502050405020303" pitchFamily="18" charset="0"/>
                <a:cs typeface="Vani" panose="02040502050405020303" pitchFamily="18" charset="0"/>
              </a:rPr>
              <a:t>: </a:t>
            </a:r>
            <a:r>
              <a:rPr lang="en-US" altLang="en-US" sz="5400" b="1" i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ani" panose="02040502050405020303" pitchFamily="18" charset="0"/>
                <a:cs typeface="Vani" panose="02040502050405020303" pitchFamily="18" charset="0"/>
              </a:rPr>
              <a:t>Trên</a:t>
            </a:r>
            <a:r>
              <a:rPr lang="en-US" altLang="en-US" sz="5400" b="1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ani" panose="02040502050405020303" pitchFamily="18" charset="0"/>
                <a:cs typeface="Vani" panose="02040502050405020303" pitchFamily="18" charset="0"/>
              </a:rPr>
              <a:t> </a:t>
            </a:r>
            <a:r>
              <a:rPr lang="en-US" altLang="en-US" sz="5400" b="1" i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ani" panose="02040502050405020303" pitchFamily="18" charset="0"/>
                <a:cs typeface="Vani" panose="02040502050405020303" pitchFamily="18" charset="0"/>
              </a:rPr>
              <a:t>đôi</a:t>
            </a:r>
            <a:r>
              <a:rPr lang="en-US" altLang="en-US" sz="5400" b="1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ani" panose="02040502050405020303" pitchFamily="18" charset="0"/>
                <a:cs typeface="Vani" panose="02040502050405020303" pitchFamily="18" charset="0"/>
              </a:rPr>
              <a:t> </a:t>
            </a:r>
            <a:r>
              <a:rPr lang="en-US" altLang="en-US" sz="5400" b="1" i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ani" panose="02040502050405020303" pitchFamily="18" charset="0"/>
                <a:cs typeface="Vani" panose="02040502050405020303" pitchFamily="18" charset="0"/>
              </a:rPr>
              <a:t>cánh</a:t>
            </a:r>
            <a:r>
              <a:rPr lang="en-US" altLang="en-US" sz="5400" b="1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ani" panose="02040502050405020303" pitchFamily="18" charset="0"/>
                <a:cs typeface="Vani" panose="02040502050405020303" pitchFamily="18" charset="0"/>
              </a:rPr>
              <a:t> </a:t>
            </a:r>
            <a:r>
              <a:rPr lang="en-US" altLang="en-US" sz="5400" b="1" i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ani" panose="02040502050405020303" pitchFamily="18" charset="0"/>
                <a:cs typeface="Vani" panose="02040502050405020303" pitchFamily="18" charset="0"/>
              </a:rPr>
              <a:t>ước</a:t>
            </a:r>
            <a:r>
              <a:rPr lang="en-US" altLang="en-US" sz="5400" b="1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ani" panose="02040502050405020303" pitchFamily="18" charset="0"/>
                <a:cs typeface="Vani" panose="02040502050405020303" pitchFamily="18" charset="0"/>
              </a:rPr>
              <a:t> </a:t>
            </a:r>
            <a:r>
              <a:rPr lang="en-US" altLang="en-US" sz="5400" b="1" i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ani" panose="02040502050405020303" pitchFamily="18" charset="0"/>
                <a:cs typeface="Vani" panose="02040502050405020303" pitchFamily="18" charset="0"/>
              </a:rPr>
              <a:t>mơ</a:t>
            </a:r>
            <a:endParaRPr lang="en-US" altLang="en-US" sz="5400" i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ani" panose="02040502050405020303" pitchFamily="18" charset="0"/>
              <a:cs typeface="Vani" panose="02040502050405020303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72006680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133D0313-2FE2-4345-947D-94E7FF784B4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3540" y="3682180"/>
            <a:ext cx="5625739" cy="3175820"/>
          </a:xfrm>
          <a:prstGeom prst="rect">
            <a:avLst/>
          </a:prstGeom>
        </p:spPr>
      </p:pic>
      <p:sp>
        <p:nvSpPr>
          <p:cNvPr id="57346" name="Rectangle 2">
            <a:extLst>
              <a:ext uri="{FF2B5EF4-FFF2-40B4-BE49-F238E27FC236}">
                <a16:creationId xmlns="" xmlns:a16="http://schemas.microsoft.com/office/drawing/2014/main" id="{3A81C36E-2474-484A-B5E8-9D6212CC9234}"/>
              </a:ext>
            </a:extLst>
          </p:cNvPr>
          <p:cNvSpPr>
            <a:spLocks noChangeArrowheads="1"/>
          </p:cNvSpPr>
          <p:nvPr/>
        </p:nvSpPr>
        <p:spPr bwMode="auto">
          <a:xfrm>
            <a:off x="916213" y="477055"/>
            <a:ext cx="10450287" cy="1077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b="1" u="sng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altLang="en-US" b="1" u="sng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</a:t>
            </a:r>
            <a:r>
              <a:rPr lang="en-US" altLang="en-US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altLang="en-US" b="1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altLang="en-US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khổ</a:t>
            </a:r>
            <a:r>
              <a:rPr lang="en-US" altLang="en-US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altLang="en-US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altLang="en-US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b="1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altLang="en-US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i="1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lầu</a:t>
            </a:r>
            <a:r>
              <a:rPr lang="en-US" altLang="en-US" b="1" i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altLang="en-US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dùng</a:t>
            </a:r>
            <a:r>
              <a:rPr lang="en-US" altLang="en-US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altLang="en-US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lang="en-US" altLang="en-US" b="1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nghĩa</a:t>
            </a:r>
            <a:r>
              <a:rPr lang="en-US" altLang="en-US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altLang="en-US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?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Dấu</a:t>
            </a:r>
            <a:r>
              <a:rPr lang="en-US" altLang="en-US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ngoặc</a:t>
            </a:r>
            <a:r>
              <a:rPr lang="en-US" altLang="en-US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kép</a:t>
            </a:r>
            <a:r>
              <a:rPr lang="en-US" altLang="en-US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altLang="en-US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altLang="en-US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altLang="en-US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này</a:t>
            </a:r>
            <a:r>
              <a:rPr lang="en-US" altLang="en-US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altLang="en-US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dùng</a:t>
            </a:r>
            <a:r>
              <a:rPr lang="en-US" altLang="en-US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altLang="en-US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altLang="en-US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?  </a:t>
            </a:r>
            <a:endParaRPr lang="en-US" altLang="en-US" b="1" dirty="0">
              <a:solidFill>
                <a:srgbClr val="0000FF"/>
              </a:solidFill>
            </a:endParaRPr>
          </a:p>
        </p:txBody>
      </p:sp>
      <p:sp>
        <p:nvSpPr>
          <p:cNvPr id="57348" name="Text Box 4">
            <a:extLst>
              <a:ext uri="{FF2B5EF4-FFF2-40B4-BE49-F238E27FC236}">
                <a16:creationId xmlns="" xmlns:a16="http://schemas.microsoft.com/office/drawing/2014/main" id="{032DB066-6B2E-4C23-A446-D56DE268D4C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72756" y="2102705"/>
            <a:ext cx="6279201" cy="25545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tắc</a:t>
            </a: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kè</a:t>
            </a: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endParaRPr lang="en-US" alt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Xây</a:t>
            </a: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en-US" alt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lầu</a:t>
            </a:r>
            <a:r>
              <a:rPr lang="en-US" alt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 </a:t>
            </a:r>
            <a:r>
              <a:rPr lang="en-US" alt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đa</a:t>
            </a:r>
            <a:endParaRPr lang="en-US" alt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Rét</a:t>
            </a: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trốn</a:t>
            </a:r>
            <a:endParaRPr lang="en-US" alt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Đợi</a:t>
            </a: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ấm</a:t>
            </a: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trời</a:t>
            </a: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mới</a:t>
            </a: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ra.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</a:t>
            </a:r>
            <a:r>
              <a:rPr lang="en-US" altLang="en-US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Phạm</a:t>
            </a:r>
            <a:r>
              <a:rPr lang="en-US" altLang="en-US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Đình</a:t>
            </a:r>
            <a:r>
              <a:rPr lang="en-US" altLang="en-US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Ân</a:t>
            </a:r>
            <a:endParaRPr lang="en-US" altLang="en-US" b="1" i="1" dirty="0"/>
          </a:p>
        </p:txBody>
      </p:sp>
      <p:pic>
        <p:nvPicPr>
          <p:cNvPr id="57381" name="Picture 37" descr="tacke">
            <a:extLst>
              <a:ext uri="{FF2B5EF4-FFF2-40B4-BE49-F238E27FC236}">
                <a16:creationId xmlns="" xmlns:a16="http://schemas.microsoft.com/office/drawing/2014/main" id="{DD20A290-590B-4D36-96C1-097D601EF83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8495" y="1859945"/>
            <a:ext cx="4343400" cy="3040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9" name="Straight Connector 8">
            <a:extLst>
              <a:ext uri="{FF2B5EF4-FFF2-40B4-BE49-F238E27FC236}">
                <a16:creationId xmlns="" xmlns:a16="http://schemas.microsoft.com/office/drawing/2014/main" id="{7ADA16E1-57BE-4FD8-9BD9-5ACA4251CCB4}"/>
              </a:ext>
            </a:extLst>
          </p:cNvPr>
          <p:cNvCxnSpPr>
            <a:cxnSpLocks/>
          </p:cNvCxnSpPr>
          <p:nvPr/>
        </p:nvCxnSpPr>
        <p:spPr>
          <a:xfrm>
            <a:off x="2072756" y="1005840"/>
            <a:ext cx="8607436" cy="9824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="" xmlns:a16="http://schemas.microsoft.com/office/drawing/2014/main" id="{9F6126CA-553F-475E-BE09-24C3787C4C22}"/>
              </a:ext>
            </a:extLst>
          </p:cNvPr>
          <p:cNvCxnSpPr>
            <a:cxnSpLocks/>
          </p:cNvCxnSpPr>
          <p:nvPr/>
        </p:nvCxnSpPr>
        <p:spPr>
          <a:xfrm>
            <a:off x="1011134" y="1498049"/>
            <a:ext cx="9186556" cy="9824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73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73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573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346" grpId="0"/>
      <p:bldP spid="5734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>
            <a:extLst>
              <a:ext uri="{FF2B5EF4-FFF2-40B4-BE49-F238E27FC236}">
                <a16:creationId xmlns="" xmlns:a16="http://schemas.microsoft.com/office/drawing/2014/main" id="{0915356C-6DB1-4B84-BDD9-F7E44DFBEFC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03364" y="3516777"/>
            <a:ext cx="4688635" cy="3341223"/>
          </a:xfrm>
          <a:prstGeom prst="rect">
            <a:avLst/>
          </a:prstGeom>
        </p:spPr>
      </p:pic>
      <p:pic>
        <p:nvPicPr>
          <p:cNvPr id="11271" name="Picture 9" descr="14398-1215940280">
            <a:extLst>
              <a:ext uri="{FF2B5EF4-FFF2-40B4-BE49-F238E27FC236}">
                <a16:creationId xmlns="" xmlns:a16="http://schemas.microsoft.com/office/drawing/2014/main" id="{5540E899-44D6-492B-A274-F0CBBABB931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1422" y="2641167"/>
            <a:ext cx="4210522" cy="39545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72" name="Text Box 11">
            <a:extLst>
              <a:ext uri="{FF2B5EF4-FFF2-40B4-BE49-F238E27FC236}">
                <a16:creationId xmlns="" xmlns:a16="http://schemas.microsoft.com/office/drawing/2014/main" id="{BEEA50C8-92A3-4B73-A799-5459938C234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85881" y="2740238"/>
            <a:ext cx="1917483" cy="3430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NHÀ LẦU</a:t>
            </a:r>
          </a:p>
        </p:txBody>
      </p:sp>
      <p:grpSp>
        <p:nvGrpSpPr>
          <p:cNvPr id="89106" name="Group 18">
            <a:extLst>
              <a:ext uri="{FF2B5EF4-FFF2-40B4-BE49-F238E27FC236}">
                <a16:creationId xmlns="" xmlns:a16="http://schemas.microsoft.com/office/drawing/2014/main" id="{6C4F0C7B-5990-48BE-9747-A430789DC3C7}"/>
              </a:ext>
            </a:extLst>
          </p:cNvPr>
          <p:cNvGrpSpPr>
            <a:grpSpLocks/>
          </p:cNvGrpSpPr>
          <p:nvPr/>
        </p:nvGrpSpPr>
        <p:grpSpPr bwMode="auto">
          <a:xfrm>
            <a:off x="348892" y="2595175"/>
            <a:ext cx="4000500" cy="4000500"/>
            <a:chOff x="3168" y="1584"/>
            <a:chExt cx="2520" cy="2520"/>
          </a:xfrm>
        </p:grpSpPr>
        <p:pic>
          <p:nvPicPr>
            <p:cNvPr id="11269" name="Picture 19" descr="caydadoanket">
              <a:extLst>
                <a:ext uri="{FF2B5EF4-FFF2-40B4-BE49-F238E27FC236}">
                  <a16:creationId xmlns="" xmlns:a16="http://schemas.microsoft.com/office/drawing/2014/main" id="{F4AF5AF3-46D9-4FA8-9236-E4C3F1A1B17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68" y="1584"/>
              <a:ext cx="2520" cy="2520"/>
            </a:xfrm>
            <a:prstGeom prst="rect">
              <a:avLst/>
            </a:prstGeom>
            <a:noFill/>
            <a:ln w="28575">
              <a:solidFill>
                <a:srgbClr val="990099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1270" name="Picture 20" descr="Going up Animation">
              <a:extLst>
                <a:ext uri="{FF2B5EF4-FFF2-40B4-BE49-F238E27FC236}">
                  <a16:creationId xmlns="" xmlns:a16="http://schemas.microsoft.com/office/drawing/2014/main" id="{06A5E3DB-2807-4E9D-BDCD-717D80B5B7B1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4358447">
              <a:off x="4262" y="1426"/>
              <a:ext cx="354" cy="148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1268" name="Text Box 23">
            <a:extLst>
              <a:ext uri="{FF2B5EF4-FFF2-40B4-BE49-F238E27FC236}">
                <a16:creationId xmlns="" xmlns:a16="http://schemas.microsoft.com/office/drawing/2014/main" id="{B7074266-21DF-47BD-8A15-5CFE3A11C63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3004" y="0"/>
            <a:ext cx="4116388" cy="2432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b="1" dirty="0" err="1">
                <a:solidFill>
                  <a:srgbClr val="66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b="1" dirty="0">
                <a:solidFill>
                  <a:srgbClr val="66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66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altLang="en-US" b="1" dirty="0">
                <a:solidFill>
                  <a:srgbClr val="66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66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tắc</a:t>
            </a:r>
            <a:r>
              <a:rPr lang="en-US" altLang="en-US" b="1" dirty="0">
                <a:solidFill>
                  <a:srgbClr val="66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66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kè</a:t>
            </a:r>
            <a:r>
              <a:rPr lang="en-US" altLang="en-US" b="1" dirty="0">
                <a:solidFill>
                  <a:srgbClr val="66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66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endParaRPr lang="en-US" altLang="en-US" b="1" dirty="0">
              <a:solidFill>
                <a:srgbClr val="66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b="1" dirty="0" err="1">
                <a:solidFill>
                  <a:srgbClr val="66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Xây</a:t>
            </a:r>
            <a:r>
              <a:rPr lang="en-US" altLang="en-US" b="1" dirty="0">
                <a:solidFill>
                  <a:srgbClr val="66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en-US" alt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lầu</a:t>
            </a:r>
            <a:r>
              <a:rPr lang="en-US" alt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 </a:t>
            </a:r>
            <a:r>
              <a:rPr lang="en-US" altLang="en-US" b="1" dirty="0" err="1">
                <a:solidFill>
                  <a:srgbClr val="66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altLang="en-US" b="1" dirty="0">
                <a:solidFill>
                  <a:srgbClr val="66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66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altLang="en-US" b="1" dirty="0">
                <a:solidFill>
                  <a:srgbClr val="66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66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đa</a:t>
            </a:r>
            <a:endParaRPr lang="en-US" altLang="en-US" b="1" dirty="0">
              <a:solidFill>
                <a:srgbClr val="66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b="1" dirty="0" err="1">
                <a:solidFill>
                  <a:srgbClr val="66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Rét</a:t>
            </a:r>
            <a:r>
              <a:rPr lang="en-US" altLang="en-US" b="1" dirty="0">
                <a:solidFill>
                  <a:srgbClr val="66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b="1" dirty="0" err="1">
                <a:solidFill>
                  <a:srgbClr val="66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altLang="en-US" b="1" dirty="0">
                <a:solidFill>
                  <a:srgbClr val="66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66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lang="en-US" altLang="en-US" b="1" dirty="0">
                <a:solidFill>
                  <a:srgbClr val="66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66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altLang="en-US" b="1" dirty="0">
                <a:solidFill>
                  <a:srgbClr val="66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66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trốn</a:t>
            </a:r>
            <a:endParaRPr lang="en-US" altLang="en-US" b="1" dirty="0">
              <a:solidFill>
                <a:srgbClr val="66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b="1" dirty="0" err="1">
                <a:solidFill>
                  <a:srgbClr val="66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Đợi</a:t>
            </a:r>
            <a:r>
              <a:rPr lang="en-US" altLang="en-US" b="1" dirty="0">
                <a:solidFill>
                  <a:srgbClr val="66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66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ấm</a:t>
            </a:r>
            <a:r>
              <a:rPr lang="en-US" altLang="en-US" b="1" dirty="0">
                <a:solidFill>
                  <a:srgbClr val="66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66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trời</a:t>
            </a:r>
            <a:r>
              <a:rPr lang="en-US" altLang="en-US" b="1" dirty="0">
                <a:solidFill>
                  <a:srgbClr val="66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66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mới</a:t>
            </a:r>
            <a:r>
              <a:rPr lang="en-US" altLang="en-US" b="1" dirty="0">
                <a:solidFill>
                  <a:srgbClr val="66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ra.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rgbClr val="66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</a:t>
            </a:r>
            <a:r>
              <a:rPr lang="en-US" altLang="en-US" sz="2000" b="1" i="1" dirty="0" err="1">
                <a:solidFill>
                  <a:srgbClr val="A500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Phạm</a:t>
            </a:r>
            <a:r>
              <a:rPr lang="en-US" altLang="en-US" sz="2000" b="1" i="1" dirty="0">
                <a:solidFill>
                  <a:srgbClr val="A500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i="1" dirty="0" err="1">
                <a:solidFill>
                  <a:srgbClr val="A500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Đình</a:t>
            </a:r>
            <a:r>
              <a:rPr lang="en-US" altLang="en-US" sz="2000" b="1" i="1" dirty="0">
                <a:solidFill>
                  <a:srgbClr val="A500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i="1" dirty="0" err="1">
                <a:solidFill>
                  <a:srgbClr val="A500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Ân</a:t>
            </a:r>
            <a:endParaRPr lang="en-US" altLang="en-US" sz="2000" b="1" i="1" dirty="0">
              <a:solidFill>
                <a:srgbClr val="A5002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AutoShape 5">
            <a:extLst>
              <a:ext uri="{FF2B5EF4-FFF2-40B4-BE49-F238E27FC236}">
                <a16:creationId xmlns="" xmlns:a16="http://schemas.microsoft.com/office/drawing/2014/main" id="{56A9F8AA-E1F9-4E56-B023-D9DC60609072}"/>
              </a:ext>
            </a:extLst>
          </p:cNvPr>
          <p:cNvSpPr>
            <a:spLocks noChangeArrowheads="1"/>
          </p:cNvSpPr>
          <p:nvPr/>
        </p:nvSpPr>
        <p:spPr bwMode="gray">
          <a:xfrm>
            <a:off x="5733650" y="107819"/>
            <a:ext cx="6096000" cy="762000"/>
          </a:xfrm>
          <a:prstGeom prst="roundRect">
            <a:avLst>
              <a:gd name="adj" fmla="val 10889"/>
            </a:avLst>
          </a:prstGeom>
          <a:solidFill>
            <a:schemeClr val="bg1"/>
          </a:solidFill>
          <a:ln w="38100">
            <a:solidFill>
              <a:schemeClr val="bg1"/>
            </a:solidFill>
            <a:round/>
            <a:headEnd/>
            <a:tailEnd/>
          </a:ln>
          <a:effectLst>
            <a:outerShdw sy="50000" rotWithShape="0">
              <a:srgbClr val="FFC979">
                <a:alpha val="50000"/>
              </a:srgbClr>
            </a:outerShdw>
          </a:effec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lầu</a:t>
            </a:r>
            <a:r>
              <a:rPr lang="en-US" altLang="en-US" sz="2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khổ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dùng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nghĩa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/>
              <a:t>? </a:t>
            </a:r>
          </a:p>
        </p:txBody>
      </p:sp>
      <p:sp>
        <p:nvSpPr>
          <p:cNvPr id="12" name="AutoShape 6">
            <a:extLst>
              <a:ext uri="{FF2B5EF4-FFF2-40B4-BE49-F238E27FC236}">
                <a16:creationId xmlns="" xmlns:a16="http://schemas.microsoft.com/office/drawing/2014/main" id="{09F8D7A6-CF8F-4A61-9D4C-AA5809564B70}"/>
              </a:ext>
            </a:extLst>
          </p:cNvPr>
          <p:cNvSpPr>
            <a:spLocks noChangeArrowheads="1"/>
          </p:cNvSpPr>
          <p:nvPr/>
        </p:nvSpPr>
        <p:spPr bwMode="gray">
          <a:xfrm>
            <a:off x="5551955" y="825238"/>
            <a:ext cx="6539978" cy="1384529"/>
          </a:xfrm>
          <a:prstGeom prst="roundRect">
            <a:avLst>
              <a:gd name="adj" fmla="val 10889"/>
            </a:avLst>
          </a:prstGeom>
          <a:gradFill rotWithShape="1">
            <a:gsLst>
              <a:gs pos="0">
                <a:srgbClr val="FFCCFF"/>
              </a:gs>
              <a:gs pos="50000">
                <a:schemeClr val="bg1"/>
              </a:gs>
              <a:gs pos="100000">
                <a:srgbClr val="FFCCFF"/>
              </a:gs>
            </a:gsLst>
            <a:lin ang="18900000" scaled="1"/>
          </a:gradFill>
          <a:ln w="38100">
            <a:solidFill>
              <a:srgbClr val="4E9853"/>
            </a:solidFill>
            <a:round/>
            <a:headEnd/>
            <a:tailEnd/>
          </a:ln>
          <a:effectLst>
            <a:outerShdw dist="135003" dir="2928844" algn="ctr" rotWithShape="0">
              <a:srgbClr val="FFC979">
                <a:alpha val="50000"/>
              </a:srgbClr>
            </a:outerShdw>
          </a:effectLst>
        </p:spPr>
        <p:txBody>
          <a:bodyPr wrap="none" anchor="ctr"/>
          <a:lstStyle/>
          <a:p>
            <a:pPr>
              <a:defRPr/>
            </a:pPr>
            <a:r>
              <a:rPr lang="en-US" sz="2800" b="1" dirty="0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2800" b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lầu</a:t>
            </a:r>
            <a:r>
              <a:rPr lang="en-US" sz="2800" b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b="1" dirty="0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nghĩa</a:t>
            </a:r>
            <a:r>
              <a:rPr lang="en-US" sz="2800" b="1" dirty="0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b="1" dirty="0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tổ</a:t>
            </a:r>
            <a:r>
              <a:rPr lang="en-US" sz="2800" b="1" dirty="0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b="1" dirty="0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tắc</a:t>
            </a:r>
            <a:r>
              <a:rPr lang="en-US" sz="2800" b="1" dirty="0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kè</a:t>
            </a:r>
            <a:r>
              <a:rPr lang="en-US" sz="2800" b="1" dirty="0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>
              <a:defRPr/>
            </a:pP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</a:t>
            </a: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gọi</a:t>
            </a: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cái</a:t>
            </a: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tổ</a:t>
            </a: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nhỏ</a:t>
            </a: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tắc</a:t>
            </a: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kè</a:t>
            </a: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8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>
              <a:defRPr/>
            </a:pPr>
            <a:r>
              <a:rPr lang="en-US" sz="2800" b="1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lầu</a:t>
            </a:r>
            <a:r>
              <a:rPr lang="en-US" sz="2800" b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cao</a:t>
            </a: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</a:t>
            </a: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trị</a:t>
            </a: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cái</a:t>
            </a: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tổ</a:t>
            </a: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3" name="AutoShape 8">
            <a:extLst>
              <a:ext uri="{FF2B5EF4-FFF2-40B4-BE49-F238E27FC236}">
                <a16:creationId xmlns="" xmlns:a16="http://schemas.microsoft.com/office/drawing/2014/main" id="{2DCE3253-0B57-428B-ADBA-4FE9FBC20674}"/>
              </a:ext>
            </a:extLst>
          </p:cNvPr>
          <p:cNvSpPr>
            <a:spLocks noChangeArrowheads="1"/>
          </p:cNvSpPr>
          <p:nvPr/>
        </p:nvSpPr>
        <p:spPr bwMode="gray">
          <a:xfrm>
            <a:off x="5585881" y="2397443"/>
            <a:ext cx="6289057" cy="914400"/>
          </a:xfrm>
          <a:prstGeom prst="roundRect">
            <a:avLst>
              <a:gd name="adj" fmla="val 10889"/>
            </a:avLst>
          </a:prstGeom>
          <a:solidFill>
            <a:schemeClr val="bg1"/>
          </a:solidFill>
          <a:ln w="38100">
            <a:solidFill>
              <a:schemeClr val="bg1"/>
            </a:solidFill>
            <a:round/>
            <a:headEnd/>
            <a:tailEnd/>
          </a:ln>
          <a:effectLst>
            <a:outerShdw sy="50000" rotWithShape="0">
              <a:srgbClr val="FFC979">
                <a:alpha val="50000"/>
              </a:srgbClr>
            </a:outerShdw>
          </a:effec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None/>
            </a:pPr>
            <a:r>
              <a:rPr lang="en-US" alt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Dấu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ngoặc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kép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này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endParaRPr lang="en-US" alt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ct val="0"/>
              </a:spcBef>
              <a:buNone/>
            </a:pP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dùng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/>
              <a:t>?</a:t>
            </a:r>
          </a:p>
        </p:txBody>
      </p:sp>
      <p:sp>
        <p:nvSpPr>
          <p:cNvPr id="14" name="AutoShape 10">
            <a:extLst>
              <a:ext uri="{FF2B5EF4-FFF2-40B4-BE49-F238E27FC236}">
                <a16:creationId xmlns="" xmlns:a16="http://schemas.microsoft.com/office/drawing/2014/main" id="{DD2E2E1D-FDF6-4305-A1BB-1CADC598B6F0}"/>
              </a:ext>
            </a:extLst>
          </p:cNvPr>
          <p:cNvSpPr>
            <a:spLocks noChangeArrowheads="1"/>
          </p:cNvSpPr>
          <p:nvPr/>
        </p:nvSpPr>
        <p:spPr bwMode="gray">
          <a:xfrm>
            <a:off x="5404031" y="3541877"/>
            <a:ext cx="6687902" cy="1047750"/>
          </a:xfrm>
          <a:prstGeom prst="roundRect">
            <a:avLst>
              <a:gd name="adj" fmla="val 10889"/>
            </a:avLst>
          </a:prstGeom>
          <a:gradFill rotWithShape="1">
            <a:gsLst>
              <a:gs pos="0">
                <a:srgbClr val="FFCCFF"/>
              </a:gs>
              <a:gs pos="50000">
                <a:schemeClr val="bg1"/>
              </a:gs>
              <a:gs pos="100000">
                <a:srgbClr val="FFCCFF"/>
              </a:gs>
            </a:gsLst>
            <a:lin ang="18900000" scaled="1"/>
          </a:gradFill>
          <a:ln w="38100">
            <a:solidFill>
              <a:srgbClr val="4E9853"/>
            </a:solidFill>
            <a:round/>
            <a:headEnd/>
            <a:tailEnd/>
          </a:ln>
          <a:effectLst>
            <a:outerShdw dist="135003" dir="2928844" algn="ctr" rotWithShape="0">
              <a:srgbClr val="FFC979">
                <a:alpha val="50000"/>
              </a:srgbClr>
            </a:outerShdw>
          </a:effectLst>
        </p:spPr>
        <p:txBody>
          <a:bodyPr wrap="none" anchor="ctr"/>
          <a:lstStyle/>
          <a:p>
            <a:pPr>
              <a:defRPr/>
            </a:pPr>
            <a:r>
              <a:rPr kumimoji="1" lang="en-US" sz="24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Dấu</a:t>
            </a:r>
            <a:r>
              <a:rPr kumimoji="1" lang="en-US" sz="2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1" lang="en-US" sz="24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ngoặc</a:t>
            </a:r>
            <a:r>
              <a:rPr kumimoji="1" lang="en-US" sz="2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1" lang="en-US" sz="24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kép</a:t>
            </a:r>
            <a:r>
              <a:rPr kumimoji="1" lang="en-US" sz="2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1" lang="en-US" sz="24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kumimoji="1" lang="en-US" sz="2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1" lang="en-US" sz="24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kumimoji="1" lang="en-US" sz="2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1" lang="en-US" sz="24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kumimoji="1" lang="en-US" sz="2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1" lang="en-US" sz="24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này</a:t>
            </a:r>
            <a:r>
              <a:rPr kumimoji="1" lang="en-US" sz="2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1" lang="en-US" sz="24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kumimoji="1" lang="en-US" sz="2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1" lang="en-US" sz="24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dùng</a:t>
            </a:r>
            <a:endParaRPr kumimoji="1" lang="en-US" sz="2400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defRPr/>
            </a:pPr>
            <a:r>
              <a:rPr kumimoji="1" lang="en-US" sz="2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1" lang="en-US" sz="24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kumimoji="1" lang="en-US" sz="2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1" lang="en-US" sz="24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đánh</a:t>
            </a:r>
            <a:r>
              <a:rPr kumimoji="1" lang="en-US" sz="2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1" lang="en-US" sz="24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dấu</a:t>
            </a:r>
            <a:r>
              <a:rPr kumimoji="1" lang="en-US" sz="2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1" lang="en-US" sz="24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kumimoji="1" lang="en-US" sz="2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1" lang="en-US" sz="24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lầu</a:t>
            </a:r>
            <a:r>
              <a:rPr kumimoji="1" lang="en-US" sz="24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1" lang="en-US" sz="24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kumimoji="1" lang="en-US" sz="2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1" lang="en-US" sz="24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kumimoji="1" lang="en-US" sz="2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1" lang="en-US" sz="24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kumimoji="1" lang="en-US" sz="2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1" lang="en-US" sz="24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dùng</a:t>
            </a:r>
            <a:r>
              <a:rPr kumimoji="1" lang="en-US" sz="2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1" lang="en-US" sz="24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kumimoji="1" lang="en-US" sz="2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kumimoji="1" lang="en-US" sz="24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nghĩa</a:t>
            </a:r>
            <a:endParaRPr kumimoji="1" lang="en-US" sz="2400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defRPr/>
            </a:pPr>
            <a:r>
              <a:rPr kumimoji="1" lang="en-US" sz="2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1" lang="en-US" sz="24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đặc</a:t>
            </a:r>
            <a:r>
              <a:rPr kumimoji="1" lang="en-US" sz="2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1" lang="en-US" sz="24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biệt</a:t>
            </a:r>
            <a:r>
              <a:rPr kumimoji="1" lang="en-US" sz="2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4800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2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2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7" dur="1000"/>
                                        <p:tgtEl>
                                          <p:spTgt spid="89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112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112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72" grpId="0"/>
      <p:bldP spid="11272" grpId="1"/>
      <p:bldP spid="11" grpId="0" animBg="1"/>
      <p:bldP spid="12" grpId="0" animBg="1"/>
      <p:bldP spid="13" grpId="0" animBg="1"/>
      <p:bldP spid="1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15E194AC-899D-4DF4-8B5B-F5F0DC7400E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7167976"/>
          </a:xfrm>
          <a:prstGeom prst="rect">
            <a:avLst/>
          </a:prstGeom>
        </p:spPr>
      </p:pic>
      <p:sp>
        <p:nvSpPr>
          <p:cNvPr id="9" name="Title 1">
            <a:extLst>
              <a:ext uri="{FF2B5EF4-FFF2-40B4-BE49-F238E27FC236}">
                <a16:creationId xmlns="" xmlns:a16="http://schemas.microsoft.com/office/drawing/2014/main" id="{0590A6DF-237C-4E4C-B03C-87A4DB7EE74C}"/>
              </a:ext>
            </a:extLst>
          </p:cNvPr>
          <p:cNvSpPr txBox="1">
            <a:spLocks/>
          </p:cNvSpPr>
          <p:nvPr/>
        </p:nvSpPr>
        <p:spPr>
          <a:xfrm>
            <a:off x="1637071" y="2258290"/>
            <a:ext cx="9960077" cy="2341419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en-US" sz="4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Dấu</a:t>
            </a:r>
            <a:r>
              <a:rPr lang="en-US" altLang="en-US" sz="4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ngoặc</a:t>
            </a:r>
            <a:r>
              <a:rPr lang="en-US" altLang="en-US" sz="4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kép</a:t>
            </a:r>
            <a:r>
              <a:rPr lang="en-US" altLang="en-US" sz="4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còn</a:t>
            </a:r>
            <a:r>
              <a:rPr lang="en-US" altLang="en-US" sz="4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altLang="en-US" sz="4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dùng</a:t>
            </a:r>
            <a:r>
              <a:rPr lang="en-US" altLang="en-US" sz="4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altLang="en-US" sz="4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đánh</a:t>
            </a:r>
            <a:r>
              <a:rPr lang="en-US" altLang="en-US" sz="4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dấu</a:t>
            </a:r>
            <a:r>
              <a:rPr lang="en-US" altLang="en-US" sz="4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en-US" altLang="en-US" sz="40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altLang="en-US" sz="4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altLang="en-US" sz="4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ngữ</a:t>
            </a:r>
            <a:r>
              <a:rPr lang="en-US" altLang="en-US" sz="4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altLang="en-US" sz="4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dùng</a:t>
            </a:r>
            <a:r>
              <a:rPr lang="en-US" altLang="en-US" sz="4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altLang="en-US" sz="4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lang="en-US" altLang="en-US" sz="40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nghĩa</a:t>
            </a:r>
            <a:r>
              <a:rPr lang="en-US" altLang="en-US" sz="4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đặc</a:t>
            </a:r>
            <a:r>
              <a:rPr lang="en-US" altLang="en-US" sz="4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biệt</a:t>
            </a:r>
            <a:r>
              <a:rPr lang="en-US" altLang="en-US" sz="4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vi-VN" sz="4000" dirty="0">
              <a:solidFill>
                <a:schemeClr val="bg1"/>
              </a:solidFill>
            </a:endParaRPr>
          </a:p>
        </p:txBody>
      </p:sp>
      <p:sp>
        <p:nvSpPr>
          <p:cNvPr id="10" name="Title 1">
            <a:extLst>
              <a:ext uri="{FF2B5EF4-FFF2-40B4-BE49-F238E27FC236}">
                <a16:creationId xmlns="" xmlns:a16="http://schemas.microsoft.com/office/drawing/2014/main" id="{97FA7D59-A79B-4FCC-A4B3-F7AA150AFFC1}"/>
              </a:ext>
            </a:extLst>
          </p:cNvPr>
          <p:cNvSpPr txBox="1">
            <a:spLocks/>
          </p:cNvSpPr>
          <p:nvPr/>
        </p:nvSpPr>
        <p:spPr>
          <a:xfrm>
            <a:off x="727586" y="1570589"/>
            <a:ext cx="11779045" cy="13754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ct val="0"/>
              </a:spcBef>
            </a:pPr>
            <a:r>
              <a:rPr lang="en-US" sz="3800" b="1" dirty="0">
                <a:solidFill>
                  <a:srgbClr val="FFFF00"/>
                </a:solidFill>
              </a:rPr>
              <a:t>Qua </a:t>
            </a:r>
            <a:r>
              <a:rPr lang="en-US" sz="3800" b="1" dirty="0" err="1">
                <a:solidFill>
                  <a:srgbClr val="FFFF00"/>
                </a:solidFill>
              </a:rPr>
              <a:t>bài</a:t>
            </a:r>
            <a:r>
              <a:rPr lang="en-US" sz="3800" b="1" dirty="0">
                <a:solidFill>
                  <a:srgbClr val="FFFF00"/>
                </a:solidFill>
              </a:rPr>
              <a:t> 3 </a:t>
            </a:r>
            <a:r>
              <a:rPr lang="en-US" sz="3800" b="1" dirty="0" err="1">
                <a:solidFill>
                  <a:srgbClr val="FFFF00"/>
                </a:solidFill>
              </a:rPr>
              <a:t>các</a:t>
            </a:r>
            <a:r>
              <a:rPr lang="en-US" sz="3800" b="1" dirty="0">
                <a:solidFill>
                  <a:srgbClr val="FFFF00"/>
                </a:solidFill>
              </a:rPr>
              <a:t> </a:t>
            </a:r>
            <a:r>
              <a:rPr lang="en-US" sz="3800" b="1" dirty="0" err="1">
                <a:solidFill>
                  <a:srgbClr val="FFFF00"/>
                </a:solidFill>
              </a:rPr>
              <a:t>em</a:t>
            </a:r>
            <a:r>
              <a:rPr lang="en-US" sz="3800" b="1" dirty="0">
                <a:solidFill>
                  <a:srgbClr val="FFFF00"/>
                </a:solidFill>
              </a:rPr>
              <a:t> </a:t>
            </a:r>
            <a:r>
              <a:rPr lang="en-US" sz="3800" b="1" dirty="0" err="1">
                <a:solidFill>
                  <a:srgbClr val="FFFF00"/>
                </a:solidFill>
              </a:rPr>
              <a:t>thấy</a:t>
            </a:r>
            <a:r>
              <a:rPr lang="en-US" sz="3800" b="1" dirty="0">
                <a:solidFill>
                  <a:srgbClr val="FFFF00"/>
                </a:solidFill>
              </a:rPr>
              <a:t> </a:t>
            </a:r>
            <a:r>
              <a:rPr lang="en-US" sz="3800" b="1" dirty="0" err="1">
                <a:solidFill>
                  <a:srgbClr val="FFFF00"/>
                </a:solidFill>
              </a:rPr>
              <a:t>dấu</a:t>
            </a:r>
            <a:r>
              <a:rPr lang="en-US" sz="3800" b="1" dirty="0">
                <a:solidFill>
                  <a:srgbClr val="FFFF00"/>
                </a:solidFill>
              </a:rPr>
              <a:t> </a:t>
            </a:r>
            <a:r>
              <a:rPr lang="en-US" sz="3800" b="1" dirty="0" err="1">
                <a:solidFill>
                  <a:srgbClr val="FFFF00"/>
                </a:solidFill>
              </a:rPr>
              <a:t>ngoặc</a:t>
            </a:r>
            <a:r>
              <a:rPr lang="en-US" sz="3800" b="1" dirty="0">
                <a:solidFill>
                  <a:srgbClr val="FFFF00"/>
                </a:solidFill>
              </a:rPr>
              <a:t> </a:t>
            </a:r>
            <a:r>
              <a:rPr lang="en-US" sz="3800" b="1" dirty="0" err="1">
                <a:solidFill>
                  <a:srgbClr val="FFFF00"/>
                </a:solidFill>
              </a:rPr>
              <a:t>kép</a:t>
            </a:r>
            <a:r>
              <a:rPr lang="en-US" sz="3800" b="1" dirty="0">
                <a:solidFill>
                  <a:srgbClr val="FFFF00"/>
                </a:solidFill>
              </a:rPr>
              <a:t> </a:t>
            </a:r>
            <a:r>
              <a:rPr lang="en-US" sz="3800" b="1" dirty="0" err="1">
                <a:solidFill>
                  <a:srgbClr val="FFFF00"/>
                </a:solidFill>
              </a:rPr>
              <a:t>còn</a:t>
            </a:r>
            <a:r>
              <a:rPr lang="en-US" sz="3800" b="1" dirty="0">
                <a:solidFill>
                  <a:srgbClr val="FFFF00"/>
                </a:solidFill>
              </a:rPr>
              <a:t> </a:t>
            </a:r>
            <a:r>
              <a:rPr lang="en-US" sz="3800" b="1" dirty="0" err="1">
                <a:solidFill>
                  <a:srgbClr val="FFFF00"/>
                </a:solidFill>
              </a:rPr>
              <a:t>có</a:t>
            </a:r>
            <a:r>
              <a:rPr lang="en-US" sz="3800" b="1" dirty="0">
                <a:solidFill>
                  <a:srgbClr val="FFFF00"/>
                </a:solidFill>
              </a:rPr>
              <a:t> </a:t>
            </a:r>
            <a:r>
              <a:rPr lang="en-US" sz="3800" b="1" dirty="0" err="1">
                <a:solidFill>
                  <a:srgbClr val="FFFF00"/>
                </a:solidFill>
              </a:rPr>
              <a:t>tác</a:t>
            </a:r>
            <a:r>
              <a:rPr lang="en-US" sz="3800" b="1" dirty="0">
                <a:solidFill>
                  <a:srgbClr val="FFFF00"/>
                </a:solidFill>
              </a:rPr>
              <a:t> </a:t>
            </a:r>
            <a:r>
              <a:rPr lang="en-US" sz="3800" b="1" dirty="0" err="1">
                <a:solidFill>
                  <a:srgbClr val="FFFF00"/>
                </a:solidFill>
              </a:rPr>
              <a:t>dụng</a:t>
            </a:r>
            <a:r>
              <a:rPr lang="en-US" sz="3800" b="1" dirty="0">
                <a:solidFill>
                  <a:srgbClr val="FFFF00"/>
                </a:solidFill>
              </a:rPr>
              <a:t> </a:t>
            </a:r>
            <a:r>
              <a:rPr lang="en-US" sz="3800" b="1" dirty="0" err="1">
                <a:solidFill>
                  <a:srgbClr val="FFFF00"/>
                </a:solidFill>
              </a:rPr>
              <a:t>gì</a:t>
            </a:r>
            <a:r>
              <a:rPr lang="en-US" sz="3800" b="1" dirty="0">
                <a:solidFill>
                  <a:srgbClr val="FFFF00"/>
                </a:solidFill>
              </a:rPr>
              <a:t>?</a:t>
            </a:r>
            <a:endParaRPr lang="vi-VN" sz="3800" dirty="0">
              <a:solidFill>
                <a:srgbClr val="FFFF00"/>
              </a:solidFill>
            </a:endParaRP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3">
            <a:extLst>
              <a:ext uri="{FF2B5EF4-FFF2-40B4-BE49-F238E27FC236}">
                <a16:creationId xmlns="" xmlns:a16="http://schemas.microsoft.com/office/drawing/2014/main" id="{00AA86E3-C7CA-4933-A0F4-A86FBAE20CC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79" y="6350"/>
            <a:ext cx="12344400" cy="6851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06" name="Text Box 4">
            <a:extLst>
              <a:ext uri="{FF2B5EF4-FFF2-40B4-BE49-F238E27FC236}">
                <a16:creationId xmlns="" xmlns:a16="http://schemas.microsoft.com/office/drawing/2014/main" id="{81600F88-5347-4845-8A1F-017AFE5583C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28800" y="4724400"/>
            <a:ext cx="8839200" cy="430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vi-VN" sz="2200"/>
              <a:t>    </a:t>
            </a:r>
            <a:endParaRPr lang="en-US" altLang="vi-VN" sz="2200">
              <a:latin typeface=".VnTime" panose="020B7200000000000000" pitchFamily="34" charset="0"/>
            </a:endParaRPr>
          </a:p>
        </p:txBody>
      </p:sp>
      <p:sp>
        <p:nvSpPr>
          <p:cNvPr id="21507" name="Text Box 5">
            <a:extLst>
              <a:ext uri="{FF2B5EF4-FFF2-40B4-BE49-F238E27FC236}">
                <a16:creationId xmlns="" xmlns:a16="http://schemas.microsoft.com/office/drawing/2014/main" id="{E2D5543C-ADB7-4FD0-BF3C-3D64ED6DCBF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05000" y="5410200"/>
            <a:ext cx="8763000" cy="430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vi-VN" sz="2200"/>
              <a:t> </a:t>
            </a:r>
            <a:endParaRPr lang="en-US" altLang="vi-VN" sz="2200">
              <a:latin typeface=".VnTime" panose="020B7200000000000000" pitchFamily="34" charset="0"/>
            </a:endParaRPr>
          </a:p>
        </p:txBody>
      </p:sp>
      <p:sp>
        <p:nvSpPr>
          <p:cNvPr id="35844" name="Text Box 2">
            <a:extLst>
              <a:ext uri="{FF2B5EF4-FFF2-40B4-BE49-F238E27FC236}">
                <a16:creationId xmlns="" xmlns:a16="http://schemas.microsoft.com/office/drawing/2014/main" id="{C8A43EF2-D96F-41FC-BA26-247585B482E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1676400"/>
            <a:ext cx="32004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vi-VN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II. </a:t>
            </a:r>
            <a:r>
              <a:rPr lang="en-US" altLang="vi-VN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Ghi</a:t>
            </a:r>
            <a:r>
              <a:rPr lang="en-US" altLang="vi-VN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nhớ</a:t>
            </a:r>
            <a:endParaRPr lang="en-US" altLang="vi-VN" sz="36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5846" name="Text Box 3">
            <a:extLst>
              <a:ext uri="{FF2B5EF4-FFF2-40B4-BE49-F238E27FC236}">
                <a16:creationId xmlns="" xmlns:a16="http://schemas.microsoft.com/office/drawing/2014/main" id="{CE31BF95-D059-4514-90C7-2EFA1E50E36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2362200"/>
            <a:ext cx="12192000" cy="2308324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vi-VN" sz="3200" b="1" dirty="0">
                <a:solidFill>
                  <a:srgbClr val="008000"/>
                </a:solidFill>
              </a:rPr>
              <a:t>    </a:t>
            </a:r>
            <a:r>
              <a:rPr lang="en-US" altLang="vi-VN" sz="32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altLang="vi-VN" sz="32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Dấu</a:t>
            </a:r>
            <a:r>
              <a:rPr lang="en-US" altLang="vi-VN" sz="32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ngoặc</a:t>
            </a:r>
            <a:r>
              <a:rPr lang="en-US" altLang="vi-VN" sz="32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kép</a:t>
            </a:r>
            <a:r>
              <a:rPr lang="en-US" altLang="vi-VN" sz="32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thường</a:t>
            </a:r>
            <a:r>
              <a:rPr lang="en-US" altLang="vi-VN" sz="32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dẫn</a:t>
            </a:r>
            <a:r>
              <a:rPr lang="en-US" altLang="vi-VN" sz="32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altLang="vi-VN" sz="32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altLang="vi-VN" sz="32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trực</a:t>
            </a:r>
            <a:r>
              <a:rPr lang="en-US" altLang="vi-VN" sz="32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tiếp</a:t>
            </a:r>
            <a:r>
              <a:rPr lang="en-US" altLang="vi-VN" sz="32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vi-VN" sz="32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altLang="vi-VN" sz="32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altLang="vi-VN" sz="32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altLang="vi-VN" sz="32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vi-VN" sz="32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altLang="vi-VN" sz="32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altLang="vi-VN" sz="32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altLang="vi-VN" sz="32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vi-VN" sz="32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en-US" altLang="vi-VN" sz="32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Nếu</a:t>
            </a:r>
            <a:r>
              <a:rPr lang="en-US" altLang="vi-VN" sz="32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altLang="vi-VN" sz="32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altLang="vi-VN" sz="32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trực</a:t>
            </a:r>
            <a:r>
              <a:rPr lang="en-US" altLang="vi-VN" sz="32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tiếp</a:t>
            </a:r>
            <a:r>
              <a:rPr lang="en-US" altLang="vi-VN" sz="32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vi-VN" sz="32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altLang="vi-VN" sz="32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altLang="vi-VN" sz="32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trọn</a:t>
            </a:r>
            <a:r>
              <a:rPr lang="en-US" altLang="vi-VN" sz="32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vẹn</a:t>
            </a:r>
            <a:r>
              <a:rPr lang="en-US" altLang="vi-VN" sz="32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hay </a:t>
            </a:r>
            <a:r>
              <a:rPr lang="en-US" altLang="vi-VN" sz="32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altLang="vi-VN" sz="32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altLang="vi-VN" sz="32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altLang="vi-VN" sz="32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altLang="vi-VN" sz="32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trước</a:t>
            </a:r>
            <a:r>
              <a:rPr lang="en-US" altLang="vi-VN" sz="32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dấu</a:t>
            </a:r>
            <a:r>
              <a:rPr lang="en-US" altLang="vi-VN" sz="32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ngoặc</a:t>
            </a:r>
            <a:r>
              <a:rPr lang="en-US" altLang="vi-VN" sz="32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kép</a:t>
            </a:r>
            <a:r>
              <a:rPr lang="en-US" altLang="vi-VN" sz="32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en-US" altLang="vi-VN" sz="32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thường</a:t>
            </a:r>
            <a:r>
              <a:rPr lang="en-US" altLang="vi-VN" sz="32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altLang="vi-VN" sz="32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thêm</a:t>
            </a:r>
            <a:r>
              <a:rPr lang="en-US" altLang="vi-VN" sz="32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dấu</a:t>
            </a:r>
            <a:r>
              <a:rPr lang="en-US" altLang="vi-VN" sz="32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altLang="vi-VN" sz="32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chấm</a:t>
            </a:r>
            <a:r>
              <a:rPr lang="en-US" altLang="vi-VN" sz="32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35845" name="Rectangle 1">
            <a:extLst>
              <a:ext uri="{FF2B5EF4-FFF2-40B4-BE49-F238E27FC236}">
                <a16:creationId xmlns="" xmlns:a16="http://schemas.microsoft.com/office/drawing/2014/main" id="{121E0145-18A2-405C-A848-019037BDEAF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9455" y="2333963"/>
            <a:ext cx="11017045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vi-VN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Dấu</a:t>
            </a:r>
            <a:r>
              <a:rPr lang="en-US" altLang="vi-VN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ngoặc</a:t>
            </a:r>
            <a:r>
              <a:rPr lang="en-US" altLang="vi-VN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kép</a:t>
            </a:r>
            <a:r>
              <a:rPr lang="en-US" altLang="vi-VN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thường</a:t>
            </a:r>
            <a:r>
              <a:rPr lang="en-US" altLang="vi-VN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dùng</a:t>
            </a:r>
            <a:r>
              <a:rPr lang="en-US" altLang="vi-VN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altLang="vi-VN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altLang="vi-VN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altLang="vi-VN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r>
              <a:rPr lang="en-US" altLang="vi-VN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vi-VN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dùng</a:t>
            </a:r>
            <a:r>
              <a:rPr lang="en-US" altLang="vi-VN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altLang="vi-VN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altLang="vi-VN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altLang="vi-VN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7EDB0A52-62B0-4D20-8522-0F2F0BD698F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6680" y="4651662"/>
            <a:ext cx="12192000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vi-VN" sz="32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2. </a:t>
            </a:r>
            <a:r>
              <a:rPr lang="en-US" altLang="vi-VN" sz="32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Dấu</a:t>
            </a:r>
            <a:r>
              <a:rPr lang="en-US" altLang="vi-VN" sz="32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ngoặc</a:t>
            </a:r>
            <a:r>
              <a:rPr lang="en-US" altLang="vi-VN" sz="32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kép</a:t>
            </a:r>
            <a:r>
              <a:rPr lang="en-US" altLang="vi-VN" sz="32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còn</a:t>
            </a:r>
            <a:r>
              <a:rPr lang="en-US" altLang="vi-VN" sz="32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altLang="vi-VN" sz="32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dùng</a:t>
            </a:r>
            <a:r>
              <a:rPr lang="en-US" altLang="vi-VN" sz="32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altLang="vi-VN" sz="32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đánh</a:t>
            </a:r>
            <a:r>
              <a:rPr lang="en-US" altLang="vi-VN" sz="32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dấu</a:t>
            </a:r>
            <a:r>
              <a:rPr lang="en-US" altLang="vi-VN" sz="32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altLang="vi-VN" sz="32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altLang="vi-VN" sz="32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ngữ</a:t>
            </a:r>
            <a:r>
              <a:rPr lang="en-US" altLang="vi-VN" sz="32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altLang="vi-VN" sz="32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dùng</a:t>
            </a:r>
            <a:r>
              <a:rPr lang="en-US" altLang="vi-VN" sz="32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altLang="vi-VN" sz="32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lang="en-US" altLang="vi-VN" sz="32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nghĩa</a:t>
            </a:r>
            <a:r>
              <a:rPr lang="en-US" altLang="vi-VN" sz="32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đặc</a:t>
            </a:r>
            <a:r>
              <a:rPr lang="en-US" altLang="vi-VN" sz="32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biệt</a:t>
            </a:r>
            <a:r>
              <a:rPr lang="en-US" altLang="vi-VN" sz="32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altLang="vi-VN" sz="3200" dirty="0"/>
          </a:p>
        </p:txBody>
      </p:sp>
    </p:spTree>
    <p:custDataLst>
      <p:tags r:id="rId1"/>
    </p:custData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58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1" dur="500"/>
                                        <p:tgtEl>
                                          <p:spTgt spid="358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8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58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58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844" grpId="0"/>
      <p:bldP spid="35846" grpId="0" animBg="1"/>
      <p:bldP spid="35845" grpId="0"/>
      <p:bldP spid="35845" grpId="1"/>
      <p:bldP spid="11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3">
            <a:extLst>
              <a:ext uri="{FF2B5EF4-FFF2-40B4-BE49-F238E27FC236}">
                <a16:creationId xmlns="" xmlns:a16="http://schemas.microsoft.com/office/drawing/2014/main" id="{F588746F-0444-48C8-9F57-AE85E3583DD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38636" y="-48449"/>
            <a:ext cx="12344400" cy="6851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5538" name="Text Box 2">
            <a:extLst>
              <a:ext uri="{FF2B5EF4-FFF2-40B4-BE49-F238E27FC236}">
                <a16:creationId xmlns="" xmlns:a16="http://schemas.microsoft.com/office/drawing/2014/main" id="{F48C56CD-E26D-4291-BBB3-B2B8CD857DE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161734" y="1346548"/>
            <a:ext cx="12227396" cy="38472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endParaRPr lang="en-US" altLang="en-US" sz="2400" b="1" u="sng" dirty="0">
              <a:solidFill>
                <a:srgbClr val="0000FF"/>
              </a:solidFill>
            </a:endParaRPr>
          </a:p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en-US" altLang="en-US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altLang="en-US" b="1" u="sng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altLang="en-US" b="1" u="sng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u="sng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altLang="en-US" b="1" u="sng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</a:t>
            </a:r>
            <a:r>
              <a:rPr lang="en-US" altLang="en-US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altLang="en-US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altLang="en-US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altLang="en-US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altLang="en-US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trực</a:t>
            </a:r>
            <a:r>
              <a:rPr lang="en-US" altLang="en-US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tiếp</a:t>
            </a:r>
            <a:r>
              <a:rPr lang="en-US" altLang="en-US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altLang="en-US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altLang="en-US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altLang="en-US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altLang="en-US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</a:t>
            </a:r>
            <a:r>
              <a:rPr lang="en-US" altLang="en-US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lần</a:t>
            </a:r>
            <a:r>
              <a:rPr lang="en-US" altLang="en-US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altLang="en-US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altLang="en-US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ra </a:t>
            </a:r>
            <a:r>
              <a:rPr lang="en-US" altLang="en-US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altLang="en-US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chúng</a:t>
            </a:r>
            <a:r>
              <a:rPr lang="en-US" altLang="en-US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tôi</a:t>
            </a:r>
            <a:r>
              <a:rPr lang="en-US" altLang="en-US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altLang="en-US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altLang="en-US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altLang="en-US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altLang="en-US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altLang="en-US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“</a:t>
            </a:r>
            <a:r>
              <a:rPr lang="en-US" altLang="en-US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altLang="en-US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altLang="en-US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altLang="en-US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altLang="en-US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altLang="en-US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giúp</a:t>
            </a:r>
            <a:r>
              <a:rPr lang="en-US" altLang="en-US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đỡ</a:t>
            </a:r>
            <a:r>
              <a:rPr lang="en-US" altLang="en-US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r>
              <a:rPr lang="en-US" altLang="en-US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?”</a:t>
            </a:r>
          </a:p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en-US" altLang="en-US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</a:t>
            </a:r>
            <a:r>
              <a:rPr lang="en-US" altLang="en-US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Tôi</a:t>
            </a:r>
            <a:r>
              <a:rPr lang="en-US" altLang="en-US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loay</a:t>
            </a:r>
            <a:r>
              <a:rPr lang="en-US" altLang="en-US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hoay</a:t>
            </a:r>
            <a:r>
              <a:rPr lang="en-US" altLang="en-US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mất</a:t>
            </a:r>
            <a:r>
              <a:rPr lang="en-US" altLang="en-US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altLang="en-US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lúc</a:t>
            </a:r>
            <a:r>
              <a:rPr lang="en-US" altLang="en-US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rồi</a:t>
            </a:r>
            <a:r>
              <a:rPr lang="en-US" altLang="en-US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cầm</a:t>
            </a:r>
            <a:r>
              <a:rPr lang="en-US" altLang="en-US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bút</a:t>
            </a:r>
            <a:r>
              <a:rPr lang="en-US" altLang="en-US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bắt</a:t>
            </a:r>
            <a:r>
              <a:rPr lang="en-US" altLang="en-US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altLang="en-US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altLang="en-US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“</a:t>
            </a:r>
            <a:r>
              <a:rPr lang="en-US" altLang="en-US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altLang="en-US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altLang="en-US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altLang="en-US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lần</a:t>
            </a:r>
            <a:r>
              <a:rPr lang="en-US" altLang="en-US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giúp</a:t>
            </a:r>
            <a:r>
              <a:rPr lang="en-US" altLang="en-US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đỡ</a:t>
            </a:r>
            <a:r>
              <a:rPr lang="en-US" altLang="en-US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r>
              <a:rPr lang="en-US" altLang="en-US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altLang="en-US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altLang="en-US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quét</a:t>
            </a:r>
            <a:r>
              <a:rPr lang="en-US" altLang="en-US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altLang="en-US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rửa</a:t>
            </a:r>
            <a:r>
              <a:rPr lang="en-US" altLang="en-US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bát</a:t>
            </a:r>
            <a:r>
              <a:rPr lang="en-US" altLang="en-US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đĩa</a:t>
            </a:r>
            <a:r>
              <a:rPr lang="en-US" altLang="en-US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altLang="en-US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Đôi</a:t>
            </a:r>
            <a:r>
              <a:rPr lang="en-US" altLang="en-US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altLang="en-US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altLang="en-US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giặt</a:t>
            </a:r>
            <a:r>
              <a:rPr lang="en-US" altLang="en-US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khăn</a:t>
            </a:r>
            <a:r>
              <a:rPr lang="en-US" altLang="en-US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mùi</a:t>
            </a:r>
            <a:r>
              <a:rPr lang="en-US" altLang="en-US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soa</a:t>
            </a:r>
            <a:r>
              <a:rPr lang="en-US" altLang="en-US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.”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 b="1" dirty="0">
                <a:solidFill>
                  <a:srgbClr val="66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</a:t>
            </a:r>
            <a:r>
              <a:rPr lang="en-US" altLang="en-US" sz="2800" b="1" dirty="0">
                <a:solidFill>
                  <a:srgbClr val="A500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 PI-VÔ-NA-RÔ-VA</a:t>
            </a:r>
          </a:p>
        </p:txBody>
      </p:sp>
      <p:sp>
        <p:nvSpPr>
          <p:cNvPr id="65539" name="Line 3">
            <a:extLst>
              <a:ext uri="{FF2B5EF4-FFF2-40B4-BE49-F238E27FC236}">
                <a16:creationId xmlns="" xmlns:a16="http://schemas.microsoft.com/office/drawing/2014/main" id="{494CBB91-1A6C-4A8B-94BC-CA8D457E24F9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046956" y="2180800"/>
            <a:ext cx="6939116" cy="0"/>
          </a:xfrm>
          <a:prstGeom prst="line">
            <a:avLst/>
          </a:prstGeom>
          <a:noFill/>
          <a:ln w="28575">
            <a:solidFill>
              <a:schemeClr val="tx2">
                <a:lumMod val="75000"/>
              </a:schemeClr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vi-VN" dirty="0">
              <a:highlight>
                <a:srgbClr val="800000"/>
              </a:highlight>
            </a:endParaRPr>
          </a:p>
        </p:txBody>
      </p:sp>
      <p:sp>
        <p:nvSpPr>
          <p:cNvPr id="65540" name="Line 4">
            <a:extLst>
              <a:ext uri="{FF2B5EF4-FFF2-40B4-BE49-F238E27FC236}">
                <a16:creationId xmlns="" xmlns:a16="http://schemas.microsoft.com/office/drawing/2014/main" id="{F8DC9194-D632-4DD6-81A0-FAAD8325FCA5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10907911" y="3628028"/>
            <a:ext cx="1135625" cy="3"/>
          </a:xfrm>
          <a:prstGeom prst="line">
            <a:avLst/>
          </a:prstGeom>
          <a:noFill/>
          <a:ln w="28575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65541" name="Line 5">
            <a:extLst>
              <a:ext uri="{FF2B5EF4-FFF2-40B4-BE49-F238E27FC236}">
                <a16:creationId xmlns="" xmlns:a16="http://schemas.microsoft.com/office/drawing/2014/main" id="{E62CF896-D7E2-46DC-9119-9C459F9C2C3A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74753" y="4116214"/>
            <a:ext cx="11619886" cy="45027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65542" name="Line 6">
            <a:extLst>
              <a:ext uri="{FF2B5EF4-FFF2-40B4-BE49-F238E27FC236}">
                <a16:creationId xmlns="" xmlns:a16="http://schemas.microsoft.com/office/drawing/2014/main" id="{33264AE1-C652-4A3F-A7BE-F6FFFAB13137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9652084" y="2671070"/>
            <a:ext cx="2421932" cy="1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9" name="Line 6">
            <a:extLst>
              <a:ext uri="{FF2B5EF4-FFF2-40B4-BE49-F238E27FC236}">
                <a16:creationId xmlns="" xmlns:a16="http://schemas.microsoft.com/office/drawing/2014/main" id="{0B6F3F8F-11FF-4A7C-B879-32A8080E36D5}"/>
              </a:ext>
            </a:extLst>
          </p:cNvPr>
          <p:cNvSpPr>
            <a:spLocks noChangeShapeType="1"/>
          </p:cNvSpPr>
          <p:nvPr/>
        </p:nvSpPr>
        <p:spPr bwMode="auto">
          <a:xfrm>
            <a:off x="274753" y="3141384"/>
            <a:ext cx="2586069" cy="31254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vi-VN" dirty="0"/>
          </a:p>
        </p:txBody>
      </p:sp>
      <p:sp>
        <p:nvSpPr>
          <p:cNvPr id="10" name="Line 5">
            <a:extLst>
              <a:ext uri="{FF2B5EF4-FFF2-40B4-BE49-F238E27FC236}">
                <a16:creationId xmlns="" xmlns:a16="http://schemas.microsoft.com/office/drawing/2014/main" id="{A6A4F9B3-E3CE-498E-BC94-DA79CFE5CDF9}"/>
              </a:ext>
            </a:extLst>
          </p:cNvPr>
          <p:cNvSpPr>
            <a:spLocks noChangeShapeType="1"/>
          </p:cNvSpPr>
          <p:nvPr/>
        </p:nvSpPr>
        <p:spPr bwMode="auto">
          <a:xfrm>
            <a:off x="274753" y="4616998"/>
            <a:ext cx="2379961" cy="10249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20" name="TextBox 19">
            <a:extLst>
              <a:ext uri="{FF2B5EF4-FFF2-40B4-BE49-F238E27FC236}">
                <a16:creationId xmlns="" xmlns:a16="http://schemas.microsoft.com/office/drawing/2014/main" id="{4880C73B-62F8-494C-AA17-7DC3C6A600B6}"/>
              </a:ext>
            </a:extLst>
          </p:cNvPr>
          <p:cNvSpPr txBox="1"/>
          <p:nvPr/>
        </p:nvSpPr>
        <p:spPr>
          <a:xfrm>
            <a:off x="4602973" y="591689"/>
            <a:ext cx="4501083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en-US" altLang="en-US" sz="4000" b="1" dirty="0">
                <a:solidFill>
                  <a:srgbClr val="800000"/>
                </a:solidFill>
              </a:rPr>
              <a:t> III. </a:t>
            </a:r>
            <a:r>
              <a:rPr lang="en-US" altLang="en-US" sz="4000" b="1" u="sng" dirty="0" err="1">
                <a:solidFill>
                  <a:srgbClr val="800000"/>
                </a:solidFill>
              </a:rPr>
              <a:t>Luyện</a:t>
            </a:r>
            <a:r>
              <a:rPr lang="en-US" altLang="en-US" sz="4000" b="1" u="sng" dirty="0">
                <a:solidFill>
                  <a:srgbClr val="800000"/>
                </a:solidFill>
              </a:rPr>
              <a:t> </a:t>
            </a:r>
            <a:r>
              <a:rPr lang="en-US" altLang="en-US" sz="4000" b="1" u="sng" dirty="0" err="1">
                <a:solidFill>
                  <a:srgbClr val="800000"/>
                </a:solidFill>
              </a:rPr>
              <a:t>tập</a:t>
            </a:r>
            <a:r>
              <a:rPr lang="en-US" altLang="en-US" sz="4000" b="1" dirty="0">
                <a:solidFill>
                  <a:srgbClr val="800000"/>
                </a:solidFill>
              </a:rPr>
              <a:t>:</a:t>
            </a: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55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55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655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8" dur="2000"/>
                                        <p:tgtEl>
                                          <p:spTgt spid="655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1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5" dur="2000"/>
                                        <p:tgtEl>
                                          <p:spTgt spid="655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27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9" dur="2000"/>
                                        <p:tgtEl>
                                          <p:spTgt spid="655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withGroup">
                            <p:stCondLst>
                              <p:cond delay="6000"/>
                            </p:stCondLst>
                            <p:childTnLst>
                              <p:par>
                                <p:cTn id="31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3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53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3">
            <a:extLst>
              <a:ext uri="{FF2B5EF4-FFF2-40B4-BE49-F238E27FC236}">
                <a16:creationId xmlns="" xmlns:a16="http://schemas.microsoft.com/office/drawing/2014/main" id="{F588746F-0444-48C8-9F57-AE85E3583DD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" y="28257"/>
            <a:ext cx="12344400" cy="6851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5538" name="Text Box 2">
            <a:extLst>
              <a:ext uri="{FF2B5EF4-FFF2-40B4-BE49-F238E27FC236}">
                <a16:creationId xmlns="" xmlns:a16="http://schemas.microsoft.com/office/drawing/2014/main" id="{F48C56CD-E26D-4291-BBB3-B2B8CD857DE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43750" y="-25056"/>
            <a:ext cx="12227396" cy="3908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en-US" altLang="en-US" sz="2800" b="1" dirty="0">
                <a:solidFill>
                  <a:srgbClr val="800000"/>
                </a:solidFill>
              </a:rPr>
              <a:t>                                           III. </a:t>
            </a:r>
            <a:r>
              <a:rPr lang="en-US" altLang="en-US" sz="2800" b="1" u="sng" dirty="0" err="1">
                <a:solidFill>
                  <a:srgbClr val="800000"/>
                </a:solidFill>
              </a:rPr>
              <a:t>Luyện</a:t>
            </a:r>
            <a:r>
              <a:rPr lang="en-US" altLang="en-US" sz="2800" b="1" u="sng" dirty="0">
                <a:solidFill>
                  <a:srgbClr val="800000"/>
                </a:solidFill>
              </a:rPr>
              <a:t> </a:t>
            </a:r>
            <a:r>
              <a:rPr lang="en-US" altLang="en-US" sz="2800" b="1" u="sng" dirty="0" err="1">
                <a:solidFill>
                  <a:srgbClr val="800000"/>
                </a:solidFill>
              </a:rPr>
              <a:t>tập</a:t>
            </a:r>
            <a:r>
              <a:rPr lang="en-US" altLang="en-US" sz="2800" b="1" dirty="0">
                <a:solidFill>
                  <a:srgbClr val="800000"/>
                </a:solidFill>
              </a:rPr>
              <a:t>:</a:t>
            </a:r>
          </a:p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en-US" altLang="en-US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altLang="en-US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altLang="en-US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altLang="en-US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</a:t>
            </a: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alt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trực</a:t>
            </a: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tiếp</a:t>
            </a: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</a:t>
            </a:r>
            <a:r>
              <a:rPr lang="en-US" altLang="en-US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lần</a:t>
            </a:r>
            <a:r>
              <a:rPr lang="en-US" altLang="en-US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altLang="en-US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altLang="en-US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ra </a:t>
            </a:r>
            <a:r>
              <a:rPr lang="en-US" altLang="en-US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altLang="en-US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chúng</a:t>
            </a:r>
            <a:r>
              <a:rPr lang="en-US" altLang="en-US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tôi</a:t>
            </a:r>
            <a:r>
              <a:rPr lang="en-US" altLang="en-US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altLang="en-US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altLang="en-US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altLang="en-US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altLang="en-US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altLang="en-US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“</a:t>
            </a:r>
            <a:r>
              <a:rPr lang="en-US" altLang="en-US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altLang="en-US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altLang="en-US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altLang="en-US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altLang="en-US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altLang="en-US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giúp</a:t>
            </a:r>
            <a:r>
              <a:rPr lang="en-US" altLang="en-US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đỡ</a:t>
            </a:r>
            <a:r>
              <a:rPr lang="en-US" altLang="en-US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r>
              <a:rPr lang="en-US" altLang="en-US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?”</a:t>
            </a:r>
          </a:p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en-US" altLang="en-US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</a:t>
            </a:r>
            <a:r>
              <a:rPr lang="en-US" altLang="en-US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Tôi</a:t>
            </a:r>
            <a:r>
              <a:rPr lang="en-US" altLang="en-US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loay</a:t>
            </a:r>
            <a:r>
              <a:rPr lang="en-US" altLang="en-US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hoay</a:t>
            </a:r>
            <a:r>
              <a:rPr lang="en-US" altLang="en-US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mất</a:t>
            </a:r>
            <a:r>
              <a:rPr lang="en-US" altLang="en-US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altLang="en-US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lúc</a:t>
            </a:r>
            <a:r>
              <a:rPr lang="en-US" altLang="en-US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rồi</a:t>
            </a:r>
            <a:r>
              <a:rPr lang="en-US" altLang="en-US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cầm</a:t>
            </a:r>
            <a:r>
              <a:rPr lang="en-US" altLang="en-US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bút</a:t>
            </a:r>
            <a:r>
              <a:rPr lang="en-US" altLang="en-US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bắt</a:t>
            </a:r>
            <a:r>
              <a:rPr lang="en-US" altLang="en-US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altLang="en-US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altLang="en-US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“</a:t>
            </a:r>
            <a:r>
              <a:rPr lang="en-US" altLang="en-US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altLang="en-US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altLang="en-US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altLang="en-US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lần</a:t>
            </a:r>
            <a:r>
              <a:rPr lang="en-US" altLang="en-US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giúp</a:t>
            </a:r>
            <a:r>
              <a:rPr lang="en-US" altLang="en-US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đỡ</a:t>
            </a:r>
            <a:r>
              <a:rPr lang="en-US" altLang="en-US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r>
              <a:rPr lang="en-US" altLang="en-US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altLang="en-US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altLang="en-US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quét</a:t>
            </a:r>
            <a:r>
              <a:rPr lang="en-US" altLang="en-US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altLang="en-US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rửa</a:t>
            </a:r>
            <a:r>
              <a:rPr lang="en-US" altLang="en-US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bát</a:t>
            </a:r>
            <a:r>
              <a:rPr lang="en-US" altLang="en-US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đĩa</a:t>
            </a:r>
            <a:r>
              <a:rPr lang="en-US" altLang="en-US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altLang="en-US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Đôi</a:t>
            </a:r>
            <a:r>
              <a:rPr lang="en-US" altLang="en-US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altLang="en-US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altLang="en-US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giặt</a:t>
            </a:r>
            <a:r>
              <a:rPr lang="en-US" altLang="en-US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khăn</a:t>
            </a:r>
            <a:r>
              <a:rPr lang="en-US" altLang="en-US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mùi</a:t>
            </a:r>
            <a:r>
              <a:rPr lang="en-US" altLang="en-US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soa</a:t>
            </a:r>
            <a:r>
              <a:rPr lang="en-US" altLang="en-US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.”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 b="1" dirty="0">
                <a:solidFill>
                  <a:srgbClr val="66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     </a:t>
            </a:r>
            <a:r>
              <a:rPr lang="en-US" altLang="en-US" sz="2800" b="1" dirty="0">
                <a:solidFill>
                  <a:srgbClr val="A500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 PI-VÔ-NA-RÔ-VA</a:t>
            </a:r>
          </a:p>
        </p:txBody>
      </p:sp>
      <p:sp>
        <p:nvSpPr>
          <p:cNvPr id="65539" name="Line 3">
            <a:extLst>
              <a:ext uri="{FF2B5EF4-FFF2-40B4-BE49-F238E27FC236}">
                <a16:creationId xmlns="" xmlns:a16="http://schemas.microsoft.com/office/drawing/2014/main" id="{494CBB91-1A6C-4A8B-94BC-CA8D457E24F9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164940" y="939690"/>
            <a:ext cx="6939116" cy="0"/>
          </a:xfrm>
          <a:prstGeom prst="line">
            <a:avLst/>
          </a:prstGeom>
          <a:noFill/>
          <a:ln w="28575">
            <a:solidFill>
              <a:schemeClr val="tx2">
                <a:lumMod val="75000"/>
              </a:schemeClr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vi-VN" dirty="0">
              <a:highlight>
                <a:srgbClr val="800000"/>
              </a:highlight>
            </a:endParaRPr>
          </a:p>
        </p:txBody>
      </p:sp>
      <p:sp>
        <p:nvSpPr>
          <p:cNvPr id="65540" name="Line 4">
            <a:extLst>
              <a:ext uri="{FF2B5EF4-FFF2-40B4-BE49-F238E27FC236}">
                <a16:creationId xmlns="" xmlns:a16="http://schemas.microsoft.com/office/drawing/2014/main" id="{F8DC9194-D632-4DD6-81A0-FAAD8325FCA5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10916736" y="2343530"/>
            <a:ext cx="1135625" cy="3"/>
          </a:xfrm>
          <a:prstGeom prst="line">
            <a:avLst/>
          </a:prstGeom>
          <a:noFill/>
          <a:ln w="28575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65541" name="Line 5">
            <a:extLst>
              <a:ext uri="{FF2B5EF4-FFF2-40B4-BE49-F238E27FC236}">
                <a16:creationId xmlns="" xmlns:a16="http://schemas.microsoft.com/office/drawing/2014/main" id="{E62CF896-D7E2-46DC-9119-9C459F9C2C3A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92737" y="2831254"/>
            <a:ext cx="11619886" cy="45027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65542" name="Line 6">
            <a:extLst>
              <a:ext uri="{FF2B5EF4-FFF2-40B4-BE49-F238E27FC236}">
                <a16:creationId xmlns="" xmlns:a16="http://schemas.microsoft.com/office/drawing/2014/main" id="{33264AE1-C652-4A3F-A7BE-F6FFFAB13137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9739588" y="1394230"/>
            <a:ext cx="2421932" cy="1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65543" name="Text Box 7">
            <a:extLst>
              <a:ext uri="{FF2B5EF4-FFF2-40B4-BE49-F238E27FC236}">
                <a16:creationId xmlns="" xmlns:a16="http://schemas.microsoft.com/office/drawing/2014/main" id="{770504BE-CE21-4C6D-A496-D482E4D13E1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9379" y="3643943"/>
            <a:ext cx="11923640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b="1" u="sng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altLang="en-US" b="1" u="sng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u="sng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altLang="en-US" b="1" u="sng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</a:t>
            </a:r>
            <a:r>
              <a:rPr lang="en-US" altLang="en-US" b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: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 b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altLang="en-US" b="1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b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altLang="en-US" b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đặt</a:t>
            </a:r>
            <a:r>
              <a:rPr lang="en-US" altLang="en-US" b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altLang="en-US" b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altLang="en-US" b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altLang="en-US" b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trực</a:t>
            </a:r>
            <a:r>
              <a:rPr lang="en-US" altLang="en-US" b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tiếp</a:t>
            </a:r>
            <a:r>
              <a:rPr lang="en-US" altLang="en-US" b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altLang="en-US" b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altLang="en-US" b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altLang="en-US" b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altLang="en-US" b="1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altLang="en-US" b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altLang="en-US" b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 </a:t>
            </a:r>
            <a:r>
              <a:rPr lang="en-US" altLang="en-US" b="1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xuống</a:t>
            </a:r>
            <a:r>
              <a:rPr lang="en-US" altLang="en-US" b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dòng</a:t>
            </a:r>
            <a:r>
              <a:rPr lang="en-US" altLang="en-US" b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b="1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altLang="en-US" b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dấu</a:t>
            </a:r>
            <a:r>
              <a:rPr lang="en-US" altLang="en-US" b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gạch</a:t>
            </a:r>
            <a:r>
              <a:rPr lang="en-US" altLang="en-US" b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ngang</a:t>
            </a:r>
            <a:r>
              <a:rPr lang="en-US" altLang="en-US" b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altLang="en-US" b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dòng</a:t>
            </a:r>
            <a:r>
              <a:rPr lang="en-US" altLang="en-US" b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altLang="en-US" b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r>
              <a:rPr lang="en-US" altLang="en-US" b="1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altLang="en-US" b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sao</a:t>
            </a:r>
            <a:r>
              <a:rPr lang="en-US" altLang="en-US" b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9" name="Line 6">
            <a:extLst>
              <a:ext uri="{FF2B5EF4-FFF2-40B4-BE49-F238E27FC236}">
                <a16:creationId xmlns="" xmlns:a16="http://schemas.microsoft.com/office/drawing/2014/main" id="{0B6F3F8F-11FF-4A7C-B879-32A8080E36D5}"/>
              </a:ext>
            </a:extLst>
          </p:cNvPr>
          <p:cNvSpPr>
            <a:spLocks noChangeShapeType="1"/>
          </p:cNvSpPr>
          <p:nvPr/>
        </p:nvSpPr>
        <p:spPr bwMode="auto">
          <a:xfrm>
            <a:off x="392737" y="1872087"/>
            <a:ext cx="2586069" cy="31254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vi-VN" dirty="0"/>
          </a:p>
        </p:txBody>
      </p:sp>
      <p:sp>
        <p:nvSpPr>
          <p:cNvPr id="10" name="Line 5">
            <a:extLst>
              <a:ext uri="{FF2B5EF4-FFF2-40B4-BE49-F238E27FC236}">
                <a16:creationId xmlns="" xmlns:a16="http://schemas.microsoft.com/office/drawing/2014/main" id="{A6A4F9B3-E3CE-498E-BC94-DA79CFE5CDF9}"/>
              </a:ext>
            </a:extLst>
          </p:cNvPr>
          <p:cNvSpPr>
            <a:spLocks noChangeShapeType="1"/>
          </p:cNvSpPr>
          <p:nvPr/>
        </p:nvSpPr>
        <p:spPr bwMode="auto">
          <a:xfrm>
            <a:off x="377989" y="3375866"/>
            <a:ext cx="2379961" cy="10249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12" name="Line 5">
            <a:extLst>
              <a:ext uri="{FF2B5EF4-FFF2-40B4-BE49-F238E27FC236}">
                <a16:creationId xmlns="" xmlns:a16="http://schemas.microsoft.com/office/drawing/2014/main" id="{87B22E2D-6144-46B7-9F8F-1D6A523267C6}"/>
              </a:ext>
            </a:extLst>
          </p:cNvPr>
          <p:cNvSpPr>
            <a:spLocks noChangeShapeType="1"/>
          </p:cNvSpPr>
          <p:nvPr/>
        </p:nvSpPr>
        <p:spPr bwMode="auto">
          <a:xfrm>
            <a:off x="663676" y="4611073"/>
            <a:ext cx="10559205" cy="80589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13" name="Line 5">
            <a:extLst>
              <a:ext uri="{FF2B5EF4-FFF2-40B4-BE49-F238E27FC236}">
                <a16:creationId xmlns="" xmlns:a16="http://schemas.microsoft.com/office/drawing/2014/main" id="{981A158B-9140-4EED-B3CD-5215421009DC}"/>
              </a:ext>
            </a:extLst>
          </p:cNvPr>
          <p:cNvSpPr>
            <a:spLocks noChangeShapeType="1"/>
          </p:cNvSpPr>
          <p:nvPr/>
        </p:nvSpPr>
        <p:spPr bwMode="auto">
          <a:xfrm>
            <a:off x="377989" y="5141133"/>
            <a:ext cx="8547182" cy="14561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14" name="Line 5">
            <a:extLst>
              <a:ext uri="{FF2B5EF4-FFF2-40B4-BE49-F238E27FC236}">
                <a16:creationId xmlns="" xmlns:a16="http://schemas.microsoft.com/office/drawing/2014/main" id="{E5B7CEFF-A7B2-4810-8031-F277CE7E652A}"/>
              </a:ext>
            </a:extLst>
          </p:cNvPr>
          <p:cNvSpPr>
            <a:spLocks noChangeShapeType="1"/>
          </p:cNvSpPr>
          <p:nvPr/>
        </p:nvSpPr>
        <p:spPr bwMode="auto">
          <a:xfrm>
            <a:off x="9347913" y="5158260"/>
            <a:ext cx="1076632" cy="20833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20" name="TextBox 19">
            <a:extLst>
              <a:ext uri="{FF2B5EF4-FFF2-40B4-BE49-F238E27FC236}">
                <a16:creationId xmlns="" xmlns:a16="http://schemas.microsoft.com/office/drawing/2014/main" id="{AD50694E-C83E-46BD-AADD-CA2C219ACAC9}"/>
              </a:ext>
            </a:extLst>
          </p:cNvPr>
          <p:cNvSpPr txBox="1"/>
          <p:nvPr/>
        </p:nvSpPr>
        <p:spPr>
          <a:xfrm>
            <a:off x="392737" y="5325546"/>
            <a:ext cx="11923640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vi-VN" sz="3200" b="1" dirty="0">
                <a:solidFill>
                  <a:srgbClr val="0000FF"/>
                </a:solidFill>
              </a:rPr>
              <a:t> </a:t>
            </a:r>
            <a:r>
              <a:rPr lang="en-US" altLang="vi-VN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altLang="vi-VN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altLang="vi-VN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altLang="vi-VN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trực</a:t>
            </a:r>
            <a:r>
              <a:rPr lang="en-US" altLang="vi-VN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tiếp</a:t>
            </a:r>
            <a:r>
              <a:rPr lang="en-US" altLang="vi-VN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altLang="vi-VN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altLang="vi-VN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altLang="vi-VN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altLang="vi-VN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altLang="vi-VN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 </a:t>
            </a:r>
            <a:r>
              <a:rPr lang="en-US" altLang="vi-VN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altLang="vi-VN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altLang="vi-VN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altLang="vi-VN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xuống</a:t>
            </a:r>
            <a:r>
              <a:rPr lang="en-US" altLang="vi-VN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dòng</a:t>
            </a:r>
            <a:r>
              <a:rPr lang="en-US" altLang="vi-VN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altLang="vi-VN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dấu</a:t>
            </a:r>
            <a:r>
              <a:rPr lang="en-US" altLang="vi-VN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gạch</a:t>
            </a:r>
            <a:r>
              <a:rPr lang="en-US" altLang="vi-VN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ngang</a:t>
            </a:r>
            <a:r>
              <a:rPr lang="en-US" altLang="vi-VN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altLang="vi-VN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dòng</a:t>
            </a:r>
            <a:r>
              <a:rPr lang="en-US" altLang="vi-VN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altLang="vi-VN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altLang="vi-VN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đây</a:t>
            </a:r>
            <a:r>
              <a:rPr lang="en-US" altLang="vi-VN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altLang="vi-VN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altLang="vi-VN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vi-VN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altLang="vi-VN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altLang="vi-VN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trực</a:t>
            </a:r>
            <a:r>
              <a:rPr lang="en-US" altLang="vi-VN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tiếp</a:t>
            </a:r>
            <a:r>
              <a:rPr lang="en-US" altLang="vi-VN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giữa</a:t>
            </a:r>
            <a:r>
              <a:rPr lang="en-US" altLang="vi-VN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altLang="vi-VN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altLang="vi-VN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altLang="vi-VN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đang</a:t>
            </a:r>
            <a:r>
              <a:rPr lang="en-US" altLang="vi-VN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altLang="vi-VN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chuyện</a:t>
            </a:r>
            <a:r>
              <a:rPr lang="en-US" altLang="vi-VN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altLang="vi-VN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altLang="vi-VN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vi-VN" sz="32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90239544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55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543" grpId="0"/>
      <p:bldP spid="12" grpId="0" animBg="1"/>
      <p:bldP spid="13" grpId="0" animBg="1"/>
      <p:bldP spid="14" grpId="0" animBg="1"/>
      <p:bldP spid="20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>
            <a:extLst>
              <a:ext uri="{FF2B5EF4-FFF2-40B4-BE49-F238E27FC236}">
                <a16:creationId xmlns="" xmlns:a16="http://schemas.microsoft.com/office/drawing/2014/main" id="{216253ED-A864-40CA-912D-714A584C95A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38636" y="-48449"/>
            <a:ext cx="12344400" cy="6851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7586" name="Rectangle 2">
            <a:hlinkClick r:id="rId5" action="ppaction://hlinksldjump"/>
            <a:extLst>
              <a:ext uri="{FF2B5EF4-FFF2-40B4-BE49-F238E27FC236}">
                <a16:creationId xmlns="" xmlns:a16="http://schemas.microsoft.com/office/drawing/2014/main" id="{0581500B-2AA5-49F2-9478-9E3E5916F60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244" y="871421"/>
            <a:ext cx="12045345" cy="52629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eaLnBrk="1" hangingPunct="1">
              <a:defRPr/>
            </a:pPr>
            <a:r>
              <a:rPr kumimoji="1" lang="en-US" sz="2800" b="1" u="sng" dirty="0" err="1">
                <a:solidFill>
                  <a:srgbClr val="A5002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Bài</a:t>
            </a:r>
            <a:r>
              <a:rPr kumimoji="1" lang="en-US" sz="2800" b="1" u="sng" dirty="0">
                <a:solidFill>
                  <a:srgbClr val="A5002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 </a:t>
            </a:r>
            <a:r>
              <a:rPr kumimoji="1" lang="en-US" sz="2800" b="1" u="sng" dirty="0" err="1">
                <a:solidFill>
                  <a:srgbClr val="A5002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tập</a:t>
            </a:r>
            <a:r>
              <a:rPr kumimoji="1" lang="en-US" sz="2800" b="1" u="sng" dirty="0">
                <a:solidFill>
                  <a:srgbClr val="A5002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 3 </a:t>
            </a:r>
            <a:r>
              <a:rPr kumimoji="1" lang="en-US" sz="2800" b="1" dirty="0">
                <a:solidFill>
                  <a:srgbClr val="A5002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: </a:t>
            </a:r>
            <a:r>
              <a:rPr kumimoji="1" lang="en-US" sz="2800" b="1" i="1" dirty="0" err="1">
                <a:solidFill>
                  <a:srgbClr val="A5002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Em</a:t>
            </a:r>
            <a:r>
              <a:rPr kumimoji="1" lang="en-US" sz="2800" b="1" i="1" dirty="0">
                <a:solidFill>
                  <a:srgbClr val="A5002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 </a:t>
            </a:r>
            <a:r>
              <a:rPr kumimoji="1" lang="en-US" sz="2800" b="1" i="1" dirty="0" err="1">
                <a:solidFill>
                  <a:srgbClr val="A5002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đặt</a:t>
            </a:r>
            <a:r>
              <a:rPr kumimoji="1" lang="en-US" sz="2800" b="1" i="1" dirty="0">
                <a:solidFill>
                  <a:srgbClr val="A5002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 </a:t>
            </a:r>
            <a:r>
              <a:rPr kumimoji="1" lang="en-US" sz="2800" b="1" i="1" dirty="0" err="1">
                <a:solidFill>
                  <a:srgbClr val="A5002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dấu</a:t>
            </a:r>
            <a:r>
              <a:rPr kumimoji="1" lang="en-US" sz="2800" b="1" i="1" dirty="0">
                <a:solidFill>
                  <a:srgbClr val="A5002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 </a:t>
            </a:r>
            <a:r>
              <a:rPr kumimoji="1" lang="en-US" sz="2800" b="1" i="1" dirty="0" err="1">
                <a:solidFill>
                  <a:srgbClr val="A5002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ngoặc</a:t>
            </a:r>
            <a:r>
              <a:rPr kumimoji="1" lang="en-US" sz="2800" b="1" i="1" dirty="0">
                <a:solidFill>
                  <a:srgbClr val="A5002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 </a:t>
            </a:r>
            <a:r>
              <a:rPr kumimoji="1" lang="en-US" sz="2800" b="1" i="1" dirty="0" err="1">
                <a:solidFill>
                  <a:srgbClr val="A5002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kép</a:t>
            </a:r>
            <a:r>
              <a:rPr kumimoji="1" lang="en-US" sz="2800" b="1" i="1" dirty="0">
                <a:solidFill>
                  <a:srgbClr val="A5002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 </a:t>
            </a:r>
            <a:r>
              <a:rPr kumimoji="1" lang="en-US" sz="2800" b="1" i="1" dirty="0" err="1">
                <a:solidFill>
                  <a:srgbClr val="A5002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vào</a:t>
            </a:r>
            <a:r>
              <a:rPr kumimoji="1" lang="en-US" sz="2800" b="1" i="1" dirty="0">
                <a:solidFill>
                  <a:srgbClr val="A5002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 </a:t>
            </a:r>
            <a:r>
              <a:rPr kumimoji="1" lang="en-US" sz="2800" b="1" i="1" dirty="0" err="1">
                <a:solidFill>
                  <a:srgbClr val="A5002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chỗ</a:t>
            </a:r>
            <a:r>
              <a:rPr kumimoji="1" lang="en-US" sz="2800" b="1" i="1" dirty="0">
                <a:solidFill>
                  <a:srgbClr val="A5002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 </a:t>
            </a:r>
            <a:r>
              <a:rPr kumimoji="1" lang="en-US" sz="2800" b="1" i="1" dirty="0" err="1">
                <a:solidFill>
                  <a:srgbClr val="A5002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nào</a:t>
            </a:r>
            <a:r>
              <a:rPr kumimoji="1" lang="en-US" sz="2800" b="1" i="1" dirty="0">
                <a:solidFill>
                  <a:srgbClr val="A5002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 </a:t>
            </a:r>
            <a:r>
              <a:rPr kumimoji="1" lang="en-US" sz="2800" b="1" i="1" dirty="0" err="1">
                <a:solidFill>
                  <a:srgbClr val="A5002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trong</a:t>
            </a:r>
            <a:r>
              <a:rPr kumimoji="1" lang="en-US" sz="2800" b="1" i="1" dirty="0">
                <a:solidFill>
                  <a:srgbClr val="A5002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 </a:t>
            </a:r>
            <a:r>
              <a:rPr kumimoji="1" lang="en-US" sz="2800" b="1" i="1" dirty="0" err="1">
                <a:solidFill>
                  <a:srgbClr val="A5002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các</a:t>
            </a:r>
            <a:r>
              <a:rPr kumimoji="1" lang="en-US" sz="2800" b="1" i="1" dirty="0">
                <a:solidFill>
                  <a:srgbClr val="A5002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 </a:t>
            </a:r>
            <a:r>
              <a:rPr kumimoji="1" lang="en-US" sz="2800" b="1" i="1" dirty="0" err="1">
                <a:solidFill>
                  <a:srgbClr val="A5002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câu</a:t>
            </a:r>
            <a:r>
              <a:rPr kumimoji="1" lang="en-US" sz="2800" b="1" i="1" dirty="0">
                <a:solidFill>
                  <a:srgbClr val="A5002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 </a:t>
            </a:r>
            <a:r>
              <a:rPr kumimoji="1" lang="en-US" sz="2800" b="1" i="1" dirty="0" err="1">
                <a:solidFill>
                  <a:srgbClr val="A5002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sau</a:t>
            </a:r>
            <a:r>
              <a:rPr kumimoji="1" lang="en-US" sz="2800" b="1" i="1" dirty="0">
                <a:solidFill>
                  <a:srgbClr val="A5002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 ?</a:t>
            </a:r>
          </a:p>
          <a:p>
            <a:pPr eaLnBrk="1" hangingPunct="1">
              <a:defRPr/>
            </a:pPr>
            <a:r>
              <a:rPr kumimoji="1" lang="en-US" sz="28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   a) </a:t>
            </a:r>
            <a:r>
              <a:rPr kumimoji="1" lang="en-US" sz="28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Cả</a:t>
            </a:r>
            <a:r>
              <a:rPr kumimoji="1" lang="en-US" sz="28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 </a:t>
            </a:r>
            <a:r>
              <a:rPr kumimoji="1" lang="en-US" sz="28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bầy</a:t>
            </a:r>
            <a:r>
              <a:rPr kumimoji="1" lang="en-US" sz="28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 </a:t>
            </a:r>
            <a:r>
              <a:rPr kumimoji="1" lang="en-US" sz="28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ong</a:t>
            </a:r>
            <a:r>
              <a:rPr kumimoji="1" lang="en-US" sz="28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 </a:t>
            </a:r>
            <a:r>
              <a:rPr kumimoji="1" lang="en-US" sz="28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cùng</a:t>
            </a:r>
            <a:r>
              <a:rPr kumimoji="1" lang="en-US" sz="28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 </a:t>
            </a:r>
            <a:r>
              <a:rPr kumimoji="1" lang="en-US" sz="28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nhau</a:t>
            </a:r>
            <a:r>
              <a:rPr kumimoji="1" lang="en-US" sz="28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 </a:t>
            </a:r>
            <a:r>
              <a:rPr kumimoji="1" lang="en-US" sz="28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xây</a:t>
            </a:r>
            <a:r>
              <a:rPr kumimoji="1" lang="en-US" sz="28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 </a:t>
            </a:r>
            <a:r>
              <a:rPr kumimoji="1" lang="en-US" sz="28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tổ</a:t>
            </a:r>
            <a:r>
              <a:rPr kumimoji="1" lang="en-US" sz="28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. Con </a:t>
            </a:r>
            <a:r>
              <a:rPr kumimoji="1" lang="en-US" sz="28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nào</a:t>
            </a:r>
            <a:r>
              <a:rPr kumimoji="1" lang="en-US" sz="28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 con </a:t>
            </a:r>
            <a:r>
              <a:rPr kumimoji="1" lang="en-US" sz="28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nấy</a:t>
            </a:r>
            <a:r>
              <a:rPr kumimoji="1" lang="en-US" sz="28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 </a:t>
            </a:r>
            <a:r>
              <a:rPr kumimoji="1" lang="en-US" sz="28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hết</a:t>
            </a:r>
            <a:r>
              <a:rPr kumimoji="1" lang="en-US" sz="28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 </a:t>
            </a:r>
            <a:r>
              <a:rPr kumimoji="1" lang="en-US" sz="28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sức</a:t>
            </a:r>
            <a:r>
              <a:rPr kumimoji="1" lang="en-US" sz="28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 </a:t>
            </a:r>
            <a:r>
              <a:rPr kumimoji="1" lang="en-US" sz="28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tiết</a:t>
            </a:r>
            <a:r>
              <a:rPr kumimoji="1" lang="en-US" sz="28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 </a:t>
            </a:r>
            <a:r>
              <a:rPr kumimoji="1" lang="en-US" sz="28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kiệm</a:t>
            </a:r>
            <a:r>
              <a:rPr kumimoji="1" lang="en-US" sz="28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 </a:t>
            </a:r>
          </a:p>
          <a:p>
            <a:pPr eaLnBrk="1" hangingPunct="1">
              <a:defRPr/>
            </a:pPr>
            <a:r>
              <a:rPr kumimoji="1" lang="en-US" sz="28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  </a:t>
            </a:r>
            <a:r>
              <a:rPr kumimoji="1" lang="en-US" sz="28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vôi</a:t>
            </a:r>
            <a:r>
              <a:rPr kumimoji="1" lang="en-US" sz="28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 </a:t>
            </a:r>
            <a:r>
              <a:rPr kumimoji="1" lang="en-US" sz="28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vữa</a:t>
            </a:r>
            <a:r>
              <a:rPr kumimoji="1" lang="en-US" sz="28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        </a:t>
            </a:r>
          </a:p>
          <a:p>
            <a:pPr eaLnBrk="1" hangingPunct="1">
              <a:defRPr/>
            </a:pPr>
            <a:r>
              <a:rPr kumimoji="1" lang="en-US" sz="28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  b) </a:t>
            </a:r>
            <a:r>
              <a:rPr kumimoji="1" lang="en-US" sz="28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Trạng</a:t>
            </a:r>
            <a:r>
              <a:rPr kumimoji="1" lang="en-US" sz="28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 </a:t>
            </a:r>
            <a:r>
              <a:rPr kumimoji="1" lang="en-US" sz="28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Quỳnh</a:t>
            </a:r>
            <a:r>
              <a:rPr kumimoji="1" lang="en-US" sz="28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 </a:t>
            </a:r>
            <a:r>
              <a:rPr kumimoji="1" lang="en-US" sz="28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thấy</a:t>
            </a:r>
            <a:r>
              <a:rPr kumimoji="1" lang="en-US" sz="28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 </a:t>
            </a:r>
            <a:r>
              <a:rPr kumimoji="1" lang="en-US" sz="28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có</a:t>
            </a:r>
            <a:r>
              <a:rPr kumimoji="1" lang="en-US" sz="28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 </a:t>
            </a:r>
            <a:r>
              <a:rPr kumimoji="1" lang="en-US" sz="28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người</a:t>
            </a:r>
            <a:r>
              <a:rPr kumimoji="1" lang="en-US" sz="28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 </a:t>
            </a:r>
            <a:r>
              <a:rPr kumimoji="1" lang="en-US" sz="28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dâng</a:t>
            </a:r>
            <a:r>
              <a:rPr kumimoji="1" lang="en-US" sz="28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 </a:t>
            </a:r>
            <a:r>
              <a:rPr kumimoji="1" lang="en-US" sz="28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vua</a:t>
            </a:r>
            <a:r>
              <a:rPr kumimoji="1" lang="en-US" sz="28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 </a:t>
            </a:r>
            <a:r>
              <a:rPr kumimoji="1" lang="en-US" sz="28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một</a:t>
            </a:r>
            <a:r>
              <a:rPr kumimoji="1" lang="en-US" sz="28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 </a:t>
            </a:r>
            <a:r>
              <a:rPr kumimoji="1" lang="en-US" sz="28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mâm</a:t>
            </a:r>
            <a:r>
              <a:rPr kumimoji="1" lang="en-US" sz="28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 </a:t>
            </a:r>
            <a:r>
              <a:rPr kumimoji="1" lang="en-US" sz="28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đào</a:t>
            </a:r>
            <a:r>
              <a:rPr kumimoji="1" lang="en-US" sz="28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 </a:t>
            </a:r>
            <a:r>
              <a:rPr kumimoji="1" lang="en-US" sz="28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gọi</a:t>
            </a:r>
            <a:r>
              <a:rPr kumimoji="1" lang="en-US" sz="28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 </a:t>
            </a:r>
            <a:r>
              <a:rPr kumimoji="1" lang="en-US" sz="28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là</a:t>
            </a:r>
            <a:r>
              <a:rPr kumimoji="1" lang="en-US" sz="28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 </a:t>
            </a:r>
            <a:r>
              <a:rPr kumimoji="1" lang="en-US" sz="28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đào</a:t>
            </a:r>
            <a:r>
              <a:rPr kumimoji="1" lang="en-US" sz="28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      </a:t>
            </a:r>
            <a:r>
              <a:rPr kumimoji="1" lang="en-US" sz="28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trường</a:t>
            </a:r>
            <a:r>
              <a:rPr kumimoji="1" lang="en-US" sz="28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 </a:t>
            </a:r>
            <a:r>
              <a:rPr kumimoji="1" lang="en-US" sz="28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thọ</a:t>
            </a:r>
            <a:r>
              <a:rPr kumimoji="1" lang="en-US" sz="28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 </a:t>
            </a:r>
            <a:r>
              <a:rPr kumimoji="1" lang="en-US" sz="28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thì</a:t>
            </a:r>
            <a:r>
              <a:rPr kumimoji="1" lang="en-US" sz="28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 </a:t>
            </a:r>
            <a:r>
              <a:rPr kumimoji="1" lang="en-US" sz="28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thản</a:t>
            </a:r>
            <a:r>
              <a:rPr kumimoji="1" lang="en-US" sz="28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 </a:t>
            </a:r>
            <a:r>
              <a:rPr kumimoji="1" lang="en-US" sz="28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nhiên</a:t>
            </a:r>
            <a:r>
              <a:rPr kumimoji="1" lang="en-US" sz="28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 </a:t>
            </a:r>
            <a:r>
              <a:rPr kumimoji="1" lang="en-US" sz="28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lấy</a:t>
            </a:r>
            <a:r>
              <a:rPr kumimoji="1" lang="en-US" sz="28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 </a:t>
            </a:r>
            <a:r>
              <a:rPr kumimoji="1" lang="en-US" sz="28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một</a:t>
            </a:r>
            <a:r>
              <a:rPr kumimoji="1" lang="en-US" sz="28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 </a:t>
            </a:r>
            <a:r>
              <a:rPr kumimoji="1" lang="en-US" sz="28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quả</a:t>
            </a:r>
            <a:r>
              <a:rPr kumimoji="1" lang="en-US" sz="28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 </a:t>
            </a:r>
            <a:r>
              <a:rPr kumimoji="1" lang="en-US" sz="28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mà</a:t>
            </a:r>
            <a:r>
              <a:rPr kumimoji="1" lang="en-US" sz="28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 </a:t>
            </a:r>
            <a:r>
              <a:rPr kumimoji="1" lang="en-US" sz="28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ăn</a:t>
            </a:r>
            <a:r>
              <a:rPr kumimoji="1" lang="en-US" sz="28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. </a:t>
            </a:r>
            <a:r>
              <a:rPr kumimoji="1" lang="en-US" sz="28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Vua</a:t>
            </a:r>
            <a:r>
              <a:rPr kumimoji="1" lang="en-US" sz="28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 </a:t>
            </a:r>
            <a:r>
              <a:rPr kumimoji="1" lang="en-US" sz="28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giận</a:t>
            </a:r>
            <a:r>
              <a:rPr kumimoji="1" lang="en-US" sz="28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, ra </a:t>
            </a:r>
            <a:r>
              <a:rPr kumimoji="1" lang="en-US" sz="28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lệnh</a:t>
            </a:r>
            <a:r>
              <a:rPr kumimoji="1" lang="en-US" sz="28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 </a:t>
            </a:r>
            <a:r>
              <a:rPr kumimoji="1" lang="en-US" sz="28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chém</a:t>
            </a:r>
            <a:r>
              <a:rPr kumimoji="1" lang="en-US" sz="28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 </a:t>
            </a:r>
            <a:r>
              <a:rPr kumimoji="1" lang="en-US" sz="28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đầu</a:t>
            </a:r>
            <a:r>
              <a:rPr kumimoji="1" lang="en-US" sz="28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 </a:t>
            </a:r>
            <a:r>
              <a:rPr kumimoji="1" lang="en-US" sz="28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Quỳnh</a:t>
            </a:r>
            <a:r>
              <a:rPr kumimoji="1" lang="en-US" sz="28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. </a:t>
            </a:r>
            <a:r>
              <a:rPr kumimoji="1" lang="en-US" sz="28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Quỳnh</a:t>
            </a:r>
            <a:r>
              <a:rPr kumimoji="1" lang="en-US" sz="28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 </a:t>
            </a:r>
            <a:r>
              <a:rPr kumimoji="1" lang="en-US" sz="28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bèn</a:t>
            </a:r>
            <a:r>
              <a:rPr kumimoji="1" lang="en-US" sz="28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 </a:t>
            </a:r>
            <a:r>
              <a:rPr kumimoji="1" lang="en-US" sz="28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tâu</a:t>
            </a:r>
            <a:r>
              <a:rPr kumimoji="1" lang="en-US" sz="28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 :</a:t>
            </a:r>
          </a:p>
          <a:p>
            <a:pPr marL="185738" indent="-185738" eaLnBrk="1" hangingPunct="1">
              <a:defRPr/>
            </a:pPr>
            <a:r>
              <a:rPr kumimoji="1" lang="en-US" sz="28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- </a:t>
            </a:r>
            <a:r>
              <a:rPr kumimoji="1" lang="en-US" sz="28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Tâu</a:t>
            </a:r>
            <a:r>
              <a:rPr kumimoji="1" lang="en-US" sz="28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 </a:t>
            </a:r>
            <a:r>
              <a:rPr kumimoji="1" lang="en-US" sz="28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bệ</a:t>
            </a:r>
            <a:r>
              <a:rPr kumimoji="1" lang="en-US" sz="28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 </a:t>
            </a:r>
            <a:r>
              <a:rPr kumimoji="1" lang="en-US" sz="28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hạ</a:t>
            </a:r>
            <a:r>
              <a:rPr kumimoji="1" lang="en-US" sz="28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, </a:t>
            </a:r>
            <a:r>
              <a:rPr kumimoji="1" lang="en-US" sz="28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thần</a:t>
            </a:r>
            <a:r>
              <a:rPr kumimoji="1" lang="en-US" sz="28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 </a:t>
            </a:r>
            <a:r>
              <a:rPr kumimoji="1" lang="en-US" sz="28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thấy</a:t>
            </a:r>
            <a:r>
              <a:rPr kumimoji="1" lang="en-US" sz="28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 </a:t>
            </a:r>
            <a:r>
              <a:rPr kumimoji="1" lang="en-US" sz="28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quả</a:t>
            </a:r>
            <a:r>
              <a:rPr kumimoji="1" lang="en-US" sz="28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 </a:t>
            </a:r>
            <a:r>
              <a:rPr kumimoji="1" lang="en-US" sz="28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đào</a:t>
            </a:r>
            <a:r>
              <a:rPr kumimoji="1" lang="en-US" sz="28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 </a:t>
            </a:r>
            <a:r>
              <a:rPr kumimoji="1" lang="en-US" sz="28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gọi</a:t>
            </a:r>
            <a:r>
              <a:rPr kumimoji="1" lang="en-US" sz="28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 </a:t>
            </a:r>
            <a:r>
              <a:rPr kumimoji="1" lang="en-US" sz="28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là</a:t>
            </a:r>
            <a:r>
              <a:rPr kumimoji="1" lang="en-US" sz="28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 </a:t>
            </a:r>
            <a:r>
              <a:rPr kumimoji="1" lang="en-US" sz="28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trường</a:t>
            </a:r>
            <a:r>
              <a:rPr kumimoji="1" lang="en-US" sz="28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 </a:t>
            </a:r>
            <a:r>
              <a:rPr kumimoji="1" lang="en-US" sz="28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thọ</a:t>
            </a:r>
            <a:r>
              <a:rPr kumimoji="1" lang="en-US" sz="28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 </a:t>
            </a:r>
            <a:r>
              <a:rPr kumimoji="1" lang="en-US" sz="28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mới</a:t>
            </a:r>
            <a:r>
              <a:rPr kumimoji="1" lang="en-US" sz="28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 </a:t>
            </a:r>
            <a:r>
              <a:rPr kumimoji="1" lang="en-US" sz="28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lấy</a:t>
            </a:r>
            <a:r>
              <a:rPr kumimoji="1" lang="en-US" sz="28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 </a:t>
            </a:r>
            <a:r>
              <a:rPr kumimoji="1" lang="en-US" sz="28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ăn</a:t>
            </a:r>
            <a:r>
              <a:rPr kumimoji="1" lang="en-US" sz="28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, </a:t>
            </a:r>
            <a:r>
              <a:rPr kumimoji="1" lang="en-US" sz="28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tưởng</a:t>
            </a:r>
            <a:r>
              <a:rPr kumimoji="1" lang="en-US" sz="28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 </a:t>
            </a:r>
            <a:r>
              <a:rPr kumimoji="1" lang="en-US" sz="28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ăn</a:t>
            </a:r>
            <a:r>
              <a:rPr kumimoji="1" lang="en-US" sz="28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  </a:t>
            </a:r>
            <a:r>
              <a:rPr kumimoji="1" lang="en-US" sz="28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vào</a:t>
            </a:r>
            <a:r>
              <a:rPr kumimoji="1" lang="en-US" sz="28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 </a:t>
            </a:r>
            <a:r>
              <a:rPr kumimoji="1" lang="en-US" sz="28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thì</a:t>
            </a:r>
            <a:r>
              <a:rPr kumimoji="1" lang="en-US" sz="28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 </a:t>
            </a:r>
            <a:r>
              <a:rPr kumimoji="1" lang="en-US" sz="28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được</a:t>
            </a:r>
            <a:r>
              <a:rPr kumimoji="1" lang="en-US" sz="28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 </a:t>
            </a:r>
            <a:r>
              <a:rPr kumimoji="1" lang="en-US" sz="28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sống</a:t>
            </a:r>
            <a:r>
              <a:rPr kumimoji="1" lang="en-US" sz="28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 </a:t>
            </a:r>
            <a:r>
              <a:rPr kumimoji="1" lang="en-US" sz="28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lâu</a:t>
            </a:r>
            <a:r>
              <a:rPr kumimoji="1" lang="en-US" sz="28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 </a:t>
            </a:r>
            <a:r>
              <a:rPr kumimoji="1" lang="en-US" sz="28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thờ</a:t>
            </a:r>
            <a:r>
              <a:rPr kumimoji="1" lang="en-US" sz="28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 </a:t>
            </a:r>
            <a:r>
              <a:rPr kumimoji="1" lang="en-US" sz="28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vua</a:t>
            </a:r>
            <a:r>
              <a:rPr kumimoji="1" lang="en-US" sz="28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. </a:t>
            </a:r>
            <a:r>
              <a:rPr kumimoji="1" lang="en-US" sz="28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Không</a:t>
            </a:r>
            <a:r>
              <a:rPr kumimoji="1" lang="en-US" sz="28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 </a:t>
            </a:r>
            <a:r>
              <a:rPr kumimoji="1" lang="en-US" sz="28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ngờ</a:t>
            </a:r>
            <a:r>
              <a:rPr kumimoji="1" lang="en-US" sz="28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, </a:t>
            </a:r>
            <a:r>
              <a:rPr kumimoji="1" lang="en-US" sz="28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nuốt</a:t>
            </a:r>
            <a:r>
              <a:rPr kumimoji="1" lang="en-US" sz="28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 </a:t>
            </a:r>
            <a:r>
              <a:rPr kumimoji="1" lang="en-US" sz="28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chưa</a:t>
            </a:r>
            <a:r>
              <a:rPr kumimoji="1" lang="en-US" sz="28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 </a:t>
            </a:r>
            <a:r>
              <a:rPr kumimoji="1" lang="en-US" sz="28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khỏi</a:t>
            </a:r>
            <a:r>
              <a:rPr kumimoji="1" lang="en-US" sz="28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 </a:t>
            </a:r>
            <a:r>
              <a:rPr kumimoji="1" lang="en-US" sz="28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miệng</a:t>
            </a:r>
            <a:r>
              <a:rPr kumimoji="1" lang="en-US" sz="28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 </a:t>
            </a:r>
            <a:r>
              <a:rPr kumimoji="1" lang="en-US" sz="28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mà</a:t>
            </a:r>
            <a:r>
              <a:rPr kumimoji="1" lang="en-US" sz="28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 </a:t>
            </a:r>
            <a:r>
              <a:rPr kumimoji="1" lang="en-US" sz="28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chết</a:t>
            </a:r>
            <a:r>
              <a:rPr kumimoji="1" lang="en-US" sz="28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 </a:t>
            </a:r>
            <a:r>
              <a:rPr kumimoji="1" lang="en-US" sz="28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đã</a:t>
            </a:r>
            <a:r>
              <a:rPr kumimoji="1" lang="en-US" sz="28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 </a:t>
            </a:r>
            <a:r>
              <a:rPr kumimoji="1" lang="en-US" sz="28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đến</a:t>
            </a:r>
            <a:r>
              <a:rPr kumimoji="1" lang="en-US" sz="28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 </a:t>
            </a:r>
            <a:r>
              <a:rPr kumimoji="1" lang="en-US" sz="28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cổ</a:t>
            </a:r>
            <a:r>
              <a:rPr kumimoji="1" lang="en-US" sz="28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. </a:t>
            </a:r>
            <a:r>
              <a:rPr kumimoji="1" lang="en-US" sz="28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Vậy</a:t>
            </a:r>
            <a:r>
              <a:rPr kumimoji="1" lang="en-US" sz="28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 </a:t>
            </a:r>
            <a:r>
              <a:rPr kumimoji="1" lang="en-US" sz="28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nên</a:t>
            </a:r>
            <a:r>
              <a:rPr kumimoji="1" lang="en-US" sz="28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, </a:t>
            </a:r>
            <a:r>
              <a:rPr kumimoji="1" lang="en-US" sz="28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xin</a:t>
            </a:r>
            <a:r>
              <a:rPr kumimoji="1" lang="en-US" sz="28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 </a:t>
            </a:r>
            <a:r>
              <a:rPr kumimoji="1" lang="en-US" sz="28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đức</a:t>
            </a:r>
            <a:r>
              <a:rPr kumimoji="1" lang="en-US" sz="28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 </a:t>
            </a:r>
            <a:r>
              <a:rPr kumimoji="1" lang="en-US" sz="28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vua</a:t>
            </a:r>
            <a:r>
              <a:rPr kumimoji="1" lang="en-US" sz="28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 </a:t>
            </a:r>
            <a:r>
              <a:rPr kumimoji="1" lang="en-US" sz="28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đổi</a:t>
            </a:r>
            <a:r>
              <a:rPr kumimoji="1" lang="en-US" sz="28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 </a:t>
            </a:r>
            <a:r>
              <a:rPr kumimoji="1" lang="en-US" sz="28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tên</a:t>
            </a:r>
            <a:r>
              <a:rPr kumimoji="1" lang="en-US" sz="28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 </a:t>
            </a:r>
            <a:r>
              <a:rPr kumimoji="1" lang="en-US" sz="28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quả</a:t>
            </a:r>
            <a:r>
              <a:rPr kumimoji="1" lang="en-US" sz="28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 </a:t>
            </a:r>
            <a:r>
              <a:rPr kumimoji="1" lang="en-US" sz="28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ấy</a:t>
            </a:r>
            <a:r>
              <a:rPr kumimoji="1" lang="en-US" sz="28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 </a:t>
            </a:r>
            <a:r>
              <a:rPr kumimoji="1" lang="en-US" sz="28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là</a:t>
            </a:r>
            <a:r>
              <a:rPr kumimoji="1" lang="en-US" sz="28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 </a:t>
            </a:r>
            <a:r>
              <a:rPr kumimoji="1" lang="en-US" sz="28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đoản</a:t>
            </a:r>
            <a:r>
              <a:rPr kumimoji="1" lang="en-US" sz="28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 </a:t>
            </a:r>
            <a:r>
              <a:rPr kumimoji="1" lang="en-US" sz="28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thọ</a:t>
            </a:r>
            <a:r>
              <a:rPr kumimoji="1" lang="en-US" sz="28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 </a:t>
            </a:r>
            <a:r>
              <a:rPr kumimoji="1" lang="en-US" sz="28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và</a:t>
            </a:r>
            <a:r>
              <a:rPr kumimoji="1" lang="en-US" sz="28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 </a:t>
            </a:r>
            <a:r>
              <a:rPr kumimoji="1" lang="en-US" sz="28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trị</a:t>
            </a:r>
            <a:r>
              <a:rPr kumimoji="1" lang="en-US" sz="28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 </a:t>
            </a:r>
            <a:r>
              <a:rPr kumimoji="1" lang="en-US" sz="28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tội</a:t>
            </a:r>
            <a:r>
              <a:rPr kumimoji="1" lang="en-US" sz="28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 </a:t>
            </a:r>
            <a:r>
              <a:rPr kumimoji="1" lang="en-US" sz="28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kẻ</a:t>
            </a:r>
            <a:r>
              <a:rPr kumimoji="1" lang="en-US" sz="28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 xu </a:t>
            </a:r>
            <a:r>
              <a:rPr kumimoji="1" lang="en-US" sz="28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nịnh</a:t>
            </a:r>
            <a:r>
              <a:rPr kumimoji="1" lang="en-US" sz="28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 </a:t>
            </a:r>
            <a:r>
              <a:rPr kumimoji="1" lang="en-US" sz="28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dâng</a:t>
            </a:r>
            <a:r>
              <a:rPr kumimoji="1" lang="en-US" sz="28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 </a:t>
            </a:r>
            <a:r>
              <a:rPr kumimoji="1" lang="en-US" sz="28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đào</a:t>
            </a:r>
            <a:r>
              <a:rPr kumimoji="1" lang="en-US" sz="28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.</a:t>
            </a:r>
          </a:p>
          <a:p>
            <a:pPr eaLnBrk="1" hangingPunct="1">
              <a:defRPr/>
            </a:pPr>
            <a:r>
              <a:rPr kumimoji="1" lang="en-US" sz="28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    </a:t>
            </a:r>
            <a:r>
              <a:rPr kumimoji="1" lang="en-US" sz="28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Vua</a:t>
            </a:r>
            <a:r>
              <a:rPr kumimoji="1" lang="en-US" sz="28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 </a:t>
            </a:r>
            <a:r>
              <a:rPr kumimoji="1" lang="en-US" sz="28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nghe</a:t>
            </a:r>
            <a:r>
              <a:rPr kumimoji="1" lang="en-US" sz="28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 </a:t>
            </a:r>
            <a:r>
              <a:rPr kumimoji="1" lang="en-US" sz="28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vậy</a:t>
            </a:r>
            <a:r>
              <a:rPr kumimoji="1" lang="en-US" sz="28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 </a:t>
            </a:r>
            <a:r>
              <a:rPr kumimoji="1" lang="en-US" sz="28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bật</a:t>
            </a:r>
            <a:r>
              <a:rPr kumimoji="1" lang="en-US" sz="28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 </a:t>
            </a:r>
            <a:r>
              <a:rPr kumimoji="1" lang="en-US" sz="28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cười</a:t>
            </a:r>
            <a:r>
              <a:rPr kumimoji="1" lang="en-US" sz="28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, </a:t>
            </a:r>
            <a:r>
              <a:rPr kumimoji="1" lang="en-US" sz="28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tha</a:t>
            </a:r>
            <a:r>
              <a:rPr kumimoji="1" lang="en-US" sz="28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 </a:t>
            </a:r>
            <a:r>
              <a:rPr kumimoji="1" lang="en-US" sz="28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tội</a:t>
            </a:r>
            <a:r>
              <a:rPr kumimoji="1" lang="en-US" sz="28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 </a:t>
            </a:r>
            <a:r>
              <a:rPr kumimoji="1" lang="en-US" sz="28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cho</a:t>
            </a:r>
            <a:r>
              <a:rPr kumimoji="1" lang="en-US" sz="28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 </a:t>
            </a:r>
            <a:r>
              <a:rPr kumimoji="1" lang="en-US" sz="28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Trạng</a:t>
            </a:r>
            <a:r>
              <a:rPr kumimoji="1" lang="en-US" sz="28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 </a:t>
            </a:r>
            <a:r>
              <a:rPr kumimoji="1" lang="en-US" sz="28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Quỳnh</a:t>
            </a:r>
            <a:r>
              <a:rPr kumimoji="1" lang="en-US" sz="28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.</a:t>
            </a:r>
          </a:p>
          <a:p>
            <a:pPr eaLnBrk="1" hangingPunct="1">
              <a:defRPr/>
            </a:pPr>
            <a:r>
              <a:rPr kumimoji="1" lang="en-US" sz="28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                                                              </a:t>
            </a:r>
            <a:r>
              <a:rPr kumimoji="1" lang="en-US" sz="2800" b="1" i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Truyện</a:t>
            </a:r>
            <a:r>
              <a:rPr kumimoji="1" lang="en-US" sz="2800" b="1" i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 DÂN GIAN VIỆT NAM</a:t>
            </a:r>
          </a:p>
        </p:txBody>
      </p:sp>
      <p:cxnSp>
        <p:nvCxnSpPr>
          <p:cNvPr id="3" name="Straight Connector 2">
            <a:extLst>
              <a:ext uri="{FF2B5EF4-FFF2-40B4-BE49-F238E27FC236}">
                <a16:creationId xmlns="" xmlns:a16="http://schemas.microsoft.com/office/drawing/2014/main" id="{F73BE75C-ADE6-44B8-AA03-4AE228F54441}"/>
              </a:ext>
            </a:extLst>
          </p:cNvPr>
          <p:cNvCxnSpPr>
            <a:cxnSpLocks/>
          </p:cNvCxnSpPr>
          <p:nvPr/>
        </p:nvCxnSpPr>
        <p:spPr>
          <a:xfrm>
            <a:off x="2558003" y="1356855"/>
            <a:ext cx="8273061" cy="0"/>
          </a:xfrm>
          <a:prstGeom prst="line">
            <a:avLst/>
          </a:prstGeom>
          <a:ln w="28575"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custDataLst>
      <p:tags r:id="rId1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75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758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="" xmlns:a16="http://schemas.microsoft.com/office/drawing/2014/main" id="{B16A1497-217F-45DC-9193-2185900970F3}"/>
              </a:ext>
            </a:extLst>
          </p:cNvPr>
          <p:cNvGrpSpPr/>
          <p:nvPr/>
        </p:nvGrpSpPr>
        <p:grpSpPr>
          <a:xfrm>
            <a:off x="0" y="-2683"/>
            <a:ext cx="12182486" cy="6860683"/>
            <a:chOff x="-1287" y="-2683"/>
            <a:chExt cx="12196193" cy="6927245"/>
          </a:xfrm>
        </p:grpSpPr>
        <p:pic>
          <p:nvPicPr>
            <p:cNvPr id="11" name="Picture 1">
              <a:extLst>
                <a:ext uri="{FF2B5EF4-FFF2-40B4-BE49-F238E27FC236}">
                  <a16:creationId xmlns="" xmlns:a16="http://schemas.microsoft.com/office/drawing/2014/main" id="{0694E30A-C201-4073-9DA8-2DA29A9CACE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77867" y="3160541"/>
              <a:ext cx="6117039" cy="37640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" name="Picture 1">
              <a:extLst>
                <a:ext uri="{FF2B5EF4-FFF2-40B4-BE49-F238E27FC236}">
                  <a16:creationId xmlns="" xmlns:a16="http://schemas.microsoft.com/office/drawing/2014/main" id="{28A2BB0F-4239-4B98-9789-E6E7EC6B36D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 flipV="1">
              <a:off x="-1287" y="-2683"/>
              <a:ext cx="5488453" cy="30942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67586" name="Rectangle 2">
            <a:extLst>
              <a:ext uri="{FF2B5EF4-FFF2-40B4-BE49-F238E27FC236}">
                <a16:creationId xmlns="" xmlns:a16="http://schemas.microsoft.com/office/drawing/2014/main" id="{0581500B-2AA5-49F2-9478-9E3E5916F60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75005"/>
            <a:ext cx="12045345" cy="18158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eaLnBrk="1" hangingPunct="1">
              <a:defRPr/>
            </a:pPr>
            <a:r>
              <a:rPr kumimoji="1" lang="en-US" sz="2800" b="1" u="sng" dirty="0" err="1">
                <a:solidFill>
                  <a:srgbClr val="A5002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Bài</a:t>
            </a:r>
            <a:r>
              <a:rPr kumimoji="1" lang="en-US" sz="2800" b="1" u="sng" dirty="0">
                <a:solidFill>
                  <a:srgbClr val="A5002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 </a:t>
            </a:r>
            <a:r>
              <a:rPr kumimoji="1" lang="en-US" sz="2800" b="1" u="sng" dirty="0" err="1">
                <a:solidFill>
                  <a:srgbClr val="A5002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tập</a:t>
            </a:r>
            <a:r>
              <a:rPr kumimoji="1" lang="en-US" sz="2800" b="1" u="sng" dirty="0">
                <a:solidFill>
                  <a:srgbClr val="A5002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 3 </a:t>
            </a:r>
            <a:r>
              <a:rPr kumimoji="1" lang="en-US" sz="2800" b="1" dirty="0">
                <a:solidFill>
                  <a:srgbClr val="A5002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: </a:t>
            </a:r>
            <a:r>
              <a:rPr kumimoji="1" lang="en-US" sz="2800" b="1" i="1" dirty="0" err="1">
                <a:solidFill>
                  <a:srgbClr val="A5002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Em</a:t>
            </a:r>
            <a:r>
              <a:rPr kumimoji="1" lang="en-US" sz="2800" b="1" i="1" dirty="0">
                <a:solidFill>
                  <a:srgbClr val="A5002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 </a:t>
            </a:r>
            <a:r>
              <a:rPr kumimoji="1" lang="en-US" sz="2800" b="1" i="1" dirty="0" err="1">
                <a:solidFill>
                  <a:srgbClr val="A5002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đặt</a:t>
            </a:r>
            <a:r>
              <a:rPr kumimoji="1" lang="en-US" sz="2800" b="1" i="1" dirty="0">
                <a:solidFill>
                  <a:srgbClr val="A5002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 </a:t>
            </a:r>
            <a:r>
              <a:rPr kumimoji="1" lang="en-US" sz="2800" b="1" i="1" dirty="0" err="1">
                <a:solidFill>
                  <a:srgbClr val="A5002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dấu</a:t>
            </a:r>
            <a:r>
              <a:rPr kumimoji="1" lang="en-US" sz="2800" b="1" i="1" dirty="0">
                <a:solidFill>
                  <a:srgbClr val="A5002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 </a:t>
            </a:r>
            <a:r>
              <a:rPr kumimoji="1" lang="en-US" sz="2800" b="1" i="1" dirty="0" err="1">
                <a:solidFill>
                  <a:srgbClr val="A5002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ngoặc</a:t>
            </a:r>
            <a:r>
              <a:rPr kumimoji="1" lang="en-US" sz="2800" b="1" i="1" dirty="0">
                <a:solidFill>
                  <a:srgbClr val="A5002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 </a:t>
            </a:r>
            <a:r>
              <a:rPr kumimoji="1" lang="en-US" sz="2800" b="1" i="1" dirty="0" err="1">
                <a:solidFill>
                  <a:srgbClr val="A5002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kép</a:t>
            </a:r>
            <a:r>
              <a:rPr kumimoji="1" lang="en-US" sz="2800" b="1" i="1" dirty="0">
                <a:solidFill>
                  <a:srgbClr val="A5002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 </a:t>
            </a:r>
            <a:r>
              <a:rPr kumimoji="1" lang="en-US" sz="2800" b="1" i="1" dirty="0" err="1">
                <a:solidFill>
                  <a:srgbClr val="A5002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vào</a:t>
            </a:r>
            <a:r>
              <a:rPr kumimoji="1" lang="en-US" sz="2800" b="1" i="1" dirty="0">
                <a:solidFill>
                  <a:srgbClr val="A5002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 </a:t>
            </a:r>
            <a:r>
              <a:rPr kumimoji="1" lang="en-US" sz="2800" b="1" i="1" dirty="0" err="1">
                <a:solidFill>
                  <a:srgbClr val="A5002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chỗ</a:t>
            </a:r>
            <a:r>
              <a:rPr kumimoji="1" lang="en-US" sz="2800" b="1" i="1" dirty="0">
                <a:solidFill>
                  <a:srgbClr val="A5002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 </a:t>
            </a:r>
            <a:r>
              <a:rPr kumimoji="1" lang="en-US" sz="2800" b="1" i="1" dirty="0" err="1">
                <a:solidFill>
                  <a:srgbClr val="A5002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nào</a:t>
            </a:r>
            <a:r>
              <a:rPr kumimoji="1" lang="en-US" sz="2800" b="1" i="1" dirty="0">
                <a:solidFill>
                  <a:srgbClr val="A5002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 </a:t>
            </a:r>
            <a:r>
              <a:rPr kumimoji="1" lang="en-US" sz="2800" b="1" i="1" dirty="0" err="1">
                <a:solidFill>
                  <a:srgbClr val="A5002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trong</a:t>
            </a:r>
            <a:r>
              <a:rPr kumimoji="1" lang="en-US" sz="2800" b="1" i="1" dirty="0">
                <a:solidFill>
                  <a:srgbClr val="A5002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 </a:t>
            </a:r>
            <a:r>
              <a:rPr kumimoji="1" lang="en-US" sz="2800" b="1" i="1" dirty="0" err="1">
                <a:solidFill>
                  <a:srgbClr val="A5002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các</a:t>
            </a:r>
            <a:r>
              <a:rPr kumimoji="1" lang="en-US" sz="2800" b="1" i="1" dirty="0">
                <a:solidFill>
                  <a:srgbClr val="A5002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 </a:t>
            </a:r>
            <a:r>
              <a:rPr kumimoji="1" lang="en-US" sz="2800" b="1" i="1" dirty="0" err="1">
                <a:solidFill>
                  <a:srgbClr val="A5002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câu</a:t>
            </a:r>
            <a:r>
              <a:rPr kumimoji="1" lang="en-US" sz="2800" b="1" i="1" dirty="0">
                <a:solidFill>
                  <a:srgbClr val="A5002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 </a:t>
            </a:r>
            <a:r>
              <a:rPr kumimoji="1" lang="en-US" sz="2800" b="1" i="1" dirty="0" err="1">
                <a:solidFill>
                  <a:srgbClr val="A5002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sau</a:t>
            </a:r>
            <a:r>
              <a:rPr kumimoji="1" lang="en-US" sz="2800" b="1" i="1" dirty="0">
                <a:solidFill>
                  <a:srgbClr val="A5002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 ?</a:t>
            </a:r>
          </a:p>
          <a:p>
            <a:pPr eaLnBrk="1" hangingPunct="1">
              <a:defRPr/>
            </a:pPr>
            <a:endParaRPr kumimoji="1" lang="en-US" sz="2800" b="1" i="1" dirty="0">
              <a:solidFill>
                <a:srgbClr val="A5002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</a:endParaRPr>
          </a:p>
          <a:p>
            <a:pPr eaLnBrk="1" hangingPunct="1">
              <a:defRPr/>
            </a:pPr>
            <a:r>
              <a:rPr kumimoji="1" lang="en-US" sz="28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   a) </a:t>
            </a:r>
            <a:r>
              <a:rPr kumimoji="1" lang="en-US" sz="28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Cả</a:t>
            </a:r>
            <a:r>
              <a:rPr kumimoji="1" lang="en-US" sz="28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 </a:t>
            </a:r>
            <a:r>
              <a:rPr kumimoji="1" lang="en-US" sz="28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bầy</a:t>
            </a:r>
            <a:r>
              <a:rPr kumimoji="1" lang="en-US" sz="28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 </a:t>
            </a:r>
            <a:r>
              <a:rPr kumimoji="1" lang="en-US" sz="28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ong</a:t>
            </a:r>
            <a:r>
              <a:rPr kumimoji="1" lang="en-US" sz="28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 </a:t>
            </a:r>
            <a:r>
              <a:rPr kumimoji="1" lang="en-US" sz="28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cùng</a:t>
            </a:r>
            <a:r>
              <a:rPr kumimoji="1" lang="en-US" sz="28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 </a:t>
            </a:r>
            <a:r>
              <a:rPr kumimoji="1" lang="en-US" sz="28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nhau</a:t>
            </a:r>
            <a:r>
              <a:rPr kumimoji="1" lang="en-US" sz="28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 </a:t>
            </a:r>
            <a:r>
              <a:rPr kumimoji="1" lang="en-US" sz="28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xây</a:t>
            </a:r>
            <a:r>
              <a:rPr kumimoji="1" lang="en-US" sz="28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 </a:t>
            </a:r>
            <a:r>
              <a:rPr kumimoji="1" lang="en-US" sz="28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tổ</a:t>
            </a:r>
            <a:r>
              <a:rPr kumimoji="1" lang="en-US" sz="28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. Con </a:t>
            </a:r>
            <a:r>
              <a:rPr kumimoji="1" lang="en-US" sz="28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nào</a:t>
            </a:r>
            <a:r>
              <a:rPr kumimoji="1" lang="en-US" sz="28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 con </a:t>
            </a:r>
            <a:r>
              <a:rPr kumimoji="1" lang="en-US" sz="28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nấy</a:t>
            </a:r>
            <a:r>
              <a:rPr kumimoji="1" lang="en-US" sz="28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 </a:t>
            </a:r>
            <a:r>
              <a:rPr kumimoji="1" lang="en-US" sz="28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hết</a:t>
            </a:r>
            <a:r>
              <a:rPr kumimoji="1" lang="en-US" sz="28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 </a:t>
            </a:r>
            <a:r>
              <a:rPr kumimoji="1" lang="en-US" sz="28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sức</a:t>
            </a:r>
            <a:r>
              <a:rPr kumimoji="1" lang="en-US" sz="28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 </a:t>
            </a:r>
            <a:r>
              <a:rPr kumimoji="1" lang="en-US" sz="28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tiết</a:t>
            </a:r>
            <a:r>
              <a:rPr kumimoji="1" lang="en-US" sz="28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 </a:t>
            </a:r>
            <a:r>
              <a:rPr kumimoji="1" lang="en-US" sz="28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kiệm</a:t>
            </a:r>
            <a:r>
              <a:rPr kumimoji="1" lang="en-US" sz="28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 </a:t>
            </a:r>
          </a:p>
          <a:p>
            <a:pPr eaLnBrk="1" hangingPunct="1">
              <a:defRPr/>
            </a:pPr>
            <a:r>
              <a:rPr kumimoji="1" lang="en-US" sz="28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  </a:t>
            </a:r>
            <a:r>
              <a:rPr kumimoji="1" lang="en-US" sz="28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vôi</a:t>
            </a:r>
            <a:r>
              <a:rPr kumimoji="1" lang="en-US" sz="28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 </a:t>
            </a:r>
            <a:r>
              <a:rPr kumimoji="1" lang="en-US" sz="28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vữa</a:t>
            </a:r>
            <a:r>
              <a:rPr kumimoji="1" lang="en-US" sz="28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.        </a:t>
            </a:r>
          </a:p>
        </p:txBody>
      </p:sp>
      <p:cxnSp>
        <p:nvCxnSpPr>
          <p:cNvPr id="3" name="Straight Connector 2">
            <a:extLst>
              <a:ext uri="{FF2B5EF4-FFF2-40B4-BE49-F238E27FC236}">
                <a16:creationId xmlns="" xmlns:a16="http://schemas.microsoft.com/office/drawing/2014/main" id="{F73BE75C-ADE6-44B8-AA03-4AE228F54441}"/>
              </a:ext>
            </a:extLst>
          </p:cNvPr>
          <p:cNvCxnSpPr>
            <a:cxnSpLocks/>
          </p:cNvCxnSpPr>
          <p:nvPr/>
        </p:nvCxnSpPr>
        <p:spPr>
          <a:xfrm>
            <a:off x="2513759" y="560439"/>
            <a:ext cx="8273061" cy="0"/>
          </a:xfrm>
          <a:prstGeom prst="line">
            <a:avLst/>
          </a:prstGeom>
          <a:ln w="28575"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pic>
        <p:nvPicPr>
          <p:cNvPr id="9" name="Picture 8">
            <a:extLst>
              <a:ext uri="{FF2B5EF4-FFF2-40B4-BE49-F238E27FC236}">
                <a16:creationId xmlns="" xmlns:a16="http://schemas.microsoft.com/office/drawing/2014/main" id="{111278F9-1324-4AE5-B9C0-4DAC3831702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413" y="2334950"/>
            <a:ext cx="4970206" cy="4237470"/>
          </a:xfrm>
          <a:prstGeom prst="rect">
            <a:avLst/>
          </a:prstGeom>
        </p:spPr>
      </p:pic>
      <p:sp>
        <p:nvSpPr>
          <p:cNvPr id="13" name="Text Box 5">
            <a:extLst>
              <a:ext uri="{FF2B5EF4-FFF2-40B4-BE49-F238E27FC236}">
                <a16:creationId xmlns="" xmlns:a16="http://schemas.microsoft.com/office/drawing/2014/main" id="{4374219A-0649-4764-80AE-5C91EF3C5AC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57150" y="1306112"/>
            <a:ext cx="2085941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b="1" dirty="0">
                <a:solidFill>
                  <a:srgbClr val="FF0000"/>
                </a:solidFill>
              </a:rPr>
              <a:t>“            ”   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="" xmlns:a16="http://schemas.microsoft.com/office/drawing/2014/main" id="{21010A85-F8AA-479E-BB32-7D1C5C059977}"/>
              </a:ext>
            </a:extLst>
          </p:cNvPr>
          <p:cNvGrpSpPr/>
          <p:nvPr/>
        </p:nvGrpSpPr>
        <p:grpSpPr>
          <a:xfrm>
            <a:off x="5692876" y="2231711"/>
            <a:ext cx="5678130" cy="4340709"/>
            <a:chOff x="5678128" y="2060091"/>
            <a:chExt cx="5678130" cy="4340709"/>
          </a:xfrm>
        </p:grpSpPr>
        <p:pic>
          <p:nvPicPr>
            <p:cNvPr id="4" name="Picture 3">
              <a:extLst>
                <a:ext uri="{FF2B5EF4-FFF2-40B4-BE49-F238E27FC236}">
                  <a16:creationId xmlns="" xmlns:a16="http://schemas.microsoft.com/office/drawing/2014/main" id="{C2C1A117-AD28-4D09-8539-520B4B80163A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78128" y="2060091"/>
              <a:ext cx="5678130" cy="4340709"/>
            </a:xfrm>
            <a:prstGeom prst="rect">
              <a:avLst/>
            </a:prstGeom>
          </p:spPr>
        </p:pic>
        <p:sp>
          <p:nvSpPr>
            <p:cNvPr id="15" name="TextBox 14">
              <a:extLst>
                <a:ext uri="{FF2B5EF4-FFF2-40B4-BE49-F238E27FC236}">
                  <a16:creationId xmlns="" xmlns:a16="http://schemas.microsoft.com/office/drawing/2014/main" id="{1DA6C9DA-D877-475D-A9FB-4C22C4EF2D33}"/>
                </a:ext>
              </a:extLst>
            </p:cNvPr>
            <p:cNvSpPr txBox="1"/>
            <p:nvPr/>
          </p:nvSpPr>
          <p:spPr>
            <a:xfrm>
              <a:off x="6287146" y="2060091"/>
              <a:ext cx="2085940" cy="83099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just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4800" b="1" dirty="0" err="1">
                  <a:solidFill>
                    <a:srgbClr val="FF0000"/>
                  </a:solidFill>
                </a:rPr>
                <a:t>vôi</a:t>
              </a:r>
              <a:r>
                <a:rPr lang="en-US" altLang="en-US" sz="4800" b="1" dirty="0">
                  <a:solidFill>
                    <a:srgbClr val="FF0000"/>
                  </a:solidFill>
                </a:rPr>
                <a:t> </a:t>
              </a:r>
              <a:r>
                <a:rPr lang="en-US" altLang="en-US" sz="4800" b="1" dirty="0" err="1">
                  <a:solidFill>
                    <a:srgbClr val="FF0000"/>
                  </a:solidFill>
                </a:rPr>
                <a:t>vữa</a:t>
              </a:r>
              <a:endParaRPr lang="en-US" altLang="en-US" sz="4800" b="1" dirty="0">
                <a:solidFill>
                  <a:srgbClr val="FF0000"/>
                </a:solidFill>
              </a:endParaRP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351323784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75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7586" grpId="0"/>
      <p:bldP spid="1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3">
            <a:extLst>
              <a:ext uri="{FF2B5EF4-FFF2-40B4-BE49-F238E27FC236}">
                <a16:creationId xmlns="" xmlns:a16="http://schemas.microsoft.com/office/drawing/2014/main" id="{F334889D-9CC2-461F-9D06-5E9514B3EAE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" y="28257"/>
            <a:ext cx="12344400" cy="6851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7586" name="Rectangle 2">
            <a:extLst>
              <a:ext uri="{FF2B5EF4-FFF2-40B4-BE49-F238E27FC236}">
                <a16:creationId xmlns="" xmlns:a16="http://schemas.microsoft.com/office/drawing/2014/main" id="{0581500B-2AA5-49F2-9478-9E3E5916F60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5471" y="71188"/>
            <a:ext cx="11879173" cy="48320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eaLnBrk="1" hangingPunct="1">
              <a:defRPr/>
            </a:pPr>
            <a:r>
              <a:rPr kumimoji="1" lang="en-US" sz="2800" b="1" u="sng" dirty="0" err="1">
                <a:solidFill>
                  <a:srgbClr val="A5002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Bài</a:t>
            </a:r>
            <a:r>
              <a:rPr kumimoji="1" lang="en-US" sz="2800" b="1" u="sng" dirty="0">
                <a:solidFill>
                  <a:srgbClr val="A5002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 </a:t>
            </a:r>
            <a:r>
              <a:rPr kumimoji="1" lang="en-US" sz="2800" b="1" u="sng" dirty="0" err="1">
                <a:solidFill>
                  <a:srgbClr val="A5002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tập</a:t>
            </a:r>
            <a:r>
              <a:rPr kumimoji="1" lang="en-US" sz="2800" b="1" u="sng" dirty="0">
                <a:solidFill>
                  <a:srgbClr val="A5002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 3 </a:t>
            </a:r>
            <a:r>
              <a:rPr kumimoji="1" lang="en-US" sz="2800" b="1" dirty="0">
                <a:solidFill>
                  <a:srgbClr val="A5002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: </a:t>
            </a:r>
            <a:r>
              <a:rPr kumimoji="1" lang="en-US" sz="2800" b="1" i="1" dirty="0" err="1">
                <a:solidFill>
                  <a:srgbClr val="A5002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Em</a:t>
            </a:r>
            <a:r>
              <a:rPr kumimoji="1" lang="en-US" sz="2800" b="1" i="1" dirty="0">
                <a:solidFill>
                  <a:srgbClr val="A5002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 </a:t>
            </a:r>
            <a:r>
              <a:rPr kumimoji="1" lang="en-US" sz="2800" b="1" i="1" dirty="0" err="1">
                <a:solidFill>
                  <a:srgbClr val="A5002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đặt</a:t>
            </a:r>
            <a:r>
              <a:rPr kumimoji="1" lang="en-US" sz="2800" b="1" i="1" dirty="0">
                <a:solidFill>
                  <a:srgbClr val="A5002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 </a:t>
            </a:r>
            <a:r>
              <a:rPr kumimoji="1" lang="en-US" sz="2800" b="1" i="1" dirty="0" err="1">
                <a:solidFill>
                  <a:srgbClr val="A5002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dấu</a:t>
            </a:r>
            <a:r>
              <a:rPr kumimoji="1" lang="en-US" sz="2800" b="1" i="1" dirty="0">
                <a:solidFill>
                  <a:srgbClr val="A5002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 </a:t>
            </a:r>
            <a:r>
              <a:rPr kumimoji="1" lang="en-US" sz="2800" b="1" i="1" dirty="0" err="1">
                <a:solidFill>
                  <a:srgbClr val="A5002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ngoặc</a:t>
            </a:r>
            <a:r>
              <a:rPr kumimoji="1" lang="en-US" sz="2800" b="1" i="1" dirty="0">
                <a:solidFill>
                  <a:srgbClr val="A5002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 </a:t>
            </a:r>
            <a:r>
              <a:rPr kumimoji="1" lang="en-US" sz="2800" b="1" i="1" dirty="0" err="1">
                <a:solidFill>
                  <a:srgbClr val="A5002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kép</a:t>
            </a:r>
            <a:r>
              <a:rPr kumimoji="1" lang="en-US" sz="2800" b="1" i="1" dirty="0">
                <a:solidFill>
                  <a:srgbClr val="A5002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 </a:t>
            </a:r>
            <a:r>
              <a:rPr kumimoji="1" lang="en-US" sz="2800" b="1" i="1" dirty="0" err="1">
                <a:solidFill>
                  <a:srgbClr val="A5002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vào</a:t>
            </a:r>
            <a:r>
              <a:rPr kumimoji="1" lang="en-US" sz="2800" b="1" i="1" dirty="0">
                <a:solidFill>
                  <a:srgbClr val="A5002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 </a:t>
            </a:r>
            <a:r>
              <a:rPr kumimoji="1" lang="en-US" sz="2800" b="1" i="1" dirty="0" err="1">
                <a:solidFill>
                  <a:srgbClr val="A5002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chỗ</a:t>
            </a:r>
            <a:r>
              <a:rPr kumimoji="1" lang="en-US" sz="2800" b="1" i="1" dirty="0">
                <a:solidFill>
                  <a:srgbClr val="A5002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 </a:t>
            </a:r>
            <a:r>
              <a:rPr kumimoji="1" lang="en-US" sz="2800" b="1" i="1" dirty="0" err="1">
                <a:solidFill>
                  <a:srgbClr val="A5002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nào</a:t>
            </a:r>
            <a:r>
              <a:rPr kumimoji="1" lang="en-US" sz="2800" b="1" i="1" dirty="0">
                <a:solidFill>
                  <a:srgbClr val="A5002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 </a:t>
            </a:r>
            <a:r>
              <a:rPr kumimoji="1" lang="en-US" sz="2800" b="1" i="1" dirty="0" err="1">
                <a:solidFill>
                  <a:srgbClr val="A5002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trong</a:t>
            </a:r>
            <a:r>
              <a:rPr kumimoji="1" lang="en-US" sz="2800" b="1" i="1" dirty="0">
                <a:solidFill>
                  <a:srgbClr val="A5002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 </a:t>
            </a:r>
            <a:r>
              <a:rPr kumimoji="1" lang="en-US" sz="2800" b="1" i="1" dirty="0" err="1">
                <a:solidFill>
                  <a:srgbClr val="A5002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các</a:t>
            </a:r>
            <a:r>
              <a:rPr kumimoji="1" lang="en-US" sz="2800" b="1" i="1" dirty="0">
                <a:solidFill>
                  <a:srgbClr val="A5002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 </a:t>
            </a:r>
            <a:r>
              <a:rPr kumimoji="1" lang="en-US" sz="2800" b="1" i="1" dirty="0" err="1">
                <a:solidFill>
                  <a:srgbClr val="A5002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câu</a:t>
            </a:r>
            <a:r>
              <a:rPr kumimoji="1" lang="en-US" sz="2800" b="1" i="1" dirty="0">
                <a:solidFill>
                  <a:srgbClr val="A5002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 </a:t>
            </a:r>
            <a:r>
              <a:rPr kumimoji="1" lang="en-US" sz="2800" b="1" i="1" dirty="0" err="1">
                <a:solidFill>
                  <a:srgbClr val="A5002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sau</a:t>
            </a:r>
            <a:r>
              <a:rPr kumimoji="1" lang="en-US" sz="2800" b="1" i="1" dirty="0">
                <a:solidFill>
                  <a:srgbClr val="A5002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 ?</a:t>
            </a:r>
          </a:p>
          <a:p>
            <a:pPr eaLnBrk="1" hangingPunct="1">
              <a:defRPr/>
            </a:pPr>
            <a:endParaRPr kumimoji="1" lang="en-US" sz="2800" b="1" i="1" dirty="0">
              <a:solidFill>
                <a:srgbClr val="A5002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</a:endParaRPr>
          </a:p>
          <a:p>
            <a:pPr eaLnBrk="1" hangingPunct="1">
              <a:defRPr/>
            </a:pPr>
            <a:r>
              <a:rPr kumimoji="1" lang="en-US" sz="28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b) </a:t>
            </a:r>
            <a:r>
              <a:rPr kumimoji="1" lang="en-US" sz="28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Trạng</a:t>
            </a:r>
            <a:r>
              <a:rPr kumimoji="1" lang="en-US" sz="28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 </a:t>
            </a:r>
            <a:r>
              <a:rPr kumimoji="1" lang="en-US" sz="28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Quỳnh</a:t>
            </a:r>
            <a:r>
              <a:rPr kumimoji="1" lang="en-US" sz="28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 </a:t>
            </a:r>
            <a:r>
              <a:rPr kumimoji="1" lang="en-US" sz="28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thấy</a:t>
            </a:r>
            <a:r>
              <a:rPr kumimoji="1" lang="en-US" sz="28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 </a:t>
            </a:r>
            <a:r>
              <a:rPr kumimoji="1" lang="en-US" sz="28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có</a:t>
            </a:r>
            <a:r>
              <a:rPr kumimoji="1" lang="en-US" sz="28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 </a:t>
            </a:r>
            <a:r>
              <a:rPr kumimoji="1" lang="en-US" sz="28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người</a:t>
            </a:r>
            <a:r>
              <a:rPr kumimoji="1" lang="en-US" sz="28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 </a:t>
            </a:r>
            <a:r>
              <a:rPr kumimoji="1" lang="en-US" sz="28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dâng</a:t>
            </a:r>
            <a:r>
              <a:rPr kumimoji="1" lang="en-US" sz="28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 </a:t>
            </a:r>
            <a:r>
              <a:rPr kumimoji="1" lang="en-US" sz="28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vua</a:t>
            </a:r>
            <a:r>
              <a:rPr kumimoji="1" lang="en-US" sz="28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 </a:t>
            </a:r>
            <a:r>
              <a:rPr kumimoji="1" lang="en-US" sz="28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một</a:t>
            </a:r>
            <a:r>
              <a:rPr kumimoji="1" lang="en-US" sz="28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 </a:t>
            </a:r>
            <a:r>
              <a:rPr kumimoji="1" lang="en-US" sz="28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mâm</a:t>
            </a:r>
            <a:r>
              <a:rPr kumimoji="1" lang="en-US" sz="28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 </a:t>
            </a:r>
            <a:r>
              <a:rPr kumimoji="1" lang="en-US" sz="28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đào</a:t>
            </a:r>
            <a:r>
              <a:rPr kumimoji="1" lang="en-US" sz="28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 </a:t>
            </a:r>
            <a:r>
              <a:rPr kumimoji="1" lang="en-US" sz="28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gọi</a:t>
            </a:r>
            <a:r>
              <a:rPr kumimoji="1" lang="en-US" sz="28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 </a:t>
            </a:r>
            <a:r>
              <a:rPr kumimoji="1" lang="en-US" sz="28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là</a:t>
            </a:r>
            <a:r>
              <a:rPr kumimoji="1" lang="en-US" sz="28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 </a:t>
            </a:r>
            <a:r>
              <a:rPr kumimoji="1" lang="en-US" sz="28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đào</a:t>
            </a:r>
            <a:r>
              <a:rPr kumimoji="1" lang="en-US" sz="28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      </a:t>
            </a:r>
            <a:r>
              <a:rPr kumimoji="1" lang="en-US" sz="28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trường</a:t>
            </a:r>
            <a:r>
              <a:rPr kumimoji="1" lang="en-US" sz="28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 </a:t>
            </a:r>
            <a:r>
              <a:rPr kumimoji="1" lang="en-US" sz="28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thọ</a:t>
            </a:r>
            <a:r>
              <a:rPr kumimoji="1" lang="en-US" sz="28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 </a:t>
            </a:r>
            <a:r>
              <a:rPr kumimoji="1" lang="en-US" sz="28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thì</a:t>
            </a:r>
            <a:r>
              <a:rPr kumimoji="1" lang="en-US" sz="28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 </a:t>
            </a:r>
            <a:r>
              <a:rPr kumimoji="1" lang="en-US" sz="28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thản</a:t>
            </a:r>
            <a:r>
              <a:rPr kumimoji="1" lang="en-US" sz="28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 </a:t>
            </a:r>
            <a:r>
              <a:rPr kumimoji="1" lang="en-US" sz="28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nhiên</a:t>
            </a:r>
            <a:r>
              <a:rPr kumimoji="1" lang="en-US" sz="28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 </a:t>
            </a:r>
            <a:r>
              <a:rPr kumimoji="1" lang="en-US" sz="28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lấy</a:t>
            </a:r>
            <a:r>
              <a:rPr kumimoji="1" lang="en-US" sz="28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 </a:t>
            </a:r>
            <a:r>
              <a:rPr kumimoji="1" lang="en-US" sz="28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một</a:t>
            </a:r>
            <a:r>
              <a:rPr kumimoji="1" lang="en-US" sz="28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 </a:t>
            </a:r>
            <a:r>
              <a:rPr kumimoji="1" lang="en-US" sz="28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quả</a:t>
            </a:r>
            <a:r>
              <a:rPr kumimoji="1" lang="en-US" sz="28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 </a:t>
            </a:r>
            <a:r>
              <a:rPr kumimoji="1" lang="en-US" sz="28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mà</a:t>
            </a:r>
            <a:r>
              <a:rPr kumimoji="1" lang="en-US" sz="28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 </a:t>
            </a:r>
            <a:r>
              <a:rPr kumimoji="1" lang="en-US" sz="28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ăn</a:t>
            </a:r>
            <a:r>
              <a:rPr kumimoji="1" lang="en-US" sz="28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. </a:t>
            </a:r>
            <a:r>
              <a:rPr kumimoji="1" lang="en-US" sz="28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Vua</a:t>
            </a:r>
            <a:r>
              <a:rPr kumimoji="1" lang="en-US" sz="28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 </a:t>
            </a:r>
            <a:r>
              <a:rPr kumimoji="1" lang="en-US" sz="28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giận</a:t>
            </a:r>
            <a:r>
              <a:rPr kumimoji="1" lang="en-US" sz="28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, ra </a:t>
            </a:r>
            <a:r>
              <a:rPr kumimoji="1" lang="en-US" sz="28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lệnh</a:t>
            </a:r>
            <a:r>
              <a:rPr kumimoji="1" lang="en-US" sz="28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 </a:t>
            </a:r>
            <a:r>
              <a:rPr kumimoji="1" lang="en-US" sz="28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chém</a:t>
            </a:r>
            <a:r>
              <a:rPr kumimoji="1" lang="en-US" sz="28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 </a:t>
            </a:r>
            <a:r>
              <a:rPr kumimoji="1" lang="en-US" sz="28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đầu</a:t>
            </a:r>
            <a:r>
              <a:rPr kumimoji="1" lang="en-US" sz="28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 </a:t>
            </a:r>
            <a:r>
              <a:rPr kumimoji="1" lang="en-US" sz="28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Quỳnh</a:t>
            </a:r>
            <a:r>
              <a:rPr kumimoji="1" lang="en-US" sz="28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. </a:t>
            </a:r>
            <a:r>
              <a:rPr kumimoji="1" lang="en-US" sz="28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Quỳnh</a:t>
            </a:r>
            <a:r>
              <a:rPr kumimoji="1" lang="en-US" sz="28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 </a:t>
            </a:r>
            <a:r>
              <a:rPr kumimoji="1" lang="en-US" sz="28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bèn</a:t>
            </a:r>
            <a:r>
              <a:rPr kumimoji="1" lang="en-US" sz="28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 </a:t>
            </a:r>
            <a:r>
              <a:rPr kumimoji="1" lang="en-US" sz="28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tâu</a:t>
            </a:r>
            <a:r>
              <a:rPr kumimoji="1" lang="en-US" sz="28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 :</a:t>
            </a:r>
          </a:p>
          <a:p>
            <a:pPr marL="185738" indent="-185738" eaLnBrk="1" hangingPunct="1">
              <a:defRPr/>
            </a:pPr>
            <a:r>
              <a:rPr kumimoji="1" lang="en-US" sz="28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- </a:t>
            </a:r>
            <a:r>
              <a:rPr kumimoji="1" lang="en-US" sz="28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Tâu</a:t>
            </a:r>
            <a:r>
              <a:rPr kumimoji="1" lang="en-US" sz="28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 </a:t>
            </a:r>
            <a:r>
              <a:rPr kumimoji="1" lang="en-US" sz="28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bệ</a:t>
            </a:r>
            <a:r>
              <a:rPr kumimoji="1" lang="en-US" sz="28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 </a:t>
            </a:r>
            <a:r>
              <a:rPr kumimoji="1" lang="en-US" sz="28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hạ</a:t>
            </a:r>
            <a:r>
              <a:rPr kumimoji="1" lang="en-US" sz="28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, </a:t>
            </a:r>
            <a:r>
              <a:rPr kumimoji="1" lang="en-US" sz="28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thần</a:t>
            </a:r>
            <a:r>
              <a:rPr kumimoji="1" lang="en-US" sz="28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 </a:t>
            </a:r>
            <a:r>
              <a:rPr kumimoji="1" lang="en-US" sz="28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thấy</a:t>
            </a:r>
            <a:r>
              <a:rPr kumimoji="1" lang="en-US" sz="28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 </a:t>
            </a:r>
            <a:r>
              <a:rPr kumimoji="1" lang="en-US" sz="28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quả</a:t>
            </a:r>
            <a:r>
              <a:rPr kumimoji="1" lang="en-US" sz="28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 </a:t>
            </a:r>
            <a:r>
              <a:rPr kumimoji="1" lang="en-US" sz="28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đào</a:t>
            </a:r>
            <a:r>
              <a:rPr kumimoji="1" lang="en-US" sz="28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 </a:t>
            </a:r>
            <a:r>
              <a:rPr kumimoji="1" lang="en-US" sz="28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gọi</a:t>
            </a:r>
            <a:r>
              <a:rPr kumimoji="1" lang="en-US" sz="28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 </a:t>
            </a:r>
            <a:r>
              <a:rPr kumimoji="1" lang="en-US" sz="28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là</a:t>
            </a:r>
            <a:r>
              <a:rPr kumimoji="1" lang="en-US" sz="28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 </a:t>
            </a:r>
            <a:r>
              <a:rPr kumimoji="1" lang="en-US" sz="28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trường</a:t>
            </a:r>
            <a:r>
              <a:rPr kumimoji="1" lang="en-US" sz="28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 </a:t>
            </a:r>
            <a:r>
              <a:rPr kumimoji="1" lang="en-US" sz="28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thọ</a:t>
            </a:r>
            <a:r>
              <a:rPr kumimoji="1" lang="en-US" sz="28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 </a:t>
            </a:r>
            <a:r>
              <a:rPr kumimoji="1" lang="en-US" sz="28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mới</a:t>
            </a:r>
            <a:r>
              <a:rPr kumimoji="1" lang="en-US" sz="28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 </a:t>
            </a:r>
            <a:r>
              <a:rPr kumimoji="1" lang="en-US" sz="28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lấy</a:t>
            </a:r>
            <a:r>
              <a:rPr kumimoji="1" lang="en-US" sz="28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 </a:t>
            </a:r>
            <a:r>
              <a:rPr kumimoji="1" lang="en-US" sz="28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ăn</a:t>
            </a:r>
            <a:r>
              <a:rPr kumimoji="1" lang="en-US" sz="28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, </a:t>
            </a:r>
            <a:r>
              <a:rPr kumimoji="1" lang="en-US" sz="28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tưởng</a:t>
            </a:r>
            <a:r>
              <a:rPr kumimoji="1" lang="en-US" sz="28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 </a:t>
            </a:r>
            <a:r>
              <a:rPr kumimoji="1" lang="en-US" sz="28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ăn</a:t>
            </a:r>
            <a:r>
              <a:rPr kumimoji="1" lang="en-US" sz="28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  </a:t>
            </a:r>
            <a:r>
              <a:rPr kumimoji="1" lang="en-US" sz="28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vào</a:t>
            </a:r>
            <a:r>
              <a:rPr kumimoji="1" lang="en-US" sz="28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 </a:t>
            </a:r>
            <a:r>
              <a:rPr kumimoji="1" lang="en-US" sz="28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thì</a:t>
            </a:r>
            <a:r>
              <a:rPr kumimoji="1" lang="en-US" sz="28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 </a:t>
            </a:r>
            <a:r>
              <a:rPr kumimoji="1" lang="en-US" sz="28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được</a:t>
            </a:r>
            <a:r>
              <a:rPr kumimoji="1" lang="en-US" sz="28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 </a:t>
            </a:r>
            <a:r>
              <a:rPr kumimoji="1" lang="en-US" sz="28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sống</a:t>
            </a:r>
            <a:r>
              <a:rPr kumimoji="1" lang="en-US" sz="28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 </a:t>
            </a:r>
            <a:r>
              <a:rPr kumimoji="1" lang="en-US" sz="28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lâu</a:t>
            </a:r>
            <a:r>
              <a:rPr kumimoji="1" lang="en-US" sz="28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 </a:t>
            </a:r>
            <a:r>
              <a:rPr kumimoji="1" lang="en-US" sz="28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thờ</a:t>
            </a:r>
            <a:r>
              <a:rPr kumimoji="1" lang="en-US" sz="28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 </a:t>
            </a:r>
            <a:r>
              <a:rPr kumimoji="1" lang="en-US" sz="28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vua</a:t>
            </a:r>
            <a:r>
              <a:rPr kumimoji="1" lang="en-US" sz="28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. </a:t>
            </a:r>
            <a:r>
              <a:rPr kumimoji="1" lang="en-US" sz="28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Không</a:t>
            </a:r>
            <a:r>
              <a:rPr kumimoji="1" lang="en-US" sz="28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 </a:t>
            </a:r>
            <a:r>
              <a:rPr kumimoji="1" lang="en-US" sz="28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ngờ</a:t>
            </a:r>
            <a:r>
              <a:rPr kumimoji="1" lang="en-US" sz="28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, </a:t>
            </a:r>
            <a:r>
              <a:rPr kumimoji="1" lang="en-US" sz="28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nuốt</a:t>
            </a:r>
            <a:r>
              <a:rPr kumimoji="1" lang="en-US" sz="28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 </a:t>
            </a:r>
            <a:r>
              <a:rPr kumimoji="1" lang="en-US" sz="28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chưa</a:t>
            </a:r>
            <a:r>
              <a:rPr kumimoji="1" lang="en-US" sz="28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 </a:t>
            </a:r>
            <a:r>
              <a:rPr kumimoji="1" lang="en-US" sz="28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khỏi</a:t>
            </a:r>
            <a:r>
              <a:rPr kumimoji="1" lang="en-US" sz="28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 </a:t>
            </a:r>
            <a:r>
              <a:rPr kumimoji="1" lang="en-US" sz="28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miệng</a:t>
            </a:r>
            <a:r>
              <a:rPr kumimoji="1" lang="en-US" sz="28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 </a:t>
            </a:r>
            <a:r>
              <a:rPr kumimoji="1" lang="en-US" sz="28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mà</a:t>
            </a:r>
            <a:r>
              <a:rPr kumimoji="1" lang="en-US" sz="28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 </a:t>
            </a:r>
            <a:r>
              <a:rPr kumimoji="1" lang="en-US" sz="28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chết</a:t>
            </a:r>
            <a:r>
              <a:rPr kumimoji="1" lang="en-US" sz="28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 </a:t>
            </a:r>
            <a:r>
              <a:rPr kumimoji="1" lang="en-US" sz="28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đã</a:t>
            </a:r>
            <a:r>
              <a:rPr kumimoji="1" lang="en-US" sz="28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 </a:t>
            </a:r>
            <a:r>
              <a:rPr kumimoji="1" lang="en-US" sz="28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đến</a:t>
            </a:r>
            <a:r>
              <a:rPr kumimoji="1" lang="en-US" sz="28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 </a:t>
            </a:r>
            <a:r>
              <a:rPr kumimoji="1" lang="en-US" sz="28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cổ</a:t>
            </a:r>
            <a:r>
              <a:rPr kumimoji="1" lang="en-US" sz="28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. </a:t>
            </a:r>
            <a:r>
              <a:rPr kumimoji="1" lang="en-US" sz="28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Vậy</a:t>
            </a:r>
            <a:r>
              <a:rPr kumimoji="1" lang="en-US" sz="28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 </a:t>
            </a:r>
            <a:r>
              <a:rPr kumimoji="1" lang="en-US" sz="28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nên</a:t>
            </a:r>
            <a:r>
              <a:rPr kumimoji="1" lang="en-US" sz="28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, </a:t>
            </a:r>
            <a:r>
              <a:rPr kumimoji="1" lang="en-US" sz="28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xin</a:t>
            </a:r>
            <a:r>
              <a:rPr kumimoji="1" lang="en-US" sz="28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 </a:t>
            </a:r>
            <a:r>
              <a:rPr kumimoji="1" lang="en-US" sz="28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đức</a:t>
            </a:r>
            <a:r>
              <a:rPr kumimoji="1" lang="en-US" sz="28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 </a:t>
            </a:r>
            <a:r>
              <a:rPr kumimoji="1" lang="en-US" sz="28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vua</a:t>
            </a:r>
            <a:r>
              <a:rPr kumimoji="1" lang="en-US" sz="28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 </a:t>
            </a:r>
            <a:r>
              <a:rPr kumimoji="1" lang="en-US" sz="28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đổi</a:t>
            </a:r>
            <a:r>
              <a:rPr kumimoji="1" lang="en-US" sz="28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 </a:t>
            </a:r>
            <a:r>
              <a:rPr kumimoji="1" lang="en-US" sz="28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tên</a:t>
            </a:r>
            <a:r>
              <a:rPr kumimoji="1" lang="en-US" sz="28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 </a:t>
            </a:r>
            <a:r>
              <a:rPr kumimoji="1" lang="en-US" sz="28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quả</a:t>
            </a:r>
            <a:r>
              <a:rPr kumimoji="1" lang="en-US" sz="28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 </a:t>
            </a:r>
            <a:r>
              <a:rPr kumimoji="1" lang="en-US" sz="28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ấy</a:t>
            </a:r>
            <a:r>
              <a:rPr kumimoji="1" lang="en-US" sz="28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 </a:t>
            </a:r>
            <a:r>
              <a:rPr kumimoji="1" lang="en-US" sz="28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là</a:t>
            </a:r>
            <a:r>
              <a:rPr kumimoji="1" lang="en-US" sz="28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 </a:t>
            </a:r>
            <a:r>
              <a:rPr kumimoji="1" lang="en-US" sz="28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đoản</a:t>
            </a:r>
            <a:r>
              <a:rPr kumimoji="1" lang="en-US" sz="28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 </a:t>
            </a:r>
            <a:r>
              <a:rPr kumimoji="1" lang="en-US" sz="28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thọ</a:t>
            </a:r>
            <a:r>
              <a:rPr kumimoji="1" lang="en-US" sz="28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  </a:t>
            </a:r>
            <a:r>
              <a:rPr kumimoji="1" lang="en-US" sz="28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và</a:t>
            </a:r>
            <a:r>
              <a:rPr kumimoji="1" lang="en-US" sz="28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 </a:t>
            </a:r>
            <a:r>
              <a:rPr kumimoji="1" lang="en-US" sz="28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trị</a:t>
            </a:r>
            <a:r>
              <a:rPr kumimoji="1" lang="en-US" sz="28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 </a:t>
            </a:r>
            <a:r>
              <a:rPr kumimoji="1" lang="en-US" sz="28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tội</a:t>
            </a:r>
            <a:r>
              <a:rPr kumimoji="1" lang="en-US" sz="28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 </a:t>
            </a:r>
            <a:r>
              <a:rPr kumimoji="1" lang="en-US" sz="28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kẻ</a:t>
            </a:r>
            <a:r>
              <a:rPr kumimoji="1" lang="en-US" sz="28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 xu </a:t>
            </a:r>
            <a:r>
              <a:rPr kumimoji="1" lang="en-US" sz="28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nịnh</a:t>
            </a:r>
            <a:r>
              <a:rPr kumimoji="1" lang="en-US" sz="28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 </a:t>
            </a:r>
            <a:r>
              <a:rPr kumimoji="1" lang="en-US" sz="28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dâng</a:t>
            </a:r>
            <a:r>
              <a:rPr kumimoji="1" lang="en-US" sz="28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 </a:t>
            </a:r>
            <a:r>
              <a:rPr kumimoji="1" lang="en-US" sz="28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đào</a:t>
            </a:r>
            <a:r>
              <a:rPr kumimoji="1" lang="en-US" sz="28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.</a:t>
            </a:r>
          </a:p>
          <a:p>
            <a:pPr eaLnBrk="1" hangingPunct="1">
              <a:defRPr/>
            </a:pPr>
            <a:r>
              <a:rPr kumimoji="1" lang="en-US" sz="28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    </a:t>
            </a:r>
            <a:r>
              <a:rPr kumimoji="1" lang="en-US" sz="28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Vua</a:t>
            </a:r>
            <a:r>
              <a:rPr kumimoji="1" lang="en-US" sz="28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 </a:t>
            </a:r>
            <a:r>
              <a:rPr kumimoji="1" lang="en-US" sz="28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nghe</a:t>
            </a:r>
            <a:r>
              <a:rPr kumimoji="1" lang="en-US" sz="28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 </a:t>
            </a:r>
            <a:r>
              <a:rPr kumimoji="1" lang="en-US" sz="28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vậy</a:t>
            </a:r>
            <a:r>
              <a:rPr kumimoji="1" lang="en-US" sz="28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 </a:t>
            </a:r>
            <a:r>
              <a:rPr kumimoji="1" lang="en-US" sz="28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bật</a:t>
            </a:r>
            <a:r>
              <a:rPr kumimoji="1" lang="en-US" sz="28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 </a:t>
            </a:r>
            <a:r>
              <a:rPr kumimoji="1" lang="en-US" sz="28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cười</a:t>
            </a:r>
            <a:r>
              <a:rPr kumimoji="1" lang="en-US" sz="28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, </a:t>
            </a:r>
            <a:r>
              <a:rPr kumimoji="1" lang="en-US" sz="28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tha</a:t>
            </a:r>
            <a:r>
              <a:rPr kumimoji="1" lang="en-US" sz="28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 </a:t>
            </a:r>
            <a:r>
              <a:rPr kumimoji="1" lang="en-US" sz="28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tội</a:t>
            </a:r>
            <a:r>
              <a:rPr kumimoji="1" lang="en-US" sz="28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 </a:t>
            </a:r>
            <a:r>
              <a:rPr kumimoji="1" lang="en-US" sz="28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cho</a:t>
            </a:r>
            <a:r>
              <a:rPr kumimoji="1" lang="en-US" sz="28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 </a:t>
            </a:r>
            <a:r>
              <a:rPr kumimoji="1" lang="en-US" sz="28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Trạng</a:t>
            </a:r>
            <a:r>
              <a:rPr kumimoji="1" lang="en-US" sz="28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 </a:t>
            </a:r>
            <a:r>
              <a:rPr kumimoji="1" lang="en-US" sz="28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Quỳnh</a:t>
            </a:r>
            <a:r>
              <a:rPr kumimoji="1" lang="en-US" sz="28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.</a:t>
            </a:r>
          </a:p>
          <a:p>
            <a:pPr eaLnBrk="1" hangingPunct="1">
              <a:defRPr/>
            </a:pPr>
            <a:r>
              <a:rPr kumimoji="1" lang="en-US" sz="28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                                                              </a:t>
            </a:r>
            <a:r>
              <a:rPr kumimoji="1" lang="en-US" sz="2800" b="1" i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Truyện</a:t>
            </a:r>
            <a:r>
              <a:rPr kumimoji="1" lang="en-US" sz="2800" b="1" i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 DÂN GIAN VIỆT NAM</a:t>
            </a:r>
          </a:p>
        </p:txBody>
      </p:sp>
      <p:sp>
        <p:nvSpPr>
          <p:cNvPr id="67589" name="Text Box 5">
            <a:extLst>
              <a:ext uri="{FF2B5EF4-FFF2-40B4-BE49-F238E27FC236}">
                <a16:creationId xmlns="" xmlns:a16="http://schemas.microsoft.com/office/drawing/2014/main" id="{F5BE0B28-F51A-421C-86F0-44A76BE01E9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858" y="1315037"/>
            <a:ext cx="2534926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b="1" dirty="0">
                <a:solidFill>
                  <a:srgbClr val="FF0000"/>
                </a:solidFill>
              </a:rPr>
              <a:t>“                ”   </a:t>
            </a:r>
          </a:p>
        </p:txBody>
      </p:sp>
      <p:cxnSp>
        <p:nvCxnSpPr>
          <p:cNvPr id="3" name="Straight Connector 2">
            <a:extLst>
              <a:ext uri="{FF2B5EF4-FFF2-40B4-BE49-F238E27FC236}">
                <a16:creationId xmlns="" xmlns:a16="http://schemas.microsoft.com/office/drawing/2014/main" id="{F73BE75C-ADE6-44B8-AA03-4AE228F54441}"/>
              </a:ext>
            </a:extLst>
          </p:cNvPr>
          <p:cNvCxnSpPr>
            <a:cxnSpLocks/>
          </p:cNvCxnSpPr>
          <p:nvPr/>
        </p:nvCxnSpPr>
        <p:spPr>
          <a:xfrm>
            <a:off x="2290820" y="516193"/>
            <a:ext cx="8704029" cy="0"/>
          </a:xfrm>
          <a:prstGeom prst="line">
            <a:avLst/>
          </a:prstGeom>
          <a:ln w="28575"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21" name="Text Box 5">
            <a:extLst>
              <a:ext uri="{FF2B5EF4-FFF2-40B4-BE49-F238E27FC236}">
                <a16:creationId xmlns="" xmlns:a16="http://schemas.microsoft.com/office/drawing/2014/main" id="{FD6B8D9F-E6B9-41CC-9ADF-44292625F45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13695" y="2124961"/>
            <a:ext cx="2534926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b="1" dirty="0">
                <a:solidFill>
                  <a:srgbClr val="FF0000"/>
                </a:solidFill>
              </a:rPr>
              <a:t>“                ”   </a:t>
            </a:r>
          </a:p>
        </p:txBody>
      </p:sp>
      <p:sp>
        <p:nvSpPr>
          <p:cNvPr id="22" name="Text Box 5">
            <a:extLst>
              <a:ext uri="{FF2B5EF4-FFF2-40B4-BE49-F238E27FC236}">
                <a16:creationId xmlns="" xmlns:a16="http://schemas.microsoft.com/office/drawing/2014/main" id="{B94E1D36-B0EC-41A0-8EE3-0C694784594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5471" y="3429000"/>
            <a:ext cx="2534926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b="1" dirty="0">
                <a:solidFill>
                  <a:srgbClr val="FF0000"/>
                </a:solidFill>
              </a:rPr>
              <a:t>“             ” 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430D4604-E166-40F7-BD1E-FB0EDE411ECF}"/>
              </a:ext>
            </a:extLst>
          </p:cNvPr>
          <p:cNvSpPr txBox="1"/>
          <p:nvPr/>
        </p:nvSpPr>
        <p:spPr>
          <a:xfrm>
            <a:off x="2831820" y="5122888"/>
            <a:ext cx="827306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en-US" sz="3200" b="1" dirty="0">
                <a:solidFill>
                  <a:srgbClr val="FF0000"/>
                </a:solidFill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</a:rPr>
              <a:t>Trường</a:t>
            </a:r>
            <a:r>
              <a:rPr lang="en-US" altLang="en-US" sz="3200" b="1" dirty="0">
                <a:solidFill>
                  <a:srgbClr val="FF0000"/>
                </a:solidFill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</a:rPr>
              <a:t>thọ</a:t>
            </a:r>
            <a:r>
              <a:rPr lang="en-US" altLang="en-US" sz="3200" b="1" dirty="0">
                <a:solidFill>
                  <a:srgbClr val="FF0000"/>
                </a:solidFill>
              </a:rPr>
              <a:t>: </a:t>
            </a:r>
            <a:r>
              <a:rPr lang="en-US" altLang="en-US" sz="3200" b="1" dirty="0" err="1">
                <a:solidFill>
                  <a:srgbClr val="FF0000"/>
                </a:solidFill>
              </a:rPr>
              <a:t>tuổi</a:t>
            </a:r>
            <a:r>
              <a:rPr lang="en-US" altLang="en-US" sz="3200" b="1" dirty="0">
                <a:solidFill>
                  <a:srgbClr val="FF0000"/>
                </a:solidFill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</a:rPr>
              <a:t>thọ</a:t>
            </a:r>
            <a:r>
              <a:rPr lang="en-US" altLang="en-US" sz="3200" b="1" dirty="0">
                <a:solidFill>
                  <a:srgbClr val="FF0000"/>
                </a:solidFill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</a:rPr>
              <a:t>dài</a:t>
            </a:r>
            <a:r>
              <a:rPr lang="en-US" altLang="en-US" sz="3200" b="1" dirty="0">
                <a:solidFill>
                  <a:srgbClr val="FF0000"/>
                </a:solidFill>
              </a:rPr>
              <a:t>, </a:t>
            </a:r>
            <a:r>
              <a:rPr lang="en-US" altLang="en-US" sz="3200" b="1" dirty="0" err="1">
                <a:solidFill>
                  <a:srgbClr val="FF0000"/>
                </a:solidFill>
              </a:rPr>
              <a:t>sống</a:t>
            </a:r>
            <a:r>
              <a:rPr lang="en-US" altLang="en-US" sz="3200" b="1" dirty="0">
                <a:solidFill>
                  <a:srgbClr val="FF0000"/>
                </a:solidFill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</a:rPr>
              <a:t>lâu</a:t>
            </a:r>
            <a:r>
              <a:rPr lang="en-US" altLang="en-US" sz="3200" b="1" dirty="0">
                <a:solidFill>
                  <a:srgbClr val="FF0000"/>
                </a:solidFill>
              </a:rPr>
              <a:t>.</a:t>
            </a:r>
            <a:endParaRPr lang="vi-VN" sz="3200" dirty="0"/>
          </a:p>
        </p:txBody>
      </p:sp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437DF30C-C033-407D-8244-652ABF818E55}"/>
              </a:ext>
            </a:extLst>
          </p:cNvPr>
          <p:cNvSpPr txBox="1"/>
          <p:nvPr/>
        </p:nvSpPr>
        <p:spPr>
          <a:xfrm>
            <a:off x="2857864" y="5726268"/>
            <a:ext cx="8070319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en-US" sz="3200" b="1" dirty="0">
                <a:solidFill>
                  <a:srgbClr val="FF0000"/>
                </a:solidFill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</a:rPr>
              <a:t>Đoản</a:t>
            </a:r>
            <a:r>
              <a:rPr lang="en-US" altLang="en-US" sz="3200" b="1" dirty="0">
                <a:solidFill>
                  <a:srgbClr val="FF0000"/>
                </a:solidFill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</a:rPr>
              <a:t>thọ</a:t>
            </a:r>
            <a:r>
              <a:rPr lang="en-US" altLang="en-US" sz="3200" b="1" dirty="0">
                <a:solidFill>
                  <a:srgbClr val="FF0000"/>
                </a:solidFill>
              </a:rPr>
              <a:t>: </a:t>
            </a:r>
            <a:r>
              <a:rPr lang="en-US" altLang="en-US" sz="3200" b="1" dirty="0" err="1">
                <a:solidFill>
                  <a:srgbClr val="FF0000"/>
                </a:solidFill>
              </a:rPr>
              <a:t>tuổi</a:t>
            </a:r>
            <a:r>
              <a:rPr lang="en-US" altLang="en-US" sz="3200" b="1" dirty="0">
                <a:solidFill>
                  <a:srgbClr val="FF0000"/>
                </a:solidFill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</a:rPr>
              <a:t>thọ</a:t>
            </a:r>
            <a:r>
              <a:rPr lang="en-US" altLang="en-US" sz="3200" b="1" dirty="0">
                <a:solidFill>
                  <a:srgbClr val="FF0000"/>
                </a:solidFill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</a:rPr>
              <a:t>ngắn</a:t>
            </a:r>
            <a:r>
              <a:rPr lang="en-US" altLang="en-US" sz="3200" b="1" dirty="0">
                <a:solidFill>
                  <a:srgbClr val="FF0000"/>
                </a:solidFill>
              </a:rPr>
              <a:t>, </a:t>
            </a:r>
            <a:r>
              <a:rPr lang="en-US" altLang="en-US" sz="3200" b="1" dirty="0" err="1">
                <a:solidFill>
                  <a:srgbClr val="FF0000"/>
                </a:solidFill>
              </a:rPr>
              <a:t>chết</a:t>
            </a:r>
            <a:r>
              <a:rPr lang="en-US" altLang="en-US" sz="3200" b="1" dirty="0">
                <a:solidFill>
                  <a:srgbClr val="FF0000"/>
                </a:solidFill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</a:rPr>
              <a:t>sớm</a:t>
            </a:r>
            <a:r>
              <a:rPr lang="en-US" altLang="en-US" sz="3200" b="1" dirty="0">
                <a:solidFill>
                  <a:srgbClr val="FF0000"/>
                </a:solidFill>
              </a:rPr>
              <a:t>.</a:t>
            </a:r>
            <a:endParaRPr lang="vi-VN" sz="3200" dirty="0"/>
          </a:p>
        </p:txBody>
      </p:sp>
      <p:pic>
        <p:nvPicPr>
          <p:cNvPr id="11" name="Picture 10">
            <a:extLst>
              <a:ext uri="{FF2B5EF4-FFF2-40B4-BE49-F238E27FC236}">
                <a16:creationId xmlns="" xmlns:a16="http://schemas.microsoft.com/office/drawing/2014/main" id="{3EBBE601-BAA9-4EAC-81C8-F91AB88C1D5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" y="4701598"/>
            <a:ext cx="2539721" cy="2150983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78609101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75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7589" grpId="0"/>
      <p:bldP spid="21" grpId="0"/>
      <p:bldP spid="22" grpId="0"/>
      <p:bldP spid="9" grpId="0"/>
      <p:bldP spid="9" grpId="1"/>
      <p:bldP spid="10" grpId="0"/>
      <p:bldP spid="10" grpId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>
            <a:extLst>
              <a:ext uri="{FF2B5EF4-FFF2-40B4-BE49-F238E27FC236}">
                <a16:creationId xmlns="" xmlns:a16="http://schemas.microsoft.com/office/drawing/2014/main" id="{F9333ACE-C925-460A-9501-C13D6D0FF5A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" y="28257"/>
            <a:ext cx="12344400" cy="6851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 Box 2">
            <a:extLst>
              <a:ext uri="{FF2B5EF4-FFF2-40B4-BE49-F238E27FC236}">
                <a16:creationId xmlns="" xmlns:a16="http://schemas.microsoft.com/office/drawing/2014/main" id="{0ED33946-E7E4-4C9B-9120-DB9CDBE58D8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95600" y="889954"/>
            <a:ext cx="32004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50000"/>
              </a:spcBef>
            </a:pPr>
            <a:r>
              <a:rPr lang="en-US" altLang="vi-VN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Ghi</a:t>
            </a:r>
            <a:r>
              <a:rPr lang="en-US" altLang="vi-VN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nhớ</a:t>
            </a:r>
            <a:endParaRPr lang="en-US" altLang="vi-VN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 Box 3">
            <a:extLst>
              <a:ext uri="{FF2B5EF4-FFF2-40B4-BE49-F238E27FC236}">
                <a16:creationId xmlns="" xmlns:a16="http://schemas.microsoft.com/office/drawing/2014/main" id="{37B5B96B-5A11-44DF-AE4B-4A090FF64C3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6680" y="1878091"/>
            <a:ext cx="12192000" cy="2308324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vi-VN" sz="3200" b="1" dirty="0">
                <a:solidFill>
                  <a:srgbClr val="008000"/>
                </a:solidFill>
              </a:rPr>
              <a:t>    </a:t>
            </a:r>
            <a:r>
              <a:rPr lang="en-US" altLang="vi-VN" sz="32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altLang="vi-VN" sz="32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Dấu</a:t>
            </a:r>
            <a:r>
              <a:rPr lang="en-US" altLang="vi-VN" sz="32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ngoặc</a:t>
            </a:r>
            <a:r>
              <a:rPr lang="en-US" altLang="vi-VN" sz="32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kép</a:t>
            </a:r>
            <a:r>
              <a:rPr lang="en-US" altLang="vi-VN" sz="32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thường</a:t>
            </a:r>
            <a:r>
              <a:rPr lang="en-US" altLang="vi-VN" sz="32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dẫn</a:t>
            </a:r>
            <a:r>
              <a:rPr lang="en-US" altLang="vi-VN" sz="32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altLang="vi-VN" sz="32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altLang="vi-VN" sz="32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trực</a:t>
            </a:r>
            <a:r>
              <a:rPr lang="en-US" altLang="vi-VN" sz="32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tiếp</a:t>
            </a:r>
            <a:r>
              <a:rPr lang="en-US" altLang="vi-VN" sz="32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vi-VN" sz="32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altLang="vi-VN" sz="32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altLang="vi-VN" sz="32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altLang="vi-VN" sz="32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vi-VN" sz="32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altLang="vi-VN" sz="32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altLang="vi-VN" sz="32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altLang="vi-VN" sz="32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vi-VN" sz="32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en-US" altLang="vi-VN" sz="32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Nếu</a:t>
            </a:r>
            <a:r>
              <a:rPr lang="en-US" altLang="vi-VN" sz="32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altLang="vi-VN" sz="32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altLang="vi-VN" sz="32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trực</a:t>
            </a:r>
            <a:r>
              <a:rPr lang="en-US" altLang="vi-VN" sz="32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tiếp</a:t>
            </a:r>
            <a:r>
              <a:rPr lang="en-US" altLang="vi-VN" sz="32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vi-VN" sz="32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altLang="vi-VN" sz="32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altLang="vi-VN" sz="32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trọn</a:t>
            </a:r>
            <a:r>
              <a:rPr lang="en-US" altLang="vi-VN" sz="32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vẹn</a:t>
            </a:r>
            <a:r>
              <a:rPr lang="en-US" altLang="vi-VN" sz="32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hay </a:t>
            </a:r>
            <a:r>
              <a:rPr lang="en-US" altLang="vi-VN" sz="32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altLang="vi-VN" sz="32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altLang="vi-VN" sz="32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altLang="vi-VN" sz="32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altLang="vi-VN" sz="32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trước</a:t>
            </a:r>
            <a:r>
              <a:rPr lang="en-US" altLang="vi-VN" sz="32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dấu</a:t>
            </a:r>
            <a:r>
              <a:rPr lang="en-US" altLang="vi-VN" sz="32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ngoặc</a:t>
            </a:r>
            <a:r>
              <a:rPr lang="en-US" altLang="vi-VN" sz="32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kép</a:t>
            </a:r>
            <a:r>
              <a:rPr lang="en-US" altLang="vi-VN" sz="32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en-US" altLang="vi-VN" sz="32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thường</a:t>
            </a:r>
            <a:r>
              <a:rPr lang="en-US" altLang="vi-VN" sz="32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altLang="vi-VN" sz="32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thêm</a:t>
            </a:r>
            <a:r>
              <a:rPr lang="en-US" altLang="vi-VN" sz="32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dấu</a:t>
            </a:r>
            <a:r>
              <a:rPr lang="en-US" altLang="vi-VN" sz="32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altLang="vi-VN" sz="32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chấm</a:t>
            </a:r>
            <a:r>
              <a:rPr lang="en-US" altLang="vi-VN" sz="32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AC4AC245-350D-49D3-9A56-7D365FCC7B9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2880" y="4186415"/>
            <a:ext cx="12192000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vi-VN" sz="32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2. </a:t>
            </a:r>
            <a:r>
              <a:rPr lang="en-US" altLang="vi-VN" sz="32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Dấu</a:t>
            </a:r>
            <a:r>
              <a:rPr lang="en-US" altLang="vi-VN" sz="32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ngoặc</a:t>
            </a:r>
            <a:r>
              <a:rPr lang="en-US" altLang="vi-VN" sz="32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kép</a:t>
            </a:r>
            <a:r>
              <a:rPr lang="en-US" altLang="vi-VN" sz="32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còn</a:t>
            </a:r>
            <a:r>
              <a:rPr lang="en-US" altLang="vi-VN" sz="32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altLang="vi-VN" sz="32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dùng</a:t>
            </a:r>
            <a:r>
              <a:rPr lang="en-US" altLang="vi-VN" sz="32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altLang="vi-VN" sz="32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đánh</a:t>
            </a:r>
            <a:r>
              <a:rPr lang="en-US" altLang="vi-VN" sz="32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dấu</a:t>
            </a:r>
            <a:r>
              <a:rPr lang="en-US" altLang="vi-VN" sz="32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altLang="vi-VN" sz="32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altLang="vi-VN" sz="32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ngữ</a:t>
            </a:r>
            <a:r>
              <a:rPr lang="en-US" altLang="vi-VN" sz="32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altLang="vi-VN" sz="32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dùng</a:t>
            </a:r>
            <a:r>
              <a:rPr lang="en-US" altLang="vi-VN" sz="32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altLang="vi-VN" sz="32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lang="en-US" altLang="vi-VN" sz="32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nghĩa</a:t>
            </a:r>
            <a:r>
              <a:rPr lang="en-US" altLang="vi-VN" sz="32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đặc</a:t>
            </a:r>
            <a:r>
              <a:rPr lang="en-US" altLang="vi-VN" sz="32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biệt</a:t>
            </a:r>
            <a:r>
              <a:rPr lang="en-US" altLang="vi-VN" sz="32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altLang="vi-VN" sz="32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91060294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="" xmlns:a16="http://schemas.microsoft.com/office/drawing/2014/main" id="{6A483EBC-5453-4AD4-889E-18F8659B94F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942"/>
          </a:xfrm>
          <a:prstGeom prst="rect">
            <a:avLst/>
          </a:prstGeom>
        </p:spPr>
      </p:pic>
      <p:sp>
        <p:nvSpPr>
          <p:cNvPr id="5" name="Text Box 112">
            <a:extLst>
              <a:ext uri="{FF2B5EF4-FFF2-40B4-BE49-F238E27FC236}">
                <a16:creationId xmlns="" xmlns:a16="http://schemas.microsoft.com/office/drawing/2014/main" id="{78CB48AB-321E-40DA-A1D6-F317AC62D2CF}"/>
              </a:ext>
            </a:extLst>
          </p:cNvPr>
          <p:cNvSpPr txBox="1">
            <a:spLocks noChangeArrowheads="1"/>
          </p:cNvSpPr>
          <p:nvPr/>
        </p:nvSpPr>
        <p:spPr bwMode="auto">
          <a:xfrm rot="20760705">
            <a:off x="376518" y="2069703"/>
            <a:ext cx="7068601" cy="144655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  <a:defRPr/>
            </a:pPr>
            <a:r>
              <a:rPr lang="en-US" altLang="en-US" sz="8800" b="1" dirty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KHỞI ĐỘNG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90433872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4F0469C4-B15F-4AA9-BD3E-836DC151CE9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="" xmlns:a16="http://schemas.microsoft.com/office/drawing/2014/main" id="{ED0D74C0-E524-4542-98C7-23A2B0BDF2F2}"/>
              </a:ext>
            </a:extLst>
          </p:cNvPr>
          <p:cNvSpPr/>
          <p:nvPr/>
        </p:nvSpPr>
        <p:spPr>
          <a:xfrm>
            <a:off x="1121393" y="1266389"/>
            <a:ext cx="10776317" cy="280076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8800" dirty="0" err="1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Chúc</a:t>
            </a:r>
            <a:r>
              <a:rPr lang="en-US" sz="88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8800" dirty="0" err="1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88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8800" dirty="0" err="1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88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8800" dirty="0" err="1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chăm</a:t>
            </a:r>
            <a:r>
              <a:rPr lang="en-US" sz="88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8800" dirty="0" err="1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ngoan</a:t>
            </a:r>
            <a:r>
              <a:rPr lang="en-US" sz="88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8800" dirty="0" err="1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88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8800" dirty="0" err="1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giỏi</a:t>
            </a:r>
            <a:endParaRPr lang="en-US" sz="880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5864412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="" xmlns:a16="http://schemas.microsoft.com/office/drawing/2014/main" id="{E60EA8B4-0F0D-4A29-8A6E-5ACB913E8A47}"/>
              </a:ext>
            </a:extLst>
          </p:cNvPr>
          <p:cNvGrpSpPr/>
          <p:nvPr/>
        </p:nvGrpSpPr>
        <p:grpSpPr>
          <a:xfrm>
            <a:off x="0" y="-2683"/>
            <a:ext cx="12182486" cy="6860683"/>
            <a:chOff x="-1287" y="-2683"/>
            <a:chExt cx="12196193" cy="6927245"/>
          </a:xfrm>
        </p:grpSpPr>
        <p:pic>
          <p:nvPicPr>
            <p:cNvPr id="10" name="Picture 1">
              <a:extLst>
                <a:ext uri="{FF2B5EF4-FFF2-40B4-BE49-F238E27FC236}">
                  <a16:creationId xmlns="" xmlns:a16="http://schemas.microsoft.com/office/drawing/2014/main" id="{0A1CBB48-F4C6-4DCA-8DD4-18AA0FBADEB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77867" y="3160541"/>
              <a:ext cx="6117039" cy="37640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" name="Picture 1">
              <a:extLst>
                <a:ext uri="{FF2B5EF4-FFF2-40B4-BE49-F238E27FC236}">
                  <a16:creationId xmlns="" xmlns:a16="http://schemas.microsoft.com/office/drawing/2014/main" id="{784F7053-DD52-4218-AED3-8053FCA4795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 flipV="1">
              <a:off x="-1287" y="-2683"/>
              <a:ext cx="5488453" cy="30942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" name="Text Box 113">
            <a:extLst>
              <a:ext uri="{FF2B5EF4-FFF2-40B4-BE49-F238E27FC236}">
                <a16:creationId xmlns="" xmlns:a16="http://schemas.microsoft.com/office/drawing/2014/main" id="{B014B3F0-FEC3-4C72-B8DE-C95F307D7E8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4816" y="195935"/>
            <a:ext cx="8441635" cy="646331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None/>
              <a:defRPr/>
            </a:pPr>
            <a:r>
              <a:rPr lang="en-US" altLang="en-US" sz="3600" dirty="0">
                <a:solidFill>
                  <a:srgbClr val="33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en-US" altLang="en-US" sz="3600" dirty="0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1/  </a:t>
            </a:r>
            <a:r>
              <a:rPr lang="en-US" altLang="en-US" sz="3600" dirty="0" err="1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Dấu</a:t>
            </a:r>
            <a:r>
              <a:rPr lang="en-US" altLang="en-US" sz="3600" dirty="0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altLang="en-US" sz="3600" dirty="0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chấm</a:t>
            </a:r>
            <a:r>
              <a:rPr lang="en-US" altLang="en-US" sz="3600" dirty="0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3600" dirty="0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altLang="en-US" sz="3600" dirty="0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altLang="en-US" sz="3600" dirty="0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altLang="en-US" sz="3600" dirty="0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3" name="Text Box 113">
            <a:extLst>
              <a:ext uri="{FF2B5EF4-FFF2-40B4-BE49-F238E27FC236}">
                <a16:creationId xmlns="" xmlns:a16="http://schemas.microsoft.com/office/drawing/2014/main" id="{C465844D-4965-45A7-BE05-BCB22C37803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97942" y="755841"/>
            <a:ext cx="10857811" cy="1754326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None/>
              <a:defRPr/>
            </a:pPr>
            <a:r>
              <a:rPr lang="en-US" alt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en-US" alt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Dấu</a:t>
            </a:r>
            <a:r>
              <a:rPr lang="en-US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chấm</a:t>
            </a:r>
            <a:r>
              <a:rPr lang="en-US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báo</a:t>
            </a:r>
            <a:r>
              <a:rPr lang="en-US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hiệu</a:t>
            </a:r>
            <a:r>
              <a:rPr lang="en-US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bộ</a:t>
            </a:r>
            <a:r>
              <a:rPr lang="en-US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phận</a:t>
            </a:r>
            <a:r>
              <a:rPr lang="en-US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đứng</a:t>
            </a:r>
            <a:r>
              <a:rPr lang="en-US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nó</a:t>
            </a:r>
            <a:r>
              <a:rPr lang="en-US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r>
              <a:rPr lang="en-US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thích</a:t>
            </a:r>
            <a:r>
              <a:rPr lang="en-US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bộ</a:t>
            </a:r>
            <a:r>
              <a:rPr lang="en-US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phận</a:t>
            </a:r>
            <a:r>
              <a:rPr lang="en-US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đứng</a:t>
            </a:r>
            <a:r>
              <a:rPr lang="en-US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trước</a:t>
            </a:r>
            <a:r>
              <a:rPr lang="en-US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4" name="Text Box 113">
            <a:extLst>
              <a:ext uri="{FF2B5EF4-FFF2-40B4-BE49-F238E27FC236}">
                <a16:creationId xmlns="" xmlns:a16="http://schemas.microsoft.com/office/drawing/2014/main" id="{3F17BDEE-02E8-4DB0-A7FF-6F27C03D5E7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4816" y="2694833"/>
            <a:ext cx="10748838" cy="2308324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None/>
              <a:defRPr/>
            </a:pPr>
            <a:r>
              <a:rPr lang="en-US" altLang="en-US" sz="3600" dirty="0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2/ </a:t>
            </a:r>
            <a:r>
              <a:rPr lang="en-US" altLang="en-US" sz="3600" dirty="0" err="1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Dấu</a:t>
            </a:r>
            <a:r>
              <a:rPr lang="en-US" altLang="en-US" sz="3600" dirty="0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altLang="en-US" sz="3600" dirty="0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chấm</a:t>
            </a:r>
            <a:r>
              <a:rPr lang="en-US" altLang="en-US" sz="3600" dirty="0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altLang="en-US" sz="3600" dirty="0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altLang="en-US" sz="3600" dirty="0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altLang="en-US" sz="3600" dirty="0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3600" dirty="0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altLang="en-US" sz="3600" dirty="0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altLang="en-US" sz="3600" dirty="0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altLang="en-US" sz="3600" dirty="0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None/>
              <a:defRPr/>
            </a:pPr>
            <a:r>
              <a:rPr lang="en-US" altLang="en-US" sz="3600" dirty="0" err="1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altLang="en-US" sz="3600" dirty="0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altLang="en-US" sz="3600" dirty="0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3600" dirty="0" err="1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altLang="en-US" sz="3600" dirty="0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altLang="en-US" sz="3600" dirty="0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thường</a:t>
            </a:r>
            <a:r>
              <a:rPr lang="en-US" altLang="en-US" sz="3600" dirty="0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nhắc</a:t>
            </a:r>
            <a:r>
              <a:rPr lang="en-US" altLang="en-US" sz="3600" dirty="0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nhở</a:t>
            </a:r>
            <a:r>
              <a:rPr lang="en-US" altLang="en-US" sz="3600" dirty="0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altLang="en-US" sz="3600" dirty="0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alt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altLang="en-US" sz="3600" dirty="0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“</a:t>
            </a:r>
            <a:r>
              <a:rPr lang="en-US" altLang="en-US" sz="3600" dirty="0" err="1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en-US" sz="3600" dirty="0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altLang="en-US" sz="3600" dirty="0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altLang="en-US" sz="3600" dirty="0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luôn</a:t>
            </a:r>
            <a:r>
              <a:rPr lang="en-US" altLang="en-US" sz="3600" dirty="0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altLang="en-US" sz="3600" dirty="0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altLang="en-US" sz="3600" dirty="0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tốt</a:t>
            </a:r>
            <a:r>
              <a:rPr lang="en-US" altLang="en-US" sz="3600" dirty="0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5K </a:t>
            </a:r>
            <a:r>
              <a:rPr lang="en-US" altLang="en-US" sz="3600" dirty="0" err="1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altLang="en-US" sz="3600" dirty="0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phòng</a:t>
            </a:r>
            <a:r>
              <a:rPr lang="en-US" altLang="en-US" sz="3600" dirty="0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chống</a:t>
            </a:r>
            <a:r>
              <a:rPr lang="en-US" altLang="en-US" sz="3600" dirty="0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Covid -19 </a:t>
            </a:r>
            <a:r>
              <a:rPr lang="en-US" altLang="en-US" sz="3600" dirty="0" err="1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nhé</a:t>
            </a:r>
            <a:r>
              <a:rPr lang="en-US" altLang="en-US" sz="3600" dirty="0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!"</a:t>
            </a:r>
          </a:p>
        </p:txBody>
      </p:sp>
      <p:sp>
        <p:nvSpPr>
          <p:cNvPr id="6" name="Text Box 113">
            <a:extLst>
              <a:ext uri="{FF2B5EF4-FFF2-40B4-BE49-F238E27FC236}">
                <a16:creationId xmlns="" xmlns:a16="http://schemas.microsoft.com/office/drawing/2014/main" id="{32710FF7-AEFE-41FD-B235-978B4AD92FF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15926" y="4633825"/>
            <a:ext cx="11376074" cy="1200329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None/>
              <a:defRPr/>
            </a:pPr>
            <a:r>
              <a:rPr lang="en-US" alt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   </a:t>
            </a:r>
            <a:r>
              <a:rPr lang="en-US" alt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Dấu</a:t>
            </a:r>
            <a:r>
              <a:rPr lang="en-US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chấm</a:t>
            </a:r>
            <a:r>
              <a:rPr lang="en-US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báo</a:t>
            </a:r>
            <a:r>
              <a:rPr lang="en-US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hiệu</a:t>
            </a:r>
            <a:r>
              <a:rPr lang="en-US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bộ</a:t>
            </a:r>
            <a:r>
              <a:rPr lang="en-US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phận</a:t>
            </a:r>
            <a:r>
              <a:rPr lang="en-US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đứng</a:t>
            </a:r>
            <a:r>
              <a:rPr lang="en-US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nó</a:t>
            </a:r>
            <a:r>
              <a:rPr lang="en-US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nhắc</a:t>
            </a:r>
            <a:r>
              <a:rPr lang="en-US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nhở</a:t>
            </a:r>
            <a:r>
              <a:rPr lang="en-US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31788385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>
            <a:extLst>
              <a:ext uri="{FF2B5EF4-FFF2-40B4-BE49-F238E27FC236}">
                <a16:creationId xmlns="" xmlns:a16="http://schemas.microsoft.com/office/drawing/2014/main" id="{CEE071EF-41ED-485E-B7F5-F541BFF2E70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" y="28257"/>
            <a:ext cx="12344400" cy="6851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Hộp_Văn_Bản 1">
            <a:extLst>
              <a:ext uri="{FF2B5EF4-FFF2-40B4-BE49-F238E27FC236}">
                <a16:creationId xmlns="" xmlns:a16="http://schemas.microsoft.com/office/drawing/2014/main" id="{D4ECF421-2230-4CAF-A7D5-895D7538D4F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70601" y="393410"/>
            <a:ext cx="8229600" cy="9423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0249" tIns="55125" rIns="110249" bIns="55125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5400" i="1" u="sng" dirty="0" err="1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Luyện</a:t>
            </a:r>
            <a:r>
              <a:rPr lang="en-US" altLang="en-US" sz="5400" i="1" u="sng" dirty="0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5400" i="1" u="sng" dirty="0" err="1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altLang="en-US" sz="5400" i="1" u="sng" dirty="0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5400" i="1" u="sng" dirty="0" err="1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sz="5400" i="1" u="sng" dirty="0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5400" i="1" u="sng" dirty="0" err="1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endParaRPr lang="en-US" altLang="en-US" sz="5400" i="1" u="sng" dirty="0">
              <a:solidFill>
                <a:srgbClr val="3333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Hộp_Văn_Bản 2">
            <a:extLst>
              <a:ext uri="{FF2B5EF4-FFF2-40B4-BE49-F238E27FC236}">
                <a16:creationId xmlns="" xmlns:a16="http://schemas.microsoft.com/office/drawing/2014/main" id="{40AFBC21-FB71-4E16-B79F-17A84EE4288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8837" y="1315190"/>
            <a:ext cx="11106444" cy="1465544"/>
          </a:xfrm>
          <a:prstGeom prst="rect">
            <a:avLst/>
          </a:prstGeom>
          <a:noFill/>
          <a:ln>
            <a:noFill/>
          </a:ln>
        </p:spPr>
        <p:txBody>
          <a:bodyPr wrap="square" lIns="110249" tIns="55125" rIns="110249" bIns="55125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vi-VN" altLang="en-US" sz="88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Dấu ngoặc kép</a:t>
            </a:r>
            <a:endParaRPr lang="en-US" altLang="en-US" sz="88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EA0EB56E-EDFF-46EF-AAB4-0FE0F5E9CF25}"/>
              </a:ext>
            </a:extLst>
          </p:cNvPr>
          <p:cNvSpPr txBox="1"/>
          <p:nvPr/>
        </p:nvSpPr>
        <p:spPr>
          <a:xfrm>
            <a:off x="658836" y="2925668"/>
            <a:ext cx="11716043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hangingPunct="1">
              <a:lnSpc>
                <a:spcPct val="100000"/>
              </a:lnSpc>
              <a:spcBef>
                <a:spcPct val="0"/>
              </a:spcBef>
              <a:buNone/>
              <a:defRPr/>
            </a:pPr>
            <a:r>
              <a:rPr lang="en-US" altLang="en-US" sz="4000" dirty="0" smtClean="0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</a:t>
            </a:r>
            <a:r>
              <a:rPr lang="en-US" altLang="en-US" sz="4000" dirty="0" err="1" smtClean="0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altLang="en-US" sz="4000" dirty="0" smtClean="0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altLang="en-US" sz="4000" dirty="0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4000" dirty="0" err="1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altLang="en-US" sz="4000" dirty="0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altLang="en-US" sz="4000" dirty="0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luôn</a:t>
            </a:r>
            <a:r>
              <a:rPr lang="en-US" altLang="en-US" sz="4000" dirty="0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nhắc</a:t>
            </a:r>
            <a:r>
              <a:rPr lang="en-US" altLang="en-US" sz="4000" dirty="0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nhở</a:t>
            </a:r>
            <a:r>
              <a:rPr lang="en-US" altLang="en-US" sz="4000" dirty="0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altLang="en-US" sz="4000" dirty="0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altLang="en-US" sz="4000" dirty="0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altLang="en-US" sz="4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en-US" altLang="en-US" sz="4000" dirty="0" err="1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en-US" sz="4000" dirty="0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altLang="en-US" sz="4000" dirty="0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altLang="en-US" sz="4000" dirty="0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luôn</a:t>
            </a:r>
            <a:r>
              <a:rPr lang="en-US" altLang="en-US" sz="4000" dirty="0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altLang="en-US" sz="4000" dirty="0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altLang="en-US" sz="4000" dirty="0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tốt</a:t>
            </a:r>
            <a:r>
              <a:rPr lang="en-US" altLang="en-US" sz="4000" dirty="0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5K </a:t>
            </a:r>
            <a:r>
              <a:rPr lang="en-US" altLang="en-US" sz="4000" dirty="0" err="1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altLang="en-US" sz="4000" dirty="0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phòng</a:t>
            </a:r>
            <a:r>
              <a:rPr lang="en-US" altLang="en-US" sz="4000" dirty="0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chống</a:t>
            </a:r>
            <a:r>
              <a:rPr lang="en-US" altLang="en-US" sz="4000" dirty="0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Covid -19 </a:t>
            </a:r>
            <a:r>
              <a:rPr lang="en-US" altLang="en-US" sz="4000" dirty="0" err="1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nhé</a:t>
            </a:r>
            <a:r>
              <a:rPr lang="en-US" altLang="en-US" sz="4000" dirty="0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  <a:r>
              <a:rPr lang="en-US" alt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"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87090757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="" xmlns:a16="http://schemas.microsoft.com/office/drawing/2014/main" id="{0D2055A6-1EBB-4CCB-8AAB-4303F8D30781}"/>
              </a:ext>
            </a:extLst>
          </p:cNvPr>
          <p:cNvGrpSpPr/>
          <p:nvPr/>
        </p:nvGrpSpPr>
        <p:grpSpPr>
          <a:xfrm>
            <a:off x="0" y="-2683"/>
            <a:ext cx="12182486" cy="6860683"/>
            <a:chOff x="-1287" y="-2683"/>
            <a:chExt cx="12196193" cy="6927245"/>
          </a:xfrm>
        </p:grpSpPr>
        <p:pic>
          <p:nvPicPr>
            <p:cNvPr id="15" name="Picture 1">
              <a:extLst>
                <a:ext uri="{FF2B5EF4-FFF2-40B4-BE49-F238E27FC236}">
                  <a16:creationId xmlns="" xmlns:a16="http://schemas.microsoft.com/office/drawing/2014/main" id="{AAD3DFC4-A042-4791-8F3B-F6F7E50E847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77867" y="3160541"/>
              <a:ext cx="6117039" cy="37640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" name="Picture 1">
              <a:extLst>
                <a:ext uri="{FF2B5EF4-FFF2-40B4-BE49-F238E27FC236}">
                  <a16:creationId xmlns="" xmlns:a16="http://schemas.microsoft.com/office/drawing/2014/main" id="{7EB09EF1-6D1F-49AE-A465-7BE18CCE1CB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 flipV="1">
              <a:off x="-1287" y="-2683"/>
              <a:ext cx="5488453" cy="30942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D13CF31B-64EB-4747-9C88-CCFAB3BC9CF5}"/>
              </a:ext>
            </a:extLst>
          </p:cNvPr>
          <p:cNvSpPr txBox="1"/>
          <p:nvPr/>
        </p:nvSpPr>
        <p:spPr>
          <a:xfrm>
            <a:off x="207498" y="159992"/>
            <a:ext cx="2957733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vi-VN" sz="2800" b="1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I.</a:t>
            </a:r>
            <a:r>
              <a:rPr lang="en-US" altLang="vi-VN" sz="2800" b="1" u="sng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altLang="vi-VN" sz="2800" b="1" u="sng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u="sng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xét</a:t>
            </a:r>
            <a:r>
              <a:rPr lang="en-US" altLang="vi-VN" sz="2800" b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:</a:t>
            </a:r>
            <a:endParaRPr lang="vi-VN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3D9A3E64-6B7A-425A-B053-6C69FC8F0A1E}"/>
              </a:ext>
            </a:extLst>
          </p:cNvPr>
          <p:cNvSpPr txBox="1"/>
          <p:nvPr/>
        </p:nvSpPr>
        <p:spPr>
          <a:xfrm>
            <a:off x="207498" y="683212"/>
            <a:ext cx="12109916" cy="638033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609600" indent="-609600" algn="just">
              <a:buFontTx/>
              <a:buNone/>
            </a:pPr>
            <a:r>
              <a:rPr lang="en-US" altLang="vi-VN" sz="3200" b="1" u="sng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altLang="vi-VN" sz="3200" b="1" u="sng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</a:t>
            </a:r>
            <a:r>
              <a:rPr lang="en-US" altLang="vi-VN" sz="3200" b="1" i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altLang="vi-VN" sz="3200" b="1" i="1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altLang="vi-VN" sz="3200" b="1" i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b="1" i="1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altLang="vi-VN" sz="3200" b="1" i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b="1" i="1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ngữ</a:t>
            </a:r>
            <a:r>
              <a:rPr lang="en-US" altLang="vi-VN" sz="3200" b="1" i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b="1" i="1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vi-VN" sz="3200" b="1" i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b="1" i="1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altLang="vi-VN" sz="3200" b="1" i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b="1" i="1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đặt</a:t>
            </a:r>
            <a:r>
              <a:rPr lang="en-US" altLang="vi-VN" sz="3200" b="1" i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b="1" i="1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altLang="vi-VN" sz="3200" b="1" i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b="1" i="1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dấu</a:t>
            </a:r>
            <a:r>
              <a:rPr lang="en-US" altLang="vi-VN" sz="3200" b="1" i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b="1" i="1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ngoặc</a:t>
            </a:r>
            <a:r>
              <a:rPr lang="en-US" altLang="vi-VN" sz="3200" b="1" i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b="1" i="1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kép</a:t>
            </a:r>
            <a:r>
              <a:rPr lang="en-US" altLang="vi-VN" sz="3200" b="1" i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b="1" i="1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dưới</a:t>
            </a:r>
            <a:r>
              <a:rPr lang="en-US" altLang="vi-VN" sz="3200" b="1" i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b="1" i="1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đây</a:t>
            </a:r>
            <a:r>
              <a:rPr lang="en-US" altLang="vi-VN" sz="3200" b="1" i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b="1" i="1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endParaRPr lang="en-US" altLang="vi-VN" sz="3200" b="1" i="1" dirty="0">
              <a:solidFill>
                <a:srgbClr val="0066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09600" indent="-609600" algn="just">
              <a:buFontTx/>
              <a:buNone/>
            </a:pPr>
            <a:r>
              <a:rPr lang="en-US" altLang="vi-VN" sz="3200" b="1" i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</a:t>
            </a:r>
            <a:r>
              <a:rPr lang="en-US" altLang="vi-VN" sz="3200" b="1" i="1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altLang="vi-VN" sz="3200" b="1" i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b="1" i="1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vi-VN" sz="3200" b="1" i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ai?</a:t>
            </a:r>
          </a:p>
          <a:p>
            <a:pPr marL="609600" indent="-609600" algn="just">
              <a:buFontTx/>
              <a:buNone/>
            </a:pPr>
            <a:r>
              <a:rPr lang="en-US" altLang="vi-VN" sz="3200" b="1" i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</a:t>
            </a:r>
            <a:r>
              <a:rPr lang="en-US" altLang="vi-VN" sz="3200" b="1" i="1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Nêu</a:t>
            </a:r>
            <a:r>
              <a:rPr lang="en-US" altLang="vi-VN" sz="3200" b="1" i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b="1" i="1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altLang="vi-VN" sz="3200" b="1" i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b="1" i="1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altLang="vi-VN" sz="3200" b="1" i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b="1" i="1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vi-VN" sz="3200" b="1" i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b="1" i="1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dấu</a:t>
            </a:r>
            <a:r>
              <a:rPr lang="en-US" altLang="vi-VN" sz="3200" b="1" i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b="1" i="1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ngoặc</a:t>
            </a:r>
            <a:r>
              <a:rPr lang="en-US" altLang="vi-VN" sz="3200" b="1" i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b="1" i="1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kép</a:t>
            </a:r>
            <a:r>
              <a:rPr lang="en-US" altLang="vi-VN" sz="3200" b="1" i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 marL="609600" indent="-609600">
              <a:lnSpc>
                <a:spcPct val="150000"/>
              </a:lnSpc>
              <a:buFontTx/>
              <a:buNone/>
            </a:pPr>
            <a:r>
              <a:rPr lang="en-US" altLang="vi-VN" sz="32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</a:t>
            </a:r>
            <a:r>
              <a:rPr lang="en-US" altLang="vi-VN" sz="3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Bác</a:t>
            </a:r>
            <a:r>
              <a:rPr lang="en-US" altLang="vi-VN" sz="3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altLang="vi-VN" sz="3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altLang="vi-VN" sz="3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lang="en-US" altLang="vi-VN" sz="3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vi-VN" sz="3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“</a:t>
            </a:r>
            <a:r>
              <a:rPr lang="en-US" altLang="vi-VN" sz="3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altLang="vi-VN" sz="3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lính</a:t>
            </a:r>
            <a:r>
              <a:rPr lang="en-US" altLang="vi-VN" sz="3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vâng</a:t>
            </a:r>
            <a:r>
              <a:rPr lang="en-US" altLang="vi-VN" sz="3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lệnh</a:t>
            </a:r>
            <a:r>
              <a:rPr lang="en-US" altLang="vi-VN" sz="3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quốc</a:t>
            </a:r>
            <a:r>
              <a:rPr lang="en-US" altLang="vi-VN" sz="3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dân</a:t>
            </a:r>
            <a:r>
              <a:rPr lang="en-US" altLang="vi-VN" sz="3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ra </a:t>
            </a:r>
            <a:r>
              <a:rPr lang="en-US" altLang="vi-VN" sz="3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mặt</a:t>
            </a:r>
            <a:r>
              <a:rPr lang="en-US" altLang="vi-VN" sz="3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trận</a:t>
            </a:r>
            <a:r>
              <a:rPr lang="en-US" altLang="vi-VN" sz="3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”, </a:t>
            </a:r>
            <a:r>
              <a:rPr lang="en-US" altLang="vi-VN" sz="3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endParaRPr lang="en-US" altLang="vi-VN" sz="30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09600" indent="-609600">
              <a:lnSpc>
                <a:spcPct val="150000"/>
              </a:lnSpc>
              <a:buFontTx/>
              <a:buNone/>
            </a:pPr>
            <a:r>
              <a:rPr lang="en-US" altLang="vi-VN" sz="3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“</a:t>
            </a:r>
            <a:r>
              <a:rPr lang="en-US" altLang="vi-VN" sz="3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đầy</a:t>
            </a:r>
            <a:r>
              <a:rPr lang="en-US" altLang="vi-VN" sz="3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tớ</a:t>
            </a:r>
            <a:r>
              <a:rPr lang="en-US" altLang="vi-VN" sz="3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trung</a:t>
            </a:r>
            <a:r>
              <a:rPr lang="en-US" altLang="vi-VN" sz="3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altLang="vi-VN" sz="3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vi-VN" sz="3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altLang="vi-VN" sz="3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dân</a:t>
            </a:r>
            <a:r>
              <a:rPr lang="en-US" altLang="vi-VN" sz="3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”. Ở </a:t>
            </a:r>
            <a:r>
              <a:rPr lang="en-US" altLang="vi-VN" sz="3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Bác</a:t>
            </a:r>
            <a:r>
              <a:rPr lang="en-US" altLang="vi-VN" sz="3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vi-VN" sz="3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lòng</a:t>
            </a:r>
            <a:r>
              <a:rPr lang="en-US" altLang="vi-VN" sz="3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altLang="vi-VN" sz="3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mến</a:t>
            </a:r>
            <a:r>
              <a:rPr lang="en-US" altLang="vi-VN" sz="3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altLang="vi-VN" sz="3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dân</a:t>
            </a:r>
            <a:r>
              <a:rPr lang="en-US" altLang="vi-VN" sz="3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endParaRPr lang="en-US" altLang="vi-VN" sz="30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09600" indent="-609600">
              <a:lnSpc>
                <a:spcPct val="150000"/>
              </a:lnSpc>
              <a:buFontTx/>
              <a:buNone/>
            </a:pPr>
            <a:r>
              <a:rPr lang="en-US" altLang="vi-VN" sz="3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trở</a:t>
            </a:r>
            <a:r>
              <a:rPr lang="en-US" altLang="vi-VN" sz="3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altLang="vi-VN" sz="3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altLang="vi-VN" sz="3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altLang="vi-VN" sz="3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say </a:t>
            </a:r>
            <a:r>
              <a:rPr lang="en-US" altLang="vi-VN" sz="3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mê</a:t>
            </a:r>
            <a:r>
              <a:rPr lang="en-US" altLang="vi-VN" sz="3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mãnh</a:t>
            </a:r>
            <a:r>
              <a:rPr lang="en-US" altLang="vi-VN" sz="3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liệt</a:t>
            </a:r>
            <a:r>
              <a:rPr lang="en-US" altLang="vi-VN" sz="3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altLang="vi-VN" sz="3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Bác</a:t>
            </a:r>
            <a:r>
              <a:rPr lang="en-US" altLang="vi-VN" sz="3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altLang="vi-VN" sz="3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‘‘</a:t>
            </a:r>
            <a:r>
              <a:rPr lang="en-US" altLang="vi-VN" sz="3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Tôi</a:t>
            </a:r>
            <a:r>
              <a:rPr lang="en-US" altLang="vi-VN" sz="3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altLang="vi-VN" sz="3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vi-VN" sz="3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altLang="vi-VN" sz="3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altLang="vi-VN" sz="3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ham</a:t>
            </a:r>
          </a:p>
          <a:p>
            <a:pPr marL="609600" indent="-609600">
              <a:lnSpc>
                <a:spcPct val="150000"/>
              </a:lnSpc>
              <a:buFontTx/>
              <a:buNone/>
            </a:pPr>
            <a:r>
              <a:rPr lang="en-US" altLang="vi-VN" sz="3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muốn</a:t>
            </a:r>
            <a:r>
              <a:rPr lang="en-US" altLang="vi-VN" sz="3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ham </a:t>
            </a:r>
            <a:r>
              <a:rPr lang="en-US" altLang="vi-VN" sz="3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muốn</a:t>
            </a:r>
            <a:r>
              <a:rPr lang="en-US" altLang="vi-VN" sz="3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tột</a:t>
            </a:r>
            <a:r>
              <a:rPr lang="en-US" altLang="vi-VN" sz="3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bậc</a:t>
            </a:r>
            <a:r>
              <a:rPr lang="en-US" altLang="vi-VN" sz="3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vi-VN" sz="3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vi-VN" sz="3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altLang="vi-VN" sz="3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sao</a:t>
            </a:r>
            <a:r>
              <a:rPr lang="en-US" altLang="vi-VN" sz="3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altLang="vi-VN" sz="3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altLang="vi-VN" sz="3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en-US" altLang="vi-VN" sz="3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hoàn</a:t>
            </a:r>
            <a:r>
              <a:rPr lang="en-US" altLang="vi-VN" sz="3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toàn</a:t>
            </a:r>
            <a:r>
              <a:rPr lang="en-US" altLang="vi-VN" sz="3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độc</a:t>
            </a:r>
            <a:r>
              <a:rPr lang="en-US" altLang="vi-VN" sz="3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lập</a:t>
            </a:r>
            <a:r>
              <a:rPr lang="en-US" altLang="vi-VN" sz="3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vi-VN" sz="3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dân</a:t>
            </a:r>
            <a:endParaRPr lang="en-US" altLang="vi-VN" sz="30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09600" indent="-609600">
              <a:lnSpc>
                <a:spcPct val="150000"/>
              </a:lnSpc>
              <a:buFontTx/>
              <a:buNone/>
            </a:pPr>
            <a:r>
              <a:rPr lang="en-US" altLang="vi-VN" sz="3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en-US" altLang="vi-VN" sz="3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altLang="vi-VN" sz="3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hoàn</a:t>
            </a:r>
            <a:r>
              <a:rPr lang="en-US" altLang="vi-VN" sz="3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altLang="vi-VN" sz="3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toàn</a:t>
            </a:r>
            <a:r>
              <a:rPr lang="en-US" altLang="vi-VN" sz="3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altLang="vi-VN" sz="3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do, </a:t>
            </a:r>
            <a:r>
              <a:rPr lang="en-US" altLang="vi-VN" sz="3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altLang="vi-VN" sz="3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bào</a:t>
            </a:r>
            <a:r>
              <a:rPr lang="en-US" altLang="vi-VN" sz="3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ai </a:t>
            </a:r>
            <a:r>
              <a:rPr lang="en-US" altLang="vi-VN" sz="3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cũng</a:t>
            </a:r>
            <a:r>
              <a:rPr lang="en-US" altLang="vi-VN" sz="3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vi-VN" sz="3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cơm</a:t>
            </a:r>
            <a:r>
              <a:rPr lang="en-US" altLang="vi-VN" sz="3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r>
              <a:rPr lang="en-US" altLang="vi-VN" sz="3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vi-VN" sz="3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áo</a:t>
            </a:r>
            <a:r>
              <a:rPr lang="en-US" altLang="vi-VN" sz="3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mặc</a:t>
            </a:r>
            <a:r>
              <a:rPr lang="en-US" altLang="vi-VN" sz="3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ai </a:t>
            </a:r>
            <a:r>
              <a:rPr lang="en-US" altLang="vi-VN" sz="3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cũng</a:t>
            </a:r>
            <a:endParaRPr lang="en-US" altLang="vi-VN" sz="30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09600" indent="-609600">
              <a:lnSpc>
                <a:spcPct val="150000"/>
              </a:lnSpc>
              <a:buFontTx/>
              <a:buNone/>
            </a:pPr>
            <a:r>
              <a:rPr lang="en-US" altLang="vi-VN" sz="3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altLang="vi-VN" sz="3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altLang="vi-VN" sz="3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r>
              <a:rPr lang="en-US" altLang="vi-VN" sz="3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.”</a:t>
            </a:r>
          </a:p>
          <a:p>
            <a:pPr marL="609600" indent="-609600">
              <a:lnSpc>
                <a:spcPct val="150000"/>
              </a:lnSpc>
              <a:buFontTx/>
              <a:buNone/>
            </a:pPr>
            <a:r>
              <a:rPr lang="en-US" altLang="vi-VN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        </a:t>
            </a:r>
            <a:r>
              <a:rPr lang="en-US" altLang="vi-VN" sz="28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 </a:t>
            </a:r>
            <a:r>
              <a:rPr lang="en-US" altLang="vi-VN" sz="2800" b="1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altLang="vi-VN" sz="28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Chinh</a:t>
            </a:r>
            <a:endParaRPr lang="en-US" altLang="vi-VN" sz="2800" b="1" i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28" name="Straight Connector 27">
            <a:extLst>
              <a:ext uri="{FF2B5EF4-FFF2-40B4-BE49-F238E27FC236}">
                <a16:creationId xmlns="" xmlns:a16="http://schemas.microsoft.com/office/drawing/2014/main" id="{DBECAAA2-293A-4A37-BB26-D2B209B0DF39}"/>
              </a:ext>
            </a:extLst>
          </p:cNvPr>
          <p:cNvCxnSpPr>
            <a:cxnSpLocks/>
          </p:cNvCxnSpPr>
          <p:nvPr/>
        </p:nvCxnSpPr>
        <p:spPr>
          <a:xfrm>
            <a:off x="1519311" y="1223889"/>
            <a:ext cx="9608234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="" xmlns:a16="http://schemas.microsoft.com/office/drawing/2014/main" id="{20025516-210D-40D8-BBE4-D7D4CAC1CF31}"/>
              </a:ext>
            </a:extLst>
          </p:cNvPr>
          <p:cNvCxnSpPr>
            <a:cxnSpLocks/>
          </p:cNvCxnSpPr>
          <p:nvPr/>
        </p:nvCxnSpPr>
        <p:spPr>
          <a:xfrm>
            <a:off x="1123071" y="1685778"/>
            <a:ext cx="1577926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>
            <a:extLst>
              <a:ext uri="{FF2B5EF4-FFF2-40B4-BE49-F238E27FC236}">
                <a16:creationId xmlns="" xmlns:a16="http://schemas.microsoft.com/office/drawing/2014/main" id="{5D6C17F7-1F79-4548-92BD-63B6E847CB9D}"/>
              </a:ext>
            </a:extLst>
          </p:cNvPr>
          <p:cNvCxnSpPr>
            <a:cxnSpLocks/>
          </p:cNvCxnSpPr>
          <p:nvPr/>
        </p:nvCxnSpPr>
        <p:spPr>
          <a:xfrm>
            <a:off x="1291883" y="2192215"/>
            <a:ext cx="5657557" cy="0"/>
          </a:xfrm>
          <a:prstGeom prst="line">
            <a:avLst/>
          </a:prstGeom>
          <a:ln w="28575"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426181829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>
            <a:extLst>
              <a:ext uri="{FF2B5EF4-FFF2-40B4-BE49-F238E27FC236}">
                <a16:creationId xmlns="" xmlns:a16="http://schemas.microsoft.com/office/drawing/2014/main" id="{00898BA4-2DF8-4838-A54B-3DA944FBAEEE}"/>
              </a:ext>
            </a:extLst>
          </p:cNvPr>
          <p:cNvGrpSpPr/>
          <p:nvPr/>
        </p:nvGrpSpPr>
        <p:grpSpPr>
          <a:xfrm>
            <a:off x="0" y="-2683"/>
            <a:ext cx="12182486" cy="6860683"/>
            <a:chOff x="-1287" y="-2683"/>
            <a:chExt cx="12196193" cy="6927245"/>
          </a:xfrm>
        </p:grpSpPr>
        <p:pic>
          <p:nvPicPr>
            <p:cNvPr id="20" name="Picture 1">
              <a:extLst>
                <a:ext uri="{FF2B5EF4-FFF2-40B4-BE49-F238E27FC236}">
                  <a16:creationId xmlns="" xmlns:a16="http://schemas.microsoft.com/office/drawing/2014/main" id="{D66A1435-6281-46EE-8370-E41DB306D9D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77867" y="3160541"/>
              <a:ext cx="6117039" cy="37640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1" name="Picture 1">
              <a:extLst>
                <a:ext uri="{FF2B5EF4-FFF2-40B4-BE49-F238E27FC236}">
                  <a16:creationId xmlns="" xmlns:a16="http://schemas.microsoft.com/office/drawing/2014/main" id="{FDD7A821-38CD-42B0-AAF5-04F0CA0E44C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 flipV="1">
              <a:off x="-1287" y="-2683"/>
              <a:ext cx="5488453" cy="30942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669940A9-A1EB-4029-9B98-1A67AC8C4727}"/>
              </a:ext>
            </a:extLst>
          </p:cNvPr>
          <p:cNvSpPr txBox="1"/>
          <p:nvPr/>
        </p:nvSpPr>
        <p:spPr>
          <a:xfrm>
            <a:off x="82084" y="238832"/>
            <a:ext cx="12109916" cy="638033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609600" indent="-609600" algn="just">
              <a:buFontTx/>
              <a:buNone/>
            </a:pPr>
            <a:r>
              <a:rPr lang="en-US" altLang="vi-VN" sz="3200" b="1" u="sng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altLang="vi-VN" sz="3200" b="1" u="sng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</a:t>
            </a:r>
            <a:r>
              <a:rPr lang="en-US" altLang="vi-VN" sz="3200" b="1" i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altLang="vi-VN" sz="3200" b="1" i="1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altLang="vi-VN" sz="3200" b="1" i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b="1" i="1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altLang="vi-VN" sz="3200" b="1" i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b="1" i="1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ngữ</a:t>
            </a:r>
            <a:r>
              <a:rPr lang="en-US" altLang="vi-VN" sz="3200" b="1" i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b="1" i="1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vi-VN" sz="3200" b="1" i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b="1" i="1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altLang="vi-VN" sz="3200" b="1" i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b="1" i="1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đặt</a:t>
            </a:r>
            <a:r>
              <a:rPr lang="en-US" altLang="vi-VN" sz="3200" b="1" i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b="1" i="1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altLang="vi-VN" sz="3200" b="1" i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b="1" i="1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dấu</a:t>
            </a:r>
            <a:r>
              <a:rPr lang="en-US" altLang="vi-VN" sz="3200" b="1" i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b="1" i="1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ngoặc</a:t>
            </a:r>
            <a:r>
              <a:rPr lang="en-US" altLang="vi-VN" sz="3200" b="1" i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b="1" i="1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kép</a:t>
            </a:r>
            <a:r>
              <a:rPr lang="en-US" altLang="vi-VN" sz="3200" b="1" i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b="1" i="1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dưới</a:t>
            </a:r>
            <a:r>
              <a:rPr lang="en-US" altLang="vi-VN" sz="3200" b="1" i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b="1" i="1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đây</a:t>
            </a:r>
            <a:r>
              <a:rPr lang="en-US" altLang="vi-VN" sz="3200" b="1" i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b="1" i="1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endParaRPr lang="en-US" altLang="vi-VN" sz="3200" b="1" i="1" dirty="0">
              <a:solidFill>
                <a:srgbClr val="0066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09600" indent="-609600" algn="just">
              <a:buFontTx/>
              <a:buNone/>
            </a:pPr>
            <a:r>
              <a:rPr lang="en-US" altLang="vi-VN" sz="3200" b="1" i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</a:t>
            </a:r>
            <a:r>
              <a:rPr lang="en-US" altLang="vi-VN" sz="3200" b="1" i="1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altLang="vi-VN" sz="3200" b="1" i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b="1" i="1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vi-VN" sz="3200" b="1" i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ai?</a:t>
            </a:r>
          </a:p>
          <a:p>
            <a:pPr marL="609600" indent="-609600" algn="just">
              <a:buFontTx/>
              <a:buNone/>
            </a:pPr>
            <a:r>
              <a:rPr lang="en-US" altLang="vi-VN" sz="3200" b="1" i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</a:t>
            </a:r>
            <a:r>
              <a:rPr lang="en-US" altLang="vi-VN" sz="3200" b="1" i="1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Nêu</a:t>
            </a:r>
            <a:r>
              <a:rPr lang="en-US" altLang="vi-VN" sz="3200" b="1" i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b="1" i="1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altLang="vi-VN" sz="3200" b="1" i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b="1" i="1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altLang="vi-VN" sz="3200" b="1" i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b="1" i="1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vi-VN" sz="3200" b="1" i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b="1" i="1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dấu</a:t>
            </a:r>
            <a:r>
              <a:rPr lang="en-US" altLang="vi-VN" sz="3200" b="1" i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b="1" i="1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ngoặc</a:t>
            </a:r>
            <a:r>
              <a:rPr lang="en-US" altLang="vi-VN" sz="3200" b="1" i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b="1" i="1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kép</a:t>
            </a:r>
            <a:r>
              <a:rPr lang="en-US" altLang="vi-VN" sz="3200" b="1" i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 marL="609600" indent="-609600">
              <a:lnSpc>
                <a:spcPct val="150000"/>
              </a:lnSpc>
              <a:buFontTx/>
              <a:buNone/>
            </a:pPr>
            <a:r>
              <a:rPr lang="en-US" altLang="vi-VN" sz="32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</a:t>
            </a:r>
            <a:r>
              <a:rPr lang="en-US" altLang="vi-VN" sz="3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Bác</a:t>
            </a:r>
            <a:r>
              <a:rPr lang="en-US" altLang="vi-VN" sz="3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altLang="vi-VN" sz="3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altLang="vi-VN" sz="3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lang="en-US" altLang="vi-VN" sz="3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vi-VN" sz="3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“</a:t>
            </a:r>
            <a:r>
              <a:rPr lang="en-US" altLang="vi-VN" sz="3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altLang="vi-VN" sz="3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lính</a:t>
            </a:r>
            <a:r>
              <a:rPr lang="en-US" altLang="vi-VN" sz="3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vâng</a:t>
            </a:r>
            <a:r>
              <a:rPr lang="en-US" altLang="vi-VN" sz="3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lệnh</a:t>
            </a:r>
            <a:r>
              <a:rPr lang="en-US" altLang="vi-VN" sz="3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quốc</a:t>
            </a:r>
            <a:r>
              <a:rPr lang="en-US" altLang="vi-VN" sz="3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dân</a:t>
            </a:r>
            <a:r>
              <a:rPr lang="en-US" altLang="vi-VN" sz="3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ra </a:t>
            </a:r>
            <a:r>
              <a:rPr lang="en-US" altLang="vi-VN" sz="3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mặt</a:t>
            </a:r>
            <a:r>
              <a:rPr lang="en-US" altLang="vi-VN" sz="3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trận</a:t>
            </a:r>
            <a:r>
              <a:rPr lang="en-US" altLang="vi-VN" sz="3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”, </a:t>
            </a:r>
            <a:r>
              <a:rPr lang="en-US" altLang="vi-VN" sz="3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endParaRPr lang="en-US" altLang="vi-VN" sz="30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09600" indent="-609600">
              <a:lnSpc>
                <a:spcPct val="150000"/>
              </a:lnSpc>
              <a:buFontTx/>
              <a:buNone/>
            </a:pPr>
            <a:r>
              <a:rPr lang="en-US" altLang="vi-VN" sz="3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“</a:t>
            </a:r>
            <a:r>
              <a:rPr lang="en-US" altLang="vi-VN" sz="3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đầy</a:t>
            </a:r>
            <a:r>
              <a:rPr lang="en-US" altLang="vi-VN" sz="3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tớ</a:t>
            </a:r>
            <a:r>
              <a:rPr lang="en-US" altLang="vi-VN" sz="3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trung</a:t>
            </a:r>
            <a:r>
              <a:rPr lang="en-US" altLang="vi-VN" sz="3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altLang="vi-VN" sz="3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vi-VN" sz="3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altLang="vi-VN" sz="3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dân</a:t>
            </a:r>
            <a:r>
              <a:rPr lang="en-US" altLang="vi-VN" sz="3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”. Ở </a:t>
            </a:r>
            <a:r>
              <a:rPr lang="en-US" altLang="vi-VN" sz="3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Bác</a:t>
            </a:r>
            <a:r>
              <a:rPr lang="en-US" altLang="vi-VN" sz="3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vi-VN" sz="3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lòng</a:t>
            </a:r>
            <a:r>
              <a:rPr lang="en-US" altLang="vi-VN" sz="3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altLang="vi-VN" sz="3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mến</a:t>
            </a:r>
            <a:r>
              <a:rPr lang="en-US" altLang="vi-VN" sz="3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altLang="vi-VN" sz="3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dân</a:t>
            </a:r>
            <a:r>
              <a:rPr lang="en-US" altLang="vi-VN" sz="3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endParaRPr lang="en-US" altLang="vi-VN" sz="30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09600" indent="-609600">
              <a:lnSpc>
                <a:spcPct val="150000"/>
              </a:lnSpc>
              <a:buFontTx/>
              <a:buNone/>
            </a:pPr>
            <a:r>
              <a:rPr lang="en-US" altLang="vi-VN" sz="3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trở</a:t>
            </a:r>
            <a:r>
              <a:rPr lang="en-US" altLang="vi-VN" sz="3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altLang="vi-VN" sz="3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altLang="vi-VN" sz="3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altLang="vi-VN" sz="3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say </a:t>
            </a:r>
            <a:r>
              <a:rPr lang="en-US" altLang="vi-VN" sz="3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mê</a:t>
            </a:r>
            <a:r>
              <a:rPr lang="en-US" altLang="vi-VN" sz="3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mãnh</a:t>
            </a:r>
            <a:r>
              <a:rPr lang="en-US" altLang="vi-VN" sz="3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liệt</a:t>
            </a:r>
            <a:r>
              <a:rPr lang="en-US" altLang="vi-VN" sz="3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altLang="vi-VN" sz="3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Bác</a:t>
            </a:r>
            <a:r>
              <a:rPr lang="en-US" altLang="vi-VN" sz="3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altLang="vi-VN" sz="3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‘‘</a:t>
            </a:r>
            <a:r>
              <a:rPr lang="en-US" altLang="vi-VN" sz="3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Tôi</a:t>
            </a:r>
            <a:r>
              <a:rPr lang="en-US" altLang="vi-VN" sz="3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altLang="vi-VN" sz="3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vi-VN" sz="3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altLang="vi-VN" sz="3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altLang="vi-VN" sz="3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ham</a:t>
            </a:r>
          </a:p>
          <a:p>
            <a:pPr marL="609600" indent="-609600">
              <a:lnSpc>
                <a:spcPct val="150000"/>
              </a:lnSpc>
              <a:buFontTx/>
              <a:buNone/>
            </a:pPr>
            <a:r>
              <a:rPr lang="en-US" altLang="vi-VN" sz="3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muốn</a:t>
            </a:r>
            <a:r>
              <a:rPr lang="en-US" altLang="vi-VN" sz="3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ham </a:t>
            </a:r>
            <a:r>
              <a:rPr lang="en-US" altLang="vi-VN" sz="3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muốn</a:t>
            </a:r>
            <a:r>
              <a:rPr lang="en-US" altLang="vi-VN" sz="3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tột</a:t>
            </a:r>
            <a:r>
              <a:rPr lang="en-US" altLang="vi-VN" sz="3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bậc</a:t>
            </a:r>
            <a:r>
              <a:rPr lang="en-US" altLang="vi-VN" sz="3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vi-VN" sz="3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vi-VN" sz="3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altLang="vi-VN" sz="3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sao</a:t>
            </a:r>
            <a:r>
              <a:rPr lang="en-US" altLang="vi-VN" sz="3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altLang="vi-VN" sz="3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altLang="vi-VN" sz="3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en-US" altLang="vi-VN" sz="3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hoàn</a:t>
            </a:r>
            <a:r>
              <a:rPr lang="en-US" altLang="vi-VN" sz="3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toàn</a:t>
            </a:r>
            <a:r>
              <a:rPr lang="en-US" altLang="vi-VN" sz="3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độc</a:t>
            </a:r>
            <a:r>
              <a:rPr lang="en-US" altLang="vi-VN" sz="3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lập</a:t>
            </a:r>
            <a:r>
              <a:rPr lang="en-US" altLang="vi-VN" sz="3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vi-VN" sz="3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dân</a:t>
            </a:r>
            <a:endParaRPr lang="en-US" altLang="vi-VN" sz="30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09600" indent="-609600">
              <a:lnSpc>
                <a:spcPct val="150000"/>
              </a:lnSpc>
              <a:buFontTx/>
              <a:buNone/>
            </a:pPr>
            <a:r>
              <a:rPr lang="en-US" altLang="vi-VN" sz="3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en-US" altLang="vi-VN" sz="3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altLang="vi-VN" sz="3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hoàn</a:t>
            </a:r>
            <a:r>
              <a:rPr lang="en-US" altLang="vi-VN" sz="3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altLang="vi-VN" sz="3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toàn</a:t>
            </a:r>
            <a:r>
              <a:rPr lang="en-US" altLang="vi-VN" sz="3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altLang="vi-VN" sz="3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do, </a:t>
            </a:r>
            <a:r>
              <a:rPr lang="en-US" altLang="vi-VN" sz="3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altLang="vi-VN" sz="3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bào</a:t>
            </a:r>
            <a:r>
              <a:rPr lang="en-US" altLang="vi-VN" sz="3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ai </a:t>
            </a:r>
            <a:r>
              <a:rPr lang="en-US" altLang="vi-VN" sz="3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cũng</a:t>
            </a:r>
            <a:r>
              <a:rPr lang="en-US" altLang="vi-VN" sz="3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vi-VN" sz="3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cơm</a:t>
            </a:r>
            <a:r>
              <a:rPr lang="en-US" altLang="vi-VN" sz="3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r>
              <a:rPr lang="en-US" altLang="vi-VN" sz="3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vi-VN" sz="3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áo</a:t>
            </a:r>
            <a:r>
              <a:rPr lang="en-US" altLang="vi-VN" sz="3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mặc</a:t>
            </a:r>
            <a:r>
              <a:rPr lang="en-US" altLang="vi-VN" sz="3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ai </a:t>
            </a:r>
            <a:r>
              <a:rPr lang="en-US" altLang="vi-VN" sz="3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cũng</a:t>
            </a:r>
            <a:endParaRPr lang="en-US" altLang="vi-VN" sz="30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09600" indent="-609600">
              <a:lnSpc>
                <a:spcPct val="150000"/>
              </a:lnSpc>
              <a:buFontTx/>
              <a:buNone/>
            </a:pPr>
            <a:r>
              <a:rPr lang="en-US" altLang="vi-VN" sz="3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altLang="vi-VN" sz="3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altLang="vi-VN" sz="3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r>
              <a:rPr lang="en-US" altLang="vi-VN" sz="3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.”</a:t>
            </a:r>
          </a:p>
          <a:p>
            <a:pPr marL="609600" indent="-609600">
              <a:lnSpc>
                <a:spcPct val="150000"/>
              </a:lnSpc>
              <a:buFontTx/>
              <a:buNone/>
            </a:pPr>
            <a:r>
              <a:rPr lang="en-US" altLang="vi-VN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        </a:t>
            </a:r>
            <a:r>
              <a:rPr lang="en-US" altLang="vi-VN" sz="28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 </a:t>
            </a:r>
            <a:r>
              <a:rPr lang="en-US" altLang="vi-VN" sz="2800" b="1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altLang="vi-VN" sz="28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Chinh</a:t>
            </a:r>
            <a:endParaRPr lang="en-US" altLang="vi-VN" sz="2800" b="1" i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4" name="Straight Connector 3">
            <a:extLst>
              <a:ext uri="{FF2B5EF4-FFF2-40B4-BE49-F238E27FC236}">
                <a16:creationId xmlns="" xmlns:a16="http://schemas.microsoft.com/office/drawing/2014/main" id="{9B6CAE60-341D-4B8A-8E9B-83345DF3D62F}"/>
              </a:ext>
            </a:extLst>
          </p:cNvPr>
          <p:cNvCxnSpPr/>
          <p:nvPr/>
        </p:nvCxnSpPr>
        <p:spPr>
          <a:xfrm>
            <a:off x="4277032" y="2330245"/>
            <a:ext cx="6872748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>
            <a:extLst>
              <a:ext uri="{FF2B5EF4-FFF2-40B4-BE49-F238E27FC236}">
                <a16:creationId xmlns="" xmlns:a16="http://schemas.microsoft.com/office/drawing/2014/main" id="{13FD8F77-40C3-496B-B50D-A4EC1B3F67FD}"/>
              </a:ext>
            </a:extLst>
          </p:cNvPr>
          <p:cNvCxnSpPr>
            <a:cxnSpLocks/>
          </p:cNvCxnSpPr>
          <p:nvPr/>
        </p:nvCxnSpPr>
        <p:spPr>
          <a:xfrm>
            <a:off x="403122" y="3057832"/>
            <a:ext cx="5422491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="" xmlns:a16="http://schemas.microsoft.com/office/drawing/2014/main" id="{369C81A2-DB25-444D-8F19-D79DE85459CF}"/>
              </a:ext>
            </a:extLst>
          </p:cNvPr>
          <p:cNvCxnSpPr>
            <a:cxnSpLocks/>
          </p:cNvCxnSpPr>
          <p:nvPr/>
        </p:nvCxnSpPr>
        <p:spPr>
          <a:xfrm>
            <a:off x="7713406" y="3736260"/>
            <a:ext cx="3553862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="" xmlns:a16="http://schemas.microsoft.com/office/drawing/2014/main" id="{1515A20A-973A-4CC8-B54D-3ECC6A8DF74C}"/>
              </a:ext>
            </a:extLst>
          </p:cNvPr>
          <p:cNvCxnSpPr>
            <a:cxnSpLocks/>
          </p:cNvCxnSpPr>
          <p:nvPr/>
        </p:nvCxnSpPr>
        <p:spPr>
          <a:xfrm>
            <a:off x="258096" y="5137355"/>
            <a:ext cx="11245646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="" xmlns:a16="http://schemas.microsoft.com/office/drawing/2014/main" id="{4D221558-F14C-4546-AD87-76402E441298}"/>
              </a:ext>
            </a:extLst>
          </p:cNvPr>
          <p:cNvCxnSpPr>
            <a:cxnSpLocks/>
          </p:cNvCxnSpPr>
          <p:nvPr/>
        </p:nvCxnSpPr>
        <p:spPr>
          <a:xfrm>
            <a:off x="258096" y="5805949"/>
            <a:ext cx="2512142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="" xmlns:a16="http://schemas.microsoft.com/office/drawing/2014/main" id="{5745C975-C1EA-4357-AE2F-72A5ED02FF7C}"/>
              </a:ext>
            </a:extLst>
          </p:cNvPr>
          <p:cNvCxnSpPr>
            <a:cxnSpLocks/>
          </p:cNvCxnSpPr>
          <p:nvPr/>
        </p:nvCxnSpPr>
        <p:spPr>
          <a:xfrm>
            <a:off x="270387" y="4429433"/>
            <a:ext cx="11675807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179201874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5D83ECD9-E489-4728-86C9-58E03C74216D}"/>
              </a:ext>
            </a:extLst>
          </p:cNvPr>
          <p:cNvSpPr txBox="1"/>
          <p:nvPr/>
        </p:nvSpPr>
        <p:spPr>
          <a:xfrm>
            <a:off x="3391376" y="108480"/>
            <a:ext cx="8074856" cy="584775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r>
              <a:rPr lang="en-US" altLang="vi-VN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en-US" altLang="vi-VN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altLang="vi-VN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lính</a:t>
            </a:r>
            <a:r>
              <a:rPr lang="en-US" altLang="vi-VN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vâng</a:t>
            </a:r>
            <a:r>
              <a:rPr lang="en-US" altLang="vi-VN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lệnh</a:t>
            </a:r>
            <a:r>
              <a:rPr lang="en-US" altLang="vi-VN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quốc</a:t>
            </a:r>
            <a:r>
              <a:rPr lang="en-US" altLang="vi-VN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dân</a:t>
            </a:r>
            <a:r>
              <a:rPr lang="en-US" altLang="vi-VN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ra </a:t>
            </a:r>
            <a:r>
              <a:rPr lang="en-US" altLang="vi-VN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mặt</a:t>
            </a:r>
            <a:r>
              <a:rPr lang="en-US" altLang="vi-VN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trận</a:t>
            </a:r>
            <a:r>
              <a:rPr lang="en-US" altLang="vi-VN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 </a:t>
            </a:r>
            <a:endParaRPr lang="vi-VN" sz="3200" dirty="0"/>
          </a:p>
        </p:txBody>
      </p:sp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5245237D-273F-4BE1-B5B9-87D2861B32D1}"/>
              </a:ext>
            </a:extLst>
          </p:cNvPr>
          <p:cNvSpPr txBox="1"/>
          <p:nvPr/>
        </p:nvSpPr>
        <p:spPr>
          <a:xfrm>
            <a:off x="3605527" y="2411200"/>
            <a:ext cx="2757268" cy="1569660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r>
              <a:rPr lang="en-US" altLang="vi-VN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en-US" altLang="vi-VN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đầy</a:t>
            </a:r>
            <a:r>
              <a:rPr lang="en-US" altLang="vi-VN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tớ</a:t>
            </a:r>
            <a:r>
              <a:rPr lang="en-US" altLang="vi-VN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trung</a:t>
            </a:r>
            <a:r>
              <a:rPr lang="en-US" altLang="vi-VN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altLang="vi-VN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vi-VN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altLang="vi-VN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dân</a:t>
            </a:r>
            <a:r>
              <a:rPr lang="en-US" altLang="vi-VN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  <a:endParaRPr lang="vi-VN" sz="3200" dirty="0"/>
          </a:p>
        </p:txBody>
      </p:sp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968125E2-1D1D-44AF-A49F-032CF5C9E16B}"/>
              </a:ext>
            </a:extLst>
          </p:cNvPr>
          <p:cNvSpPr txBox="1"/>
          <p:nvPr/>
        </p:nvSpPr>
        <p:spPr>
          <a:xfrm>
            <a:off x="3688804" y="4749099"/>
            <a:ext cx="8480508" cy="2062103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pPr>
              <a:buFontTx/>
              <a:buNone/>
            </a:pPr>
            <a:r>
              <a:rPr lang="en-US" altLang="vi-VN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‘‘</a:t>
            </a:r>
            <a:r>
              <a:rPr lang="en-US" altLang="vi-VN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Tôi</a:t>
            </a:r>
            <a:r>
              <a:rPr lang="en-US" altLang="vi-VN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altLang="vi-VN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vi-VN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altLang="vi-VN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altLang="vi-VN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ham </a:t>
            </a:r>
            <a:r>
              <a:rPr lang="en-US" altLang="vi-VN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muốn</a:t>
            </a:r>
            <a:r>
              <a:rPr lang="en-US" altLang="vi-VN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ham </a:t>
            </a:r>
            <a:r>
              <a:rPr lang="en-US" altLang="vi-VN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muốn</a:t>
            </a:r>
            <a:r>
              <a:rPr lang="en-US" altLang="vi-VN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tột</a:t>
            </a:r>
            <a:r>
              <a:rPr lang="en-US" altLang="vi-VN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bậc</a:t>
            </a:r>
            <a:r>
              <a:rPr lang="en-US" altLang="vi-VN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vi-VN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vi-VN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altLang="vi-VN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sao</a:t>
            </a:r>
            <a:r>
              <a:rPr lang="en-US" altLang="vi-VN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altLang="vi-VN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altLang="vi-VN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en-US" altLang="vi-VN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hoàn</a:t>
            </a:r>
            <a:r>
              <a:rPr lang="en-US" altLang="vi-VN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toàn</a:t>
            </a:r>
            <a:r>
              <a:rPr lang="en-US" altLang="vi-VN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độc</a:t>
            </a:r>
            <a:r>
              <a:rPr lang="en-US" altLang="vi-VN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lập</a:t>
            </a:r>
            <a:r>
              <a:rPr lang="en-US" altLang="vi-VN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vi-VN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dân</a:t>
            </a:r>
            <a:r>
              <a:rPr lang="en-US" altLang="vi-VN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en-US" altLang="vi-VN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altLang="vi-VN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hoàn</a:t>
            </a:r>
            <a:r>
              <a:rPr lang="en-US" altLang="vi-VN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toàn</a:t>
            </a:r>
            <a:r>
              <a:rPr lang="en-US" altLang="vi-VN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altLang="vi-VN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do, </a:t>
            </a:r>
            <a:r>
              <a:rPr lang="en-US" altLang="vi-VN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altLang="vi-VN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bào</a:t>
            </a:r>
            <a:r>
              <a:rPr lang="en-US" altLang="vi-VN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ai </a:t>
            </a:r>
            <a:r>
              <a:rPr lang="en-US" altLang="vi-VN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cũng</a:t>
            </a:r>
            <a:r>
              <a:rPr lang="en-US" altLang="vi-VN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vi-VN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cơm</a:t>
            </a:r>
            <a:r>
              <a:rPr lang="en-US" altLang="vi-VN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r>
              <a:rPr lang="en-US" altLang="vi-VN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vi-VN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áo</a:t>
            </a:r>
            <a:r>
              <a:rPr lang="en-US" altLang="vi-VN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mặc</a:t>
            </a:r>
            <a:r>
              <a:rPr lang="en-US" altLang="vi-VN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ai </a:t>
            </a:r>
            <a:r>
              <a:rPr lang="en-US" altLang="vi-VN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cũng</a:t>
            </a:r>
            <a:r>
              <a:rPr lang="en-US" altLang="vi-VN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altLang="vi-VN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altLang="vi-VN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r>
              <a:rPr lang="en-US" altLang="vi-VN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.”</a:t>
            </a:r>
          </a:p>
        </p:txBody>
      </p:sp>
      <p:sp>
        <p:nvSpPr>
          <p:cNvPr id="11" name="Arrow: Right 10">
            <a:extLst>
              <a:ext uri="{FF2B5EF4-FFF2-40B4-BE49-F238E27FC236}">
                <a16:creationId xmlns="" xmlns:a16="http://schemas.microsoft.com/office/drawing/2014/main" id="{815F46B8-F8A7-4AD8-9CE2-DDE3C64DD2FF}"/>
              </a:ext>
            </a:extLst>
          </p:cNvPr>
          <p:cNvSpPr/>
          <p:nvPr/>
        </p:nvSpPr>
        <p:spPr>
          <a:xfrm>
            <a:off x="6369313" y="2921476"/>
            <a:ext cx="578229" cy="354113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2" name="Arrow: Right 11">
            <a:extLst>
              <a:ext uri="{FF2B5EF4-FFF2-40B4-BE49-F238E27FC236}">
                <a16:creationId xmlns="" xmlns:a16="http://schemas.microsoft.com/office/drawing/2014/main" id="{6A270BCB-ED1B-4961-9681-55457CA4B279}"/>
              </a:ext>
            </a:extLst>
          </p:cNvPr>
          <p:cNvSpPr/>
          <p:nvPr/>
        </p:nvSpPr>
        <p:spPr>
          <a:xfrm rot="16200000">
            <a:off x="7572502" y="4379006"/>
            <a:ext cx="363338" cy="349774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grpSp>
        <p:nvGrpSpPr>
          <p:cNvPr id="22" name="Group 21">
            <a:extLst>
              <a:ext uri="{FF2B5EF4-FFF2-40B4-BE49-F238E27FC236}">
                <a16:creationId xmlns="" xmlns:a16="http://schemas.microsoft.com/office/drawing/2014/main" id="{346137E0-D61E-4C8F-93EE-707C0888D361}"/>
              </a:ext>
            </a:extLst>
          </p:cNvPr>
          <p:cNvGrpSpPr/>
          <p:nvPr/>
        </p:nvGrpSpPr>
        <p:grpSpPr>
          <a:xfrm>
            <a:off x="2253746" y="420915"/>
            <a:ext cx="1503372" cy="4504609"/>
            <a:chOff x="2228859" y="444762"/>
            <a:chExt cx="1435674" cy="4056401"/>
          </a:xfrm>
        </p:grpSpPr>
        <p:cxnSp>
          <p:nvCxnSpPr>
            <p:cNvPr id="14" name="Straight Arrow Connector 13">
              <a:extLst>
                <a:ext uri="{FF2B5EF4-FFF2-40B4-BE49-F238E27FC236}">
                  <a16:creationId xmlns="" xmlns:a16="http://schemas.microsoft.com/office/drawing/2014/main" id="{B2275513-7558-430E-BE15-29C14811DF85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228861" y="444762"/>
              <a:ext cx="1162517" cy="2653772"/>
            </a:xfrm>
            <a:prstGeom prst="straightConnector1">
              <a:avLst/>
            </a:prstGeom>
            <a:ln w="28575">
              <a:tailEnd type="triangle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5" name="Straight Arrow Connector 14">
              <a:extLst>
                <a:ext uri="{FF2B5EF4-FFF2-40B4-BE49-F238E27FC236}">
                  <a16:creationId xmlns="" xmlns:a16="http://schemas.microsoft.com/office/drawing/2014/main" id="{B134FC69-91D0-49D1-8515-8C05B2BA9BE3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228859" y="2449156"/>
              <a:ext cx="1394204" cy="649379"/>
            </a:xfrm>
            <a:prstGeom prst="straightConnector1">
              <a:avLst/>
            </a:prstGeom>
            <a:ln w="28575">
              <a:tailEnd type="triangle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23" name="Straight Arrow Connector 22">
              <a:extLst>
                <a:ext uri="{FF2B5EF4-FFF2-40B4-BE49-F238E27FC236}">
                  <a16:creationId xmlns="" xmlns:a16="http://schemas.microsoft.com/office/drawing/2014/main" id="{2543A0FB-0CB6-4DD8-975B-4586F012F4F6}"/>
                </a:ext>
              </a:extLst>
            </p:cNvPr>
            <p:cNvCxnSpPr>
              <a:cxnSpLocks/>
            </p:cNvCxnSpPr>
            <p:nvPr/>
          </p:nvCxnSpPr>
          <p:spPr>
            <a:xfrm>
              <a:off x="2228859" y="3098533"/>
              <a:ext cx="1435674" cy="1402630"/>
            </a:xfrm>
            <a:prstGeom prst="straightConnector1">
              <a:avLst/>
            </a:prstGeom>
            <a:ln w="28575">
              <a:tailEnd type="triangle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</p:grpSp>
      <p:sp>
        <p:nvSpPr>
          <p:cNvPr id="28" name="Hộp_Văn_Bản 1">
            <a:extLst>
              <a:ext uri="{FF2B5EF4-FFF2-40B4-BE49-F238E27FC236}">
                <a16:creationId xmlns="" xmlns:a16="http://schemas.microsoft.com/office/drawing/2014/main" id="{7D5E4CC8-15D4-46CD-974A-C431319A434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9640" y="2530135"/>
            <a:ext cx="1925051" cy="28813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10249" tIns="55125" rIns="110249" bIns="55125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Nêu</a:t>
            </a:r>
            <a:r>
              <a:rPr lang="en-US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dấu</a:t>
            </a:r>
            <a:r>
              <a:rPr lang="en-US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ngoặc</a:t>
            </a:r>
            <a:r>
              <a:rPr lang="en-US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kép</a:t>
            </a:r>
            <a:r>
              <a:rPr lang="en-US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grpSp>
        <p:nvGrpSpPr>
          <p:cNvPr id="25" name="Group 24">
            <a:extLst>
              <a:ext uri="{FF2B5EF4-FFF2-40B4-BE49-F238E27FC236}">
                <a16:creationId xmlns="" xmlns:a16="http://schemas.microsoft.com/office/drawing/2014/main" id="{534180EC-3E06-47B6-A70B-CDB474101BC0}"/>
              </a:ext>
            </a:extLst>
          </p:cNvPr>
          <p:cNvGrpSpPr/>
          <p:nvPr/>
        </p:nvGrpSpPr>
        <p:grpSpPr>
          <a:xfrm>
            <a:off x="130648" y="673675"/>
            <a:ext cx="2257493" cy="5909284"/>
            <a:chOff x="181562" y="619031"/>
            <a:chExt cx="2257493" cy="5909284"/>
          </a:xfrm>
        </p:grpSpPr>
        <p:sp>
          <p:nvSpPr>
            <p:cNvPr id="33" name="Rectangle 32">
              <a:extLst>
                <a:ext uri="{FF2B5EF4-FFF2-40B4-BE49-F238E27FC236}">
                  <a16:creationId xmlns="" xmlns:a16="http://schemas.microsoft.com/office/drawing/2014/main" id="{EABCC000-A8D2-4EFB-AFE5-03C43CF54E01}"/>
                </a:ext>
              </a:extLst>
            </p:cNvPr>
            <p:cNvSpPr/>
            <p:nvPr/>
          </p:nvSpPr>
          <p:spPr>
            <a:xfrm>
              <a:off x="214393" y="619031"/>
              <a:ext cx="2064125" cy="5909284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35" name="TextBox 34">
              <a:extLst>
                <a:ext uri="{FF2B5EF4-FFF2-40B4-BE49-F238E27FC236}">
                  <a16:creationId xmlns="" xmlns:a16="http://schemas.microsoft.com/office/drawing/2014/main" id="{29C36884-54CF-47A8-8224-64B4417EBBD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81562" y="859532"/>
              <a:ext cx="2257493" cy="501675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b="1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Dấu</a:t>
              </a:r>
              <a:r>
                <a:rPr lang="en-US" altLang="en-US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b="1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ngoặc</a:t>
              </a:r>
              <a:r>
                <a:rPr lang="en-US" altLang="en-US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b="1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kép</a:t>
              </a:r>
              <a:r>
                <a:rPr lang="en-US" altLang="en-US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b="1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thường</a:t>
              </a:r>
              <a:r>
                <a:rPr lang="en-US" altLang="en-US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b="1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được</a:t>
              </a:r>
              <a:r>
                <a:rPr lang="en-US" altLang="en-US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b="1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dùng</a:t>
              </a:r>
              <a:r>
                <a:rPr lang="en-US" altLang="en-US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b="1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để</a:t>
              </a:r>
              <a:r>
                <a:rPr lang="en-US" altLang="en-US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b="1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dẫn</a:t>
              </a:r>
              <a:r>
                <a:rPr lang="en-US" altLang="en-US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b="1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lời</a:t>
              </a:r>
              <a:r>
                <a:rPr lang="en-US" altLang="en-US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b="1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nói</a:t>
              </a:r>
              <a:r>
                <a:rPr lang="en-US" altLang="en-US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b="1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trực</a:t>
              </a:r>
              <a:r>
                <a:rPr lang="en-US" altLang="en-US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b="1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tiếp</a:t>
              </a:r>
              <a:r>
                <a:rPr lang="en-US" altLang="en-US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b="1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của</a:t>
              </a:r>
              <a:r>
                <a:rPr lang="en-US" altLang="en-US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b="1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nhân</a:t>
              </a:r>
              <a:r>
                <a:rPr lang="en-US" altLang="en-US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b="1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vật</a:t>
              </a:r>
              <a:r>
                <a:rPr lang="en-US" altLang="en-US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b="1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hoặc</a:t>
              </a:r>
              <a:r>
                <a:rPr lang="en-US" altLang="en-US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b="1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của</a:t>
              </a:r>
              <a:r>
                <a:rPr lang="en-US" altLang="en-US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b="1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người</a:t>
              </a:r>
              <a:r>
                <a:rPr lang="en-US" altLang="en-US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b="1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nào</a:t>
              </a:r>
              <a:r>
                <a:rPr lang="en-US" altLang="en-US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b="1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đó</a:t>
              </a:r>
              <a:r>
                <a:rPr lang="en-US" altLang="en-US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. </a:t>
              </a:r>
            </a:p>
          </p:txBody>
        </p:sp>
      </p:grpSp>
      <p:sp>
        <p:nvSpPr>
          <p:cNvPr id="16" name="TextBox 15">
            <a:extLst>
              <a:ext uri="{FF2B5EF4-FFF2-40B4-BE49-F238E27FC236}">
                <a16:creationId xmlns="" xmlns:a16="http://schemas.microsoft.com/office/drawing/2014/main" id="{72330E3E-54DF-4845-BADB-86B66513EFDB}"/>
              </a:ext>
            </a:extLst>
          </p:cNvPr>
          <p:cNvSpPr txBox="1"/>
          <p:nvPr/>
        </p:nvSpPr>
        <p:spPr>
          <a:xfrm>
            <a:off x="3367884" y="103648"/>
            <a:ext cx="8074857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vi-VN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                                                                         ” </a:t>
            </a:r>
            <a:endParaRPr lang="vi-VN" sz="3200" dirty="0">
              <a:solidFill>
                <a:srgbClr val="FF0000"/>
              </a:solidFill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="" xmlns:a16="http://schemas.microsoft.com/office/drawing/2014/main" id="{F8E0F3F3-5397-4DE3-A09B-C8136783BA6C}"/>
              </a:ext>
            </a:extLst>
          </p:cNvPr>
          <p:cNvSpPr txBox="1"/>
          <p:nvPr/>
        </p:nvSpPr>
        <p:spPr>
          <a:xfrm>
            <a:off x="3605414" y="2402312"/>
            <a:ext cx="2757268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vi-VN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</a:p>
          <a:p>
            <a:r>
              <a:rPr lang="en-US" altLang="vi-VN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</a:t>
            </a:r>
          </a:p>
          <a:p>
            <a:r>
              <a:rPr lang="en-US" altLang="vi-VN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”</a:t>
            </a:r>
            <a:endParaRPr lang="vi-VN" sz="3200" dirty="0">
              <a:solidFill>
                <a:srgbClr val="FF0000"/>
              </a:solidFill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="" xmlns:a16="http://schemas.microsoft.com/office/drawing/2014/main" id="{4C7E9A84-15D4-4CAB-86B4-5C1ECA23481C}"/>
              </a:ext>
            </a:extLst>
          </p:cNvPr>
          <p:cNvSpPr txBox="1"/>
          <p:nvPr/>
        </p:nvSpPr>
        <p:spPr>
          <a:xfrm>
            <a:off x="3688804" y="4748759"/>
            <a:ext cx="7909380" cy="206210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609600" indent="-609600">
              <a:buFontTx/>
              <a:buNone/>
            </a:pPr>
            <a:r>
              <a:rPr lang="en-US" altLang="vi-VN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‘‘</a:t>
            </a:r>
          </a:p>
          <a:p>
            <a:pPr marL="609600" indent="-609600">
              <a:buFontTx/>
              <a:buNone/>
            </a:pPr>
            <a:endParaRPr lang="en-US" altLang="vi-VN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09600" indent="-609600">
              <a:buFontTx/>
              <a:buNone/>
            </a:pPr>
            <a:r>
              <a:rPr lang="en-US" altLang="vi-VN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</a:t>
            </a:r>
          </a:p>
          <a:p>
            <a:pPr marL="609600" indent="-609600">
              <a:buFontTx/>
              <a:buNone/>
            </a:pPr>
            <a:r>
              <a:rPr lang="en-US" altLang="vi-VN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             ”</a:t>
            </a:r>
          </a:p>
        </p:txBody>
      </p:sp>
      <p:pic>
        <p:nvPicPr>
          <p:cNvPr id="21" name="Picture 20">
            <a:extLst>
              <a:ext uri="{FF2B5EF4-FFF2-40B4-BE49-F238E27FC236}">
                <a16:creationId xmlns="" xmlns:a16="http://schemas.microsoft.com/office/drawing/2014/main" id="{B9DB40A8-CCE4-4740-96A2-94BA6E8114D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3571" y="1111206"/>
            <a:ext cx="4916205" cy="3271511"/>
          </a:xfrm>
          <a:prstGeom prst="rect">
            <a:avLst/>
          </a:prstGeom>
        </p:spPr>
      </p:pic>
      <p:sp>
        <p:nvSpPr>
          <p:cNvPr id="29" name="Arrow: Right 28">
            <a:extLst>
              <a:ext uri="{FF2B5EF4-FFF2-40B4-BE49-F238E27FC236}">
                <a16:creationId xmlns="" xmlns:a16="http://schemas.microsoft.com/office/drawing/2014/main" id="{DA8C9C53-C8BD-4609-940D-EEDC4C26CD88}"/>
              </a:ext>
            </a:extLst>
          </p:cNvPr>
          <p:cNvSpPr/>
          <p:nvPr/>
        </p:nvSpPr>
        <p:spPr>
          <a:xfrm rot="16200000" flipH="1">
            <a:off x="7432700" y="728565"/>
            <a:ext cx="363338" cy="349774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57127819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1" grpId="0" animBg="1"/>
      <p:bldP spid="12" grpId="0" animBg="1"/>
      <p:bldP spid="28" grpId="0"/>
      <p:bldP spid="28" grpId="1"/>
      <p:bldP spid="16" grpId="0"/>
      <p:bldP spid="18" grpId="0"/>
      <p:bldP spid="19" grpId="0"/>
      <p:bldP spid="2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>
            <a:extLst>
              <a:ext uri="{FF2B5EF4-FFF2-40B4-BE49-F238E27FC236}">
                <a16:creationId xmlns="" xmlns:a16="http://schemas.microsoft.com/office/drawing/2014/main" id="{460FB7D3-5D08-4F28-8270-0799719CECA8}"/>
              </a:ext>
            </a:extLst>
          </p:cNvPr>
          <p:cNvGrpSpPr/>
          <p:nvPr/>
        </p:nvGrpSpPr>
        <p:grpSpPr>
          <a:xfrm>
            <a:off x="0" y="-2683"/>
            <a:ext cx="12182486" cy="6860683"/>
            <a:chOff x="-1287" y="-2683"/>
            <a:chExt cx="12196193" cy="6927245"/>
          </a:xfrm>
        </p:grpSpPr>
        <p:pic>
          <p:nvPicPr>
            <p:cNvPr id="13" name="Picture 1">
              <a:extLst>
                <a:ext uri="{FF2B5EF4-FFF2-40B4-BE49-F238E27FC236}">
                  <a16:creationId xmlns="" xmlns:a16="http://schemas.microsoft.com/office/drawing/2014/main" id="{B63FF5DA-1847-4B50-808A-53A451741E0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77867" y="3160541"/>
              <a:ext cx="6117039" cy="37640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" name="Picture 1">
              <a:extLst>
                <a:ext uri="{FF2B5EF4-FFF2-40B4-BE49-F238E27FC236}">
                  <a16:creationId xmlns="" xmlns:a16="http://schemas.microsoft.com/office/drawing/2014/main" id="{B3BF36B4-CC29-4FBB-835F-90CF13DE481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 flipV="1">
              <a:off x="-1287" y="-2683"/>
              <a:ext cx="5488453" cy="30942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BEA9FEB5-6623-4999-8BA9-6B5C143E1B26}"/>
              </a:ext>
            </a:extLst>
          </p:cNvPr>
          <p:cNvSpPr txBox="1"/>
          <p:nvPr/>
        </p:nvSpPr>
        <p:spPr>
          <a:xfrm>
            <a:off x="305971" y="0"/>
            <a:ext cx="11173265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 eaLnBrk="1" hangingPunct="1">
              <a:defRPr/>
            </a:pPr>
            <a:r>
              <a:rPr lang="en-US" sz="3600" b="1" u="sng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600" u="sng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1" lang="en-US" sz="3600" b="1" u="sng" dirty="0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kumimoji="1" lang="en-US" sz="3600" b="1" dirty="0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kumimoji="1" lang="en-US" sz="3600" b="1" i="1" dirty="0" err="1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kumimoji="1" lang="en-US" sz="3600" b="1" i="1" dirty="0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1" lang="en-US" sz="3600" b="1" i="1" dirty="0" err="1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kumimoji="1" lang="en-US" sz="3600" b="1" i="1" dirty="0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1" lang="en-US" sz="3600" b="1" i="1" dirty="0" err="1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kumimoji="1" lang="en-US" sz="3600" b="1" i="1" dirty="0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1" lang="en-US" sz="3600" b="1" i="1" dirty="0" err="1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kumimoji="1" lang="en-US" sz="3600" b="1" i="1" dirty="0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kumimoji="1" lang="en-US" sz="3600" b="1" i="1" dirty="0" err="1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kumimoji="1" lang="en-US" sz="3600" b="1" i="1" dirty="0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1" lang="en-US" sz="3600" b="1" i="1" dirty="0" err="1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kumimoji="1" lang="en-US" sz="3600" b="1" i="1" dirty="0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1" lang="en-US" sz="3600" b="1" i="1" dirty="0" err="1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dấu</a:t>
            </a:r>
            <a:r>
              <a:rPr kumimoji="1" lang="en-US" sz="3600" b="1" i="1" dirty="0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1" lang="en-US" sz="3600" b="1" i="1" dirty="0" err="1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ngoặc</a:t>
            </a:r>
            <a:r>
              <a:rPr kumimoji="1" lang="en-US" sz="3600" b="1" i="1" dirty="0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1" lang="en-US" sz="3600" b="1" i="1" dirty="0" err="1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kép</a:t>
            </a:r>
            <a:r>
              <a:rPr kumimoji="1" lang="en-US" sz="3600" b="1" i="1" dirty="0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1" lang="en-US" sz="3600" b="1" i="1" dirty="0" err="1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kumimoji="1" lang="en-US" sz="3600" b="1" i="1" dirty="0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1" lang="en-US" sz="3600" b="1" i="1" dirty="0" err="1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dùng</a:t>
            </a:r>
            <a:r>
              <a:rPr kumimoji="1" lang="en-US" sz="3600" b="1" i="1" dirty="0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1" lang="en-US" sz="3600" b="1" i="1" dirty="0" err="1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độc</a:t>
            </a:r>
            <a:r>
              <a:rPr kumimoji="1" lang="en-US" sz="3600" b="1" i="1" dirty="0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1" lang="en-US" sz="3600" b="1" i="1" dirty="0" err="1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lập</a:t>
            </a:r>
            <a:r>
              <a:rPr kumimoji="1" lang="en-US" sz="3600" b="1" i="1" dirty="0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? Khi </a:t>
            </a:r>
            <a:r>
              <a:rPr kumimoji="1" lang="en-US" sz="3600" b="1" i="1" dirty="0" err="1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kumimoji="1" lang="en-US" sz="3600" b="1" i="1" dirty="0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1" lang="en-US" sz="3600" b="1" i="1" dirty="0" err="1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dấu</a:t>
            </a:r>
            <a:r>
              <a:rPr kumimoji="1" lang="en-US" sz="3600" b="1" i="1" dirty="0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1" lang="en-US" sz="3600" b="1" i="1" dirty="0" err="1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ngoặc</a:t>
            </a:r>
            <a:r>
              <a:rPr kumimoji="1" lang="en-US" sz="3600" b="1" i="1" dirty="0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1" lang="en-US" sz="3600" b="1" i="1" dirty="0" err="1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kép</a:t>
            </a:r>
            <a:r>
              <a:rPr kumimoji="1" lang="en-US" sz="3600" b="1" i="1" dirty="0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1" lang="en-US" sz="3600" b="1" i="1" dirty="0" err="1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kumimoji="1" lang="en-US" sz="3600" b="1" i="1" dirty="0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1" lang="en-US" sz="3600" b="1" i="1" dirty="0" err="1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dùng</a:t>
            </a:r>
            <a:r>
              <a:rPr kumimoji="1" lang="en-US" sz="3600" b="1" i="1" dirty="0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1" lang="en-US" sz="3600" b="1" i="1" dirty="0" err="1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phối</a:t>
            </a:r>
            <a:r>
              <a:rPr kumimoji="1" lang="en-US" sz="3600" b="1" i="1" dirty="0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1" lang="en-US" sz="3600" b="1" i="1" dirty="0" err="1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kumimoji="1" lang="en-US" sz="3600" b="1" i="1" dirty="0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1" lang="en-US" sz="3600" b="1" i="1" dirty="0" err="1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kumimoji="1" lang="en-US" sz="3600" b="1" i="1" dirty="0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1" lang="en-US" sz="3600" b="1" i="1" dirty="0" err="1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dấu</a:t>
            </a:r>
            <a:r>
              <a:rPr kumimoji="1" lang="en-US" sz="3600" b="1" i="1" dirty="0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1" lang="en-US" sz="3600" b="1" i="1" dirty="0" err="1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kumimoji="1" lang="en-US" sz="3600" b="1" i="1" dirty="0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1" lang="en-US" sz="3600" b="1" i="1" dirty="0" err="1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chấm</a:t>
            </a:r>
            <a:r>
              <a:rPr kumimoji="1" lang="en-US" sz="3600" b="1" i="1" dirty="0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="" xmlns:a16="http://schemas.microsoft.com/office/drawing/2014/main" id="{2BF2390C-0F85-4D4F-8DA7-0E9657731E74}"/>
              </a:ext>
            </a:extLst>
          </p:cNvPr>
          <p:cNvCxnSpPr/>
          <p:nvPr/>
        </p:nvCxnSpPr>
        <p:spPr>
          <a:xfrm>
            <a:off x="1744394" y="590844"/>
            <a:ext cx="9734842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="" xmlns:a16="http://schemas.microsoft.com/office/drawing/2014/main" id="{840FA994-53A1-45BA-B3F0-79BCAA3A2323}"/>
              </a:ext>
            </a:extLst>
          </p:cNvPr>
          <p:cNvCxnSpPr>
            <a:cxnSpLocks/>
          </p:cNvCxnSpPr>
          <p:nvPr/>
        </p:nvCxnSpPr>
        <p:spPr>
          <a:xfrm>
            <a:off x="324727" y="1109003"/>
            <a:ext cx="2464191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="" xmlns:a16="http://schemas.microsoft.com/office/drawing/2014/main" id="{46582327-F755-4C69-B4F3-4FB5D256A8D3}"/>
              </a:ext>
            </a:extLst>
          </p:cNvPr>
          <p:cNvCxnSpPr>
            <a:cxnSpLocks/>
          </p:cNvCxnSpPr>
          <p:nvPr/>
        </p:nvCxnSpPr>
        <p:spPr>
          <a:xfrm>
            <a:off x="3472375" y="1132449"/>
            <a:ext cx="8006861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="" xmlns:a16="http://schemas.microsoft.com/office/drawing/2014/main" id="{9C32F083-D9EB-48FB-9164-24E2B779FDBF}"/>
              </a:ext>
            </a:extLst>
          </p:cNvPr>
          <p:cNvCxnSpPr>
            <a:cxnSpLocks/>
          </p:cNvCxnSpPr>
          <p:nvPr/>
        </p:nvCxnSpPr>
        <p:spPr>
          <a:xfrm>
            <a:off x="459544" y="1637319"/>
            <a:ext cx="4323471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="" xmlns:a16="http://schemas.microsoft.com/office/drawing/2014/main" id="{70FF68E1-2211-4B6C-A690-88167191DAC9}"/>
              </a:ext>
            </a:extLst>
          </p:cNvPr>
          <p:cNvSpPr txBox="1"/>
          <p:nvPr/>
        </p:nvSpPr>
        <p:spPr>
          <a:xfrm>
            <a:off x="109023" y="1684020"/>
            <a:ext cx="12082977" cy="517398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609600" indent="-609600">
              <a:lnSpc>
                <a:spcPct val="150000"/>
              </a:lnSpc>
              <a:buFontTx/>
              <a:buNone/>
            </a:pPr>
            <a:r>
              <a:rPr lang="en-US" altLang="vi-VN" sz="32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altLang="vi-VN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Bác</a:t>
            </a:r>
            <a:r>
              <a:rPr lang="en-US" altLang="vi-VN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altLang="vi-VN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altLang="vi-VN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lang="en-US" altLang="vi-VN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vi-VN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“</a:t>
            </a:r>
            <a:r>
              <a:rPr lang="en-US" altLang="vi-VN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altLang="vi-VN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lính</a:t>
            </a:r>
            <a:r>
              <a:rPr lang="en-US" altLang="vi-VN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vâng</a:t>
            </a:r>
            <a:r>
              <a:rPr lang="en-US" altLang="vi-VN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lệnh</a:t>
            </a:r>
            <a:r>
              <a:rPr lang="en-US" altLang="vi-VN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quốc</a:t>
            </a:r>
            <a:r>
              <a:rPr lang="en-US" altLang="vi-VN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dân</a:t>
            </a:r>
            <a:r>
              <a:rPr lang="en-US" altLang="vi-VN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ra </a:t>
            </a:r>
            <a:r>
              <a:rPr lang="en-US" altLang="vi-VN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mặt</a:t>
            </a:r>
            <a:r>
              <a:rPr lang="en-US" altLang="vi-VN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trận</a:t>
            </a:r>
            <a:r>
              <a:rPr lang="en-US" altLang="vi-VN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”, </a:t>
            </a:r>
            <a:r>
              <a:rPr lang="en-US" altLang="vi-VN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endParaRPr lang="en-US" altLang="vi-VN" sz="32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09600" indent="-609600">
              <a:lnSpc>
                <a:spcPct val="150000"/>
              </a:lnSpc>
              <a:buFontTx/>
              <a:buNone/>
            </a:pPr>
            <a:r>
              <a:rPr lang="en-US" altLang="vi-VN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en-US" altLang="vi-VN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đầy</a:t>
            </a:r>
            <a:r>
              <a:rPr lang="en-US" altLang="vi-VN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tớ</a:t>
            </a:r>
            <a:r>
              <a:rPr lang="en-US" altLang="vi-VN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trung</a:t>
            </a:r>
            <a:r>
              <a:rPr lang="en-US" altLang="vi-VN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altLang="vi-VN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vi-VN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altLang="vi-VN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dân</a:t>
            </a:r>
            <a:r>
              <a:rPr lang="en-US" altLang="vi-VN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”. Ở </a:t>
            </a:r>
            <a:r>
              <a:rPr lang="en-US" altLang="vi-VN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Bác</a:t>
            </a:r>
            <a:r>
              <a:rPr lang="en-US" altLang="vi-VN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vi-VN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lòng</a:t>
            </a:r>
            <a:r>
              <a:rPr lang="en-US" altLang="vi-VN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altLang="vi-VN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mến</a:t>
            </a:r>
            <a:r>
              <a:rPr lang="en-US" altLang="vi-VN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altLang="vi-VN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dân</a:t>
            </a:r>
            <a:endParaRPr lang="en-US" altLang="vi-VN" sz="32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buFontTx/>
              <a:buNone/>
            </a:pPr>
            <a:r>
              <a:rPr lang="en-US" altLang="vi-VN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altLang="vi-VN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trở</a:t>
            </a:r>
            <a:r>
              <a:rPr lang="en-US" altLang="vi-VN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altLang="vi-VN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altLang="vi-VN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altLang="vi-VN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say </a:t>
            </a:r>
            <a:r>
              <a:rPr lang="en-US" altLang="vi-VN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mê</a:t>
            </a:r>
            <a:r>
              <a:rPr lang="en-US" altLang="vi-VN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mãnh</a:t>
            </a:r>
            <a:r>
              <a:rPr lang="en-US" altLang="vi-VN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liệt</a:t>
            </a:r>
            <a:r>
              <a:rPr lang="en-US" altLang="vi-VN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altLang="vi-VN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Bác</a:t>
            </a:r>
            <a:r>
              <a:rPr lang="en-US" altLang="vi-VN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altLang="vi-VN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‘‘</a:t>
            </a:r>
            <a:r>
              <a:rPr lang="en-US" altLang="vi-VN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Tôi</a:t>
            </a:r>
            <a:r>
              <a:rPr lang="en-US" altLang="vi-VN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altLang="vi-VN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vi-VN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altLang="vi-VN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altLang="vi-VN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ham </a:t>
            </a:r>
            <a:r>
              <a:rPr lang="en-US" altLang="vi-VN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muốn</a:t>
            </a:r>
            <a:r>
              <a:rPr lang="en-US" altLang="vi-VN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ham </a:t>
            </a:r>
            <a:r>
              <a:rPr lang="en-US" altLang="vi-VN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muốn</a:t>
            </a:r>
            <a:r>
              <a:rPr lang="en-US" altLang="vi-VN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tột</a:t>
            </a:r>
            <a:r>
              <a:rPr lang="en-US" altLang="vi-VN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bậc</a:t>
            </a:r>
            <a:r>
              <a:rPr lang="en-US" altLang="vi-VN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vi-VN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vi-VN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altLang="vi-VN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sao</a:t>
            </a:r>
            <a:r>
              <a:rPr lang="en-US" altLang="vi-VN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altLang="vi-VN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altLang="vi-VN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en-US" altLang="vi-VN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hoàn</a:t>
            </a:r>
            <a:r>
              <a:rPr lang="en-US" altLang="vi-VN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toàn</a:t>
            </a:r>
            <a:r>
              <a:rPr lang="en-US" altLang="vi-VN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độc</a:t>
            </a:r>
            <a:endParaRPr lang="en-US" altLang="vi-VN" sz="32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09600" indent="-609600">
              <a:lnSpc>
                <a:spcPct val="150000"/>
              </a:lnSpc>
            </a:pPr>
            <a:r>
              <a:rPr lang="en-US" altLang="vi-VN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lập</a:t>
            </a:r>
            <a:r>
              <a:rPr lang="en-US" altLang="vi-VN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vi-VN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dân</a:t>
            </a:r>
            <a:r>
              <a:rPr lang="en-US" altLang="vi-VN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en-US" altLang="vi-VN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altLang="vi-VN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hoàn</a:t>
            </a:r>
            <a:r>
              <a:rPr lang="en-US" altLang="vi-VN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altLang="vi-VN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toàn</a:t>
            </a:r>
            <a:r>
              <a:rPr lang="en-US" altLang="vi-VN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altLang="vi-VN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do, </a:t>
            </a:r>
            <a:r>
              <a:rPr lang="en-US" altLang="vi-VN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altLang="vi-VN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bào</a:t>
            </a:r>
            <a:r>
              <a:rPr lang="en-US" altLang="vi-VN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ai </a:t>
            </a:r>
            <a:r>
              <a:rPr lang="en-US" altLang="vi-VN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cũng</a:t>
            </a:r>
            <a:r>
              <a:rPr lang="en-US" altLang="vi-VN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vi-VN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cơm</a:t>
            </a:r>
            <a:r>
              <a:rPr lang="en-US" altLang="vi-VN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r>
              <a:rPr lang="en-US" altLang="vi-VN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vi-VN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áo</a:t>
            </a:r>
            <a:endParaRPr lang="en-US" altLang="vi-VN" sz="32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09600" indent="-609600">
              <a:lnSpc>
                <a:spcPct val="150000"/>
              </a:lnSpc>
            </a:pPr>
            <a:r>
              <a:rPr lang="en-US" altLang="vi-VN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mặc</a:t>
            </a:r>
            <a:r>
              <a:rPr lang="en-US" altLang="vi-VN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ai </a:t>
            </a:r>
            <a:r>
              <a:rPr lang="en-US" altLang="vi-VN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cũng</a:t>
            </a:r>
            <a:r>
              <a:rPr lang="en-US" altLang="vi-VN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altLang="vi-VN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altLang="vi-VN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r>
              <a:rPr lang="en-US" altLang="vi-VN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.”</a:t>
            </a:r>
          </a:p>
          <a:p>
            <a:pPr marL="609600" indent="-609600">
              <a:lnSpc>
                <a:spcPct val="150000"/>
              </a:lnSpc>
              <a:buFontTx/>
              <a:buNone/>
            </a:pPr>
            <a:r>
              <a:rPr lang="en-US" altLang="vi-VN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</a:t>
            </a:r>
            <a:r>
              <a:rPr lang="en-US" altLang="vi-VN" sz="32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 </a:t>
            </a:r>
            <a:r>
              <a:rPr lang="en-US" altLang="vi-VN" sz="3200" b="1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altLang="vi-VN" sz="32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b="1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Chinh</a:t>
            </a:r>
            <a:endParaRPr lang="vi-VN" sz="3200" i="1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79002954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2">
            <a:extLst>
              <a:ext uri="{FF2B5EF4-FFF2-40B4-BE49-F238E27FC236}">
                <a16:creationId xmlns="" xmlns:a16="http://schemas.microsoft.com/office/drawing/2014/main" id="{5BB1F0CE-48BC-4406-911C-AD1A41764A0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69910239"/>
              </p:ext>
            </p:extLst>
          </p:nvPr>
        </p:nvGraphicFramePr>
        <p:xfrm>
          <a:off x="0" y="0"/>
          <a:ext cx="12192000" cy="6858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096000">
                  <a:extLst>
                    <a:ext uri="{9D8B030D-6E8A-4147-A177-3AD203B41FA5}">
                      <a16:colId xmlns="" xmlns:a16="http://schemas.microsoft.com/office/drawing/2014/main" val="312391376"/>
                    </a:ext>
                  </a:extLst>
                </a:gridCol>
                <a:gridCol w="6096000">
                  <a:extLst>
                    <a:ext uri="{9D8B030D-6E8A-4147-A177-3AD203B41FA5}">
                      <a16:colId xmlns="" xmlns:a16="http://schemas.microsoft.com/office/drawing/2014/main" val="487741092"/>
                    </a:ext>
                  </a:extLst>
                </a:gridCol>
              </a:tblGrid>
              <a:tr h="3122560">
                <a:tc>
                  <a:txBody>
                    <a:bodyPr/>
                    <a:lstStyle/>
                    <a:p>
                      <a:endParaRPr lang="vi-V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vi-VN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871038046"/>
                  </a:ext>
                </a:extLst>
              </a:tr>
              <a:tr h="3735440">
                <a:tc>
                  <a:txBody>
                    <a:bodyPr/>
                    <a:lstStyle/>
                    <a:p>
                      <a:endParaRPr lang="vi-V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  <a:p>
                      <a:endParaRPr lang="en-US" dirty="0"/>
                    </a:p>
                    <a:p>
                      <a:endParaRPr lang="vi-VN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409314123"/>
                  </a:ext>
                </a:extLst>
              </a:tr>
            </a:tbl>
          </a:graphicData>
        </a:graphic>
      </p:graphicFrame>
      <p:sp>
        <p:nvSpPr>
          <p:cNvPr id="56322" name="Rectangle 2">
            <a:extLst>
              <a:ext uri="{FF2B5EF4-FFF2-40B4-BE49-F238E27FC236}">
                <a16:creationId xmlns="" xmlns:a16="http://schemas.microsoft.com/office/drawing/2014/main" id="{B7516387-FD08-49D6-B938-4980C571B07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" y="2966719"/>
            <a:ext cx="6241138" cy="2975428"/>
          </a:xfrm>
          <a:prstGeom prst="rect">
            <a:avLst/>
          </a:prstGeom>
          <a:noFill/>
          <a:ln>
            <a:noFill/>
          </a:ln>
          <a:effectLst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buFontTx/>
              <a:buNone/>
            </a:pPr>
            <a:r>
              <a:rPr lang="en-US" altLang="en-US" sz="3600" b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Bác</a:t>
            </a:r>
            <a:r>
              <a:rPr lang="en-US" altLang="en-US" sz="36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altLang="en-US" sz="3600" b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altLang="en-US" sz="36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en-US" altLang="en-US" sz="3600" b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Tôi</a:t>
            </a:r>
            <a:r>
              <a:rPr lang="en-US" altLang="en-US" sz="36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altLang="en-US" sz="36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36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altLang="en-US" sz="36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altLang="en-US" sz="36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ham </a:t>
            </a:r>
            <a:r>
              <a:rPr lang="en-US" altLang="en-US" sz="3600" b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muốn</a:t>
            </a:r>
            <a:r>
              <a:rPr lang="en-US" altLang="en-US" sz="36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ham </a:t>
            </a:r>
            <a:r>
              <a:rPr lang="en-US" altLang="en-US" sz="3600" b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muốn</a:t>
            </a:r>
            <a:r>
              <a:rPr lang="en-US" altLang="en-US" sz="36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tột</a:t>
            </a:r>
            <a:r>
              <a:rPr lang="en-US" altLang="en-US" sz="36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bậc</a:t>
            </a:r>
            <a:r>
              <a:rPr lang="en-US" altLang="en-US" sz="36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3600" b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sz="36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altLang="en-US" sz="36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sao</a:t>
            </a:r>
            <a:r>
              <a:rPr lang="en-US" altLang="en-US" sz="36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altLang="en-US" sz="36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altLang="en-US" sz="36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en-US" altLang="en-US" sz="3600" b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hoàn</a:t>
            </a:r>
            <a:r>
              <a:rPr lang="en-US" altLang="en-US" sz="36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toàn</a:t>
            </a:r>
            <a:r>
              <a:rPr lang="en-US" altLang="en-US" sz="36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độc</a:t>
            </a:r>
            <a:r>
              <a:rPr lang="en-US" altLang="en-US" sz="36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lập</a:t>
            </a:r>
            <a:r>
              <a:rPr lang="en-US" altLang="en-US" sz="36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3600" b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dân</a:t>
            </a:r>
            <a:r>
              <a:rPr lang="en-US" altLang="en-US" sz="36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en-US" altLang="en-US" sz="3600" b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altLang="en-US" sz="36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hoàn</a:t>
            </a:r>
            <a:r>
              <a:rPr lang="en-US" altLang="en-US" sz="36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toàn</a:t>
            </a:r>
            <a:r>
              <a:rPr lang="en-US" altLang="en-US" sz="36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altLang="en-US" sz="36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do, </a:t>
            </a:r>
            <a:r>
              <a:rPr lang="en-US" altLang="en-US" sz="3600" b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altLang="en-US" sz="36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bào</a:t>
            </a:r>
            <a:r>
              <a:rPr lang="en-US" altLang="en-US" sz="36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ai </a:t>
            </a:r>
            <a:r>
              <a:rPr lang="en-US" altLang="en-US" sz="3600" b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cũng</a:t>
            </a:r>
            <a:r>
              <a:rPr lang="en-US" altLang="en-US" sz="36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36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cơm</a:t>
            </a:r>
            <a:r>
              <a:rPr lang="en-US" altLang="en-US" sz="36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r>
              <a:rPr lang="en-US" altLang="en-US" sz="36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3600" b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áo</a:t>
            </a:r>
            <a:r>
              <a:rPr lang="en-US" altLang="en-US" sz="36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mặc</a:t>
            </a:r>
            <a:r>
              <a:rPr lang="en-US" altLang="en-US" sz="36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ai </a:t>
            </a:r>
            <a:r>
              <a:rPr lang="en-US" altLang="en-US" sz="3600" b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cũng</a:t>
            </a:r>
            <a:r>
              <a:rPr lang="en-US" altLang="en-US" sz="36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altLang="en-US" sz="36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altLang="en-US" sz="36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.” </a:t>
            </a:r>
          </a:p>
        </p:txBody>
      </p:sp>
      <p:sp>
        <p:nvSpPr>
          <p:cNvPr id="56323" name="Rectangle 3">
            <a:extLst>
              <a:ext uri="{FF2B5EF4-FFF2-40B4-BE49-F238E27FC236}">
                <a16:creationId xmlns="" xmlns:a16="http://schemas.microsoft.com/office/drawing/2014/main" id="{0AA289B6-87F9-4783-9996-B72DCB4479DD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96000" y="3186175"/>
            <a:ext cx="5878284" cy="2681626"/>
          </a:xfrm>
          <a:prstGeom prst="rect">
            <a:avLst/>
          </a:prstGeom>
          <a:noFill/>
          <a:ln>
            <a:noFill/>
          </a:ln>
          <a:effectLst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buNone/>
            </a:pPr>
            <a:r>
              <a:rPr lang="en-US" altLang="en-US" sz="3600" b="1" dirty="0">
                <a:solidFill>
                  <a:srgbClr val="0070C0"/>
                </a:solidFill>
              </a:rPr>
              <a:t>- </a:t>
            </a:r>
            <a:r>
              <a:rPr lang="en-US" altLang="en-US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 </a:t>
            </a:r>
            <a:r>
              <a:rPr lang="en-US" alt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altLang="en-US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dẫn</a:t>
            </a:r>
            <a:r>
              <a:rPr lang="en-US" altLang="en-US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trực</a:t>
            </a:r>
            <a:r>
              <a:rPr lang="en-US" altLang="en-US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tiếp</a:t>
            </a:r>
            <a:r>
              <a:rPr lang="en-US" altLang="en-US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altLang="en-US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altLang="en-US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trọn</a:t>
            </a:r>
            <a:r>
              <a:rPr lang="en-US" altLang="en-US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vẹn</a:t>
            </a:r>
            <a:r>
              <a:rPr lang="en-US" altLang="en-US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hay </a:t>
            </a:r>
            <a:r>
              <a:rPr lang="en-US" alt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altLang="en-US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altLang="en-US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altLang="en-US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dấu</a:t>
            </a:r>
            <a:r>
              <a:rPr lang="en-US" altLang="en-US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ngoặc</a:t>
            </a:r>
            <a:r>
              <a:rPr lang="en-US" altLang="en-US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kép</a:t>
            </a:r>
            <a:r>
              <a:rPr lang="en-US" altLang="en-US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altLang="en-US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dùng</a:t>
            </a:r>
            <a:r>
              <a:rPr lang="en-US" altLang="en-US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phối</a:t>
            </a:r>
            <a:r>
              <a:rPr lang="en-US" altLang="en-US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altLang="en-US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altLang="en-US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dấu</a:t>
            </a:r>
            <a:r>
              <a:rPr lang="en-US" altLang="en-US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altLang="en-US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chấm</a:t>
            </a:r>
            <a:endParaRPr lang="en-US" altLang="en-US" sz="3600" dirty="0">
              <a:solidFill>
                <a:srgbClr val="0070C0"/>
              </a:solidFill>
            </a:endParaRPr>
          </a:p>
        </p:txBody>
      </p:sp>
      <p:sp>
        <p:nvSpPr>
          <p:cNvPr id="56324" name="Rectangle 4">
            <a:extLst>
              <a:ext uri="{FF2B5EF4-FFF2-40B4-BE49-F238E27FC236}">
                <a16:creationId xmlns="" xmlns:a16="http://schemas.microsoft.com/office/drawing/2014/main" id="{BC992685-7580-4816-BFBF-40482C0D315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1253" y="358862"/>
            <a:ext cx="5979886" cy="2344738"/>
          </a:xfrm>
          <a:prstGeom prst="rect">
            <a:avLst/>
          </a:prstGeom>
          <a:noFill/>
          <a:ln>
            <a:noFill/>
          </a:ln>
          <a:effectLst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buFontTx/>
              <a:buNone/>
            </a:pPr>
            <a:r>
              <a:rPr lang="en-US" altLang="en-US" sz="36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Bác</a:t>
            </a:r>
            <a:r>
              <a:rPr lang="en-US" altLang="en-US" sz="36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altLang="en-US" sz="36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altLang="en-US" sz="36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lang="en-US" altLang="en-US" sz="36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sz="36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en-US" altLang="en-US" sz="36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altLang="en-US" sz="36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lính</a:t>
            </a:r>
            <a:r>
              <a:rPr lang="en-US" altLang="en-US" sz="36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vâng</a:t>
            </a:r>
            <a:r>
              <a:rPr lang="en-US" altLang="en-US" sz="36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lệnh</a:t>
            </a:r>
            <a:r>
              <a:rPr lang="en-US" altLang="en-US" sz="36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quốc</a:t>
            </a:r>
            <a:r>
              <a:rPr lang="en-US" altLang="en-US" sz="36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dân</a:t>
            </a:r>
            <a:r>
              <a:rPr lang="en-US" altLang="en-US" sz="36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ra </a:t>
            </a:r>
            <a:r>
              <a:rPr lang="en-US" altLang="en-US" sz="36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mặt</a:t>
            </a:r>
            <a:r>
              <a:rPr lang="en-US" altLang="en-US" sz="36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trận</a:t>
            </a:r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  <a:r>
              <a:rPr lang="en-US" altLang="en-US" sz="36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36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sz="36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en-US" altLang="en-US" sz="36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đầy</a:t>
            </a:r>
            <a:r>
              <a:rPr lang="en-US" altLang="en-US" sz="36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tớ</a:t>
            </a:r>
            <a:r>
              <a:rPr lang="en-US" altLang="en-US" sz="36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trung</a:t>
            </a:r>
            <a:r>
              <a:rPr lang="en-US" altLang="en-US" sz="36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altLang="en-US" sz="36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36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altLang="en-US" sz="36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dân</a:t>
            </a:r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  <a:r>
              <a:rPr lang="en-US" altLang="en-US" sz="36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</p:txBody>
      </p:sp>
      <p:sp>
        <p:nvSpPr>
          <p:cNvPr id="56325" name="Rectangle 5">
            <a:extLst>
              <a:ext uri="{FF2B5EF4-FFF2-40B4-BE49-F238E27FC236}">
                <a16:creationId xmlns="" xmlns:a16="http://schemas.microsoft.com/office/drawing/2014/main" id="{D1B669E7-4624-43AE-A377-2024C8494C4B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41139" y="285093"/>
            <a:ext cx="4840518" cy="2681626"/>
          </a:xfrm>
          <a:prstGeom prst="rect">
            <a:avLst/>
          </a:prstGeom>
          <a:noFill/>
          <a:ln>
            <a:noFill/>
          </a:ln>
          <a:effectLst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buFontTx/>
              <a:buNone/>
            </a:pPr>
            <a:r>
              <a:rPr lang="en-US" altLang="en-US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Khi </a:t>
            </a:r>
            <a:r>
              <a:rPr lang="en-US" altLang="en-US" sz="36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dẫn</a:t>
            </a:r>
            <a:r>
              <a:rPr lang="en-US" altLang="en-US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altLang="en-US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trực</a:t>
            </a:r>
            <a:r>
              <a:rPr lang="en-US" altLang="en-US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tiếp</a:t>
            </a:r>
            <a:r>
              <a:rPr lang="en-US" altLang="en-US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altLang="en-US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altLang="en-US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hay </a:t>
            </a:r>
            <a:r>
              <a:rPr lang="en-US" altLang="en-US" sz="36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cụm</a:t>
            </a:r>
            <a:r>
              <a:rPr lang="en-US" altLang="en-US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altLang="en-US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altLang="en-US" sz="3600" b="1" dirty="0">
                <a:solidFill>
                  <a:schemeClr val="bg1"/>
                </a:solidFill>
              </a:rPr>
              <a:t> </a:t>
            </a:r>
            <a:r>
              <a:rPr lang="en-US" altLang="en-US" sz="36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dấu</a:t>
            </a:r>
            <a:r>
              <a:rPr lang="en-US" altLang="en-US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ngoặc</a:t>
            </a:r>
            <a:r>
              <a:rPr lang="en-US" altLang="en-US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kép</a:t>
            </a:r>
            <a:r>
              <a:rPr lang="en-US" altLang="en-US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altLang="en-US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dùng</a:t>
            </a:r>
            <a:r>
              <a:rPr lang="en-US" altLang="en-US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độc</a:t>
            </a:r>
            <a:r>
              <a:rPr lang="en-US" altLang="en-US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lập</a:t>
            </a:r>
            <a:r>
              <a:rPr lang="en-US" altLang="en-US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63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63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63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63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322" grpId="0"/>
      <p:bldP spid="56323" grpId="0"/>
      <p:bldP spid="56324" grpId="0"/>
      <p:bldP spid="56325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3.8|1.7|3|4.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3.3|26.6|4.9|10.3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2|0.9|8.6|16|0.8|3.4|11.2|5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|5.9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3|5.6|1.1|14|6.7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1|31.4|17.4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1|11.9|6.6|6.8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2.7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.7|8.3|5.5|12.8|0.9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.1|5.6|5.1|7.3|13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.7|0.8|14.5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.8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1|8.9|11.3|13.3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8.2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9|17|52.2|8.7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9.8|3.6|2.9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0.1|8.3|22.8|49.7|1.4|2.2|1.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0.1|17.9|5.1|5.3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.9|27.1|7.3|22.9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1345</TotalTime>
  <Words>3718</Words>
  <Application>Microsoft Office PowerPoint</Application>
  <PresentationFormat>Widescreen</PresentationFormat>
  <Paragraphs>173</Paragraphs>
  <Slides>20</Slides>
  <Notes>16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7" baseType="lpstr">
      <vt:lpstr>.VnTime</vt:lpstr>
      <vt:lpstr>Arial</vt:lpstr>
      <vt:lpstr>Calibri</vt:lpstr>
      <vt:lpstr>Calibri Light</vt:lpstr>
      <vt:lpstr>Times New Roman</vt:lpstr>
      <vt:lpstr>Vani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Sony</dc:creator>
  <cp:lastModifiedBy>Thuy Ninh</cp:lastModifiedBy>
  <cp:revision>70</cp:revision>
  <dcterms:created xsi:type="dcterms:W3CDTF">2021-09-27T14:31:21Z</dcterms:created>
  <dcterms:modified xsi:type="dcterms:W3CDTF">2021-10-27T04:02:33Z</dcterms:modified>
</cp:coreProperties>
</file>