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1"/>
  </p:notesMasterIdLst>
  <p:sldIdLst>
    <p:sldId id="285" r:id="rId5"/>
    <p:sldId id="286" r:id="rId6"/>
    <p:sldId id="287" r:id="rId7"/>
    <p:sldId id="258" r:id="rId8"/>
    <p:sldId id="260" r:id="rId9"/>
    <p:sldId id="261" r:id="rId10"/>
    <p:sldId id="273" r:id="rId11"/>
    <p:sldId id="263" r:id="rId12"/>
    <p:sldId id="264" r:id="rId13"/>
    <p:sldId id="265" r:id="rId14"/>
    <p:sldId id="266" r:id="rId15"/>
    <p:sldId id="267" r:id="rId16"/>
    <p:sldId id="290" r:id="rId17"/>
    <p:sldId id="268" r:id="rId18"/>
    <p:sldId id="269" r:id="rId19"/>
    <p:sldId id="291" r:id="rId20"/>
    <p:sldId id="274" r:id="rId21"/>
    <p:sldId id="278" r:id="rId22"/>
    <p:sldId id="279" r:id="rId23"/>
    <p:sldId id="283" r:id="rId24"/>
    <p:sldId id="280" r:id="rId25"/>
    <p:sldId id="281" r:id="rId26"/>
    <p:sldId id="282" r:id="rId27"/>
    <p:sldId id="276" r:id="rId28"/>
    <p:sldId id="284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A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7-07-13T23:54:1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1D71773-5A0B-472D-BACC-ADA20FE383F6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88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2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FB32-48B7-4F11-8997-6F0F89F9D1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2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7A58-A1E3-4EB1-82C3-752D6859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5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50D56-E338-4D92-AAD8-1B043B26E362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45CC-35C0-4631-905F-B0ACFF693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47F2-F3EB-4036-8F43-B48465F47E84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99EC-088C-41BF-B3D5-2F0098916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B9B7-B0FB-4ECB-AFC5-BBCC8341F7CA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B8ED-A73C-49AE-B223-9A5A2AF50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F038-6165-4932-912E-870DB8E2474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AB57-842E-4F47-A765-99DC7536CA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3834-0A98-46C7-AF6E-3B525C34C23C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CC71-4541-4173-90AA-33A1F7338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012B-081F-46C9-9462-802C49E1C07E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6370-BB61-4F2B-A575-B76EC22A0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6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7A6B-99CC-4A1B-9783-9F660400E373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DD9A-8E9B-4B69-A174-E345B8EF3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8B06-B811-4E51-AD9B-AA26390F2F75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3E72-E7C8-4A14-B223-AD2AE5A8F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F621-D3B2-4B14-8CE2-F78F9FB8BFBB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CE67-AC44-4FFC-ABA0-5D5AE40DD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38E9-E938-430C-954C-6CED54BDF13D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3177-E349-4439-BC80-0193B4E82C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6ADE-11BD-41EF-A643-B52AFB7761E0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4065-B5D5-480B-92AB-BDAEFF7CD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EA4C-73DB-4F66-B390-A50A18786B27}" type="datetime1">
              <a:rPr lang="en-US">
                <a:solidFill>
                  <a:srgbClr val="000000"/>
                </a:solidFill>
              </a:rPr>
              <a:pPr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5F89-03BC-4079-A58C-6FD5460A6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3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4EA1-C57E-4A0B-8BFE-DFFC85E148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7883290"/>
      </p:ext>
    </p:extLst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9A03-4532-4811-913E-7B5D842A86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8256233"/>
      </p:ext>
    </p:extLst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450A-4101-492A-BE66-50F2CF5D09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2312659"/>
      </p:ext>
    </p:extLst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1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EE78-FD90-4391-BC2B-88852CAD41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7621307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C9F1-764C-4E48-9C7F-EAA4D5FFCD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7494088"/>
      </p:ext>
    </p:extLst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AB11-B383-49DF-89BD-82B7963D11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9666594"/>
      </p:ext>
    </p:extLst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6314-E7B3-4619-8038-4043154F9D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4188125"/>
      </p:ext>
    </p:extLst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323843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783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674" lvl="2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566" lvl="3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457" lvl="4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349" lvl="5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240" lvl="6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131" lvl="7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023" lvl="8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680C-A4DB-45A7-9C45-241B9B525D5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164874"/>
      </p:ext>
    </p:extLst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4F04-8070-45CC-B60F-61FAD8EBF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1146278"/>
      </p:ext>
    </p:extLst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7806-1B26-4903-841E-924A6E2D54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0358123"/>
      </p:ext>
    </p:extLst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7E37-0188-4357-B586-DEB3DC2120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7988561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0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EA003-D13F-427F-BF32-DFBF9D4C726E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Đặng Thị Xuân Chi 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4A374-4713-420E-874B-105112756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2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0;p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4099" name="Google Shape;11;p1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>
              <a:buSzPts val="1400"/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buSzPts val="1400"/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AA8222-0024-4E73-8351-408D128C67C4}" type="slidenum">
              <a:rPr lang="en-US" alt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939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7.wav"/><Relationship Id="rId7" Type="http://schemas.openxmlformats.org/officeDocument/2006/relationships/image" Target="../media/image2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customXml" Target="../ink/ink2.xml"/><Relationship Id="rId5" Type="http://schemas.openxmlformats.org/officeDocument/2006/relationships/audio" Target="../media/audio9.wav"/><Relationship Id="rId10" Type="http://schemas.openxmlformats.org/officeDocument/2006/relationships/image" Target="../media/image8.emf"/><Relationship Id="rId4" Type="http://schemas.openxmlformats.org/officeDocument/2006/relationships/audio" Target="../media/audio8.wav"/><Relationship Id="rId9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7.wav"/><Relationship Id="rId7" Type="http://schemas.openxmlformats.org/officeDocument/2006/relationships/image" Target="../media/image21.gif"/><Relationship Id="rId12" Type="http://schemas.openxmlformats.org/officeDocument/2006/relationships/customXml" Target="../ink/ink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image" Target="../media/image8.emf"/><Relationship Id="rId5" Type="http://schemas.openxmlformats.org/officeDocument/2006/relationships/audio" Target="../media/audio9.wav"/><Relationship Id="rId10" Type="http://schemas.openxmlformats.org/officeDocument/2006/relationships/customXml" Target="../ink/ink3.xml"/><Relationship Id="rId4" Type="http://schemas.openxmlformats.org/officeDocument/2006/relationships/audio" Target="../media/audio8.wav"/><Relationship Id="rId9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7.wav"/><Relationship Id="rId7" Type="http://schemas.openxmlformats.org/officeDocument/2006/relationships/image" Target="../media/image2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customXml" Target="../ink/ink6.xml"/><Relationship Id="rId5" Type="http://schemas.openxmlformats.org/officeDocument/2006/relationships/audio" Target="../media/audio9.wav"/><Relationship Id="rId10" Type="http://schemas.openxmlformats.org/officeDocument/2006/relationships/image" Target="../media/image8.emf"/><Relationship Id="rId4" Type="http://schemas.openxmlformats.org/officeDocument/2006/relationships/audio" Target="../media/audio8.wav"/><Relationship Id="rId9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7.wav"/><Relationship Id="rId7" Type="http://schemas.openxmlformats.org/officeDocument/2006/relationships/image" Target="../media/image2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customXml" Target="../ink/ink8.xml"/><Relationship Id="rId5" Type="http://schemas.openxmlformats.org/officeDocument/2006/relationships/audio" Target="../media/audio9.wav"/><Relationship Id="rId10" Type="http://schemas.openxmlformats.org/officeDocument/2006/relationships/image" Target="../media/image8.emf"/><Relationship Id="rId4" Type="http://schemas.openxmlformats.org/officeDocument/2006/relationships/audio" Target="../media/audio8.wav"/><Relationship Id="rId9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210550" y="1844826"/>
            <a:ext cx="2457450" cy="1419225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2362200" y="962026"/>
            <a:ext cx="7734300" cy="503872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09976"/>
            <a:ext cx="1390650" cy="20574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4543425"/>
            <a:ext cx="1581150" cy="66675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03512" y="895574"/>
            <a:ext cx="2457450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5852" y="4170561"/>
            <a:ext cx="464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-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TỪ ĐƠN VÀ TỪ PHỨC</a:t>
            </a:r>
            <a:endParaRPr lang="zh-CN" altLang="en-US" sz="3200" b="1" spc="-3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3139" y="3401500"/>
            <a:ext cx="278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LUYỆN TỪ VÀ CÂU </a:t>
            </a:r>
            <a:endParaRPr lang="zh-CN" altLang="en-US" sz="2000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4348520" y="2962504"/>
            <a:ext cx="809242" cy="78660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96" y="3401499"/>
            <a:ext cx="861135" cy="716464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5002530"/>
            <a:ext cx="9144000" cy="99822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3356992"/>
            <a:ext cx="2340768" cy="2382674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-956642"/>
            <a:ext cx="609600" cy="609600"/>
          </a:xfrm>
          <a:prstGeom prst="rect">
            <a:avLst/>
          </a:prstGeom>
        </p:spPr>
      </p:pic>
      <p:grpSp>
        <p:nvGrpSpPr>
          <p:cNvPr id="21" name="2 2"/>
          <p:cNvGrpSpPr/>
          <p:nvPr/>
        </p:nvGrpSpPr>
        <p:grpSpPr>
          <a:xfrm>
            <a:off x="-2085923" y="3766975"/>
            <a:ext cx="4086225" cy="2609267"/>
            <a:chOff x="-4212976" y="2200858"/>
            <a:chExt cx="4086225" cy="2609267"/>
          </a:xfrm>
        </p:grpSpPr>
        <p:pic>
          <p:nvPicPr>
            <p:cNvPr id="22" name="图片 15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-2647771" y="36861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Pptx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282" y="241028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49682" y="3019884"/>
            <a:ext cx="3200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1682" y="243510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4882" y="243510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8286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2882" y="48229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864" y="386212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80118" y="3333528"/>
            <a:ext cx="671946" cy="649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44541" y="3428180"/>
            <a:ext cx="67541" cy="1394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92882" y="3358438"/>
            <a:ext cx="762000" cy="507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3400" y="1066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0609" y="1100893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12182" y="3048066"/>
            <a:ext cx="21649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55082" y="248003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0582" y="246040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14" grpId="0"/>
      <p:bldP spid="15" grpId="0"/>
      <p:bldP spid="25" grpId="0"/>
      <p:bldP spid="25" grpId="1"/>
      <p:bldP spid="2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57200" y="30480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croll: Horizontal 2">
            <a:extLst>
              <a:ext uri="{FF2B5EF4-FFF2-40B4-BE49-F238E27FC236}">
                <a16:creationId xmlns:a16="http://schemas.microsoft.com/office/drawing/2014/main" xmlns="" id="{0D9780ED-D8BD-404F-9FAA-B5A9143E03BC}"/>
              </a:ext>
            </a:extLst>
          </p:cNvPr>
          <p:cNvSpPr/>
          <p:nvPr/>
        </p:nvSpPr>
        <p:spPr>
          <a:xfrm>
            <a:off x="685800" y="990600"/>
            <a:ext cx="10896600" cy="48768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gọi là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gồm </a:t>
            </a:r>
            <a:r>
              <a:rPr lang="vi-VN" sz="3600" b="1" i="1" dirty="0">
                <a:solidFill>
                  <a:srgbClr val="18A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hay nhiều tiếng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lang="vi-VN" sz="3600" b="1" i="1" dirty="0">
                <a:solidFill>
                  <a:srgbClr val="18A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21296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1173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77046"/>
            <a:ext cx="1112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33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38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46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64682" y="3794242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1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82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430495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54291" y="427724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31718" y="1524000"/>
            <a:ext cx="348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46519" y="1524000"/>
            <a:ext cx="66120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22318" y="2057400"/>
            <a:ext cx="348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91200" y="2057400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9601200" y="5105400"/>
            <a:ext cx="1828800" cy="1447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82200" y="541380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Vở</a:t>
            </a:r>
            <a:endParaRPr lang="en-US" sz="4800" i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68500" y="700617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0" y="2470151"/>
            <a:ext cx="108416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1:</a:t>
            </a:r>
          </a:p>
          <a:p>
            <a:pPr algn="ctr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Rất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công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bằng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rất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thông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minh</a:t>
            </a:r>
          </a:p>
          <a:p>
            <a:pPr algn="ctr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Vừa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độ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lượng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đa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tình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,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đa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mang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vi-VN" sz="2800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4554987" y="1399654"/>
            <a:ext cx="2775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1873251" y="2036233"/>
            <a:ext cx="8815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phức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722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04667"/>
              </p:ext>
            </p:extLst>
          </p:nvPr>
        </p:nvGraphicFramePr>
        <p:xfrm>
          <a:off x="152401" y="2421210"/>
          <a:ext cx="11582399" cy="36638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3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96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23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40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5091" y="3305365"/>
            <a:ext cx="4111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54361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2331"/>
            <a:ext cx="1112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00" y="118170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15000" y="118170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00800" y="118170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40882" y="1167852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48000" y="167856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34000" y="167856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24400" y="167856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81800" y="167856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430491" y="165085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799" y="528177"/>
            <a:ext cx="1097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799" y="3018804"/>
            <a:ext cx="7763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+ 3 từ đơn : ăn, học, ngủ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799" y="3884645"/>
            <a:ext cx="9094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+ 3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68500" y="700617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0" y="2470151"/>
            <a:ext cx="108416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2:</a:t>
            </a:r>
          </a:p>
          <a:p>
            <a:pPr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- 3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từ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đơn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: </a:t>
            </a:r>
          </a:p>
          <a:p>
            <a:pPr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- 3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từ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phức</a:t>
            </a:r>
            <a:r>
              <a:rPr lang="en-US" sz="2800" b="1" kern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: </a:t>
            </a:r>
            <a:endParaRPr lang="vi-VN" sz="2800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4554987" y="1399654"/>
            <a:ext cx="2775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1873251" y="2036233"/>
            <a:ext cx="8815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phức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276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37129"/>
            <a:ext cx="1165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endParaRPr lang="en-US" sz="4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llcoll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70840">
            <a:off x="1828800" y="273050"/>
            <a:ext cx="1517650" cy="1403350"/>
          </a:xfrm>
          <a:noFill/>
        </p:spPr>
      </p:pic>
      <p:pic>
        <p:nvPicPr>
          <p:cNvPr id="13315" name="Picture 3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8972550" y="301625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1820069" y="5318919"/>
            <a:ext cx="14557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8926513" y="5214938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1447800" y="0"/>
            <a:ext cx="9296400" cy="6934200"/>
            <a:chOff x="-48" y="0"/>
            <a:chExt cx="5856" cy="4368"/>
          </a:xfrm>
        </p:grpSpPr>
        <p:pic>
          <p:nvPicPr>
            <p:cNvPr id="13321" name="Picture 7" descr="snowcon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8" descr="snowcon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" descr="snowcon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0" y="2130"/>
              <a:ext cx="43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0" descr="snowcon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52" y="2112"/>
              <a:ext cx="43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11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510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WordArt 12"/>
          <p:cNvSpPr>
            <a:spLocks noChangeArrowheads="1" noChangeShapeType="1" noTextEdit="1"/>
          </p:cNvSpPr>
          <p:nvPr/>
        </p:nvSpPr>
        <p:spPr bwMode="auto">
          <a:xfrm>
            <a:off x="3505200" y="4800600"/>
            <a:ext cx="56388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2000"/>
                      </a:srgbClr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40194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5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2325489B-3500-4FA4-B949-F5CB2A15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838201"/>
            <a:ext cx="7772400" cy="175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</a:rPr>
              <a:t>Dấu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hai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chấm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dùng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để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Group 51">
            <a:extLst>
              <a:ext uri="{FF2B5EF4-FFF2-40B4-BE49-F238E27FC236}">
                <a16:creationId xmlns="" xmlns:a16="http://schemas.microsoft.com/office/drawing/2014/main" id="{DBA47468-3C6A-40FE-9D86-94A1BA87948F}"/>
              </a:ext>
            </a:extLst>
          </p:cNvPr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DD34B91-FBE8-46F9-8E42-7932BA0F674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6180" name="Rectangle 10">
              <a:extLst>
                <a:ext uri="{FF2B5EF4-FFF2-40B4-BE49-F238E27FC236}">
                  <a16:creationId xmlns="" xmlns:a16="http://schemas.microsoft.com/office/drawing/2014/main" id="{95C1DBE5-4835-4026-9C8B-97B513E0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482565D-D1CC-4FAC-A105-EDAC7DC0491C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8" name="AutoShape 51">
            <a:extLst>
              <a:ext uri="{FF2B5EF4-FFF2-40B4-BE49-F238E27FC236}">
                <a16:creationId xmlns="" xmlns:a16="http://schemas.microsoft.com/office/drawing/2014/main" id="{067CEEEB-34C9-4708-AEDD-E31532C66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468" y="2943995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869B2B6C-BB18-4C90-B1ED-91E53D94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85716127-BD55-4A94-8F67-B1397E49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23C45397-9C64-4577-A37A-536E6A3D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42" name="WordArt 226">
            <a:extLst>
              <a:ext uri="{FF2B5EF4-FFF2-40B4-BE49-F238E27FC236}">
                <a16:creationId xmlns="" xmlns:a16="http://schemas.microsoft.com/office/drawing/2014/main" id="{4ACB9EA3-CE18-4903-B8EC-FF90B0D336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>
            <a:extLst>
              <a:ext uri="{FF2B5EF4-FFF2-40B4-BE49-F238E27FC236}">
                <a16:creationId xmlns="" xmlns:a16="http://schemas.microsoft.com/office/drawing/2014/main" id="{932761F1-41C2-4F73-8879-7FF2501E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6019800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B</a:t>
            </a:r>
          </a:p>
        </p:txBody>
      </p:sp>
      <p:pic>
        <p:nvPicPr>
          <p:cNvPr id="44" name="Picture 37" descr="Blue_chapterlist">
            <a:extLst>
              <a:ext uri="{FF2B5EF4-FFF2-40B4-BE49-F238E27FC236}">
                <a16:creationId xmlns="" xmlns:a16="http://schemas.microsoft.com/office/drawing/2014/main" id="{7C3DE827-8260-41A1-986D-788815CC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>
            <a:extLst>
              <a:ext uri="{FF2B5EF4-FFF2-40B4-BE49-F238E27FC236}">
                <a16:creationId xmlns="" xmlns:a16="http://schemas.microsoft.com/office/drawing/2014/main" id="{CDD00A6E-2833-4B79-8ABD-914597CC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874DC3B2-5C64-4560-BE26-11DE96B86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47" name="WordArt 226">
            <a:extLst>
              <a:ext uri="{FF2B5EF4-FFF2-40B4-BE49-F238E27FC236}">
                <a16:creationId xmlns="" xmlns:a16="http://schemas.microsoft.com/office/drawing/2014/main" id="{5A616B42-8D08-43D8-9597-2C22785ED6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>
            <a:extLst>
              <a:ext uri="{FF2B5EF4-FFF2-40B4-BE49-F238E27FC236}">
                <a16:creationId xmlns="" xmlns:a16="http://schemas.microsoft.com/office/drawing/2014/main" id="{71FD2C82-2DE0-4373-8661-2DAC9F83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945" y="41910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trước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" name="Picture 37" descr="Blue_chapterlist">
            <a:extLst>
              <a:ext uri="{FF2B5EF4-FFF2-40B4-BE49-F238E27FC236}">
                <a16:creationId xmlns="" xmlns:a16="http://schemas.microsoft.com/office/drawing/2014/main" id="{093C01E1-52C2-4A1D-9FC9-37CBD26E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>
            <a:extLst>
              <a:ext uri="{FF2B5EF4-FFF2-40B4-BE49-F238E27FC236}">
                <a16:creationId xmlns="" xmlns:a16="http://schemas.microsoft.com/office/drawing/2014/main" id="{5DA50E3A-396C-4780-B882-64AEE834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4286250"/>
            <a:ext cx="1262062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226">
            <a:extLst>
              <a:ext uri="{FF2B5EF4-FFF2-40B4-BE49-F238E27FC236}">
                <a16:creationId xmlns="" xmlns:a16="http://schemas.microsoft.com/office/drawing/2014/main" id="{F24A3B01-EDD9-4803-83CF-500CA7D307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1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6162" name="Picture 29" descr="Picture1">
            <a:extLst>
              <a:ext uri="{FF2B5EF4-FFF2-40B4-BE49-F238E27FC236}">
                <a16:creationId xmlns="" xmlns:a16="http://schemas.microsoft.com/office/drawing/2014/main" id="{03C17181-7EA2-452F-8F76-10735530B65E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>
            <a:extLst>
              <a:ext uri="{FF2B5EF4-FFF2-40B4-BE49-F238E27FC236}">
                <a16:creationId xmlns="" xmlns:a16="http://schemas.microsoft.com/office/drawing/2014/main" id="{AF4317C0-A72B-4FD8-819D-977A384F6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" name="WordArt 35">
            <a:extLst>
              <a:ext uri="{FF2B5EF4-FFF2-40B4-BE49-F238E27FC236}">
                <a16:creationId xmlns="" xmlns:a16="http://schemas.microsoft.com/office/drawing/2014/main" id="{0DC24A1E-0BD0-4D90-9465-779E041A10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2" name="WordArt 36">
            <a:extLst>
              <a:ext uri="{FF2B5EF4-FFF2-40B4-BE49-F238E27FC236}">
                <a16:creationId xmlns="" xmlns:a16="http://schemas.microsoft.com/office/drawing/2014/main" id="{D7C62FA2-4DC7-4253-977E-ABCD061686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3" name="WordArt 37">
            <a:extLst>
              <a:ext uri="{FF2B5EF4-FFF2-40B4-BE49-F238E27FC236}">
                <a16:creationId xmlns="" xmlns:a16="http://schemas.microsoft.com/office/drawing/2014/main" id="{7DAD145A-D28B-45A0-B835-FDEA79064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4" name="WordArt 38">
            <a:extLst>
              <a:ext uri="{FF2B5EF4-FFF2-40B4-BE49-F238E27FC236}">
                <a16:creationId xmlns="" xmlns:a16="http://schemas.microsoft.com/office/drawing/2014/main" id="{71F1CF45-18B1-4FCB-ACBE-AEB6F93DE4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5" name="WordArt 39">
            <a:extLst>
              <a:ext uri="{FF2B5EF4-FFF2-40B4-BE49-F238E27FC236}">
                <a16:creationId xmlns="" xmlns:a16="http://schemas.microsoft.com/office/drawing/2014/main" id="{D16F7E9E-CD8E-43E0-9D25-256BA07EF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6" name="WordArt 40">
            <a:extLst>
              <a:ext uri="{FF2B5EF4-FFF2-40B4-BE49-F238E27FC236}">
                <a16:creationId xmlns="" xmlns:a16="http://schemas.microsoft.com/office/drawing/2014/main" id="{572D59ED-78A0-427F-9B92-F52BB012FC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7" name="WordArt 41">
            <a:extLst>
              <a:ext uri="{FF2B5EF4-FFF2-40B4-BE49-F238E27FC236}">
                <a16:creationId xmlns="" xmlns:a16="http://schemas.microsoft.com/office/drawing/2014/main" id="{26A928E3-82A1-4987-B727-67287F5FB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8" name="WordArt 42">
            <a:extLst>
              <a:ext uri="{FF2B5EF4-FFF2-40B4-BE49-F238E27FC236}">
                <a16:creationId xmlns="" xmlns:a16="http://schemas.microsoft.com/office/drawing/2014/main" id="{DE5FC39B-C0CE-4F98-895E-50DDE1996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9" name="WordArt 43">
            <a:extLst>
              <a:ext uri="{FF2B5EF4-FFF2-40B4-BE49-F238E27FC236}">
                <a16:creationId xmlns="" xmlns:a16="http://schemas.microsoft.com/office/drawing/2014/main" id="{D5E9A0E0-4EDC-4C37-82AE-1AA6B4AC12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="" xmlns:a16="http://schemas.microsoft.com/office/drawing/2014/main" id="{07C43E5C-ACE2-4A69-8F1A-E2D866641043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4191000"/>
            <a:ext cx="1752600" cy="1752600"/>
            <a:chOff x="4320" y="2928"/>
            <a:chExt cx="1104" cy="1104"/>
          </a:xfrm>
        </p:grpSpPr>
        <p:sp>
          <p:nvSpPr>
            <p:cNvPr id="6177" name="AutoShape 50">
              <a:extLst>
                <a:ext uri="{FF2B5EF4-FFF2-40B4-BE49-F238E27FC236}">
                  <a16:creationId xmlns="" xmlns:a16="http://schemas.microsoft.com/office/drawing/2014/main" id="{9DFDF708-B6E9-4897-ACB7-3CE4FABD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6178" name="WordArt 51">
              <a:extLst>
                <a:ext uri="{FF2B5EF4-FFF2-40B4-BE49-F238E27FC236}">
                  <a16:creationId xmlns="" xmlns:a16="http://schemas.microsoft.com/office/drawing/2014/main" id="{5710318E-DA1A-4AB4-8CE7-136235E1973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>
            <a:extLst>
              <a:ext uri="{FF2B5EF4-FFF2-40B4-BE49-F238E27FC236}">
                <a16:creationId xmlns="" xmlns:a16="http://schemas.microsoft.com/office/drawing/2014/main" id="{9C0FBDE0-5D36-4302-A91B-3742C578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="" xmlns:a16="http://schemas.microsoft.com/office/drawing/2014/main" id="{17FF65AA-A027-4C84-9F11-E17984BAE6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6176" name="WordArt 30">
            <a:extLst>
              <a:ext uri="{FF2B5EF4-FFF2-40B4-BE49-F238E27FC236}">
                <a16:creationId xmlns="" xmlns:a16="http://schemas.microsoft.com/office/drawing/2014/main" id="{97EF1659-63A8-498A-8BB9-EEC620E3E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6 -0.00463 L 0.00086 -0.07129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D0584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2279650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6400" y="5791200"/>
            <a:ext cx="1828800" cy="762000"/>
            <a:chOff x="3744" y="3600"/>
            <a:chExt cx="1536" cy="624"/>
          </a:xfrm>
        </p:grpSpPr>
        <p:sp>
          <p:nvSpPr>
            <p:cNvPr id="16409" name="Rectangle 4" descr="Alligator-01-june"/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6410" name="Rectangle 5"/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64770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4419600" y="3048000"/>
            <a:ext cx="3733800" cy="1524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.VnTimeH" panose="020B7200000000000000" pitchFamily="34" charset="0"/>
              </a:rPr>
              <a:t>Tõ Phøc</a:t>
            </a:r>
          </a:p>
        </p:txBody>
      </p:sp>
      <p:pic>
        <p:nvPicPr>
          <p:cNvPr id="16400" name="Picture 20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8109">
            <a:off x="1676400" y="49974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1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625">
            <a:off x="8782050" y="50863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2" name="AutoShape 22"/>
          <p:cNvSpPr>
            <a:spLocks noChangeArrowheads="1"/>
          </p:cNvSpPr>
          <p:nvPr/>
        </p:nvSpPr>
        <p:spPr bwMode="auto">
          <a:xfrm>
            <a:off x="2057400" y="609600"/>
            <a:ext cx="8610600" cy="1981200"/>
          </a:xfrm>
          <a:prstGeom prst="cloudCallout">
            <a:avLst>
              <a:gd name="adj1" fmla="val -35949"/>
              <a:gd name="adj2" fmla="val -26361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  <a:latin typeface=".VnTime" panose="020B7200000000000000" pitchFamily="34" charset="0"/>
              </a:rPr>
              <a:t>  </a:t>
            </a:r>
            <a:r>
              <a:rPr lang="en-US" sz="3600">
                <a:solidFill>
                  <a:srgbClr val="FFFF00"/>
                </a:solidFill>
                <a:latin typeface=".VnTime" panose="020B7200000000000000" pitchFamily="34" charset="0"/>
              </a:rPr>
              <a:t>Tõ gåm hai hay nhiÒu tiÕng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.VnTime" panose="020B7200000000000000" pitchFamily="34" charset="0"/>
              </a:rPr>
              <a:t>gäi lµ ……</a:t>
            </a:r>
          </a:p>
        </p:txBody>
      </p:sp>
      <p:pic>
        <p:nvPicPr>
          <p:cNvPr id="16403" name="Picture 23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55">
            <a:off x="9067800" y="1524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4" name="AutoShape 24"/>
          <p:cNvSpPr>
            <a:spLocks noChangeArrowheads="1"/>
          </p:cNvSpPr>
          <p:nvPr/>
        </p:nvSpPr>
        <p:spPr bwMode="auto">
          <a:xfrm>
            <a:off x="3657600" y="19050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latin typeface=".VnTime" panose="020B7200000000000000" pitchFamily="34" charset="0"/>
              </a:rPr>
              <a:t>HÕt giê</a:t>
            </a:r>
          </a:p>
        </p:txBody>
      </p:sp>
      <p:pic>
        <p:nvPicPr>
          <p:cNvPr id="16405" name="Picture 25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1682750" y="2286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Text Box 26"/>
          <p:cNvSpPr txBox="1">
            <a:spLocks noChangeArrowheads="1"/>
          </p:cNvSpPr>
          <p:nvPr/>
        </p:nvSpPr>
        <p:spPr bwMode="auto">
          <a:xfrm>
            <a:off x="3733800" y="838201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000"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6080125"/>
              <a:ext cx="1588" cy="1588"/>
            </p14:xfrm>
          </p:contentPart>
        </mc:Choice>
        <mc:Fallback xmlns="">
          <p:pic>
            <p:nvPicPr>
              <p:cNvPr id="30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5912" y="603883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4" y="4560889"/>
              <a:ext cx="1587" cy="1587"/>
            </p14:xfrm>
          </p:contentPart>
        </mc:Choice>
        <mc:Fallback xmlns="">
          <p:pic>
            <p:nvPicPr>
              <p:cNvPr id="30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402" y="4519627"/>
                <a:ext cx="84111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97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10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87" grpId="1"/>
      <p:bldP spid="174088" grpId="0"/>
      <p:bldP spid="174088" grpId="1"/>
      <p:bldP spid="174089" grpId="0"/>
      <p:bldP spid="174089" grpId="1"/>
      <p:bldP spid="174090" grpId="0"/>
      <p:bldP spid="174090" grpId="1"/>
      <p:bldP spid="174091" grpId="0"/>
      <p:bldP spid="174091" grpId="1"/>
      <p:bldP spid="174092" grpId="0"/>
      <p:bldP spid="174092" grpId="1"/>
      <p:bldP spid="174093" grpId="0"/>
      <p:bldP spid="174093" grpId="1"/>
      <p:bldP spid="174094" grpId="0"/>
      <p:bldP spid="174094" grpId="1"/>
      <p:bldP spid="174095" grpId="0"/>
      <p:bldP spid="174095" grpId="1"/>
      <p:bldP spid="174096" grpId="0"/>
      <p:bldP spid="174096" grpId="1"/>
      <p:bldP spid="174097" grpId="0" animBg="1"/>
      <p:bldP spid="174097" grpId="1" animBg="1"/>
      <p:bldP spid="174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D0584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0200" y="2355850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6400" y="5791200"/>
            <a:ext cx="1828800" cy="762000"/>
            <a:chOff x="3744" y="3600"/>
            <a:chExt cx="1536" cy="624"/>
          </a:xfrm>
        </p:grpSpPr>
        <p:sp>
          <p:nvSpPr>
            <p:cNvPr id="14360" name="Rectangle 4" descr="Alligator-01-june"/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4361" name="Rectangle 5"/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68966" name="AutoShape 6" descr="Parchment"/>
          <p:cNvSpPr>
            <a:spLocks noChangeArrowheads="1"/>
          </p:cNvSpPr>
          <p:nvPr/>
        </p:nvSpPr>
        <p:spPr bwMode="auto">
          <a:xfrm>
            <a:off x="3276600" y="1295400"/>
            <a:ext cx="5943600" cy="1371600"/>
          </a:xfrm>
          <a:prstGeom prst="wedgeRoundRectCallout">
            <a:avLst>
              <a:gd name="adj1" fmla="val -64662"/>
              <a:gd name="adj2" fmla="val -78356"/>
              <a:gd name="adj3" fmla="val 16667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333FF"/>
                </a:solidFill>
                <a:latin typeface=".VnTime" panose="020B7200000000000000" pitchFamily="34" charset="0"/>
              </a:rPr>
              <a:t>……  cÊu t¹o nªn tõ. 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64770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4343400" y="3048000"/>
            <a:ext cx="3733800" cy="1524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600" b="1">
                <a:solidFill>
                  <a:srgbClr val="800000"/>
                </a:solidFill>
                <a:latin typeface=".VnTimeH" panose="020B7200000000000000" pitchFamily="34" charset="0"/>
              </a:rPr>
              <a:t>TiÕng</a:t>
            </a:r>
          </a:p>
        </p:txBody>
      </p:sp>
      <p:sp>
        <p:nvSpPr>
          <p:cNvPr id="168979" name="AutoShape 19"/>
          <p:cNvSpPr>
            <a:spLocks noChangeArrowheads="1"/>
          </p:cNvSpPr>
          <p:nvPr/>
        </p:nvSpPr>
        <p:spPr bwMode="auto">
          <a:xfrm>
            <a:off x="3200400" y="19050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latin typeface=".VnRevue" panose="020B7200000000000000" pitchFamily="34" charset="0"/>
              </a:rPr>
              <a:t>Hết giờ!</a:t>
            </a:r>
          </a:p>
        </p:txBody>
      </p:sp>
      <p:pic>
        <p:nvPicPr>
          <p:cNvPr id="14354" name="Picture 22" descr="Bellco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1682750" y="2286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Bellco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8109">
            <a:off x="1676400" y="49974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Bellco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625">
            <a:off x="8782050" y="50863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5" descr="Bellco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55">
            <a:off x="8921750" y="3048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6080125"/>
              <a:ext cx="1588" cy="1588"/>
            </p14:xfrm>
          </p:contentPart>
        </mc:Choice>
        <mc:Fallback xmlns="">
          <p:pic>
            <p:nvPicPr>
              <p:cNvPr id="102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5912" y="603883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4" y="4560889"/>
              <a:ext cx="1587" cy="1587"/>
            </p14:xfrm>
          </p:contentPart>
        </mc:Choice>
        <mc:Fallback xmlns="">
          <p:pic>
            <p:nvPicPr>
              <p:cNvPr id="102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1402" y="4519627"/>
                <a:ext cx="84111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88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8" grpId="0"/>
      <p:bldP spid="168968" grpId="1"/>
      <p:bldP spid="168969" grpId="0"/>
      <p:bldP spid="168969" grpId="1"/>
      <p:bldP spid="168970" grpId="0"/>
      <p:bldP spid="168970" grpId="1"/>
      <p:bldP spid="168971" grpId="0"/>
      <p:bldP spid="168971" grpId="1"/>
      <p:bldP spid="168972" grpId="0"/>
      <p:bldP spid="168972" grpId="1"/>
      <p:bldP spid="168973" grpId="0"/>
      <p:bldP spid="168973" grpId="1"/>
      <p:bldP spid="168974" grpId="0"/>
      <p:bldP spid="168974" grpId="1"/>
      <p:bldP spid="168975" grpId="0"/>
      <p:bldP spid="168975" grpId="1"/>
      <p:bldP spid="168976" grpId="0"/>
      <p:bldP spid="168976" grpId="1"/>
      <p:bldP spid="168977" grpId="0"/>
      <p:bldP spid="168977" grpId="1"/>
      <p:bldP spid="168978" grpId="0" animBg="1"/>
      <p:bldP spid="16897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2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D0584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2203450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6400" y="5791200"/>
            <a:ext cx="1828800" cy="762000"/>
            <a:chOff x="3744" y="3600"/>
            <a:chExt cx="1536" cy="624"/>
          </a:xfrm>
        </p:grpSpPr>
        <p:sp>
          <p:nvSpPr>
            <p:cNvPr id="15384" name="Rectangle 4" descr="Alligator-01-june"/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5385" name="Rectangle 5"/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64770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4419600" y="2743200"/>
            <a:ext cx="3733800" cy="15240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.VnTimeH" panose="020B7200000000000000" pitchFamily="34" charset="0"/>
              </a:rPr>
              <a:t>Mét tiÕng</a:t>
            </a:r>
          </a:p>
        </p:txBody>
      </p:sp>
      <p:pic>
        <p:nvPicPr>
          <p:cNvPr id="15376" name="Picture 20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1682750" y="2286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1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8109">
            <a:off x="1676400" y="49974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2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625">
            <a:off x="8782050" y="50863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3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55">
            <a:off x="9067800" y="1524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80" name="AutoShape 24"/>
          <p:cNvSpPr>
            <a:spLocks noChangeArrowheads="1"/>
          </p:cNvSpPr>
          <p:nvPr/>
        </p:nvSpPr>
        <p:spPr bwMode="auto">
          <a:xfrm>
            <a:off x="1828800" y="1219200"/>
            <a:ext cx="8534400" cy="1219200"/>
          </a:xfrm>
          <a:prstGeom prst="cloudCallout">
            <a:avLst>
              <a:gd name="adj1" fmla="val -36940"/>
              <a:gd name="adj2" fmla="val -74088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3300"/>
                </a:solidFill>
                <a:latin typeface=".VnTime" panose="020B7200000000000000" pitchFamily="34" charset="0"/>
              </a:rPr>
              <a:t>Tõ chØ gåm …… gäi lµ tõ ®¬n</a:t>
            </a:r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>
            <a:off x="2514600" y="16002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latin typeface=".VnRevue" panose="020B7200000000000000" pitchFamily="34" charset="0"/>
              </a:rPr>
              <a:t>Hết giờ!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6080125"/>
              <a:ext cx="1588" cy="1588"/>
            </p14:xfrm>
          </p:contentPart>
        </mc:Choice>
        <mc:Fallback xmlns="">
          <p:pic>
            <p:nvPicPr>
              <p:cNvPr id="20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5912" y="603883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4" y="4560889"/>
              <a:ext cx="1587" cy="1587"/>
            </p14:xfrm>
          </p:contentPart>
        </mc:Choice>
        <mc:Fallback xmlns="">
          <p:pic>
            <p:nvPicPr>
              <p:cNvPr id="205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402" y="4519627"/>
                <a:ext cx="84111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66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1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  <p:bldP spid="173063" grpId="1"/>
      <p:bldP spid="173064" grpId="0"/>
      <p:bldP spid="173064" grpId="1"/>
      <p:bldP spid="173065" grpId="0"/>
      <p:bldP spid="173065" grpId="1"/>
      <p:bldP spid="173066" grpId="0"/>
      <p:bldP spid="173066" grpId="1"/>
      <p:bldP spid="173067" grpId="0"/>
      <p:bldP spid="173067" grpId="1"/>
      <p:bldP spid="173068" grpId="0"/>
      <p:bldP spid="173068" grpId="1"/>
      <p:bldP spid="173069" grpId="0"/>
      <p:bldP spid="173069" grpId="1"/>
      <p:bldP spid="173070" grpId="0"/>
      <p:bldP spid="173070" grpId="1"/>
      <p:bldP spid="173071" grpId="0"/>
      <p:bldP spid="173071" grpId="1"/>
      <p:bldP spid="173072" grpId="0"/>
      <p:bldP spid="173072" grpId="1"/>
      <p:bldP spid="173073" grpId="0" animBg="1"/>
      <p:bldP spid="173073" grpId="1" animBg="1"/>
      <p:bldP spid="1730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D0584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2203450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6400" y="5791200"/>
            <a:ext cx="1828800" cy="762000"/>
            <a:chOff x="3744" y="3600"/>
            <a:chExt cx="1536" cy="624"/>
          </a:xfrm>
        </p:grpSpPr>
        <p:sp>
          <p:nvSpPr>
            <p:cNvPr id="20504" name="Rectangle 4" descr="Alligator-01-june"/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20505" name="Rectangle 5"/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64770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64770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400800" y="58674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6400800" y="579120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4419600" y="2743200"/>
            <a:ext cx="3733800" cy="15240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c©u b</a:t>
            </a:r>
          </a:p>
        </p:txBody>
      </p:sp>
      <p:pic>
        <p:nvPicPr>
          <p:cNvPr id="20496" name="Picture 20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1682750" y="2286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1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8109">
            <a:off x="1676400" y="49974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2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625">
            <a:off x="8782050" y="50863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3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55">
            <a:off x="9067800" y="1524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4" name="AutoShape 24"/>
          <p:cNvSpPr>
            <a:spLocks noChangeArrowheads="1"/>
          </p:cNvSpPr>
          <p:nvPr/>
        </p:nvSpPr>
        <p:spPr bwMode="auto">
          <a:xfrm>
            <a:off x="1828800" y="304800"/>
            <a:ext cx="8839200" cy="2667000"/>
          </a:xfrm>
          <a:prstGeom prst="cloudCallout">
            <a:avLst>
              <a:gd name="adj1" fmla="val -37394"/>
              <a:gd name="adj2" fmla="val -26727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Bé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phËn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in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nghiªng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c©u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nµo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sau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®©y lµ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tõ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phøc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sz="28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C¸nh</a:t>
            </a:r>
            <a:r>
              <a:rPr lang="en-US" sz="28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gµ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n­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íng</a:t>
            </a:r>
            <a:r>
              <a:rPr lang="en-US" sz="2800" b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rÊt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ngon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ChÞ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Lan ®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øng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sau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c¸nh</a:t>
            </a:r>
            <a:r>
              <a:rPr lang="en-US" sz="28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gµ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 ®Ó </a:t>
            </a:r>
            <a:r>
              <a:rPr lang="en-US" sz="2800" b="1" dirty="0" err="1">
                <a:solidFill>
                  <a:srgbClr val="FF3300"/>
                </a:solidFill>
                <a:latin typeface=".VnTime" panose="020B7200000000000000" pitchFamily="34" charset="0"/>
              </a:rPr>
              <a:t>xem</a:t>
            </a:r>
            <a:r>
              <a:rPr 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94585" name="AutoShape 25"/>
          <p:cNvSpPr>
            <a:spLocks noChangeArrowheads="1"/>
          </p:cNvSpPr>
          <p:nvPr/>
        </p:nvSpPr>
        <p:spPr bwMode="auto">
          <a:xfrm>
            <a:off x="3886200" y="17526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latin typeface=".VnRevue" panose="020B7200000000000000" pitchFamily="34" charset="0"/>
              </a:rPr>
              <a:t>Hết giờ!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6080125"/>
              <a:ext cx="1588" cy="1588"/>
            </p14:xfrm>
          </p:contentPart>
        </mc:Choice>
        <mc:Fallback xmlns="">
          <p:pic>
            <p:nvPicPr>
              <p:cNvPr id="71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5912" y="603883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4" y="4560889"/>
              <a:ext cx="1587" cy="1587"/>
            </p14:xfrm>
          </p:contentPart>
        </mc:Choice>
        <mc:Fallback xmlns="">
          <p:pic>
            <p:nvPicPr>
              <p:cNvPr id="717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402" y="4519627"/>
                <a:ext cx="84111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623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10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67" grpId="1"/>
      <p:bldP spid="194568" grpId="0"/>
      <p:bldP spid="194568" grpId="1"/>
      <p:bldP spid="194569" grpId="0"/>
      <p:bldP spid="194569" grpId="1"/>
      <p:bldP spid="194570" grpId="0"/>
      <p:bldP spid="194570" grpId="1"/>
      <p:bldP spid="194571" grpId="0"/>
      <p:bldP spid="194571" grpId="1"/>
      <p:bldP spid="194572" grpId="0"/>
      <p:bldP spid="194572" grpId="1"/>
      <p:bldP spid="194573" grpId="0"/>
      <p:bldP spid="194573" grpId="1"/>
      <p:bldP spid="194574" grpId="0"/>
      <p:bldP spid="194574" grpId="1"/>
      <p:bldP spid="194575" grpId="0"/>
      <p:bldP spid="194575" grpId="1"/>
      <p:bldP spid="194576" grpId="0"/>
      <p:bldP spid="194576" grpId="1"/>
      <p:bldP spid="194577" grpId="0" animBg="1"/>
      <p:bldP spid="194577" grpId="1" animBg="1"/>
      <p:bldP spid="1945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6763"/>
            <a:ext cx="4572000" cy="35512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381000"/>
            <a:ext cx="10668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1828800"/>
            <a:ext cx="22098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8194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00750"/>
            <a:ext cx="1905000" cy="857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1" y="1981201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2325489B-3500-4FA4-B949-F5CB2A15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999" y="896939"/>
            <a:ext cx="7772400" cy="175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</a:rPr>
              <a:t>Khi </a:t>
            </a:r>
            <a:r>
              <a:rPr lang="en-US" sz="3200" dirty="0" err="1">
                <a:solidFill>
                  <a:srgbClr val="000000"/>
                </a:solidFill>
              </a:rPr>
              <a:t>báo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hiệu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lời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nói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của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vật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</a:rPr>
              <a:t>dấu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hai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chấm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được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dùng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phối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hợp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</a:rPr>
              <a:t>với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dấu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câu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nào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nữa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Group 51">
            <a:extLst>
              <a:ext uri="{FF2B5EF4-FFF2-40B4-BE49-F238E27FC236}">
                <a16:creationId xmlns="" xmlns:a16="http://schemas.microsoft.com/office/drawing/2014/main" id="{DBA47468-3C6A-40FE-9D86-94A1BA87948F}"/>
              </a:ext>
            </a:extLst>
          </p:cNvPr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DD34B91-FBE8-46F9-8E42-7932BA0F674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6180" name="Rectangle 10">
              <a:extLst>
                <a:ext uri="{FF2B5EF4-FFF2-40B4-BE49-F238E27FC236}">
                  <a16:creationId xmlns="" xmlns:a16="http://schemas.microsoft.com/office/drawing/2014/main" id="{95C1DBE5-4835-4026-9C8B-97B513E0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482565D-D1CC-4FAC-A105-EDAC7DC0491C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8" name="AutoShape 51">
            <a:extLst>
              <a:ext uri="{FF2B5EF4-FFF2-40B4-BE49-F238E27FC236}">
                <a16:creationId xmlns="" xmlns:a16="http://schemas.microsoft.com/office/drawing/2014/main" id="{067CEEEB-34C9-4708-AEDD-E31532C66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huyền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869B2B6C-BB18-4C90-B1ED-91E53D94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85716127-BD55-4A94-8F67-B1397E49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23C45397-9C64-4577-A37A-536E6A3D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42" name="WordArt 226">
            <a:extLst>
              <a:ext uri="{FF2B5EF4-FFF2-40B4-BE49-F238E27FC236}">
                <a16:creationId xmlns="" xmlns:a16="http://schemas.microsoft.com/office/drawing/2014/main" id="{4ACB9EA3-CE18-4903-B8EC-FF90B0D336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>
            <a:extLst>
              <a:ext uri="{FF2B5EF4-FFF2-40B4-BE49-F238E27FC236}">
                <a16:creationId xmlns="" xmlns:a16="http://schemas.microsoft.com/office/drawing/2014/main" id="{932761F1-41C2-4F73-8879-7FF2501E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05" y="4224337"/>
            <a:ext cx="6019800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37" descr="Blue_chapterlist">
            <a:extLst>
              <a:ext uri="{FF2B5EF4-FFF2-40B4-BE49-F238E27FC236}">
                <a16:creationId xmlns="" xmlns:a16="http://schemas.microsoft.com/office/drawing/2014/main" id="{7C3DE827-8260-41A1-986D-788815CC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>
            <a:extLst>
              <a:ext uri="{FF2B5EF4-FFF2-40B4-BE49-F238E27FC236}">
                <a16:creationId xmlns="" xmlns:a16="http://schemas.microsoft.com/office/drawing/2014/main" id="{CDD00A6E-2833-4B79-8ABD-914597CC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5573714"/>
            <a:ext cx="121443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874DC3B2-5C64-4560-BE26-11DE96B86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/>
            </a:endParaRPr>
          </a:p>
        </p:txBody>
      </p:sp>
      <p:sp>
        <p:nvSpPr>
          <p:cNvPr id="47" name="WordArt 226">
            <a:extLst>
              <a:ext uri="{FF2B5EF4-FFF2-40B4-BE49-F238E27FC236}">
                <a16:creationId xmlns="" xmlns:a16="http://schemas.microsoft.com/office/drawing/2014/main" id="{5A616B42-8D08-43D8-9597-2C22785ED6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1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>
            <a:extLst>
              <a:ext uri="{FF2B5EF4-FFF2-40B4-BE49-F238E27FC236}">
                <a16:creationId xmlns="" xmlns:a16="http://schemas.microsoft.com/office/drawing/2014/main" id="{71FD2C82-2DE0-4373-8661-2DAC9F83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070" y="5573714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huyền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9" name="Picture 37" descr="Blue_chapterlist">
            <a:extLst>
              <a:ext uri="{FF2B5EF4-FFF2-40B4-BE49-F238E27FC236}">
                <a16:creationId xmlns="" xmlns:a16="http://schemas.microsoft.com/office/drawing/2014/main" id="{093C01E1-52C2-4A1D-9FC9-37CBD26E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>
            <a:extLst>
              <a:ext uri="{FF2B5EF4-FFF2-40B4-BE49-F238E27FC236}">
                <a16:creationId xmlns="" xmlns:a16="http://schemas.microsoft.com/office/drawing/2014/main" id="{5DA50E3A-396C-4780-B882-64AEE834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226">
            <a:extLst>
              <a:ext uri="{FF2B5EF4-FFF2-40B4-BE49-F238E27FC236}">
                <a16:creationId xmlns="" xmlns:a16="http://schemas.microsoft.com/office/drawing/2014/main" id="{F24A3B01-EDD9-4803-83CF-500CA7D307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6162" name="Picture 29" descr="Picture1">
            <a:extLst>
              <a:ext uri="{FF2B5EF4-FFF2-40B4-BE49-F238E27FC236}">
                <a16:creationId xmlns="" xmlns:a16="http://schemas.microsoft.com/office/drawing/2014/main" id="{03C17181-7EA2-452F-8F76-10735530B65E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>
            <a:extLst>
              <a:ext uri="{FF2B5EF4-FFF2-40B4-BE49-F238E27FC236}">
                <a16:creationId xmlns="" xmlns:a16="http://schemas.microsoft.com/office/drawing/2014/main" id="{AF4317C0-A72B-4FD8-819D-977A384F6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" name="WordArt 35">
            <a:extLst>
              <a:ext uri="{FF2B5EF4-FFF2-40B4-BE49-F238E27FC236}">
                <a16:creationId xmlns="" xmlns:a16="http://schemas.microsoft.com/office/drawing/2014/main" id="{0DC24A1E-0BD0-4D90-9465-779E041A10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2" name="WordArt 36">
            <a:extLst>
              <a:ext uri="{FF2B5EF4-FFF2-40B4-BE49-F238E27FC236}">
                <a16:creationId xmlns="" xmlns:a16="http://schemas.microsoft.com/office/drawing/2014/main" id="{D7C62FA2-4DC7-4253-977E-ABCD061686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3" name="WordArt 37">
            <a:extLst>
              <a:ext uri="{FF2B5EF4-FFF2-40B4-BE49-F238E27FC236}">
                <a16:creationId xmlns="" xmlns:a16="http://schemas.microsoft.com/office/drawing/2014/main" id="{7DAD145A-D28B-45A0-B835-FDEA79064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4" name="WordArt 38">
            <a:extLst>
              <a:ext uri="{FF2B5EF4-FFF2-40B4-BE49-F238E27FC236}">
                <a16:creationId xmlns="" xmlns:a16="http://schemas.microsoft.com/office/drawing/2014/main" id="{71F1CF45-18B1-4FCB-ACBE-AEB6F93DE4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5" name="WordArt 39">
            <a:extLst>
              <a:ext uri="{FF2B5EF4-FFF2-40B4-BE49-F238E27FC236}">
                <a16:creationId xmlns="" xmlns:a16="http://schemas.microsoft.com/office/drawing/2014/main" id="{D16F7E9E-CD8E-43E0-9D25-256BA07EF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6" name="WordArt 40">
            <a:extLst>
              <a:ext uri="{FF2B5EF4-FFF2-40B4-BE49-F238E27FC236}">
                <a16:creationId xmlns="" xmlns:a16="http://schemas.microsoft.com/office/drawing/2014/main" id="{572D59ED-78A0-427F-9B92-F52BB012FC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7" name="WordArt 41">
            <a:extLst>
              <a:ext uri="{FF2B5EF4-FFF2-40B4-BE49-F238E27FC236}">
                <a16:creationId xmlns="" xmlns:a16="http://schemas.microsoft.com/office/drawing/2014/main" id="{26A928E3-82A1-4987-B727-67287F5FB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8" name="WordArt 42">
            <a:extLst>
              <a:ext uri="{FF2B5EF4-FFF2-40B4-BE49-F238E27FC236}">
                <a16:creationId xmlns="" xmlns:a16="http://schemas.microsoft.com/office/drawing/2014/main" id="{DE5FC39B-C0CE-4F98-895E-50DDE1996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9" name="WordArt 43">
            <a:extLst>
              <a:ext uri="{FF2B5EF4-FFF2-40B4-BE49-F238E27FC236}">
                <a16:creationId xmlns="" xmlns:a16="http://schemas.microsoft.com/office/drawing/2014/main" id="{D5E9A0E0-4EDC-4C37-82AE-1AA6B4AC12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="" xmlns:a16="http://schemas.microsoft.com/office/drawing/2014/main" id="{07C43E5C-ACE2-4A69-8F1A-E2D866641043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4191000"/>
            <a:ext cx="1752600" cy="1752600"/>
            <a:chOff x="4320" y="2928"/>
            <a:chExt cx="1104" cy="1104"/>
          </a:xfrm>
        </p:grpSpPr>
        <p:sp>
          <p:nvSpPr>
            <p:cNvPr id="6177" name="AutoShape 50">
              <a:extLst>
                <a:ext uri="{FF2B5EF4-FFF2-40B4-BE49-F238E27FC236}">
                  <a16:creationId xmlns="" xmlns:a16="http://schemas.microsoft.com/office/drawing/2014/main" id="{9DFDF708-B6E9-4897-ACB7-3CE4FABD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6178" name="WordArt 51">
              <a:extLst>
                <a:ext uri="{FF2B5EF4-FFF2-40B4-BE49-F238E27FC236}">
                  <a16:creationId xmlns="" xmlns:a16="http://schemas.microsoft.com/office/drawing/2014/main" id="{5710318E-DA1A-4AB4-8CE7-136235E1973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19" name="AutoShape 27">
            <a:extLst>
              <a:ext uri="{FF2B5EF4-FFF2-40B4-BE49-F238E27FC236}">
                <a16:creationId xmlns="" xmlns:a16="http://schemas.microsoft.com/office/drawing/2014/main" id="{9C0FBDE0-5D36-4302-A91B-3742C578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="" xmlns:a16="http://schemas.microsoft.com/office/drawing/2014/main" id="{17FF65AA-A027-4C84-9F11-E17984BAE6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 </a:t>
            </a:r>
          </a:p>
        </p:txBody>
      </p:sp>
      <p:sp>
        <p:nvSpPr>
          <p:cNvPr id="6176" name="WordArt 30">
            <a:extLst>
              <a:ext uri="{FF2B5EF4-FFF2-40B4-BE49-F238E27FC236}">
                <a16:creationId xmlns="" xmlns:a16="http://schemas.microsoft.com/office/drawing/2014/main" id="{97EF1659-63A8-498A-8BB9-EEC620E3E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3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3" grpId="3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725" y="1719521"/>
            <a:ext cx="7205574" cy="161022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b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alt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87">
            <a:off x="2006716" y="2698114"/>
            <a:ext cx="765836" cy="111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3308" y="680906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08963" y="4125089"/>
            <a:ext cx="7205574" cy="1610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4299" y="2639919"/>
            <a:ext cx="7114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11145456" cy="2971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3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133600"/>
            <a:ext cx="10421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790" y="345258"/>
            <a:ext cx="11402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428999"/>
            <a:ext cx="2218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277" y="4852655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22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4567"/>
              </p:ext>
            </p:extLst>
          </p:nvPr>
        </p:nvGraphicFramePr>
        <p:xfrm>
          <a:off x="945796" y="2669865"/>
          <a:ext cx="1030659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298">
                  <a:extLst>
                    <a:ext uri="{9D8B030D-6E8A-4147-A177-3AD203B41FA5}">
                      <a16:colId xmlns:a16="http://schemas.microsoft.com/office/drawing/2014/main" xmlns="" val="2523450718"/>
                    </a:ext>
                  </a:extLst>
                </a:gridCol>
                <a:gridCol w="5153298">
                  <a:extLst>
                    <a:ext uri="{9D8B030D-6E8A-4147-A177-3AD203B41FA5}">
                      <a16:colId xmlns:a16="http://schemas.microsoft.com/office/drawing/2014/main" xmlns="" val="3642223668"/>
                    </a:ext>
                  </a:extLst>
                </a:gridCol>
              </a:tblGrid>
              <a:tr h="1171694"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 kern="120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 chỉ gồm một tiếng</a:t>
                      </a:r>
                      <a:endParaRPr lang="en-US" sz="3600" b="1" i="0" kern="1200" dirty="0" smtClean="0">
                        <a:solidFill>
                          <a:srgbClr val="7030A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vi-VN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(từ đơn)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gồm</a:t>
                      </a:r>
                      <a:r>
                        <a:rPr lang="en-US" sz="3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3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lang="en-US" sz="3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phức</a:t>
                      </a:r>
                      <a:r>
                        <a:rPr 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3423098"/>
                  </a:ext>
                </a:extLst>
              </a:tr>
              <a:tr h="1442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1860983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2763" y="3836021"/>
            <a:ext cx="90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985" y="3836021"/>
            <a:ext cx="92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213" y="3836021"/>
            <a:ext cx="76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2402" y="3836021"/>
            <a:ext cx="70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5555" y="3836021"/>
            <a:ext cx="94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5783" y="3836021"/>
            <a:ext cx="127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889" y="4359241"/>
            <a:ext cx="110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1173" y="4359241"/>
            <a:ext cx="96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8774" y="4359391"/>
            <a:ext cx="127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5779" y="4359316"/>
            <a:ext cx="99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0084" y="3836021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iúp đỡ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6657" y="3836021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6571" y="4359241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2622" y="4359241"/>
            <a:ext cx="18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 tiến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007" y="363375"/>
            <a:ext cx="104214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334" y="2728612"/>
            <a:ext cx="109862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 smtClean="0">
                <a:effectLst/>
                <a:latin typeface="+mj-lt"/>
              </a:rPr>
              <a:t>-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3200" b="1" i="0" dirty="0" smtClean="0">
                <a:solidFill>
                  <a:srgbClr val="FF0000"/>
                </a:solidFill>
                <a:effectLst/>
                <a:latin typeface="+mj-lt"/>
              </a:rPr>
              <a:t>Tiếng</a:t>
            </a:r>
            <a:r>
              <a:rPr lang="vi-VN" sz="3200" b="0" i="0" dirty="0" smtClean="0">
                <a:effectLst/>
                <a:latin typeface="+mj-lt"/>
              </a:rPr>
              <a:t> dùng để cấu tạo từ: </a:t>
            </a:r>
            <a:r>
              <a:rPr lang="en-US" sz="3200" b="0" i="0" dirty="0" smtClean="0">
                <a:effectLst/>
                <a:latin typeface="+mj-lt"/>
              </a:rPr>
              <a:t/>
            </a:r>
            <a:br>
              <a:rPr lang="en-US" sz="3200" b="0" i="0" dirty="0" smtClean="0">
                <a:effectLst/>
                <a:latin typeface="+mj-lt"/>
              </a:rPr>
            </a:br>
            <a:r>
              <a:rPr lang="en-US" sz="3200" b="0" i="0" dirty="0" smtClean="0">
                <a:effectLst/>
                <a:latin typeface="+mj-lt"/>
              </a:rPr>
              <a:t>  + </a:t>
            </a:r>
            <a:r>
              <a:rPr lang="vi-VN" sz="3200" b="0" i="0" dirty="0" smtClean="0">
                <a:effectLst/>
                <a:latin typeface="+mj-lt"/>
              </a:rPr>
              <a:t>Có thể dùng </a:t>
            </a:r>
            <a:r>
              <a:rPr lang="vi-VN" sz="3200" b="1" i="0" dirty="0" smtClean="0">
                <a:effectLst/>
                <a:latin typeface="+mj-lt"/>
              </a:rPr>
              <a:t>một</a:t>
            </a:r>
            <a:r>
              <a:rPr lang="vi-VN" sz="3200" b="0" i="0" dirty="0" smtClean="0">
                <a:effectLst/>
                <a:latin typeface="+mj-lt"/>
              </a:rPr>
              <a:t> tiếng để tạo nên một từ. Đó là </a:t>
            </a:r>
            <a:r>
              <a:rPr lang="vi-VN" sz="3200" b="1" i="0" dirty="0" smtClean="0">
                <a:effectLst/>
                <a:latin typeface="+mj-lt"/>
              </a:rPr>
              <a:t>từ đơn</a:t>
            </a:r>
            <a:r>
              <a:rPr lang="vi-VN" sz="3200" b="0" i="0" dirty="0" smtClean="0">
                <a:effectLst/>
                <a:latin typeface="+mj-lt"/>
              </a:rPr>
              <a:t>. </a:t>
            </a:r>
            <a:endParaRPr lang="en-US" sz="3200" b="0" i="0" dirty="0" smtClean="0"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0" i="0" dirty="0" smtClean="0">
                <a:effectLst/>
                <a:latin typeface="+mj-lt"/>
              </a:rPr>
              <a:t>+ </a:t>
            </a:r>
            <a:r>
              <a:rPr lang="vi-VN" sz="3200" b="0" i="0" dirty="0" smtClean="0">
                <a:effectLst/>
                <a:latin typeface="+mj-lt"/>
              </a:rPr>
              <a:t>Có thể dùng </a:t>
            </a:r>
            <a:r>
              <a:rPr lang="vi-VN" sz="3200" b="1" i="0" dirty="0" smtClean="0">
                <a:effectLst/>
                <a:latin typeface="+mj-lt"/>
              </a:rPr>
              <a:t>2 tiếng trở lên </a:t>
            </a:r>
            <a:r>
              <a:rPr lang="vi-VN" sz="3200" b="0" i="0" dirty="0" smtClean="0">
                <a:effectLst/>
                <a:latin typeface="+mj-lt"/>
              </a:rPr>
              <a:t>để tạo nên một từ. Đó là </a:t>
            </a:r>
            <a:r>
              <a:rPr lang="vi-VN" sz="3200" b="1" i="0" dirty="0" smtClean="0">
                <a:effectLst/>
                <a:latin typeface="+mj-lt"/>
              </a:rPr>
              <a:t>từ phức</a:t>
            </a:r>
            <a:r>
              <a:rPr lang="vi-VN" sz="3200" b="0" i="0" dirty="0" smtClean="0">
                <a:effectLst/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b="0" i="0" dirty="0" smtClean="0">
                <a:effectLst/>
                <a:latin typeface="+mj-lt"/>
              </a:rPr>
              <a:t>- </a:t>
            </a:r>
            <a:r>
              <a:rPr lang="vi-VN" sz="3200" b="1" i="0" dirty="0" smtClean="0">
                <a:solidFill>
                  <a:srgbClr val="FF0000"/>
                </a:solidFill>
                <a:effectLst/>
                <a:latin typeface="+mj-lt"/>
              </a:rPr>
              <a:t>Từ</a:t>
            </a:r>
            <a:r>
              <a:rPr lang="vi-VN" sz="3200" b="0" i="0" dirty="0" smtClean="0">
                <a:effectLst/>
                <a:latin typeface="+mj-lt"/>
              </a:rPr>
              <a:t> được dùng để cấu tạo câu. Từ nào cũng có nghĩa.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25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464578" y="2751857"/>
            <a:ext cx="5478744" cy="4106143"/>
          </a:xfrm>
          <a:prstGeom prst="hear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127" y="1066800"/>
            <a:ext cx="90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85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891" y="1066800"/>
            <a:ext cx="182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3491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01341"/>
            <a:ext cx="185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3714" y="408286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5449" y="4101678"/>
            <a:ext cx="310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8674" y="49307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1209" y="333866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9698" y="535726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9109" y="3150416"/>
            <a:ext cx="514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9109" y="3847297"/>
            <a:ext cx="514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109" y="4544178"/>
            <a:ext cx="514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9109" y="5241059"/>
            <a:ext cx="514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0.00023 L 0.08412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625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0023 L 0.08411 -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0625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10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928</Words>
  <Application>Microsoft Office PowerPoint</Application>
  <PresentationFormat>Widescreen</PresentationFormat>
  <Paragraphs>228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宋体</vt:lpstr>
      <vt:lpstr>.VnHelvetInsH</vt:lpstr>
      <vt:lpstr>.VnRevue</vt:lpstr>
      <vt:lpstr>.VnTime</vt:lpstr>
      <vt:lpstr>.VnTimeH</vt:lpstr>
      <vt:lpstr>Arial</vt:lpstr>
      <vt:lpstr>Arima Madurai</vt:lpstr>
      <vt:lpstr>Bell MT</vt:lpstr>
      <vt:lpstr>Calibri</vt:lpstr>
      <vt:lpstr>Calibri Light</vt:lpstr>
      <vt:lpstr>等线</vt:lpstr>
      <vt:lpstr>HP001 4 hàng</vt:lpstr>
      <vt:lpstr>Impact</vt:lpstr>
      <vt:lpstr>Segoe UI Black</vt:lpstr>
      <vt:lpstr>华文琥珀</vt:lpstr>
      <vt:lpstr>Times New Roman</vt:lpstr>
      <vt:lpstr>VNI-Times</vt:lpstr>
      <vt:lpstr>方正粗圆_GBK</vt:lpstr>
      <vt:lpstr>Office Theme</vt:lpstr>
      <vt:lpstr>Office 主题​​</vt:lpstr>
      <vt:lpstr>Default Design</vt:lpstr>
      <vt:lpstr>2_Office Theme</vt:lpstr>
      <vt:lpstr>PowerPoint Presentation</vt:lpstr>
      <vt:lpstr>PowerPoint Presentation</vt:lpstr>
      <vt:lpstr>PowerPoint Presentation</vt:lpstr>
      <vt:lpstr>          học, học hành, hợp tác xã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Thuy Ninh</cp:lastModifiedBy>
  <cp:revision>25</cp:revision>
  <dcterms:created xsi:type="dcterms:W3CDTF">2021-08-04T18:52:07Z</dcterms:created>
  <dcterms:modified xsi:type="dcterms:W3CDTF">2022-10-14T02:40:21Z</dcterms:modified>
</cp:coreProperties>
</file>