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26"/>
  </p:notesMasterIdLst>
  <p:sldIdLst>
    <p:sldId id="288" r:id="rId3"/>
    <p:sldId id="263" r:id="rId4"/>
    <p:sldId id="291" r:id="rId5"/>
    <p:sldId id="296" r:id="rId6"/>
    <p:sldId id="265" r:id="rId7"/>
    <p:sldId id="297" r:id="rId8"/>
    <p:sldId id="298" r:id="rId9"/>
    <p:sldId id="299" r:id="rId10"/>
    <p:sldId id="300" r:id="rId11"/>
    <p:sldId id="301" r:id="rId12"/>
    <p:sldId id="302" r:id="rId13"/>
    <p:sldId id="269" r:id="rId14"/>
    <p:sldId id="274" r:id="rId15"/>
    <p:sldId id="303" r:id="rId16"/>
    <p:sldId id="304" r:id="rId17"/>
    <p:sldId id="305" r:id="rId18"/>
    <p:sldId id="306" r:id="rId19"/>
    <p:sldId id="295" r:id="rId20"/>
    <p:sldId id="292" r:id="rId21"/>
    <p:sldId id="293" r:id="rId22"/>
    <p:sldId id="307" r:id="rId23"/>
    <p:sldId id="279" r:id="rId24"/>
    <p:sldId id="276" r:id="rId25"/>
  </p:sldIdLst>
  <p:sldSz cx="9144000" cy="6858000" type="screen4x3"/>
  <p:notesSz cx="6858000" cy="9144000"/>
  <p:custDataLst>
    <p:tags r:id="rId27"/>
  </p:custDataLst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FF"/>
    <a:srgbClr val="3333FF"/>
    <a:srgbClr val="008000"/>
    <a:srgbClr val="FF00FF"/>
    <a:srgbClr val="FF3300"/>
    <a:srgbClr val="CCFFCC"/>
    <a:srgbClr val="9900FF"/>
    <a:srgbClr val="CC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84871" autoAdjust="0"/>
  </p:normalViewPr>
  <p:slideViewPr>
    <p:cSldViewPr>
      <p:cViewPr varScale="1">
        <p:scale>
          <a:sx n="63" d="100"/>
          <a:sy n="63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6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>
            <a:solidFill>
              <a:srgbClr val="FFC000"/>
            </a:solidFill>
          </a:endParaRPr>
        </a:p>
        <a:p>
          <a:r>
            <a:rPr lang="en-US" sz="3600" b="1" dirty="0" err="1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"/>
    <dgm:cxn modelId="{B58276F6-9163-4BD9-91EE-2BFB25C38B9A}" type="presParOf" srcId="{1888CDAF-2814-4C45-A8B1-A43A6498C58B}" destId="{431F0C60-0743-4809-BB4E-4CEEC9A47A8C}" srcOrd="0" destOrd="0" presId="urn:microsoft.com/office/officeart/2005/8/layout/vList3"/>
    <dgm:cxn modelId="{1DDBB292-0788-4D7F-A677-C5985303E058}" type="presParOf" srcId="{431F0C60-0743-4809-BB4E-4CEEC9A47A8C}" destId="{6D2FCE7D-725F-4713-A213-7C54D7FE6ABB}" srcOrd="0" destOrd="0" presId="urn:microsoft.com/office/officeart/2005/8/layout/vList3"/>
    <dgm:cxn modelId="{E012DBAB-7200-4F6E-B777-DDE2D3676062}" type="presParOf" srcId="{431F0C60-0743-4809-BB4E-4CEEC9A47A8C}" destId="{6AE8634B-4697-4DC4-8D08-1EB4140ED6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F7247-2E31-4DC4-A7DC-1C3768B5348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8763-4B8C-428A-90AC-B68C3CFA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rõ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2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=&gt;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7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3, 4 HS </a:t>
            </a:r>
            <a:r>
              <a:rPr lang="en-US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endParaRPr lang="en-US" baseline="0" dirty="0" smtClean="0"/>
          </a:p>
          <a:p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3: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Oval 8">
            <a:extLst>
              <a:ext uri="{FF2B5EF4-FFF2-40B4-BE49-F238E27FC236}">
                <a16:creationId xmlns:a16="http://schemas.microsoft.com/office/drawing/2014/main" xmlns="" id="{C7878BBC-DD61-48B2-8038-482E517B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60363" y="4545013"/>
            <a:ext cx="6516688" cy="1584325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853" name="Group 589">
            <a:extLst>
              <a:ext uri="{FF2B5EF4-FFF2-40B4-BE49-F238E27FC236}">
                <a16:creationId xmlns:a16="http://schemas.microsoft.com/office/drawing/2014/main" xmlns="" id="{3745D0C1-99BC-4862-8434-3FEF938DD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11274" name="Freeform 10">
              <a:extLst>
                <a:ext uri="{FF2B5EF4-FFF2-40B4-BE49-F238E27FC236}">
                  <a16:creationId xmlns:a16="http://schemas.microsoft.com/office/drawing/2014/main" xmlns="" id="{04F8A961-DF2B-45FC-8F67-3C2B4A60A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xmlns="" id="{BF83FB91-0C80-47DA-A69D-6E9837828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xmlns="" id="{264D6121-E478-4A32-9F93-C772B84EF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:a16="http://schemas.microsoft.com/office/drawing/2014/main" xmlns="" id="{7D3DB654-0D05-4E82-A605-C81B47723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8" name="Freeform 14">
              <a:extLst>
                <a:ext uri="{FF2B5EF4-FFF2-40B4-BE49-F238E27FC236}">
                  <a16:creationId xmlns:a16="http://schemas.microsoft.com/office/drawing/2014/main" xmlns="" id="{71089F48-A32D-48A7-AC7E-FE0BBECDC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9" name="Freeform 15">
              <a:extLst>
                <a:ext uri="{FF2B5EF4-FFF2-40B4-BE49-F238E27FC236}">
                  <a16:creationId xmlns:a16="http://schemas.microsoft.com/office/drawing/2014/main" xmlns="" id="{0205B91A-CD64-4568-9139-A39E1B964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0" name="Freeform 16">
              <a:extLst>
                <a:ext uri="{FF2B5EF4-FFF2-40B4-BE49-F238E27FC236}">
                  <a16:creationId xmlns:a16="http://schemas.microsoft.com/office/drawing/2014/main" xmlns="" id="{2A276318-4B8E-493C-BFE1-68733BFC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:a16="http://schemas.microsoft.com/office/drawing/2014/main" xmlns="" id="{951F09AD-9132-4175-9B2F-1BB1DCEC9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282" name="Group 18">
              <a:extLst>
                <a:ext uri="{FF2B5EF4-FFF2-40B4-BE49-F238E27FC236}">
                  <a16:creationId xmlns:a16="http://schemas.microsoft.com/office/drawing/2014/main" xmlns="" id="{DACFA81A-F587-4CD8-8E66-ECC76EBEEF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11283" name="Freeform 19">
                <a:extLst>
                  <a:ext uri="{FF2B5EF4-FFF2-40B4-BE49-F238E27FC236}">
                    <a16:creationId xmlns:a16="http://schemas.microsoft.com/office/drawing/2014/main" xmlns="" id="{27C57502-E448-4D17-A4DB-1E3365F7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84" name="Freeform 20">
                <a:extLst>
                  <a:ext uri="{FF2B5EF4-FFF2-40B4-BE49-F238E27FC236}">
                    <a16:creationId xmlns:a16="http://schemas.microsoft.com/office/drawing/2014/main" xmlns="" id="{49FA18BE-001C-4126-9EA0-42C68096C8C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285" name="Group 21">
              <a:extLst>
                <a:ext uri="{FF2B5EF4-FFF2-40B4-BE49-F238E27FC236}">
                  <a16:creationId xmlns:a16="http://schemas.microsoft.com/office/drawing/2014/main" xmlns="" id="{E69F1329-6A67-46C3-B073-2A0717050B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11286" name="Group 22">
                <a:extLst>
                  <a:ext uri="{FF2B5EF4-FFF2-40B4-BE49-F238E27FC236}">
                    <a16:creationId xmlns:a16="http://schemas.microsoft.com/office/drawing/2014/main" xmlns="" id="{69590693-3364-409A-8DB7-09B986B72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287" name="Freeform 23">
                  <a:extLst>
                    <a:ext uri="{FF2B5EF4-FFF2-40B4-BE49-F238E27FC236}">
                      <a16:creationId xmlns:a16="http://schemas.microsoft.com/office/drawing/2014/main" xmlns="" id="{57B02525-E325-4F53-B83F-C08206EEC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88" name="Freeform 24">
                  <a:extLst>
                    <a:ext uri="{FF2B5EF4-FFF2-40B4-BE49-F238E27FC236}">
                      <a16:creationId xmlns:a16="http://schemas.microsoft.com/office/drawing/2014/main" xmlns="" id="{A858BCFC-DE90-4C7D-9EE6-1622A26E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89" name="AutoShape 25">
                <a:extLst>
                  <a:ext uri="{FF2B5EF4-FFF2-40B4-BE49-F238E27FC236}">
                    <a16:creationId xmlns:a16="http://schemas.microsoft.com/office/drawing/2014/main" xmlns="" id="{414331C3-09A8-4DA7-9EA1-43F4B93C0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290" name="Group 26">
                <a:extLst>
                  <a:ext uri="{FF2B5EF4-FFF2-40B4-BE49-F238E27FC236}">
                    <a16:creationId xmlns:a16="http://schemas.microsoft.com/office/drawing/2014/main" xmlns="" id="{25183F53-02B7-457E-961E-BAE06B54A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291" name="Freeform 27">
                  <a:extLst>
                    <a:ext uri="{FF2B5EF4-FFF2-40B4-BE49-F238E27FC236}">
                      <a16:creationId xmlns:a16="http://schemas.microsoft.com/office/drawing/2014/main" xmlns="" id="{1F57C30C-21B6-4A6F-95A4-4F910FDFF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2" name="Freeform 28">
                  <a:extLst>
                    <a:ext uri="{FF2B5EF4-FFF2-40B4-BE49-F238E27FC236}">
                      <a16:creationId xmlns:a16="http://schemas.microsoft.com/office/drawing/2014/main" xmlns="" id="{A7D4B2CC-0622-4660-9A03-A463A5D03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3" name="Group 29">
                <a:extLst>
                  <a:ext uri="{FF2B5EF4-FFF2-40B4-BE49-F238E27FC236}">
                    <a16:creationId xmlns:a16="http://schemas.microsoft.com/office/drawing/2014/main" xmlns="" id="{74C5C9CE-8F28-4EEF-8C17-119660CD8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294" name="Freeform 30">
                  <a:extLst>
                    <a:ext uri="{FF2B5EF4-FFF2-40B4-BE49-F238E27FC236}">
                      <a16:creationId xmlns:a16="http://schemas.microsoft.com/office/drawing/2014/main" xmlns="" id="{40779206-C7E0-4444-8F32-80FB110EA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5" name="Freeform 31">
                  <a:extLst>
                    <a:ext uri="{FF2B5EF4-FFF2-40B4-BE49-F238E27FC236}">
                      <a16:creationId xmlns:a16="http://schemas.microsoft.com/office/drawing/2014/main" xmlns="" id="{1BE65DBD-FF27-4509-9156-120B132D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6" name="Group 32">
                <a:extLst>
                  <a:ext uri="{FF2B5EF4-FFF2-40B4-BE49-F238E27FC236}">
                    <a16:creationId xmlns:a16="http://schemas.microsoft.com/office/drawing/2014/main" xmlns="" id="{D5F6541B-7BF0-4818-8C64-AAA35E0AA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297" name="Freeform 33">
                  <a:extLst>
                    <a:ext uri="{FF2B5EF4-FFF2-40B4-BE49-F238E27FC236}">
                      <a16:creationId xmlns:a16="http://schemas.microsoft.com/office/drawing/2014/main" xmlns="" id="{AD93EEB7-B986-40C7-94E8-43C70ACF8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8" name="Freeform 34">
                  <a:extLst>
                    <a:ext uri="{FF2B5EF4-FFF2-40B4-BE49-F238E27FC236}">
                      <a16:creationId xmlns:a16="http://schemas.microsoft.com/office/drawing/2014/main" xmlns="" id="{99855CAC-CED1-4833-9C48-C8C37AF51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9" name="Group 35">
                <a:extLst>
                  <a:ext uri="{FF2B5EF4-FFF2-40B4-BE49-F238E27FC236}">
                    <a16:creationId xmlns:a16="http://schemas.microsoft.com/office/drawing/2014/main" xmlns="" id="{904405F1-14B4-4E38-87D0-CFFCCBE72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00" name="Freeform 36">
                  <a:extLst>
                    <a:ext uri="{FF2B5EF4-FFF2-40B4-BE49-F238E27FC236}">
                      <a16:creationId xmlns:a16="http://schemas.microsoft.com/office/drawing/2014/main" xmlns="" id="{6A938DCD-AF76-4639-A20B-6251CA5F3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1" name="Freeform 37">
                  <a:extLst>
                    <a:ext uri="{FF2B5EF4-FFF2-40B4-BE49-F238E27FC236}">
                      <a16:creationId xmlns:a16="http://schemas.microsoft.com/office/drawing/2014/main" xmlns="" id="{655F7141-AE65-4CB0-8B53-4A97751F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2" name="Group 38">
                <a:extLst>
                  <a:ext uri="{FF2B5EF4-FFF2-40B4-BE49-F238E27FC236}">
                    <a16:creationId xmlns:a16="http://schemas.microsoft.com/office/drawing/2014/main" xmlns="" id="{AF7681F3-7FED-40D1-8420-903368647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03" name="Freeform 39">
                  <a:extLst>
                    <a:ext uri="{FF2B5EF4-FFF2-40B4-BE49-F238E27FC236}">
                      <a16:creationId xmlns:a16="http://schemas.microsoft.com/office/drawing/2014/main" xmlns="" id="{DAFDE29A-3CF4-4193-AAFA-417BB10C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4" name="Freeform 40">
                  <a:extLst>
                    <a:ext uri="{FF2B5EF4-FFF2-40B4-BE49-F238E27FC236}">
                      <a16:creationId xmlns:a16="http://schemas.microsoft.com/office/drawing/2014/main" xmlns="" id="{416A654F-D969-44F6-9736-23DA193F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5" name="Group 41">
                <a:extLst>
                  <a:ext uri="{FF2B5EF4-FFF2-40B4-BE49-F238E27FC236}">
                    <a16:creationId xmlns:a16="http://schemas.microsoft.com/office/drawing/2014/main" xmlns="" id="{AE11E246-E0FC-4BCC-AFB9-2EE1C8F9F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06" name="Freeform 42">
                  <a:extLst>
                    <a:ext uri="{FF2B5EF4-FFF2-40B4-BE49-F238E27FC236}">
                      <a16:creationId xmlns:a16="http://schemas.microsoft.com/office/drawing/2014/main" xmlns="" id="{937191BF-F7E0-4D93-A7BB-47E70D8F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7" name="Freeform 43">
                  <a:extLst>
                    <a:ext uri="{FF2B5EF4-FFF2-40B4-BE49-F238E27FC236}">
                      <a16:creationId xmlns:a16="http://schemas.microsoft.com/office/drawing/2014/main" xmlns="" id="{1A8F6BA8-D078-4997-A14C-141F58459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8" name="Group 44">
                <a:extLst>
                  <a:ext uri="{FF2B5EF4-FFF2-40B4-BE49-F238E27FC236}">
                    <a16:creationId xmlns:a16="http://schemas.microsoft.com/office/drawing/2014/main" xmlns="" id="{4705074E-0C40-48FF-A1B7-85A34ABE2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09" name="Freeform 45">
                  <a:extLst>
                    <a:ext uri="{FF2B5EF4-FFF2-40B4-BE49-F238E27FC236}">
                      <a16:creationId xmlns:a16="http://schemas.microsoft.com/office/drawing/2014/main" xmlns="" id="{C9289DAD-E88C-43B5-A22E-4DE959AC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0" name="Freeform 46">
                  <a:extLst>
                    <a:ext uri="{FF2B5EF4-FFF2-40B4-BE49-F238E27FC236}">
                      <a16:creationId xmlns:a16="http://schemas.microsoft.com/office/drawing/2014/main" xmlns="" id="{019BF952-6EE6-46DB-84CE-AFAC424F6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1" name="Group 47">
                <a:extLst>
                  <a:ext uri="{FF2B5EF4-FFF2-40B4-BE49-F238E27FC236}">
                    <a16:creationId xmlns:a16="http://schemas.microsoft.com/office/drawing/2014/main" xmlns="" id="{B94BEB73-F6A7-4805-94C2-F472EBF64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12" name="Freeform 48">
                  <a:extLst>
                    <a:ext uri="{FF2B5EF4-FFF2-40B4-BE49-F238E27FC236}">
                      <a16:creationId xmlns:a16="http://schemas.microsoft.com/office/drawing/2014/main" xmlns="" id="{E90EB3D7-669B-4248-BF90-3A406DD2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3" name="Freeform 49">
                  <a:extLst>
                    <a:ext uri="{FF2B5EF4-FFF2-40B4-BE49-F238E27FC236}">
                      <a16:creationId xmlns:a16="http://schemas.microsoft.com/office/drawing/2014/main" xmlns="" id="{700C2837-0893-4329-B881-53281AE1F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4" name="Group 50">
                <a:extLst>
                  <a:ext uri="{FF2B5EF4-FFF2-40B4-BE49-F238E27FC236}">
                    <a16:creationId xmlns:a16="http://schemas.microsoft.com/office/drawing/2014/main" xmlns="" id="{BE44F4E4-B72E-44EF-B4FC-F44BAFD5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15" name="Freeform 51">
                  <a:extLst>
                    <a:ext uri="{FF2B5EF4-FFF2-40B4-BE49-F238E27FC236}">
                      <a16:creationId xmlns:a16="http://schemas.microsoft.com/office/drawing/2014/main" xmlns="" id="{C2195DD1-F815-4195-9503-BD434753C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6" name="Freeform 52">
                  <a:extLst>
                    <a:ext uri="{FF2B5EF4-FFF2-40B4-BE49-F238E27FC236}">
                      <a16:creationId xmlns:a16="http://schemas.microsoft.com/office/drawing/2014/main" xmlns="" id="{C9F00B75-46B9-439E-8C26-ED53441A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7" name="Group 53">
                <a:extLst>
                  <a:ext uri="{FF2B5EF4-FFF2-40B4-BE49-F238E27FC236}">
                    <a16:creationId xmlns:a16="http://schemas.microsoft.com/office/drawing/2014/main" xmlns="" id="{202D8E91-6141-4885-8E7E-FDCA24D63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18" name="Freeform 54">
                  <a:extLst>
                    <a:ext uri="{FF2B5EF4-FFF2-40B4-BE49-F238E27FC236}">
                      <a16:creationId xmlns:a16="http://schemas.microsoft.com/office/drawing/2014/main" xmlns="" id="{4FFC8193-69D2-40F0-9CFC-275AB1307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9" name="Freeform 55">
                  <a:extLst>
                    <a:ext uri="{FF2B5EF4-FFF2-40B4-BE49-F238E27FC236}">
                      <a16:creationId xmlns:a16="http://schemas.microsoft.com/office/drawing/2014/main" xmlns="" id="{F52A1406-338D-4549-BD8C-5D3AC410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0" name="Group 56">
                <a:extLst>
                  <a:ext uri="{FF2B5EF4-FFF2-40B4-BE49-F238E27FC236}">
                    <a16:creationId xmlns:a16="http://schemas.microsoft.com/office/drawing/2014/main" xmlns="" id="{0235080F-35AF-4586-B9F4-3DFD9B5D3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21" name="Freeform 57">
                  <a:extLst>
                    <a:ext uri="{FF2B5EF4-FFF2-40B4-BE49-F238E27FC236}">
                      <a16:creationId xmlns:a16="http://schemas.microsoft.com/office/drawing/2014/main" xmlns="" id="{2AECC434-1F98-41C2-881A-EDB95781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2" name="Freeform 58">
                  <a:extLst>
                    <a:ext uri="{FF2B5EF4-FFF2-40B4-BE49-F238E27FC236}">
                      <a16:creationId xmlns:a16="http://schemas.microsoft.com/office/drawing/2014/main" xmlns="" id="{CA99A7B0-F0D3-4E84-AD35-03A5BE6EE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3" name="Group 59">
                <a:extLst>
                  <a:ext uri="{FF2B5EF4-FFF2-40B4-BE49-F238E27FC236}">
                    <a16:creationId xmlns:a16="http://schemas.microsoft.com/office/drawing/2014/main" xmlns="" id="{0E94F588-6C64-4DDD-838F-02AB0B66E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24" name="Freeform 60">
                  <a:extLst>
                    <a:ext uri="{FF2B5EF4-FFF2-40B4-BE49-F238E27FC236}">
                      <a16:creationId xmlns:a16="http://schemas.microsoft.com/office/drawing/2014/main" xmlns="" id="{7F5F90F7-D8CE-4060-BF1F-D99AA5DE1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5" name="Freeform 61">
                  <a:extLst>
                    <a:ext uri="{FF2B5EF4-FFF2-40B4-BE49-F238E27FC236}">
                      <a16:creationId xmlns:a16="http://schemas.microsoft.com/office/drawing/2014/main" xmlns="" id="{18D2B768-8674-4CAD-BFEC-FB46DE5E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326" name="Group 62">
              <a:extLst>
                <a:ext uri="{FF2B5EF4-FFF2-40B4-BE49-F238E27FC236}">
                  <a16:creationId xmlns:a16="http://schemas.microsoft.com/office/drawing/2014/main" xmlns="" id="{E284A5AE-AB4B-4D28-A8B9-7EC9CF241F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11327" name="Group 63">
                <a:extLst>
                  <a:ext uri="{FF2B5EF4-FFF2-40B4-BE49-F238E27FC236}">
                    <a16:creationId xmlns:a16="http://schemas.microsoft.com/office/drawing/2014/main" xmlns="" id="{DC4EAE0F-882B-471A-83AD-3F13DA7814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328" name="Freeform 64">
                  <a:extLst>
                    <a:ext uri="{FF2B5EF4-FFF2-40B4-BE49-F238E27FC236}">
                      <a16:creationId xmlns:a16="http://schemas.microsoft.com/office/drawing/2014/main" xmlns="" id="{686E0F5E-28FA-4A9E-8C1E-070C1BF94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9" name="Freeform 65">
                  <a:extLst>
                    <a:ext uri="{FF2B5EF4-FFF2-40B4-BE49-F238E27FC236}">
                      <a16:creationId xmlns:a16="http://schemas.microsoft.com/office/drawing/2014/main" xmlns="" id="{B835DE83-2D06-4EC9-8AEC-B830C3277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330" name="AutoShape 66">
                <a:extLst>
                  <a:ext uri="{FF2B5EF4-FFF2-40B4-BE49-F238E27FC236}">
                    <a16:creationId xmlns:a16="http://schemas.microsoft.com/office/drawing/2014/main" xmlns="" id="{FCC62B35-53FF-4585-BBE8-A7026FE9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331" name="Group 67">
                <a:extLst>
                  <a:ext uri="{FF2B5EF4-FFF2-40B4-BE49-F238E27FC236}">
                    <a16:creationId xmlns:a16="http://schemas.microsoft.com/office/drawing/2014/main" xmlns="" id="{AC043E5B-9638-4477-B7AC-667452CDD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332" name="Freeform 68">
                  <a:extLst>
                    <a:ext uri="{FF2B5EF4-FFF2-40B4-BE49-F238E27FC236}">
                      <a16:creationId xmlns:a16="http://schemas.microsoft.com/office/drawing/2014/main" xmlns="" id="{420EB876-CE8D-4BAC-88DE-5D02DF7C9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3" name="Freeform 69">
                  <a:extLst>
                    <a:ext uri="{FF2B5EF4-FFF2-40B4-BE49-F238E27FC236}">
                      <a16:creationId xmlns:a16="http://schemas.microsoft.com/office/drawing/2014/main" xmlns="" id="{851B5E8A-B459-4D13-87B7-000395B67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4" name="Group 70">
                <a:extLst>
                  <a:ext uri="{FF2B5EF4-FFF2-40B4-BE49-F238E27FC236}">
                    <a16:creationId xmlns:a16="http://schemas.microsoft.com/office/drawing/2014/main" xmlns="" id="{595E5965-A6ED-439F-B6FD-0E83AED8A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335" name="Freeform 71">
                  <a:extLst>
                    <a:ext uri="{FF2B5EF4-FFF2-40B4-BE49-F238E27FC236}">
                      <a16:creationId xmlns:a16="http://schemas.microsoft.com/office/drawing/2014/main" xmlns="" id="{86A8C733-4F49-4CCF-AC85-7C756F7BF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6" name="Freeform 72">
                  <a:extLst>
                    <a:ext uri="{FF2B5EF4-FFF2-40B4-BE49-F238E27FC236}">
                      <a16:creationId xmlns:a16="http://schemas.microsoft.com/office/drawing/2014/main" xmlns="" id="{BCA13F81-A4F5-407F-9635-D85D6D11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7" name="Group 73">
                <a:extLst>
                  <a:ext uri="{FF2B5EF4-FFF2-40B4-BE49-F238E27FC236}">
                    <a16:creationId xmlns:a16="http://schemas.microsoft.com/office/drawing/2014/main" xmlns="" id="{BFE3854F-7D78-4CFF-8C75-B214CF8A9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338" name="Freeform 74">
                  <a:extLst>
                    <a:ext uri="{FF2B5EF4-FFF2-40B4-BE49-F238E27FC236}">
                      <a16:creationId xmlns:a16="http://schemas.microsoft.com/office/drawing/2014/main" xmlns="" id="{0A02E4DB-1A1F-4195-BC0C-0EB2F20DF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9" name="Freeform 75">
                  <a:extLst>
                    <a:ext uri="{FF2B5EF4-FFF2-40B4-BE49-F238E27FC236}">
                      <a16:creationId xmlns:a16="http://schemas.microsoft.com/office/drawing/2014/main" xmlns="" id="{0C22324D-31A0-4D08-8DF5-50B7ED318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0" name="Group 76">
                <a:extLst>
                  <a:ext uri="{FF2B5EF4-FFF2-40B4-BE49-F238E27FC236}">
                    <a16:creationId xmlns:a16="http://schemas.microsoft.com/office/drawing/2014/main" xmlns="" id="{B00FC06B-3B71-4881-875E-1866DCC3D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41" name="Freeform 77">
                  <a:extLst>
                    <a:ext uri="{FF2B5EF4-FFF2-40B4-BE49-F238E27FC236}">
                      <a16:creationId xmlns:a16="http://schemas.microsoft.com/office/drawing/2014/main" xmlns="" id="{6BFB7E9C-17E1-4066-BEEB-76BC424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2" name="Freeform 78">
                  <a:extLst>
                    <a:ext uri="{FF2B5EF4-FFF2-40B4-BE49-F238E27FC236}">
                      <a16:creationId xmlns:a16="http://schemas.microsoft.com/office/drawing/2014/main" xmlns="" id="{F0AFCCEE-45D6-4943-8CBC-55E54B217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3" name="Group 79">
                <a:extLst>
                  <a:ext uri="{FF2B5EF4-FFF2-40B4-BE49-F238E27FC236}">
                    <a16:creationId xmlns:a16="http://schemas.microsoft.com/office/drawing/2014/main" xmlns="" id="{6278122E-BC18-4111-A865-2D489AB28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44" name="Freeform 80">
                  <a:extLst>
                    <a:ext uri="{FF2B5EF4-FFF2-40B4-BE49-F238E27FC236}">
                      <a16:creationId xmlns:a16="http://schemas.microsoft.com/office/drawing/2014/main" xmlns="" id="{AD7C1069-3F20-4532-A856-B27ECC24B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5" name="Freeform 81">
                  <a:extLst>
                    <a:ext uri="{FF2B5EF4-FFF2-40B4-BE49-F238E27FC236}">
                      <a16:creationId xmlns:a16="http://schemas.microsoft.com/office/drawing/2014/main" xmlns="" id="{38B55A56-89B4-4AA5-A5BC-2B2615EE6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6" name="Group 82">
                <a:extLst>
                  <a:ext uri="{FF2B5EF4-FFF2-40B4-BE49-F238E27FC236}">
                    <a16:creationId xmlns:a16="http://schemas.microsoft.com/office/drawing/2014/main" xmlns="" id="{8BBDA870-A474-4D1B-ADF1-F6EA3ED3A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47" name="Freeform 83">
                  <a:extLst>
                    <a:ext uri="{FF2B5EF4-FFF2-40B4-BE49-F238E27FC236}">
                      <a16:creationId xmlns:a16="http://schemas.microsoft.com/office/drawing/2014/main" xmlns="" id="{3011DE24-678F-4407-A45C-2E0991DCA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8" name="Freeform 84">
                  <a:extLst>
                    <a:ext uri="{FF2B5EF4-FFF2-40B4-BE49-F238E27FC236}">
                      <a16:creationId xmlns:a16="http://schemas.microsoft.com/office/drawing/2014/main" xmlns="" id="{C7009E10-DA84-48FF-9206-E408ACFA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9" name="Group 85">
                <a:extLst>
                  <a:ext uri="{FF2B5EF4-FFF2-40B4-BE49-F238E27FC236}">
                    <a16:creationId xmlns:a16="http://schemas.microsoft.com/office/drawing/2014/main" xmlns="" id="{2B6DBEAF-6DD9-49F7-900E-33E3A41B1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50" name="Freeform 86">
                  <a:extLst>
                    <a:ext uri="{FF2B5EF4-FFF2-40B4-BE49-F238E27FC236}">
                      <a16:creationId xmlns:a16="http://schemas.microsoft.com/office/drawing/2014/main" xmlns="" id="{C2622A0E-4945-4886-8E4B-FDAA2A81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1" name="Freeform 87">
                  <a:extLst>
                    <a:ext uri="{FF2B5EF4-FFF2-40B4-BE49-F238E27FC236}">
                      <a16:creationId xmlns:a16="http://schemas.microsoft.com/office/drawing/2014/main" xmlns="" id="{6F2099FD-290D-459A-BE88-430C45CC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2" name="Group 88">
                <a:extLst>
                  <a:ext uri="{FF2B5EF4-FFF2-40B4-BE49-F238E27FC236}">
                    <a16:creationId xmlns:a16="http://schemas.microsoft.com/office/drawing/2014/main" xmlns="" id="{FCD0FE7F-D611-4255-B2CE-F58A75C9B9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53" name="Freeform 89">
                  <a:extLst>
                    <a:ext uri="{FF2B5EF4-FFF2-40B4-BE49-F238E27FC236}">
                      <a16:creationId xmlns:a16="http://schemas.microsoft.com/office/drawing/2014/main" xmlns="" id="{4B5E91EC-EBA5-4094-8F08-D92425ABE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4" name="Freeform 90">
                  <a:extLst>
                    <a:ext uri="{FF2B5EF4-FFF2-40B4-BE49-F238E27FC236}">
                      <a16:creationId xmlns:a16="http://schemas.microsoft.com/office/drawing/2014/main" xmlns="" id="{3BAA015A-50D5-4473-B4E6-029B93374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5" name="Group 91">
                <a:extLst>
                  <a:ext uri="{FF2B5EF4-FFF2-40B4-BE49-F238E27FC236}">
                    <a16:creationId xmlns:a16="http://schemas.microsoft.com/office/drawing/2014/main" xmlns="" id="{986B4209-C5F8-491E-9A03-E9B578C9E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56" name="Freeform 92">
                  <a:extLst>
                    <a:ext uri="{FF2B5EF4-FFF2-40B4-BE49-F238E27FC236}">
                      <a16:creationId xmlns:a16="http://schemas.microsoft.com/office/drawing/2014/main" xmlns="" id="{164AE646-1BBB-4467-874D-D71E12462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7" name="Freeform 93">
                  <a:extLst>
                    <a:ext uri="{FF2B5EF4-FFF2-40B4-BE49-F238E27FC236}">
                      <a16:creationId xmlns:a16="http://schemas.microsoft.com/office/drawing/2014/main" xmlns="" id="{848AF566-CED6-4CD1-9110-E8547BF0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8" name="Group 94">
                <a:extLst>
                  <a:ext uri="{FF2B5EF4-FFF2-40B4-BE49-F238E27FC236}">
                    <a16:creationId xmlns:a16="http://schemas.microsoft.com/office/drawing/2014/main" xmlns="" id="{9E7C8275-9505-44E8-AE83-51E7A6F325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59" name="Freeform 95">
                  <a:extLst>
                    <a:ext uri="{FF2B5EF4-FFF2-40B4-BE49-F238E27FC236}">
                      <a16:creationId xmlns:a16="http://schemas.microsoft.com/office/drawing/2014/main" xmlns="" id="{15C1E841-8BC2-45D3-A9CC-866A3B3A8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0" name="Freeform 96">
                  <a:extLst>
                    <a:ext uri="{FF2B5EF4-FFF2-40B4-BE49-F238E27FC236}">
                      <a16:creationId xmlns:a16="http://schemas.microsoft.com/office/drawing/2014/main" xmlns="" id="{3E9211DA-1514-47D0-82E7-EEF510658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1" name="Group 97">
                <a:extLst>
                  <a:ext uri="{FF2B5EF4-FFF2-40B4-BE49-F238E27FC236}">
                    <a16:creationId xmlns:a16="http://schemas.microsoft.com/office/drawing/2014/main" xmlns="" id="{5FE0B829-E0BB-4B81-9761-6ADEFDD90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62" name="Freeform 98">
                  <a:extLst>
                    <a:ext uri="{FF2B5EF4-FFF2-40B4-BE49-F238E27FC236}">
                      <a16:creationId xmlns:a16="http://schemas.microsoft.com/office/drawing/2014/main" xmlns="" id="{802728D2-0339-44A1-B629-8E598B2E9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3" name="Freeform 99">
                  <a:extLst>
                    <a:ext uri="{FF2B5EF4-FFF2-40B4-BE49-F238E27FC236}">
                      <a16:creationId xmlns:a16="http://schemas.microsoft.com/office/drawing/2014/main" xmlns="" id="{38FDDBB3-2BA7-49D8-BA74-3A29697C7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4" name="Group 100">
                <a:extLst>
                  <a:ext uri="{FF2B5EF4-FFF2-40B4-BE49-F238E27FC236}">
                    <a16:creationId xmlns:a16="http://schemas.microsoft.com/office/drawing/2014/main" xmlns="" id="{1FD673D1-5F7F-46A7-9504-205D970EF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65" name="Freeform 101">
                  <a:extLst>
                    <a:ext uri="{FF2B5EF4-FFF2-40B4-BE49-F238E27FC236}">
                      <a16:creationId xmlns:a16="http://schemas.microsoft.com/office/drawing/2014/main" xmlns="" id="{332FCFAC-0A2B-4392-AEEE-6BC28734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6" name="Freeform 102">
                  <a:extLst>
                    <a:ext uri="{FF2B5EF4-FFF2-40B4-BE49-F238E27FC236}">
                      <a16:creationId xmlns:a16="http://schemas.microsoft.com/office/drawing/2014/main" xmlns="" id="{2B47BA49-742C-40DE-A3D9-BAA52B17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367" name="Rectangle 103">
              <a:extLst>
                <a:ext uri="{FF2B5EF4-FFF2-40B4-BE49-F238E27FC236}">
                  <a16:creationId xmlns:a16="http://schemas.microsoft.com/office/drawing/2014/main" xmlns="" id="{9C21EE29-E3E5-4627-8CD1-DB6398113A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368" name="Group 104">
              <a:extLst>
                <a:ext uri="{FF2B5EF4-FFF2-40B4-BE49-F238E27FC236}">
                  <a16:creationId xmlns:a16="http://schemas.microsoft.com/office/drawing/2014/main" xmlns="" id="{26D12AB5-8795-4534-972E-4076863E1B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11369" name="Freeform 105">
                <a:extLst>
                  <a:ext uri="{FF2B5EF4-FFF2-40B4-BE49-F238E27FC236}">
                    <a16:creationId xmlns:a16="http://schemas.microsoft.com/office/drawing/2014/main" xmlns="" id="{3D61CCD6-D499-41DF-8894-71EF64C50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0" name="Freeform 106">
                <a:extLst>
                  <a:ext uri="{FF2B5EF4-FFF2-40B4-BE49-F238E27FC236}">
                    <a16:creationId xmlns:a16="http://schemas.microsoft.com/office/drawing/2014/main" xmlns="" id="{60638ED6-51E0-4CFB-BFFA-5CEF34641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1" name="Group 107">
              <a:extLst>
                <a:ext uri="{FF2B5EF4-FFF2-40B4-BE49-F238E27FC236}">
                  <a16:creationId xmlns:a16="http://schemas.microsoft.com/office/drawing/2014/main" xmlns="" id="{F0C99471-F6EE-4AF9-A55E-F2E369C2D1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11372" name="Freeform 108">
                <a:extLst>
                  <a:ext uri="{FF2B5EF4-FFF2-40B4-BE49-F238E27FC236}">
                    <a16:creationId xmlns:a16="http://schemas.microsoft.com/office/drawing/2014/main" xmlns="" id="{D01CB89D-B22F-4717-B42B-E45CA6F3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3" name="Freeform 109">
                <a:extLst>
                  <a:ext uri="{FF2B5EF4-FFF2-40B4-BE49-F238E27FC236}">
                    <a16:creationId xmlns:a16="http://schemas.microsoft.com/office/drawing/2014/main" xmlns="" id="{823920BE-B5B0-4E28-829A-0348F47C8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4" name="Group 110">
              <a:extLst>
                <a:ext uri="{FF2B5EF4-FFF2-40B4-BE49-F238E27FC236}">
                  <a16:creationId xmlns:a16="http://schemas.microsoft.com/office/drawing/2014/main" xmlns="" id="{46E35C92-415F-4774-A090-3D3E5CC89B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11375" name="Freeform 111">
                <a:extLst>
                  <a:ext uri="{FF2B5EF4-FFF2-40B4-BE49-F238E27FC236}">
                    <a16:creationId xmlns:a16="http://schemas.microsoft.com/office/drawing/2014/main" xmlns="" id="{B31F0E04-5433-4D9E-9E89-F1F6C9E3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6" name="Freeform 112">
                <a:extLst>
                  <a:ext uri="{FF2B5EF4-FFF2-40B4-BE49-F238E27FC236}">
                    <a16:creationId xmlns:a16="http://schemas.microsoft.com/office/drawing/2014/main" xmlns="" id="{70D2924A-8905-41BA-8F27-23312FC8B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7" name="Group 113">
              <a:extLst>
                <a:ext uri="{FF2B5EF4-FFF2-40B4-BE49-F238E27FC236}">
                  <a16:creationId xmlns:a16="http://schemas.microsoft.com/office/drawing/2014/main" xmlns="" id="{43516E45-FD1F-4C9B-BD4C-1A2EB24A76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11378" name="Freeform 114">
                <a:extLst>
                  <a:ext uri="{FF2B5EF4-FFF2-40B4-BE49-F238E27FC236}">
                    <a16:creationId xmlns:a16="http://schemas.microsoft.com/office/drawing/2014/main" xmlns="" id="{B46ACD06-B861-46A9-B059-5117D6F9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9" name="Freeform 115">
                <a:extLst>
                  <a:ext uri="{FF2B5EF4-FFF2-40B4-BE49-F238E27FC236}">
                    <a16:creationId xmlns:a16="http://schemas.microsoft.com/office/drawing/2014/main" xmlns="" id="{33605343-3013-4EF5-B520-0E1A44A765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0" name="Group 116">
              <a:extLst>
                <a:ext uri="{FF2B5EF4-FFF2-40B4-BE49-F238E27FC236}">
                  <a16:creationId xmlns:a16="http://schemas.microsoft.com/office/drawing/2014/main" xmlns="" id="{48CAC121-45E2-457D-B5F7-B886ADAE69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11381" name="Freeform 117">
                <a:extLst>
                  <a:ext uri="{FF2B5EF4-FFF2-40B4-BE49-F238E27FC236}">
                    <a16:creationId xmlns:a16="http://schemas.microsoft.com/office/drawing/2014/main" xmlns="" id="{92AFDB3F-6832-4A11-A66D-A59B927BC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2" name="Freeform 118">
                <a:extLst>
                  <a:ext uri="{FF2B5EF4-FFF2-40B4-BE49-F238E27FC236}">
                    <a16:creationId xmlns:a16="http://schemas.microsoft.com/office/drawing/2014/main" xmlns="" id="{84A80A4B-29E6-4597-A592-D47C008CF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3" name="Group 119">
              <a:extLst>
                <a:ext uri="{FF2B5EF4-FFF2-40B4-BE49-F238E27FC236}">
                  <a16:creationId xmlns:a16="http://schemas.microsoft.com/office/drawing/2014/main" xmlns="" id="{B2BCB1B4-719D-40F2-8C1E-6DF7758BC3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11384" name="Freeform 120">
                <a:extLst>
                  <a:ext uri="{FF2B5EF4-FFF2-40B4-BE49-F238E27FC236}">
                    <a16:creationId xmlns:a16="http://schemas.microsoft.com/office/drawing/2014/main" xmlns="" id="{F344255D-9E13-4693-820F-AEC85076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5" name="Freeform 121">
                <a:extLst>
                  <a:ext uri="{FF2B5EF4-FFF2-40B4-BE49-F238E27FC236}">
                    <a16:creationId xmlns:a16="http://schemas.microsoft.com/office/drawing/2014/main" xmlns="" id="{47C992EC-0CB3-4C23-B0EB-B4734B755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6" name="Group 122">
              <a:extLst>
                <a:ext uri="{FF2B5EF4-FFF2-40B4-BE49-F238E27FC236}">
                  <a16:creationId xmlns:a16="http://schemas.microsoft.com/office/drawing/2014/main" xmlns="" id="{A0E7EF89-7A3E-4CA7-BFD7-CDDF847AA0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11387" name="Freeform 123">
                <a:extLst>
                  <a:ext uri="{FF2B5EF4-FFF2-40B4-BE49-F238E27FC236}">
                    <a16:creationId xmlns:a16="http://schemas.microsoft.com/office/drawing/2014/main" xmlns="" id="{80931A56-1600-48D9-B6F0-417DEFB4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8" name="Freeform 124">
                <a:extLst>
                  <a:ext uri="{FF2B5EF4-FFF2-40B4-BE49-F238E27FC236}">
                    <a16:creationId xmlns:a16="http://schemas.microsoft.com/office/drawing/2014/main" xmlns="" id="{E29434A2-A58B-4A32-90E6-EC50B01F5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9" name="Group 125">
              <a:extLst>
                <a:ext uri="{FF2B5EF4-FFF2-40B4-BE49-F238E27FC236}">
                  <a16:creationId xmlns:a16="http://schemas.microsoft.com/office/drawing/2014/main" xmlns="" id="{216B4631-74EF-4D1B-9CA3-718D90234E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11390" name="Freeform 126">
                <a:extLst>
                  <a:ext uri="{FF2B5EF4-FFF2-40B4-BE49-F238E27FC236}">
                    <a16:creationId xmlns:a16="http://schemas.microsoft.com/office/drawing/2014/main" xmlns="" id="{D0BD29AD-C60D-45FE-8EB1-2AC5E00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1" name="Freeform 127">
                <a:extLst>
                  <a:ext uri="{FF2B5EF4-FFF2-40B4-BE49-F238E27FC236}">
                    <a16:creationId xmlns:a16="http://schemas.microsoft.com/office/drawing/2014/main" xmlns="" id="{B471627D-ED15-45A9-BC93-34390FA71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2" name="Group 128">
              <a:extLst>
                <a:ext uri="{FF2B5EF4-FFF2-40B4-BE49-F238E27FC236}">
                  <a16:creationId xmlns:a16="http://schemas.microsoft.com/office/drawing/2014/main" xmlns="" id="{422EC263-A639-47F3-A1BA-F76AB13633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11393" name="Freeform 129">
                <a:extLst>
                  <a:ext uri="{FF2B5EF4-FFF2-40B4-BE49-F238E27FC236}">
                    <a16:creationId xmlns:a16="http://schemas.microsoft.com/office/drawing/2014/main" xmlns="" id="{1A3F8904-4DC8-4F73-A298-1F92B9C7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4" name="Freeform 130">
                <a:extLst>
                  <a:ext uri="{FF2B5EF4-FFF2-40B4-BE49-F238E27FC236}">
                    <a16:creationId xmlns:a16="http://schemas.microsoft.com/office/drawing/2014/main" xmlns="" id="{0CDB9FE5-6400-41AA-B59E-9EC85E529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5" name="Group 131">
              <a:extLst>
                <a:ext uri="{FF2B5EF4-FFF2-40B4-BE49-F238E27FC236}">
                  <a16:creationId xmlns:a16="http://schemas.microsoft.com/office/drawing/2014/main" xmlns="" id="{0A59975A-A325-4F18-9B27-CD64EAA49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11396" name="Freeform 132">
                <a:extLst>
                  <a:ext uri="{FF2B5EF4-FFF2-40B4-BE49-F238E27FC236}">
                    <a16:creationId xmlns:a16="http://schemas.microsoft.com/office/drawing/2014/main" xmlns="" id="{FF78E4AF-E594-4F9B-8645-49E71320C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7" name="Freeform 133">
                <a:extLst>
                  <a:ext uri="{FF2B5EF4-FFF2-40B4-BE49-F238E27FC236}">
                    <a16:creationId xmlns:a16="http://schemas.microsoft.com/office/drawing/2014/main" xmlns="" id="{4C02FBA3-3D61-4FD7-9D6B-DA1CB4BAA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8" name="Group 134">
              <a:extLst>
                <a:ext uri="{FF2B5EF4-FFF2-40B4-BE49-F238E27FC236}">
                  <a16:creationId xmlns:a16="http://schemas.microsoft.com/office/drawing/2014/main" xmlns="" id="{FBFC04F1-3042-4C37-8B88-008E3DC4BD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11399" name="Freeform 135">
                <a:extLst>
                  <a:ext uri="{FF2B5EF4-FFF2-40B4-BE49-F238E27FC236}">
                    <a16:creationId xmlns:a16="http://schemas.microsoft.com/office/drawing/2014/main" xmlns="" id="{5098F799-BFC4-4161-9649-411730E6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0" name="Freeform 136">
                <a:extLst>
                  <a:ext uri="{FF2B5EF4-FFF2-40B4-BE49-F238E27FC236}">
                    <a16:creationId xmlns:a16="http://schemas.microsoft.com/office/drawing/2014/main" xmlns="" id="{A9410DCA-687A-43F8-BAA1-472651D54F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1" name="Group 137">
              <a:extLst>
                <a:ext uri="{FF2B5EF4-FFF2-40B4-BE49-F238E27FC236}">
                  <a16:creationId xmlns:a16="http://schemas.microsoft.com/office/drawing/2014/main" xmlns="" id="{9A04EC76-B938-48E1-9373-A9B9E25887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11402" name="Freeform 138">
                <a:extLst>
                  <a:ext uri="{FF2B5EF4-FFF2-40B4-BE49-F238E27FC236}">
                    <a16:creationId xmlns:a16="http://schemas.microsoft.com/office/drawing/2014/main" xmlns="" id="{C007D537-5A34-48A9-9D2A-6FCD7A40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3" name="Freeform 139">
                <a:extLst>
                  <a:ext uri="{FF2B5EF4-FFF2-40B4-BE49-F238E27FC236}">
                    <a16:creationId xmlns:a16="http://schemas.microsoft.com/office/drawing/2014/main" xmlns="" id="{D2E817D4-58C8-4A61-AC4C-08BA0913B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4" name="Group 140">
              <a:extLst>
                <a:ext uri="{FF2B5EF4-FFF2-40B4-BE49-F238E27FC236}">
                  <a16:creationId xmlns:a16="http://schemas.microsoft.com/office/drawing/2014/main" xmlns="" id="{2648580B-654B-43FD-8C1C-93D1D2C85E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11405" name="Group 141">
                <a:extLst>
                  <a:ext uri="{FF2B5EF4-FFF2-40B4-BE49-F238E27FC236}">
                    <a16:creationId xmlns:a16="http://schemas.microsoft.com/office/drawing/2014/main" xmlns="" id="{5DA20505-9422-4998-B76F-9703BE7B6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11406" name="Freeform 142">
                  <a:extLst>
                    <a:ext uri="{FF2B5EF4-FFF2-40B4-BE49-F238E27FC236}">
                      <a16:creationId xmlns:a16="http://schemas.microsoft.com/office/drawing/2014/main" xmlns="" id="{0F67F86F-55FB-4400-9C11-15C8A95AD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07" name="Freeform 143">
                  <a:extLst>
                    <a:ext uri="{FF2B5EF4-FFF2-40B4-BE49-F238E27FC236}">
                      <a16:creationId xmlns:a16="http://schemas.microsoft.com/office/drawing/2014/main" xmlns="" id="{C8928E07-FC64-45D1-AD58-317174730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08" name="AutoShape 144">
                <a:extLst>
                  <a:ext uri="{FF2B5EF4-FFF2-40B4-BE49-F238E27FC236}">
                    <a16:creationId xmlns:a16="http://schemas.microsoft.com/office/drawing/2014/main" xmlns="" id="{395D7D2B-8B9A-43D0-9289-DECC817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09" name="Group 145">
                <a:extLst>
                  <a:ext uri="{FF2B5EF4-FFF2-40B4-BE49-F238E27FC236}">
                    <a16:creationId xmlns:a16="http://schemas.microsoft.com/office/drawing/2014/main" xmlns="" id="{C9D2DAFD-C587-4F7B-AD1C-AD3A68464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11410" name="Freeform 146">
                  <a:extLst>
                    <a:ext uri="{FF2B5EF4-FFF2-40B4-BE49-F238E27FC236}">
                      <a16:creationId xmlns:a16="http://schemas.microsoft.com/office/drawing/2014/main" xmlns="" id="{D549B61F-1BD8-47A0-8270-A7E93664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1" name="Freeform 147">
                  <a:extLst>
                    <a:ext uri="{FF2B5EF4-FFF2-40B4-BE49-F238E27FC236}">
                      <a16:creationId xmlns:a16="http://schemas.microsoft.com/office/drawing/2014/main" xmlns="" id="{B57F76E1-DA22-4A3F-BA95-2A603B9FC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2" name="Group 148">
                <a:extLst>
                  <a:ext uri="{FF2B5EF4-FFF2-40B4-BE49-F238E27FC236}">
                    <a16:creationId xmlns:a16="http://schemas.microsoft.com/office/drawing/2014/main" xmlns="" id="{D49A8230-D3C0-49DC-B5FD-2710FDBA1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11413" name="Freeform 149">
                  <a:extLst>
                    <a:ext uri="{FF2B5EF4-FFF2-40B4-BE49-F238E27FC236}">
                      <a16:creationId xmlns:a16="http://schemas.microsoft.com/office/drawing/2014/main" xmlns="" id="{FA9655EF-FF19-42DD-9A42-A9C867B34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4" name="Freeform 150">
                  <a:extLst>
                    <a:ext uri="{FF2B5EF4-FFF2-40B4-BE49-F238E27FC236}">
                      <a16:creationId xmlns:a16="http://schemas.microsoft.com/office/drawing/2014/main" xmlns="" id="{D42CAD6E-F292-428A-8EE5-6FC4DF105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5" name="Group 151">
                <a:extLst>
                  <a:ext uri="{FF2B5EF4-FFF2-40B4-BE49-F238E27FC236}">
                    <a16:creationId xmlns:a16="http://schemas.microsoft.com/office/drawing/2014/main" xmlns="" id="{AC1E27C3-9437-450D-9ABD-7E4ADE886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11416" name="Freeform 152">
                  <a:extLst>
                    <a:ext uri="{FF2B5EF4-FFF2-40B4-BE49-F238E27FC236}">
                      <a16:creationId xmlns:a16="http://schemas.microsoft.com/office/drawing/2014/main" xmlns="" id="{B3005CA7-3329-4141-AD8E-56BEBABAF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7" name="Freeform 153">
                  <a:extLst>
                    <a:ext uri="{FF2B5EF4-FFF2-40B4-BE49-F238E27FC236}">
                      <a16:creationId xmlns:a16="http://schemas.microsoft.com/office/drawing/2014/main" xmlns="" id="{33EBA380-3C6F-436E-8F6D-CF0C2BE1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18" name="Rectangle 154">
              <a:extLst>
                <a:ext uri="{FF2B5EF4-FFF2-40B4-BE49-F238E27FC236}">
                  <a16:creationId xmlns:a16="http://schemas.microsoft.com/office/drawing/2014/main" xmlns="" id="{D7AEC013-3321-4CF1-B341-C0DC9A05C8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19" name="Group 155">
              <a:extLst>
                <a:ext uri="{FF2B5EF4-FFF2-40B4-BE49-F238E27FC236}">
                  <a16:creationId xmlns:a16="http://schemas.microsoft.com/office/drawing/2014/main" xmlns="" id="{9ED03A12-F885-4593-BA89-B995C8EC1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1420" name="Group 156">
                <a:extLst>
                  <a:ext uri="{FF2B5EF4-FFF2-40B4-BE49-F238E27FC236}">
                    <a16:creationId xmlns:a16="http://schemas.microsoft.com/office/drawing/2014/main" xmlns="" id="{96655FED-51E2-4D36-AAA4-342C5DCB8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1421" name="Freeform 157">
                  <a:extLst>
                    <a:ext uri="{FF2B5EF4-FFF2-40B4-BE49-F238E27FC236}">
                      <a16:creationId xmlns:a16="http://schemas.microsoft.com/office/drawing/2014/main" xmlns="" id="{DC884B35-FD54-4EBC-825D-9E12B3C7C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2" name="Freeform 158">
                  <a:extLst>
                    <a:ext uri="{FF2B5EF4-FFF2-40B4-BE49-F238E27FC236}">
                      <a16:creationId xmlns:a16="http://schemas.microsoft.com/office/drawing/2014/main" xmlns="" id="{FA78231E-318F-4C4F-9328-CD6A657C4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23" name="AutoShape 159">
                <a:extLst>
                  <a:ext uri="{FF2B5EF4-FFF2-40B4-BE49-F238E27FC236}">
                    <a16:creationId xmlns:a16="http://schemas.microsoft.com/office/drawing/2014/main" xmlns="" id="{57D662EB-B98C-4A77-B451-0CE3FCC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24" name="Group 160">
                <a:extLst>
                  <a:ext uri="{FF2B5EF4-FFF2-40B4-BE49-F238E27FC236}">
                    <a16:creationId xmlns:a16="http://schemas.microsoft.com/office/drawing/2014/main" xmlns="" id="{D2B87D5B-9E98-46B1-A51C-441C69E4E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1425" name="Freeform 161">
                  <a:extLst>
                    <a:ext uri="{FF2B5EF4-FFF2-40B4-BE49-F238E27FC236}">
                      <a16:creationId xmlns:a16="http://schemas.microsoft.com/office/drawing/2014/main" xmlns="" id="{280C7D9F-3B2D-4E80-8B11-F56CB1EF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6" name="Freeform 162">
                  <a:extLst>
                    <a:ext uri="{FF2B5EF4-FFF2-40B4-BE49-F238E27FC236}">
                      <a16:creationId xmlns:a16="http://schemas.microsoft.com/office/drawing/2014/main" xmlns="" id="{24CBFE5C-0697-4B92-B5C9-092BE4733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27" name="Group 163">
                <a:extLst>
                  <a:ext uri="{FF2B5EF4-FFF2-40B4-BE49-F238E27FC236}">
                    <a16:creationId xmlns:a16="http://schemas.microsoft.com/office/drawing/2014/main" xmlns="" id="{213590DF-31A0-4E6E-9198-098ECB4DE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1428" name="Freeform 164">
                  <a:extLst>
                    <a:ext uri="{FF2B5EF4-FFF2-40B4-BE49-F238E27FC236}">
                      <a16:creationId xmlns:a16="http://schemas.microsoft.com/office/drawing/2014/main" xmlns="" id="{9207D305-8664-4DBD-948E-81A4C41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9" name="Freeform 165">
                  <a:extLst>
                    <a:ext uri="{FF2B5EF4-FFF2-40B4-BE49-F238E27FC236}">
                      <a16:creationId xmlns:a16="http://schemas.microsoft.com/office/drawing/2014/main" xmlns="" id="{59DEC44E-E185-4263-81EC-7D86AE35D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0" name="Group 166">
                <a:extLst>
                  <a:ext uri="{FF2B5EF4-FFF2-40B4-BE49-F238E27FC236}">
                    <a16:creationId xmlns:a16="http://schemas.microsoft.com/office/drawing/2014/main" xmlns="" id="{B6FD521D-6DB8-4508-9F12-B83823E00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1431" name="Freeform 167">
                  <a:extLst>
                    <a:ext uri="{FF2B5EF4-FFF2-40B4-BE49-F238E27FC236}">
                      <a16:creationId xmlns:a16="http://schemas.microsoft.com/office/drawing/2014/main" xmlns="" id="{50ECB770-EBB5-4255-BD00-C60E227EE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2" name="Freeform 168">
                  <a:extLst>
                    <a:ext uri="{FF2B5EF4-FFF2-40B4-BE49-F238E27FC236}">
                      <a16:creationId xmlns:a16="http://schemas.microsoft.com/office/drawing/2014/main" xmlns="" id="{4B728021-3AFD-4C76-A5C9-41EFA295E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3" name="Group 169">
                <a:extLst>
                  <a:ext uri="{FF2B5EF4-FFF2-40B4-BE49-F238E27FC236}">
                    <a16:creationId xmlns:a16="http://schemas.microsoft.com/office/drawing/2014/main" xmlns="" id="{268ACAE2-E52E-4F65-AB98-72BD1134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1434" name="Freeform 170">
                  <a:extLst>
                    <a:ext uri="{FF2B5EF4-FFF2-40B4-BE49-F238E27FC236}">
                      <a16:creationId xmlns:a16="http://schemas.microsoft.com/office/drawing/2014/main" xmlns="" id="{9704F48D-BF1D-492D-9330-D91F02ACC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5" name="Freeform 171">
                  <a:extLst>
                    <a:ext uri="{FF2B5EF4-FFF2-40B4-BE49-F238E27FC236}">
                      <a16:creationId xmlns:a16="http://schemas.microsoft.com/office/drawing/2014/main" xmlns="" id="{8C49BE8E-1880-4029-9372-7F96BFFD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6" name="Group 172">
                <a:extLst>
                  <a:ext uri="{FF2B5EF4-FFF2-40B4-BE49-F238E27FC236}">
                    <a16:creationId xmlns:a16="http://schemas.microsoft.com/office/drawing/2014/main" xmlns="" id="{A0691961-C33B-4FCF-A6C1-727974F4D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1437" name="Freeform 173">
                  <a:extLst>
                    <a:ext uri="{FF2B5EF4-FFF2-40B4-BE49-F238E27FC236}">
                      <a16:creationId xmlns:a16="http://schemas.microsoft.com/office/drawing/2014/main" xmlns="" id="{B677194A-4A90-429F-ACF1-6D7DC2BB3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8" name="Freeform 174">
                  <a:extLst>
                    <a:ext uri="{FF2B5EF4-FFF2-40B4-BE49-F238E27FC236}">
                      <a16:creationId xmlns:a16="http://schemas.microsoft.com/office/drawing/2014/main" xmlns="" id="{5E84C67E-EA5E-4060-AC41-22E8DB827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9" name="Group 175">
                <a:extLst>
                  <a:ext uri="{FF2B5EF4-FFF2-40B4-BE49-F238E27FC236}">
                    <a16:creationId xmlns:a16="http://schemas.microsoft.com/office/drawing/2014/main" xmlns="" id="{8FDC6491-55CF-48C3-8269-ED744AEEB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1440" name="Freeform 176">
                  <a:extLst>
                    <a:ext uri="{FF2B5EF4-FFF2-40B4-BE49-F238E27FC236}">
                      <a16:creationId xmlns:a16="http://schemas.microsoft.com/office/drawing/2014/main" xmlns="" id="{49B60C1D-C0C1-4E7C-B75C-3BDF9C59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1" name="Freeform 177">
                  <a:extLst>
                    <a:ext uri="{FF2B5EF4-FFF2-40B4-BE49-F238E27FC236}">
                      <a16:creationId xmlns:a16="http://schemas.microsoft.com/office/drawing/2014/main" xmlns="" id="{AAF38939-6FFC-43DA-BA72-C1FCDD02B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2" name="Group 178">
                <a:extLst>
                  <a:ext uri="{FF2B5EF4-FFF2-40B4-BE49-F238E27FC236}">
                    <a16:creationId xmlns:a16="http://schemas.microsoft.com/office/drawing/2014/main" xmlns="" id="{1BFB3C80-C4C1-4E8C-A4C2-C18D11709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1443" name="Freeform 179">
                  <a:extLst>
                    <a:ext uri="{FF2B5EF4-FFF2-40B4-BE49-F238E27FC236}">
                      <a16:creationId xmlns:a16="http://schemas.microsoft.com/office/drawing/2014/main" xmlns="" id="{9C48502D-43AC-41F0-B2FD-A8E4C6258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4" name="Freeform 180">
                  <a:extLst>
                    <a:ext uri="{FF2B5EF4-FFF2-40B4-BE49-F238E27FC236}">
                      <a16:creationId xmlns:a16="http://schemas.microsoft.com/office/drawing/2014/main" xmlns="" id="{0C2DDB3D-0458-46AE-AE2A-91A66FD53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5" name="Group 181">
                <a:extLst>
                  <a:ext uri="{FF2B5EF4-FFF2-40B4-BE49-F238E27FC236}">
                    <a16:creationId xmlns:a16="http://schemas.microsoft.com/office/drawing/2014/main" xmlns="" id="{AC6C7B6C-3A14-44CC-A7BC-39B89EAEF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1446" name="Freeform 182">
                  <a:extLst>
                    <a:ext uri="{FF2B5EF4-FFF2-40B4-BE49-F238E27FC236}">
                      <a16:creationId xmlns:a16="http://schemas.microsoft.com/office/drawing/2014/main" xmlns="" id="{DB0CBAD9-F211-41EA-AFC6-3FCBCA8D4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7" name="Freeform 183">
                  <a:extLst>
                    <a:ext uri="{FF2B5EF4-FFF2-40B4-BE49-F238E27FC236}">
                      <a16:creationId xmlns:a16="http://schemas.microsoft.com/office/drawing/2014/main" xmlns="" id="{EC22675C-823D-4BC4-9411-1B7CFDE0F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8" name="Group 184">
                <a:extLst>
                  <a:ext uri="{FF2B5EF4-FFF2-40B4-BE49-F238E27FC236}">
                    <a16:creationId xmlns:a16="http://schemas.microsoft.com/office/drawing/2014/main" xmlns="" id="{9C3E171C-82D5-4F6A-85C3-6C02C67E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1449" name="Freeform 185">
                  <a:extLst>
                    <a:ext uri="{FF2B5EF4-FFF2-40B4-BE49-F238E27FC236}">
                      <a16:creationId xmlns:a16="http://schemas.microsoft.com/office/drawing/2014/main" xmlns="" id="{A65766CB-AD4C-45BA-9EAB-E444536B5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0" name="Freeform 186">
                  <a:extLst>
                    <a:ext uri="{FF2B5EF4-FFF2-40B4-BE49-F238E27FC236}">
                      <a16:creationId xmlns:a16="http://schemas.microsoft.com/office/drawing/2014/main" xmlns="" id="{5E730EE5-3BE2-4C89-B095-2F5A5DCAA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51" name="Group 187">
                <a:extLst>
                  <a:ext uri="{FF2B5EF4-FFF2-40B4-BE49-F238E27FC236}">
                    <a16:creationId xmlns:a16="http://schemas.microsoft.com/office/drawing/2014/main" xmlns="" id="{A6CED0AE-9F3B-4B05-8509-214E9FE9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1452" name="Freeform 188">
                  <a:extLst>
                    <a:ext uri="{FF2B5EF4-FFF2-40B4-BE49-F238E27FC236}">
                      <a16:creationId xmlns:a16="http://schemas.microsoft.com/office/drawing/2014/main" xmlns="" id="{687B2FDF-A8AF-49DF-973B-04B6E4263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3" name="Freeform 189">
                  <a:extLst>
                    <a:ext uri="{FF2B5EF4-FFF2-40B4-BE49-F238E27FC236}">
                      <a16:creationId xmlns:a16="http://schemas.microsoft.com/office/drawing/2014/main" xmlns="" id="{7BCA406F-EBDD-429D-BEFE-D2669FD6A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454" name="Group 190">
              <a:extLst>
                <a:ext uri="{FF2B5EF4-FFF2-40B4-BE49-F238E27FC236}">
                  <a16:creationId xmlns:a16="http://schemas.microsoft.com/office/drawing/2014/main" xmlns="" id="{BA6277EF-59AD-414C-84CB-890A25E769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1455" name="Group 191">
                <a:extLst>
                  <a:ext uri="{FF2B5EF4-FFF2-40B4-BE49-F238E27FC236}">
                    <a16:creationId xmlns:a16="http://schemas.microsoft.com/office/drawing/2014/main" xmlns="" id="{45FC4C5D-C9FF-4EF2-B5EC-F562D27AA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456" name="Freeform 192">
                  <a:extLst>
                    <a:ext uri="{FF2B5EF4-FFF2-40B4-BE49-F238E27FC236}">
                      <a16:creationId xmlns:a16="http://schemas.microsoft.com/office/drawing/2014/main" xmlns="" id="{B27FD6C7-42B4-4812-9FF3-125D626B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7" name="Freeform 193">
                  <a:extLst>
                    <a:ext uri="{FF2B5EF4-FFF2-40B4-BE49-F238E27FC236}">
                      <a16:creationId xmlns:a16="http://schemas.microsoft.com/office/drawing/2014/main" xmlns="" id="{8B8AB502-F932-4A83-A8DA-7C6CD4A6E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58" name="AutoShape 194">
                <a:extLst>
                  <a:ext uri="{FF2B5EF4-FFF2-40B4-BE49-F238E27FC236}">
                    <a16:creationId xmlns:a16="http://schemas.microsoft.com/office/drawing/2014/main" xmlns="" id="{DDCEE47F-9E77-4E8C-B876-2002643D9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59" name="Group 195">
                <a:extLst>
                  <a:ext uri="{FF2B5EF4-FFF2-40B4-BE49-F238E27FC236}">
                    <a16:creationId xmlns:a16="http://schemas.microsoft.com/office/drawing/2014/main" xmlns="" id="{150DE848-2388-4EBF-9D32-316DC3CA3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460" name="Freeform 196">
                  <a:extLst>
                    <a:ext uri="{FF2B5EF4-FFF2-40B4-BE49-F238E27FC236}">
                      <a16:creationId xmlns:a16="http://schemas.microsoft.com/office/drawing/2014/main" xmlns="" id="{E7BF0990-2733-4B39-9ACD-7DC600853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1" name="Freeform 197">
                  <a:extLst>
                    <a:ext uri="{FF2B5EF4-FFF2-40B4-BE49-F238E27FC236}">
                      <a16:creationId xmlns:a16="http://schemas.microsoft.com/office/drawing/2014/main" xmlns="" id="{AF6B8644-5246-4BDE-B889-9CD0C0D2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2" name="Group 198">
                <a:extLst>
                  <a:ext uri="{FF2B5EF4-FFF2-40B4-BE49-F238E27FC236}">
                    <a16:creationId xmlns:a16="http://schemas.microsoft.com/office/drawing/2014/main" xmlns="" id="{36318E47-7456-4D55-97D0-10864442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463" name="Freeform 199">
                  <a:extLst>
                    <a:ext uri="{FF2B5EF4-FFF2-40B4-BE49-F238E27FC236}">
                      <a16:creationId xmlns:a16="http://schemas.microsoft.com/office/drawing/2014/main" xmlns="" id="{29E132BF-90D6-4D55-B135-CCE9E114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4" name="Freeform 200">
                  <a:extLst>
                    <a:ext uri="{FF2B5EF4-FFF2-40B4-BE49-F238E27FC236}">
                      <a16:creationId xmlns:a16="http://schemas.microsoft.com/office/drawing/2014/main" xmlns="" id="{BA355C10-32E1-4897-82CA-9A8F98CA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5" name="Group 201">
                <a:extLst>
                  <a:ext uri="{FF2B5EF4-FFF2-40B4-BE49-F238E27FC236}">
                    <a16:creationId xmlns:a16="http://schemas.microsoft.com/office/drawing/2014/main" xmlns="" id="{62C5846B-EAC4-4FB0-A2F6-5E7167D221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466" name="Freeform 202">
                  <a:extLst>
                    <a:ext uri="{FF2B5EF4-FFF2-40B4-BE49-F238E27FC236}">
                      <a16:creationId xmlns:a16="http://schemas.microsoft.com/office/drawing/2014/main" xmlns="" id="{251CE9F8-DC5D-435D-9405-079C9F223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7" name="Freeform 203">
                  <a:extLst>
                    <a:ext uri="{FF2B5EF4-FFF2-40B4-BE49-F238E27FC236}">
                      <a16:creationId xmlns:a16="http://schemas.microsoft.com/office/drawing/2014/main" xmlns="" id="{CFC1A402-318D-41B3-9BAA-C4049168A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8" name="Group 204">
                <a:extLst>
                  <a:ext uri="{FF2B5EF4-FFF2-40B4-BE49-F238E27FC236}">
                    <a16:creationId xmlns:a16="http://schemas.microsoft.com/office/drawing/2014/main" xmlns="" id="{D5B8CBC7-F6A9-4DDC-8C2A-E23E493C8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469" name="Freeform 205">
                  <a:extLst>
                    <a:ext uri="{FF2B5EF4-FFF2-40B4-BE49-F238E27FC236}">
                      <a16:creationId xmlns:a16="http://schemas.microsoft.com/office/drawing/2014/main" xmlns="" id="{36245F8F-6551-4A2E-902C-C714FF434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0" name="Freeform 206">
                  <a:extLst>
                    <a:ext uri="{FF2B5EF4-FFF2-40B4-BE49-F238E27FC236}">
                      <a16:creationId xmlns:a16="http://schemas.microsoft.com/office/drawing/2014/main" xmlns="" id="{FD7625A2-CBEE-48D1-A43A-5474FF05D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1" name="Group 207">
                <a:extLst>
                  <a:ext uri="{FF2B5EF4-FFF2-40B4-BE49-F238E27FC236}">
                    <a16:creationId xmlns:a16="http://schemas.microsoft.com/office/drawing/2014/main" xmlns="" id="{6917A27B-669D-45E1-A92B-933DAD7E2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472" name="Freeform 208">
                  <a:extLst>
                    <a:ext uri="{FF2B5EF4-FFF2-40B4-BE49-F238E27FC236}">
                      <a16:creationId xmlns:a16="http://schemas.microsoft.com/office/drawing/2014/main" xmlns="" id="{9E3A85F7-6CBE-4D12-A20F-4B6EFF2B4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3" name="Freeform 209">
                  <a:extLst>
                    <a:ext uri="{FF2B5EF4-FFF2-40B4-BE49-F238E27FC236}">
                      <a16:creationId xmlns:a16="http://schemas.microsoft.com/office/drawing/2014/main" xmlns="" id="{BB6ED11A-2989-40AD-8E47-A56510825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4" name="Group 210">
                <a:extLst>
                  <a:ext uri="{FF2B5EF4-FFF2-40B4-BE49-F238E27FC236}">
                    <a16:creationId xmlns:a16="http://schemas.microsoft.com/office/drawing/2014/main" xmlns="" id="{A5DEDF71-EF8E-4F89-98B8-74DA92631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475" name="Freeform 211">
                  <a:extLst>
                    <a:ext uri="{FF2B5EF4-FFF2-40B4-BE49-F238E27FC236}">
                      <a16:creationId xmlns:a16="http://schemas.microsoft.com/office/drawing/2014/main" xmlns="" id="{D824F5D5-C917-491C-A0BF-17FA45A8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6" name="Freeform 212">
                  <a:extLst>
                    <a:ext uri="{FF2B5EF4-FFF2-40B4-BE49-F238E27FC236}">
                      <a16:creationId xmlns:a16="http://schemas.microsoft.com/office/drawing/2014/main" xmlns="" id="{29A1668C-7DD8-492E-B34F-E13C0834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7" name="Group 213">
                <a:extLst>
                  <a:ext uri="{FF2B5EF4-FFF2-40B4-BE49-F238E27FC236}">
                    <a16:creationId xmlns:a16="http://schemas.microsoft.com/office/drawing/2014/main" xmlns="" id="{944635F5-4553-4099-8621-FCC24DB0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478" name="Freeform 214">
                  <a:extLst>
                    <a:ext uri="{FF2B5EF4-FFF2-40B4-BE49-F238E27FC236}">
                      <a16:creationId xmlns:a16="http://schemas.microsoft.com/office/drawing/2014/main" xmlns="" id="{95CB6530-86E7-44E2-9874-559A08CB9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9" name="Freeform 215">
                  <a:extLst>
                    <a:ext uri="{FF2B5EF4-FFF2-40B4-BE49-F238E27FC236}">
                      <a16:creationId xmlns:a16="http://schemas.microsoft.com/office/drawing/2014/main" xmlns="" id="{F154F13A-2B81-4EC6-8D57-CF3E2BC02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0" name="Group 216">
                <a:extLst>
                  <a:ext uri="{FF2B5EF4-FFF2-40B4-BE49-F238E27FC236}">
                    <a16:creationId xmlns:a16="http://schemas.microsoft.com/office/drawing/2014/main" xmlns="" id="{E235B5D0-4B98-47B6-A1EA-57F95F2D4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481" name="Freeform 217">
                  <a:extLst>
                    <a:ext uri="{FF2B5EF4-FFF2-40B4-BE49-F238E27FC236}">
                      <a16:creationId xmlns:a16="http://schemas.microsoft.com/office/drawing/2014/main" xmlns="" id="{C0227111-1617-439C-A5B8-B5363900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2" name="Freeform 218">
                  <a:extLst>
                    <a:ext uri="{FF2B5EF4-FFF2-40B4-BE49-F238E27FC236}">
                      <a16:creationId xmlns:a16="http://schemas.microsoft.com/office/drawing/2014/main" xmlns="" id="{87B5D51E-39BC-498D-B07B-A47380A3A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3" name="Group 219">
                <a:extLst>
                  <a:ext uri="{FF2B5EF4-FFF2-40B4-BE49-F238E27FC236}">
                    <a16:creationId xmlns:a16="http://schemas.microsoft.com/office/drawing/2014/main" xmlns="" id="{EF6DDE14-9081-4D91-9C9F-5F43DDA6B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484" name="Freeform 220">
                  <a:extLst>
                    <a:ext uri="{FF2B5EF4-FFF2-40B4-BE49-F238E27FC236}">
                      <a16:creationId xmlns:a16="http://schemas.microsoft.com/office/drawing/2014/main" xmlns="" id="{FDAB6B11-005D-454B-9E56-BFD6229EF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5" name="Freeform 221">
                  <a:extLst>
                    <a:ext uri="{FF2B5EF4-FFF2-40B4-BE49-F238E27FC236}">
                      <a16:creationId xmlns:a16="http://schemas.microsoft.com/office/drawing/2014/main" xmlns="" id="{017F640E-0E1A-488E-9DE9-2537E5D91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6" name="Group 222">
                <a:extLst>
                  <a:ext uri="{FF2B5EF4-FFF2-40B4-BE49-F238E27FC236}">
                    <a16:creationId xmlns:a16="http://schemas.microsoft.com/office/drawing/2014/main" xmlns="" id="{06602070-004A-4659-9C11-74AC97BE5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487" name="Freeform 223">
                  <a:extLst>
                    <a:ext uri="{FF2B5EF4-FFF2-40B4-BE49-F238E27FC236}">
                      <a16:creationId xmlns:a16="http://schemas.microsoft.com/office/drawing/2014/main" xmlns="" id="{187BB198-7713-4DE2-9C73-CF10D25B0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8" name="Freeform 224">
                  <a:extLst>
                    <a:ext uri="{FF2B5EF4-FFF2-40B4-BE49-F238E27FC236}">
                      <a16:creationId xmlns:a16="http://schemas.microsoft.com/office/drawing/2014/main" xmlns="" id="{E10DA199-30F8-4EEF-A0D1-441FA80DC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9" name="Group 225">
                <a:extLst>
                  <a:ext uri="{FF2B5EF4-FFF2-40B4-BE49-F238E27FC236}">
                    <a16:creationId xmlns:a16="http://schemas.microsoft.com/office/drawing/2014/main" xmlns="" id="{3FA7721E-084B-41FE-BD08-BB8BF3B82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490" name="Freeform 226">
                  <a:extLst>
                    <a:ext uri="{FF2B5EF4-FFF2-40B4-BE49-F238E27FC236}">
                      <a16:creationId xmlns:a16="http://schemas.microsoft.com/office/drawing/2014/main" xmlns="" id="{7DA30643-B50E-4144-B389-8BD5B5C6A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1" name="Freeform 227">
                  <a:extLst>
                    <a:ext uri="{FF2B5EF4-FFF2-40B4-BE49-F238E27FC236}">
                      <a16:creationId xmlns:a16="http://schemas.microsoft.com/office/drawing/2014/main" xmlns="" id="{1B480BA8-2615-4B4D-B336-C3482E8EC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92" name="Group 228">
                <a:extLst>
                  <a:ext uri="{FF2B5EF4-FFF2-40B4-BE49-F238E27FC236}">
                    <a16:creationId xmlns:a16="http://schemas.microsoft.com/office/drawing/2014/main" xmlns="" id="{F4787333-A444-4B82-AA00-B24128507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493" name="Freeform 229">
                  <a:extLst>
                    <a:ext uri="{FF2B5EF4-FFF2-40B4-BE49-F238E27FC236}">
                      <a16:creationId xmlns:a16="http://schemas.microsoft.com/office/drawing/2014/main" xmlns="" id="{A332230D-CCA4-4A21-BA3D-7B71663E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4" name="Freeform 230">
                  <a:extLst>
                    <a:ext uri="{FF2B5EF4-FFF2-40B4-BE49-F238E27FC236}">
                      <a16:creationId xmlns:a16="http://schemas.microsoft.com/office/drawing/2014/main" xmlns="" id="{E30D1004-3493-4025-A811-17BE51A11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95" name="Rectangle 231">
              <a:extLst>
                <a:ext uri="{FF2B5EF4-FFF2-40B4-BE49-F238E27FC236}">
                  <a16:creationId xmlns:a16="http://schemas.microsoft.com/office/drawing/2014/main" xmlns="" id="{B9ACA465-FBE9-46D5-B04B-713D83F2A5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96" name="Group 232">
              <a:extLst>
                <a:ext uri="{FF2B5EF4-FFF2-40B4-BE49-F238E27FC236}">
                  <a16:creationId xmlns:a16="http://schemas.microsoft.com/office/drawing/2014/main" xmlns="" id="{6936C203-0C86-4C37-A301-7B79DE659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1497" name="AutoShape 233">
                <a:extLst>
                  <a:ext uri="{FF2B5EF4-FFF2-40B4-BE49-F238E27FC236}">
                    <a16:creationId xmlns:a16="http://schemas.microsoft.com/office/drawing/2014/main" xmlns="" id="{F48CEAC6-558B-47C1-B444-2E4C830D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98" name="Group 234">
                <a:extLst>
                  <a:ext uri="{FF2B5EF4-FFF2-40B4-BE49-F238E27FC236}">
                    <a16:creationId xmlns:a16="http://schemas.microsoft.com/office/drawing/2014/main" xmlns="" id="{49891B31-C6F1-4633-94E8-42B94EF06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1499" name="Freeform 235">
                  <a:extLst>
                    <a:ext uri="{FF2B5EF4-FFF2-40B4-BE49-F238E27FC236}">
                      <a16:creationId xmlns:a16="http://schemas.microsoft.com/office/drawing/2014/main" xmlns="" id="{530639D6-5DA1-4FD6-8100-42D24F7C4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0" name="Freeform 236">
                  <a:extLst>
                    <a:ext uri="{FF2B5EF4-FFF2-40B4-BE49-F238E27FC236}">
                      <a16:creationId xmlns:a16="http://schemas.microsoft.com/office/drawing/2014/main" xmlns="" id="{01134126-A764-4FEE-88BC-6AE9027A2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1" name="Group 237">
                <a:extLst>
                  <a:ext uri="{FF2B5EF4-FFF2-40B4-BE49-F238E27FC236}">
                    <a16:creationId xmlns:a16="http://schemas.microsoft.com/office/drawing/2014/main" xmlns="" id="{F3CEADE5-BA4D-4728-AE5C-20E75014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1502" name="Freeform 238">
                  <a:extLst>
                    <a:ext uri="{FF2B5EF4-FFF2-40B4-BE49-F238E27FC236}">
                      <a16:creationId xmlns:a16="http://schemas.microsoft.com/office/drawing/2014/main" xmlns="" id="{A1A98D6E-FE7F-4649-A834-2953521CF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3" name="Freeform 239">
                  <a:extLst>
                    <a:ext uri="{FF2B5EF4-FFF2-40B4-BE49-F238E27FC236}">
                      <a16:creationId xmlns:a16="http://schemas.microsoft.com/office/drawing/2014/main" xmlns="" id="{8B83052F-CE04-4507-9C83-2C3657817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4" name="Group 240">
                <a:extLst>
                  <a:ext uri="{FF2B5EF4-FFF2-40B4-BE49-F238E27FC236}">
                    <a16:creationId xmlns:a16="http://schemas.microsoft.com/office/drawing/2014/main" xmlns="" id="{7ADA55C0-7C12-41D4-BDB0-3113DE8E4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1505" name="Freeform 241">
                  <a:extLst>
                    <a:ext uri="{FF2B5EF4-FFF2-40B4-BE49-F238E27FC236}">
                      <a16:creationId xmlns:a16="http://schemas.microsoft.com/office/drawing/2014/main" xmlns="" id="{A8E52AFB-A8D3-4374-AD55-55B34F14B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6" name="Freeform 242">
                  <a:extLst>
                    <a:ext uri="{FF2B5EF4-FFF2-40B4-BE49-F238E27FC236}">
                      <a16:creationId xmlns:a16="http://schemas.microsoft.com/office/drawing/2014/main" xmlns="" id="{EDA7015A-9A75-45D5-AF2D-88C6E643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7" name="Group 243">
                <a:extLst>
                  <a:ext uri="{FF2B5EF4-FFF2-40B4-BE49-F238E27FC236}">
                    <a16:creationId xmlns:a16="http://schemas.microsoft.com/office/drawing/2014/main" xmlns="" id="{37AA219C-6852-4F89-B2ED-D83E439C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1508" name="Freeform 244">
                  <a:extLst>
                    <a:ext uri="{FF2B5EF4-FFF2-40B4-BE49-F238E27FC236}">
                      <a16:creationId xmlns:a16="http://schemas.microsoft.com/office/drawing/2014/main" xmlns="" id="{F5E973D9-6C1C-4F6B-A2F3-4D928A529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9" name="Freeform 245">
                  <a:extLst>
                    <a:ext uri="{FF2B5EF4-FFF2-40B4-BE49-F238E27FC236}">
                      <a16:creationId xmlns:a16="http://schemas.microsoft.com/office/drawing/2014/main" xmlns="" id="{78D1BBC8-9E8E-4FDD-BF17-3CC0226DE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0" name="Group 246">
                <a:extLst>
                  <a:ext uri="{FF2B5EF4-FFF2-40B4-BE49-F238E27FC236}">
                    <a16:creationId xmlns:a16="http://schemas.microsoft.com/office/drawing/2014/main" xmlns="" id="{844B2CB7-B3B0-470C-A67E-DAE5038BA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1511" name="Freeform 247">
                  <a:extLst>
                    <a:ext uri="{FF2B5EF4-FFF2-40B4-BE49-F238E27FC236}">
                      <a16:creationId xmlns:a16="http://schemas.microsoft.com/office/drawing/2014/main" xmlns="" id="{644F36EE-76A5-43D8-8942-6B94138E1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2" name="Freeform 248">
                  <a:extLst>
                    <a:ext uri="{FF2B5EF4-FFF2-40B4-BE49-F238E27FC236}">
                      <a16:creationId xmlns:a16="http://schemas.microsoft.com/office/drawing/2014/main" xmlns="" id="{910DC107-C3ED-4836-AF9B-74D5ECAB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3" name="Group 249">
                <a:extLst>
                  <a:ext uri="{FF2B5EF4-FFF2-40B4-BE49-F238E27FC236}">
                    <a16:creationId xmlns:a16="http://schemas.microsoft.com/office/drawing/2014/main" xmlns="" id="{60174288-9D5A-467C-8727-028CAE75D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1514" name="Freeform 250">
                  <a:extLst>
                    <a:ext uri="{FF2B5EF4-FFF2-40B4-BE49-F238E27FC236}">
                      <a16:creationId xmlns:a16="http://schemas.microsoft.com/office/drawing/2014/main" xmlns="" id="{03F84319-87FD-45A4-8486-25167F4E7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5" name="Freeform 251">
                  <a:extLst>
                    <a:ext uri="{FF2B5EF4-FFF2-40B4-BE49-F238E27FC236}">
                      <a16:creationId xmlns:a16="http://schemas.microsoft.com/office/drawing/2014/main" xmlns="" id="{A17A0499-3266-4143-88C5-FD940587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6" name="Group 252">
                <a:extLst>
                  <a:ext uri="{FF2B5EF4-FFF2-40B4-BE49-F238E27FC236}">
                    <a16:creationId xmlns:a16="http://schemas.microsoft.com/office/drawing/2014/main" xmlns="" id="{CA340A0C-A07B-4233-89B0-67AD5F6431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1517" name="Freeform 253">
                  <a:extLst>
                    <a:ext uri="{FF2B5EF4-FFF2-40B4-BE49-F238E27FC236}">
                      <a16:creationId xmlns:a16="http://schemas.microsoft.com/office/drawing/2014/main" xmlns="" id="{371AC260-2148-4872-A73A-52291467B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8" name="Freeform 254">
                  <a:extLst>
                    <a:ext uri="{FF2B5EF4-FFF2-40B4-BE49-F238E27FC236}">
                      <a16:creationId xmlns:a16="http://schemas.microsoft.com/office/drawing/2014/main" xmlns="" id="{A35962B0-2F52-4E6F-B09B-9A30449E3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19" name="Group 255">
              <a:extLst>
                <a:ext uri="{FF2B5EF4-FFF2-40B4-BE49-F238E27FC236}">
                  <a16:creationId xmlns:a16="http://schemas.microsoft.com/office/drawing/2014/main" xmlns="" id="{38990C14-3926-4C84-87D5-A6BBA17CDE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11520" name="AutoShape 256">
                <a:extLst>
                  <a:ext uri="{FF2B5EF4-FFF2-40B4-BE49-F238E27FC236}">
                    <a16:creationId xmlns:a16="http://schemas.microsoft.com/office/drawing/2014/main" xmlns="" id="{CE50464B-D1AB-42EC-B954-987CADB2A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21" name="Group 257">
                <a:extLst>
                  <a:ext uri="{FF2B5EF4-FFF2-40B4-BE49-F238E27FC236}">
                    <a16:creationId xmlns:a16="http://schemas.microsoft.com/office/drawing/2014/main" xmlns="" id="{4C4F7345-FC82-4E3D-9C25-5426DB620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522" name="Freeform 258">
                  <a:extLst>
                    <a:ext uri="{FF2B5EF4-FFF2-40B4-BE49-F238E27FC236}">
                      <a16:creationId xmlns:a16="http://schemas.microsoft.com/office/drawing/2014/main" xmlns="" id="{9E87E745-8F90-407E-8165-38AC730A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3" name="Freeform 259">
                  <a:extLst>
                    <a:ext uri="{FF2B5EF4-FFF2-40B4-BE49-F238E27FC236}">
                      <a16:creationId xmlns:a16="http://schemas.microsoft.com/office/drawing/2014/main" xmlns="" id="{2C30BE26-28C1-493E-923C-A5B20CE7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4" name="Group 260">
                <a:extLst>
                  <a:ext uri="{FF2B5EF4-FFF2-40B4-BE49-F238E27FC236}">
                    <a16:creationId xmlns:a16="http://schemas.microsoft.com/office/drawing/2014/main" xmlns="" id="{D350A2BD-16DD-4B59-ADD6-12CF4ED98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525" name="Freeform 261">
                  <a:extLst>
                    <a:ext uri="{FF2B5EF4-FFF2-40B4-BE49-F238E27FC236}">
                      <a16:creationId xmlns:a16="http://schemas.microsoft.com/office/drawing/2014/main" xmlns="" id="{5442DB9C-D131-4E27-BB6D-25008AE3B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6" name="Freeform 262">
                  <a:extLst>
                    <a:ext uri="{FF2B5EF4-FFF2-40B4-BE49-F238E27FC236}">
                      <a16:creationId xmlns:a16="http://schemas.microsoft.com/office/drawing/2014/main" xmlns="" id="{62120B9A-ACAD-4438-93FE-EED7200E7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7" name="Group 263">
                <a:extLst>
                  <a:ext uri="{FF2B5EF4-FFF2-40B4-BE49-F238E27FC236}">
                    <a16:creationId xmlns:a16="http://schemas.microsoft.com/office/drawing/2014/main" xmlns="" id="{0124A6B9-CA39-4218-85C0-DD3C684195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528" name="Freeform 264">
                  <a:extLst>
                    <a:ext uri="{FF2B5EF4-FFF2-40B4-BE49-F238E27FC236}">
                      <a16:creationId xmlns:a16="http://schemas.microsoft.com/office/drawing/2014/main" xmlns="" id="{5C534683-1CAC-4B66-BBFE-7D44A80FC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9" name="Freeform 265">
                  <a:extLst>
                    <a:ext uri="{FF2B5EF4-FFF2-40B4-BE49-F238E27FC236}">
                      <a16:creationId xmlns:a16="http://schemas.microsoft.com/office/drawing/2014/main" xmlns="" id="{166E36D7-6E84-4327-87FC-6C8898595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0" name="Group 266">
                <a:extLst>
                  <a:ext uri="{FF2B5EF4-FFF2-40B4-BE49-F238E27FC236}">
                    <a16:creationId xmlns:a16="http://schemas.microsoft.com/office/drawing/2014/main" xmlns="" id="{E38D2139-C22E-4C42-A34C-3934225A2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531" name="Freeform 267">
                  <a:extLst>
                    <a:ext uri="{FF2B5EF4-FFF2-40B4-BE49-F238E27FC236}">
                      <a16:creationId xmlns:a16="http://schemas.microsoft.com/office/drawing/2014/main" xmlns="" id="{356E01DF-8D1B-4474-AD65-C6CE928A8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2" name="Freeform 268">
                  <a:extLst>
                    <a:ext uri="{FF2B5EF4-FFF2-40B4-BE49-F238E27FC236}">
                      <a16:creationId xmlns:a16="http://schemas.microsoft.com/office/drawing/2014/main" xmlns="" id="{EEAE3ED1-04CD-4F07-BB27-583EB247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3" name="Group 269">
                <a:extLst>
                  <a:ext uri="{FF2B5EF4-FFF2-40B4-BE49-F238E27FC236}">
                    <a16:creationId xmlns:a16="http://schemas.microsoft.com/office/drawing/2014/main" xmlns="" id="{783EA5E2-AE71-487B-8DE6-B53AD2B8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534" name="Freeform 270">
                  <a:extLst>
                    <a:ext uri="{FF2B5EF4-FFF2-40B4-BE49-F238E27FC236}">
                      <a16:creationId xmlns:a16="http://schemas.microsoft.com/office/drawing/2014/main" xmlns="" id="{8BBCCD55-C718-4A60-86BC-89BC22B5C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5" name="Freeform 271">
                  <a:extLst>
                    <a:ext uri="{FF2B5EF4-FFF2-40B4-BE49-F238E27FC236}">
                      <a16:creationId xmlns:a16="http://schemas.microsoft.com/office/drawing/2014/main" xmlns="" id="{5520693C-9905-44CD-AE0A-FBF225052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36" name="Group 272">
              <a:extLst>
                <a:ext uri="{FF2B5EF4-FFF2-40B4-BE49-F238E27FC236}">
                  <a16:creationId xmlns:a16="http://schemas.microsoft.com/office/drawing/2014/main" xmlns="" id="{E9732B2B-4B1A-45D5-A686-6B2B623ACA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11537" name="AutoShape 273">
                <a:extLst>
                  <a:ext uri="{FF2B5EF4-FFF2-40B4-BE49-F238E27FC236}">
                    <a16:creationId xmlns:a16="http://schemas.microsoft.com/office/drawing/2014/main" xmlns="" id="{CBE72160-5D5A-47AC-A758-04910A89E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38" name="Group 274">
                <a:extLst>
                  <a:ext uri="{FF2B5EF4-FFF2-40B4-BE49-F238E27FC236}">
                    <a16:creationId xmlns:a16="http://schemas.microsoft.com/office/drawing/2014/main" xmlns="" id="{AD2C60AD-CC6F-4D6C-9612-CB6B0441D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11539" name="Freeform 275">
                  <a:extLst>
                    <a:ext uri="{FF2B5EF4-FFF2-40B4-BE49-F238E27FC236}">
                      <a16:creationId xmlns:a16="http://schemas.microsoft.com/office/drawing/2014/main" xmlns="" id="{CE7E81CF-67AA-4C95-9BE4-4EB2F27F0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0" name="Freeform 276">
                  <a:extLst>
                    <a:ext uri="{FF2B5EF4-FFF2-40B4-BE49-F238E27FC236}">
                      <a16:creationId xmlns:a16="http://schemas.microsoft.com/office/drawing/2014/main" xmlns="" id="{B76D0797-62C1-4C53-B28A-15EE72AD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1" name="Group 277">
                <a:extLst>
                  <a:ext uri="{FF2B5EF4-FFF2-40B4-BE49-F238E27FC236}">
                    <a16:creationId xmlns:a16="http://schemas.microsoft.com/office/drawing/2014/main" xmlns="" id="{7D758327-608F-4203-82E5-67BB9182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11542" name="Freeform 278">
                  <a:extLst>
                    <a:ext uri="{FF2B5EF4-FFF2-40B4-BE49-F238E27FC236}">
                      <a16:creationId xmlns:a16="http://schemas.microsoft.com/office/drawing/2014/main" xmlns="" id="{BB4EC373-F039-41D8-9572-1CCE2E2CA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3" name="Freeform 279">
                  <a:extLst>
                    <a:ext uri="{FF2B5EF4-FFF2-40B4-BE49-F238E27FC236}">
                      <a16:creationId xmlns:a16="http://schemas.microsoft.com/office/drawing/2014/main" xmlns="" id="{2F7B6A33-E0D0-41F1-9FEA-2B3831D1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4" name="Group 280">
                <a:extLst>
                  <a:ext uri="{FF2B5EF4-FFF2-40B4-BE49-F238E27FC236}">
                    <a16:creationId xmlns:a16="http://schemas.microsoft.com/office/drawing/2014/main" xmlns="" id="{52938E09-F08F-4A2C-B39A-FDBA72184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11545" name="Freeform 281">
                  <a:extLst>
                    <a:ext uri="{FF2B5EF4-FFF2-40B4-BE49-F238E27FC236}">
                      <a16:creationId xmlns:a16="http://schemas.microsoft.com/office/drawing/2014/main" xmlns="" id="{CE7CB6FE-4C4A-48B5-9E29-A6E49841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6" name="Freeform 282">
                  <a:extLst>
                    <a:ext uri="{FF2B5EF4-FFF2-40B4-BE49-F238E27FC236}">
                      <a16:creationId xmlns:a16="http://schemas.microsoft.com/office/drawing/2014/main" xmlns="" id="{3B7CCD1C-0508-40C0-A8CB-DB691813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47" name="Group 283">
              <a:extLst>
                <a:ext uri="{FF2B5EF4-FFF2-40B4-BE49-F238E27FC236}">
                  <a16:creationId xmlns:a16="http://schemas.microsoft.com/office/drawing/2014/main" xmlns="" id="{F7FD52E9-D5A0-4A8B-A507-C105A36A3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11548" name="Freeform 284">
                <a:extLst>
                  <a:ext uri="{FF2B5EF4-FFF2-40B4-BE49-F238E27FC236}">
                    <a16:creationId xmlns:a16="http://schemas.microsoft.com/office/drawing/2014/main" xmlns="" id="{F5AEBFAB-32C5-4379-8D40-D0A28C803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549" name="Freeform 285">
                <a:extLst>
                  <a:ext uri="{FF2B5EF4-FFF2-40B4-BE49-F238E27FC236}">
                    <a16:creationId xmlns:a16="http://schemas.microsoft.com/office/drawing/2014/main" xmlns="" id="{57CD3BA9-F33E-418C-B0CB-D2A67569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50" name="Group 286">
              <a:extLst>
                <a:ext uri="{FF2B5EF4-FFF2-40B4-BE49-F238E27FC236}">
                  <a16:creationId xmlns:a16="http://schemas.microsoft.com/office/drawing/2014/main" xmlns="" id="{8576EFB2-65A3-43B3-8127-C660496ED7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11551" name="AutoShape 287">
                <a:extLst>
                  <a:ext uri="{FF2B5EF4-FFF2-40B4-BE49-F238E27FC236}">
                    <a16:creationId xmlns:a16="http://schemas.microsoft.com/office/drawing/2014/main" xmlns="" id="{9FA05A29-23E6-45AA-9F1A-3166724C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52" name="Group 288">
                <a:extLst>
                  <a:ext uri="{FF2B5EF4-FFF2-40B4-BE49-F238E27FC236}">
                    <a16:creationId xmlns:a16="http://schemas.microsoft.com/office/drawing/2014/main" xmlns="" id="{C873B039-04A9-409E-A62E-1A3061F96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11553" name="Freeform 289">
                  <a:extLst>
                    <a:ext uri="{FF2B5EF4-FFF2-40B4-BE49-F238E27FC236}">
                      <a16:creationId xmlns:a16="http://schemas.microsoft.com/office/drawing/2014/main" xmlns="" id="{76B06A63-55E7-4440-B044-594A53F22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4" name="Freeform 290">
                  <a:extLst>
                    <a:ext uri="{FF2B5EF4-FFF2-40B4-BE49-F238E27FC236}">
                      <a16:creationId xmlns:a16="http://schemas.microsoft.com/office/drawing/2014/main" xmlns="" id="{0201BB3B-8703-42E8-BBEE-23073FDA3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5" name="Group 291">
                <a:extLst>
                  <a:ext uri="{FF2B5EF4-FFF2-40B4-BE49-F238E27FC236}">
                    <a16:creationId xmlns:a16="http://schemas.microsoft.com/office/drawing/2014/main" xmlns="" id="{25747C59-6B1B-482C-B321-DADD71E91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11556" name="Freeform 292">
                  <a:extLst>
                    <a:ext uri="{FF2B5EF4-FFF2-40B4-BE49-F238E27FC236}">
                      <a16:creationId xmlns:a16="http://schemas.microsoft.com/office/drawing/2014/main" xmlns="" id="{308C36BF-89A1-45D2-A750-6FAF16F50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7" name="Freeform 293">
                  <a:extLst>
                    <a:ext uri="{FF2B5EF4-FFF2-40B4-BE49-F238E27FC236}">
                      <a16:creationId xmlns:a16="http://schemas.microsoft.com/office/drawing/2014/main" xmlns="" id="{BE3131F8-1621-45A8-A8CA-F9AC3891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8" name="Group 294">
                <a:extLst>
                  <a:ext uri="{FF2B5EF4-FFF2-40B4-BE49-F238E27FC236}">
                    <a16:creationId xmlns:a16="http://schemas.microsoft.com/office/drawing/2014/main" xmlns="" id="{0EB73152-BB77-4C64-9587-23F2AC867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11559" name="Freeform 295">
                  <a:extLst>
                    <a:ext uri="{FF2B5EF4-FFF2-40B4-BE49-F238E27FC236}">
                      <a16:creationId xmlns:a16="http://schemas.microsoft.com/office/drawing/2014/main" xmlns="" id="{AB62D546-74C6-4E1E-B9D0-9AF26AAA8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0" name="Freeform 296">
                  <a:extLst>
                    <a:ext uri="{FF2B5EF4-FFF2-40B4-BE49-F238E27FC236}">
                      <a16:creationId xmlns:a16="http://schemas.microsoft.com/office/drawing/2014/main" xmlns="" id="{88197F9B-89B7-426F-9B05-425DBC0C1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61" name="Group 297">
                <a:extLst>
                  <a:ext uri="{FF2B5EF4-FFF2-40B4-BE49-F238E27FC236}">
                    <a16:creationId xmlns:a16="http://schemas.microsoft.com/office/drawing/2014/main" xmlns="" id="{98C952F9-42B2-4BB4-ADC7-6AB3E39858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11562" name="Freeform 298">
                  <a:extLst>
                    <a:ext uri="{FF2B5EF4-FFF2-40B4-BE49-F238E27FC236}">
                      <a16:creationId xmlns:a16="http://schemas.microsoft.com/office/drawing/2014/main" xmlns="" id="{34D813CD-C6B7-4A33-BBE2-5AC713C0B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3" name="Freeform 299">
                  <a:extLst>
                    <a:ext uri="{FF2B5EF4-FFF2-40B4-BE49-F238E27FC236}">
                      <a16:creationId xmlns:a16="http://schemas.microsoft.com/office/drawing/2014/main" xmlns="" id="{EF08D416-44CD-4861-A0A1-009AFF26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564" name="Rectangle 300">
              <a:extLst>
                <a:ext uri="{FF2B5EF4-FFF2-40B4-BE49-F238E27FC236}">
                  <a16:creationId xmlns:a16="http://schemas.microsoft.com/office/drawing/2014/main" xmlns="" id="{9225E733-EB57-4210-8584-BFE0600B3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565" name="Group 301">
              <a:extLst>
                <a:ext uri="{FF2B5EF4-FFF2-40B4-BE49-F238E27FC236}">
                  <a16:creationId xmlns:a16="http://schemas.microsoft.com/office/drawing/2014/main" xmlns="" id="{1CC3D17C-23F1-4D38-B2C0-FAF1C609ED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11566" name="Group 302">
                <a:extLst>
                  <a:ext uri="{FF2B5EF4-FFF2-40B4-BE49-F238E27FC236}">
                    <a16:creationId xmlns:a16="http://schemas.microsoft.com/office/drawing/2014/main" xmlns="" id="{B37C7770-EC88-447A-B681-CDB353BDD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567" name="Freeform 303">
                  <a:extLst>
                    <a:ext uri="{FF2B5EF4-FFF2-40B4-BE49-F238E27FC236}">
                      <a16:creationId xmlns:a16="http://schemas.microsoft.com/office/drawing/2014/main" xmlns="" id="{F2DB3C87-F576-40FA-B997-8AFE594E0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8" name="Freeform 304">
                  <a:extLst>
                    <a:ext uri="{FF2B5EF4-FFF2-40B4-BE49-F238E27FC236}">
                      <a16:creationId xmlns:a16="http://schemas.microsoft.com/office/drawing/2014/main" xmlns="" id="{366675EF-FEFC-495A-83F7-4FCCA6B2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569" name="AutoShape 305">
                <a:extLst>
                  <a:ext uri="{FF2B5EF4-FFF2-40B4-BE49-F238E27FC236}">
                    <a16:creationId xmlns:a16="http://schemas.microsoft.com/office/drawing/2014/main" xmlns="" id="{8C27F1EA-964F-456F-ABCD-C552315B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70" name="Group 306">
                <a:extLst>
                  <a:ext uri="{FF2B5EF4-FFF2-40B4-BE49-F238E27FC236}">
                    <a16:creationId xmlns:a16="http://schemas.microsoft.com/office/drawing/2014/main" xmlns="" id="{19AA93AC-8E20-492A-9CFC-B599480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571" name="Freeform 307">
                  <a:extLst>
                    <a:ext uri="{FF2B5EF4-FFF2-40B4-BE49-F238E27FC236}">
                      <a16:creationId xmlns:a16="http://schemas.microsoft.com/office/drawing/2014/main" xmlns="" id="{B106AB27-8F79-47D7-BC21-8169DA6D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2" name="Freeform 308">
                  <a:extLst>
                    <a:ext uri="{FF2B5EF4-FFF2-40B4-BE49-F238E27FC236}">
                      <a16:creationId xmlns:a16="http://schemas.microsoft.com/office/drawing/2014/main" xmlns="" id="{BA0DFFF9-FC66-4B5F-92AE-192212D0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3" name="Group 309">
                <a:extLst>
                  <a:ext uri="{FF2B5EF4-FFF2-40B4-BE49-F238E27FC236}">
                    <a16:creationId xmlns:a16="http://schemas.microsoft.com/office/drawing/2014/main" xmlns="" id="{5A978590-E6EC-4E84-94DE-F9C71091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574" name="Freeform 310">
                  <a:extLst>
                    <a:ext uri="{FF2B5EF4-FFF2-40B4-BE49-F238E27FC236}">
                      <a16:creationId xmlns:a16="http://schemas.microsoft.com/office/drawing/2014/main" xmlns="" id="{AE514D72-DD34-404A-ABAC-33D5B5CA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5" name="Freeform 311">
                  <a:extLst>
                    <a:ext uri="{FF2B5EF4-FFF2-40B4-BE49-F238E27FC236}">
                      <a16:creationId xmlns:a16="http://schemas.microsoft.com/office/drawing/2014/main" xmlns="" id="{12A254B2-84EC-42EA-97E5-11303BC4C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6" name="Group 312">
                <a:extLst>
                  <a:ext uri="{FF2B5EF4-FFF2-40B4-BE49-F238E27FC236}">
                    <a16:creationId xmlns:a16="http://schemas.microsoft.com/office/drawing/2014/main" xmlns="" id="{C49D3167-5F84-40E4-96B7-5B904FD87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577" name="Freeform 313">
                  <a:extLst>
                    <a:ext uri="{FF2B5EF4-FFF2-40B4-BE49-F238E27FC236}">
                      <a16:creationId xmlns:a16="http://schemas.microsoft.com/office/drawing/2014/main" xmlns="" id="{C43F41B2-6EC5-4A3A-8AF0-D16F3E63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8" name="Freeform 314">
                  <a:extLst>
                    <a:ext uri="{FF2B5EF4-FFF2-40B4-BE49-F238E27FC236}">
                      <a16:creationId xmlns:a16="http://schemas.microsoft.com/office/drawing/2014/main" xmlns="" id="{23338412-6552-434E-B7FD-9AAD64CC8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9" name="Group 315">
                <a:extLst>
                  <a:ext uri="{FF2B5EF4-FFF2-40B4-BE49-F238E27FC236}">
                    <a16:creationId xmlns:a16="http://schemas.microsoft.com/office/drawing/2014/main" xmlns="" id="{63059D44-A290-45AB-A501-2F451476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580" name="Freeform 316">
                  <a:extLst>
                    <a:ext uri="{FF2B5EF4-FFF2-40B4-BE49-F238E27FC236}">
                      <a16:creationId xmlns:a16="http://schemas.microsoft.com/office/drawing/2014/main" xmlns="" id="{135B7B9C-C41B-4476-814E-47921797D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1" name="Freeform 317">
                  <a:extLst>
                    <a:ext uri="{FF2B5EF4-FFF2-40B4-BE49-F238E27FC236}">
                      <a16:creationId xmlns:a16="http://schemas.microsoft.com/office/drawing/2014/main" xmlns="" id="{00AB7A36-72B9-46B4-A8E2-A6CFA003D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2" name="Group 318">
                <a:extLst>
                  <a:ext uri="{FF2B5EF4-FFF2-40B4-BE49-F238E27FC236}">
                    <a16:creationId xmlns:a16="http://schemas.microsoft.com/office/drawing/2014/main" xmlns="" id="{2D16C9CA-739E-4EF6-AE01-D5DF42F4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583" name="Freeform 319">
                  <a:extLst>
                    <a:ext uri="{FF2B5EF4-FFF2-40B4-BE49-F238E27FC236}">
                      <a16:creationId xmlns:a16="http://schemas.microsoft.com/office/drawing/2014/main" xmlns="" id="{80C8A1E3-4F42-4010-9226-B1963CB8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4" name="Freeform 320">
                  <a:extLst>
                    <a:ext uri="{FF2B5EF4-FFF2-40B4-BE49-F238E27FC236}">
                      <a16:creationId xmlns:a16="http://schemas.microsoft.com/office/drawing/2014/main" xmlns="" id="{D04DA029-3A46-4032-A482-664690236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5" name="Group 321">
                <a:extLst>
                  <a:ext uri="{FF2B5EF4-FFF2-40B4-BE49-F238E27FC236}">
                    <a16:creationId xmlns:a16="http://schemas.microsoft.com/office/drawing/2014/main" xmlns="" id="{7F46A328-4B86-4FA9-B87E-7C3640D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586" name="Freeform 322">
                  <a:extLst>
                    <a:ext uri="{FF2B5EF4-FFF2-40B4-BE49-F238E27FC236}">
                      <a16:creationId xmlns:a16="http://schemas.microsoft.com/office/drawing/2014/main" xmlns="" id="{F98AD6FA-AB72-4869-84BA-F2CE284D4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7" name="Freeform 323">
                  <a:extLst>
                    <a:ext uri="{FF2B5EF4-FFF2-40B4-BE49-F238E27FC236}">
                      <a16:creationId xmlns:a16="http://schemas.microsoft.com/office/drawing/2014/main" xmlns="" id="{46924FA2-C5D8-49DF-9C79-D33039BF9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8" name="Group 324">
                <a:extLst>
                  <a:ext uri="{FF2B5EF4-FFF2-40B4-BE49-F238E27FC236}">
                    <a16:creationId xmlns:a16="http://schemas.microsoft.com/office/drawing/2014/main" xmlns="" id="{3CB4A42C-A310-4620-95C5-959E88727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589" name="Freeform 325">
                  <a:extLst>
                    <a:ext uri="{FF2B5EF4-FFF2-40B4-BE49-F238E27FC236}">
                      <a16:creationId xmlns:a16="http://schemas.microsoft.com/office/drawing/2014/main" xmlns="" id="{13BD04CD-5F4F-4905-8330-FE91332A0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0" name="Freeform 326">
                  <a:extLst>
                    <a:ext uri="{FF2B5EF4-FFF2-40B4-BE49-F238E27FC236}">
                      <a16:creationId xmlns:a16="http://schemas.microsoft.com/office/drawing/2014/main" xmlns="" id="{42239C20-AD6D-4C44-B59D-4163B832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1" name="Group 327">
                <a:extLst>
                  <a:ext uri="{FF2B5EF4-FFF2-40B4-BE49-F238E27FC236}">
                    <a16:creationId xmlns:a16="http://schemas.microsoft.com/office/drawing/2014/main" xmlns="" id="{F95F7709-E390-43EB-B6E4-E1F1006647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592" name="Freeform 328">
                  <a:extLst>
                    <a:ext uri="{FF2B5EF4-FFF2-40B4-BE49-F238E27FC236}">
                      <a16:creationId xmlns:a16="http://schemas.microsoft.com/office/drawing/2014/main" xmlns="" id="{10BEB2A7-8E70-4414-B43C-581A66D20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3" name="Freeform 329">
                  <a:extLst>
                    <a:ext uri="{FF2B5EF4-FFF2-40B4-BE49-F238E27FC236}">
                      <a16:creationId xmlns:a16="http://schemas.microsoft.com/office/drawing/2014/main" xmlns="" id="{88E63E92-FD22-4E60-BC51-771F6432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4" name="Group 330">
                <a:extLst>
                  <a:ext uri="{FF2B5EF4-FFF2-40B4-BE49-F238E27FC236}">
                    <a16:creationId xmlns:a16="http://schemas.microsoft.com/office/drawing/2014/main" xmlns="" id="{D7D5F89A-1ADB-43DE-9082-BFDBB8701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595" name="Freeform 331">
                  <a:extLst>
                    <a:ext uri="{FF2B5EF4-FFF2-40B4-BE49-F238E27FC236}">
                      <a16:creationId xmlns:a16="http://schemas.microsoft.com/office/drawing/2014/main" xmlns="" id="{431F7AB1-8FDC-4CEC-B692-80928BB0D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6" name="Freeform 332">
                  <a:extLst>
                    <a:ext uri="{FF2B5EF4-FFF2-40B4-BE49-F238E27FC236}">
                      <a16:creationId xmlns:a16="http://schemas.microsoft.com/office/drawing/2014/main" xmlns="" id="{CEE16302-E785-43AB-A4EA-CDCE56D2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7" name="Group 333">
                <a:extLst>
                  <a:ext uri="{FF2B5EF4-FFF2-40B4-BE49-F238E27FC236}">
                    <a16:creationId xmlns:a16="http://schemas.microsoft.com/office/drawing/2014/main" xmlns="" id="{2E8901FE-BBC4-40AA-B46E-8B5AC6868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598" name="Freeform 334">
                  <a:extLst>
                    <a:ext uri="{FF2B5EF4-FFF2-40B4-BE49-F238E27FC236}">
                      <a16:creationId xmlns:a16="http://schemas.microsoft.com/office/drawing/2014/main" xmlns="" id="{3038ED78-F8C2-4B2B-962B-AD1D434F6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9" name="Freeform 335">
                  <a:extLst>
                    <a:ext uri="{FF2B5EF4-FFF2-40B4-BE49-F238E27FC236}">
                      <a16:creationId xmlns:a16="http://schemas.microsoft.com/office/drawing/2014/main" xmlns="" id="{5D685684-041E-4A4B-92BD-20A328CB4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0" name="Group 336">
                <a:extLst>
                  <a:ext uri="{FF2B5EF4-FFF2-40B4-BE49-F238E27FC236}">
                    <a16:creationId xmlns:a16="http://schemas.microsoft.com/office/drawing/2014/main" xmlns="" id="{38642D9F-26BE-45D1-A8F8-AE9D632F0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601" name="Freeform 337">
                  <a:extLst>
                    <a:ext uri="{FF2B5EF4-FFF2-40B4-BE49-F238E27FC236}">
                      <a16:creationId xmlns:a16="http://schemas.microsoft.com/office/drawing/2014/main" xmlns="" id="{DF9EE2A1-EC05-45D1-A344-D39B50EFE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2" name="Freeform 338">
                  <a:extLst>
                    <a:ext uri="{FF2B5EF4-FFF2-40B4-BE49-F238E27FC236}">
                      <a16:creationId xmlns:a16="http://schemas.microsoft.com/office/drawing/2014/main" xmlns="" id="{FAB72F59-A2B8-41DC-9C51-89CB7FD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3" name="Group 339">
                <a:extLst>
                  <a:ext uri="{FF2B5EF4-FFF2-40B4-BE49-F238E27FC236}">
                    <a16:creationId xmlns:a16="http://schemas.microsoft.com/office/drawing/2014/main" xmlns="" id="{1B0F5917-D369-48AB-82EB-F703A43ED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604" name="Freeform 340">
                  <a:extLst>
                    <a:ext uri="{FF2B5EF4-FFF2-40B4-BE49-F238E27FC236}">
                      <a16:creationId xmlns:a16="http://schemas.microsoft.com/office/drawing/2014/main" xmlns="" id="{F50CEFF2-1C70-442A-BE73-535DE35E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5" name="Freeform 341">
                  <a:extLst>
                    <a:ext uri="{FF2B5EF4-FFF2-40B4-BE49-F238E27FC236}">
                      <a16:creationId xmlns:a16="http://schemas.microsoft.com/office/drawing/2014/main" xmlns="" id="{D530F178-7C22-4789-B677-AD542317B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06" name="Rectangle 342">
              <a:extLst>
                <a:ext uri="{FF2B5EF4-FFF2-40B4-BE49-F238E27FC236}">
                  <a16:creationId xmlns:a16="http://schemas.microsoft.com/office/drawing/2014/main" xmlns="" id="{5CFADBDF-A43A-4598-9E9B-5ED1E9976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607" name="Group 343">
              <a:extLst>
                <a:ext uri="{FF2B5EF4-FFF2-40B4-BE49-F238E27FC236}">
                  <a16:creationId xmlns:a16="http://schemas.microsoft.com/office/drawing/2014/main" xmlns="" id="{22A4FE9B-E0CD-41DA-B8FD-8A234A29C3F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11608" name="AutoShape 344">
                <a:extLst>
                  <a:ext uri="{FF2B5EF4-FFF2-40B4-BE49-F238E27FC236}">
                    <a16:creationId xmlns:a16="http://schemas.microsoft.com/office/drawing/2014/main" xmlns="" id="{7FE4ADD8-BF8C-4BC4-9967-2EF01A2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09" name="Group 345">
                <a:extLst>
                  <a:ext uri="{FF2B5EF4-FFF2-40B4-BE49-F238E27FC236}">
                    <a16:creationId xmlns:a16="http://schemas.microsoft.com/office/drawing/2014/main" xmlns="" id="{344F7115-414A-4B16-B050-353139FFD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610" name="Freeform 346">
                  <a:extLst>
                    <a:ext uri="{FF2B5EF4-FFF2-40B4-BE49-F238E27FC236}">
                      <a16:creationId xmlns:a16="http://schemas.microsoft.com/office/drawing/2014/main" xmlns="" id="{2F16979C-A232-464F-8322-1DCB9FD3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1" name="Freeform 347">
                  <a:extLst>
                    <a:ext uri="{FF2B5EF4-FFF2-40B4-BE49-F238E27FC236}">
                      <a16:creationId xmlns:a16="http://schemas.microsoft.com/office/drawing/2014/main" xmlns="" id="{6483B8A5-593D-4229-9D29-08702706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Group 348">
                <a:extLst>
                  <a:ext uri="{FF2B5EF4-FFF2-40B4-BE49-F238E27FC236}">
                    <a16:creationId xmlns:a16="http://schemas.microsoft.com/office/drawing/2014/main" xmlns="" id="{5684B2AF-510B-421A-BAA4-DD6347298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613" name="Freeform 349">
                  <a:extLst>
                    <a:ext uri="{FF2B5EF4-FFF2-40B4-BE49-F238E27FC236}">
                      <a16:creationId xmlns:a16="http://schemas.microsoft.com/office/drawing/2014/main" xmlns="" id="{E91A8287-8326-42A9-AE3B-2E3BF129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4" name="Freeform 350">
                  <a:extLst>
                    <a:ext uri="{FF2B5EF4-FFF2-40B4-BE49-F238E27FC236}">
                      <a16:creationId xmlns:a16="http://schemas.microsoft.com/office/drawing/2014/main" xmlns="" id="{8F967178-8A8A-4035-BDE2-F45EB6908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5" name="Group 351">
                <a:extLst>
                  <a:ext uri="{FF2B5EF4-FFF2-40B4-BE49-F238E27FC236}">
                    <a16:creationId xmlns:a16="http://schemas.microsoft.com/office/drawing/2014/main" xmlns="" id="{B5E6E2D2-BE16-40DF-B3E9-19CC9BB2E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616" name="Freeform 352">
                  <a:extLst>
                    <a:ext uri="{FF2B5EF4-FFF2-40B4-BE49-F238E27FC236}">
                      <a16:creationId xmlns:a16="http://schemas.microsoft.com/office/drawing/2014/main" xmlns="" id="{C4871E88-BF04-4632-A603-4353CE14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7" name="Freeform 353">
                  <a:extLst>
                    <a:ext uri="{FF2B5EF4-FFF2-40B4-BE49-F238E27FC236}">
                      <a16:creationId xmlns:a16="http://schemas.microsoft.com/office/drawing/2014/main" xmlns="" id="{1D2CA376-F79A-4ACB-93A7-3D3F23F8E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8" name="Group 354">
                <a:extLst>
                  <a:ext uri="{FF2B5EF4-FFF2-40B4-BE49-F238E27FC236}">
                    <a16:creationId xmlns:a16="http://schemas.microsoft.com/office/drawing/2014/main" xmlns="" id="{2BC8778A-35FE-45BC-9FA4-751627CC5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619" name="Freeform 355">
                  <a:extLst>
                    <a:ext uri="{FF2B5EF4-FFF2-40B4-BE49-F238E27FC236}">
                      <a16:creationId xmlns:a16="http://schemas.microsoft.com/office/drawing/2014/main" xmlns="" id="{B76BC3D9-C0C4-437E-9D20-D27B1C763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0" name="Freeform 356">
                  <a:extLst>
                    <a:ext uri="{FF2B5EF4-FFF2-40B4-BE49-F238E27FC236}">
                      <a16:creationId xmlns:a16="http://schemas.microsoft.com/office/drawing/2014/main" xmlns="" id="{A62AFED6-AD16-4CE8-A279-A79ACB0BE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21" name="Group 357">
                <a:extLst>
                  <a:ext uri="{FF2B5EF4-FFF2-40B4-BE49-F238E27FC236}">
                    <a16:creationId xmlns:a16="http://schemas.microsoft.com/office/drawing/2014/main" xmlns="" id="{6CD90F5A-38A6-42FB-AF89-80C84C216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622" name="Freeform 358">
                  <a:extLst>
                    <a:ext uri="{FF2B5EF4-FFF2-40B4-BE49-F238E27FC236}">
                      <a16:creationId xmlns:a16="http://schemas.microsoft.com/office/drawing/2014/main" xmlns="" id="{F84C7066-0536-43B8-9DE7-74039B14F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3" name="Freeform 359">
                  <a:extLst>
                    <a:ext uri="{FF2B5EF4-FFF2-40B4-BE49-F238E27FC236}">
                      <a16:creationId xmlns:a16="http://schemas.microsoft.com/office/drawing/2014/main" xmlns="" id="{43B1E397-960D-4530-8EF8-ED836D910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24" name="Freeform 360">
              <a:extLst>
                <a:ext uri="{FF2B5EF4-FFF2-40B4-BE49-F238E27FC236}">
                  <a16:creationId xmlns:a16="http://schemas.microsoft.com/office/drawing/2014/main" xmlns="" id="{1E6FB267-005C-4A91-BCD0-624DC30DF09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5" name="Freeform 361">
              <a:extLst>
                <a:ext uri="{FF2B5EF4-FFF2-40B4-BE49-F238E27FC236}">
                  <a16:creationId xmlns:a16="http://schemas.microsoft.com/office/drawing/2014/main" xmlns="" id="{82478E43-7989-4169-977A-0B3B674A7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6" name="Freeform 362">
              <a:extLst>
                <a:ext uri="{FF2B5EF4-FFF2-40B4-BE49-F238E27FC236}">
                  <a16:creationId xmlns:a16="http://schemas.microsoft.com/office/drawing/2014/main" xmlns="" id="{2954932D-CDF5-463E-95B3-25EA5B22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" y="618"/>
              <a:ext cx="344" cy="287"/>
            </a:xfrm>
            <a:custGeom>
              <a:avLst/>
              <a:gdLst>
                <a:gd name="T0" fmla="*/ 0 w 344"/>
                <a:gd name="T1" fmla="*/ 132 h 287"/>
                <a:gd name="T2" fmla="*/ 136 w 344"/>
                <a:gd name="T3" fmla="*/ 268 h 287"/>
                <a:gd name="T4" fmla="*/ 295 w 344"/>
                <a:gd name="T5" fmla="*/ 246 h 287"/>
                <a:gd name="T6" fmla="*/ 340 w 344"/>
                <a:gd name="T7" fmla="*/ 132 h 287"/>
                <a:gd name="T8" fmla="*/ 317 w 344"/>
                <a:gd name="T9" fmla="*/ 19 h 287"/>
                <a:gd name="T10" fmla="*/ 227 w 344"/>
                <a:gd name="T11" fmla="*/ 19 h 287"/>
                <a:gd name="T12" fmla="*/ 159 w 344"/>
                <a:gd name="T13" fmla="*/ 64 h 287"/>
                <a:gd name="T14" fmla="*/ 159 w 344"/>
                <a:gd name="T15" fmla="*/ 178 h 287"/>
                <a:gd name="T16" fmla="*/ 204 w 344"/>
                <a:gd name="T17" fmla="*/ 223 h 287"/>
                <a:gd name="T18" fmla="*/ 272 w 344"/>
                <a:gd name="T19" fmla="*/ 223 h 287"/>
                <a:gd name="T20" fmla="*/ 295 w 344"/>
                <a:gd name="T21" fmla="*/ 155 h 287"/>
                <a:gd name="T22" fmla="*/ 295 w 344"/>
                <a:gd name="T23" fmla="*/ 87 h 287"/>
                <a:gd name="T24" fmla="*/ 227 w 344"/>
                <a:gd name="T25" fmla="*/ 64 h 287"/>
                <a:gd name="T26" fmla="*/ 204 w 344"/>
                <a:gd name="T27" fmla="*/ 132 h 287"/>
                <a:gd name="T28" fmla="*/ 249 w 344"/>
                <a:gd name="T29" fmla="*/ 15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7" name="Freeform 363">
              <a:extLst>
                <a:ext uri="{FF2B5EF4-FFF2-40B4-BE49-F238E27FC236}">
                  <a16:creationId xmlns:a16="http://schemas.microsoft.com/office/drawing/2014/main" xmlns="" id="{B6FE2BE3-9EE9-4B66-BFC3-7619F5164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8" name="Freeform 364">
              <a:extLst>
                <a:ext uri="{FF2B5EF4-FFF2-40B4-BE49-F238E27FC236}">
                  <a16:creationId xmlns:a16="http://schemas.microsoft.com/office/drawing/2014/main" xmlns="" id="{389A36E8-3A17-4215-95BD-36D31A43D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9" name="Freeform 365">
              <a:extLst>
                <a:ext uri="{FF2B5EF4-FFF2-40B4-BE49-F238E27FC236}">
                  <a16:creationId xmlns:a16="http://schemas.microsoft.com/office/drawing/2014/main" xmlns="" id="{7C05C3C5-A381-456D-BD05-793F6CEB8B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630" name="Group 366">
              <a:extLst>
                <a:ext uri="{FF2B5EF4-FFF2-40B4-BE49-F238E27FC236}">
                  <a16:creationId xmlns:a16="http://schemas.microsoft.com/office/drawing/2014/main" xmlns="" id="{0314F5D2-8786-4CCC-8B9D-D3E38E54F0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11631" name="Oval 367">
                <a:extLst>
                  <a:ext uri="{FF2B5EF4-FFF2-40B4-BE49-F238E27FC236}">
                    <a16:creationId xmlns:a16="http://schemas.microsoft.com/office/drawing/2014/main" xmlns="" id="{A740258A-374E-4BA6-ADD1-14023386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2" name="Oval 368">
                <a:extLst>
                  <a:ext uri="{FF2B5EF4-FFF2-40B4-BE49-F238E27FC236}">
                    <a16:creationId xmlns:a16="http://schemas.microsoft.com/office/drawing/2014/main" xmlns="" id="{284D2C6A-71F7-48B5-A13C-45E952DB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3" name="Oval 369">
                <a:extLst>
                  <a:ext uri="{FF2B5EF4-FFF2-40B4-BE49-F238E27FC236}">
                    <a16:creationId xmlns:a16="http://schemas.microsoft.com/office/drawing/2014/main" xmlns="" id="{19B6534A-E178-485E-A5BD-877EA7D6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1634" name="AutoShape 370">
                <a:extLst>
                  <a:ext uri="{FF2B5EF4-FFF2-40B4-BE49-F238E27FC236}">
                    <a16:creationId xmlns:a16="http://schemas.microsoft.com/office/drawing/2014/main" xmlns="" id="{9DE807A3-B956-4E85-A64A-125D1E9DA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35" name="Group 371">
                <a:extLst>
                  <a:ext uri="{FF2B5EF4-FFF2-40B4-BE49-F238E27FC236}">
                    <a16:creationId xmlns:a16="http://schemas.microsoft.com/office/drawing/2014/main" xmlns="" id="{7FF01E33-A6FA-4BCE-B169-6D97E94BD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11636" name="Oval 372">
                  <a:extLst>
                    <a:ext uri="{FF2B5EF4-FFF2-40B4-BE49-F238E27FC236}">
                      <a16:creationId xmlns:a16="http://schemas.microsoft.com/office/drawing/2014/main" xmlns="" id="{FB22B197-F0D3-433C-9071-CA26CBEB1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37" name="Freeform 373">
                  <a:extLst>
                    <a:ext uri="{FF2B5EF4-FFF2-40B4-BE49-F238E27FC236}">
                      <a16:creationId xmlns:a16="http://schemas.microsoft.com/office/drawing/2014/main" xmlns="" id="{37256C6B-EF2D-41B7-94DF-EFDB440CF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8" name="Line 374">
                  <a:extLst>
                    <a:ext uri="{FF2B5EF4-FFF2-40B4-BE49-F238E27FC236}">
                      <a16:creationId xmlns:a16="http://schemas.microsoft.com/office/drawing/2014/main" xmlns="" id="{F007F9EE-3D1F-4D34-ACE3-6C395DC9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9" name="Line 375">
                  <a:extLst>
                    <a:ext uri="{FF2B5EF4-FFF2-40B4-BE49-F238E27FC236}">
                      <a16:creationId xmlns:a16="http://schemas.microsoft.com/office/drawing/2014/main" xmlns="" id="{06DB2EA9-75C6-4294-B7E7-9248442D4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0" name="Line 376">
                  <a:extLst>
                    <a:ext uri="{FF2B5EF4-FFF2-40B4-BE49-F238E27FC236}">
                      <a16:creationId xmlns:a16="http://schemas.microsoft.com/office/drawing/2014/main" xmlns="" id="{1A14C22D-639E-4ECB-8112-351BBFAF1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1" name="Line 377">
                  <a:extLst>
                    <a:ext uri="{FF2B5EF4-FFF2-40B4-BE49-F238E27FC236}">
                      <a16:creationId xmlns:a16="http://schemas.microsoft.com/office/drawing/2014/main" xmlns="" id="{0F354F48-A9A1-4413-9473-2AB882308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2" name="Line 378">
                  <a:extLst>
                    <a:ext uri="{FF2B5EF4-FFF2-40B4-BE49-F238E27FC236}">
                      <a16:creationId xmlns:a16="http://schemas.microsoft.com/office/drawing/2014/main" xmlns="" id="{672079AC-235A-432D-91B7-0865CD471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3" name="Line 379">
                  <a:extLst>
                    <a:ext uri="{FF2B5EF4-FFF2-40B4-BE49-F238E27FC236}">
                      <a16:creationId xmlns:a16="http://schemas.microsoft.com/office/drawing/2014/main" xmlns="" id="{1B6A9FA3-9F4B-410A-9B7E-E2EB60836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4" name="Line 380">
                  <a:extLst>
                    <a:ext uri="{FF2B5EF4-FFF2-40B4-BE49-F238E27FC236}">
                      <a16:creationId xmlns:a16="http://schemas.microsoft.com/office/drawing/2014/main" xmlns="" id="{73F2DD6A-E26C-489C-B9A8-99FF557B3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5" name="Line 381">
                  <a:extLst>
                    <a:ext uri="{FF2B5EF4-FFF2-40B4-BE49-F238E27FC236}">
                      <a16:creationId xmlns:a16="http://schemas.microsoft.com/office/drawing/2014/main" xmlns="" id="{BE9ED259-49E7-4B56-BD59-EE636327D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6" name="Line 382">
                  <a:extLst>
                    <a:ext uri="{FF2B5EF4-FFF2-40B4-BE49-F238E27FC236}">
                      <a16:creationId xmlns:a16="http://schemas.microsoft.com/office/drawing/2014/main" xmlns="" id="{3666EE16-4C20-486C-BC59-24B858981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7" name="Line 383">
                  <a:extLst>
                    <a:ext uri="{FF2B5EF4-FFF2-40B4-BE49-F238E27FC236}">
                      <a16:creationId xmlns:a16="http://schemas.microsoft.com/office/drawing/2014/main" xmlns="" id="{93835FE7-EF90-49F4-9DDA-64D7FCA62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8" name="Line 384">
                  <a:extLst>
                    <a:ext uri="{FF2B5EF4-FFF2-40B4-BE49-F238E27FC236}">
                      <a16:creationId xmlns:a16="http://schemas.microsoft.com/office/drawing/2014/main" xmlns="" id="{1B3BC334-EDBF-4DD2-BFFB-49EF01A7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9" name="Line 385">
                  <a:extLst>
                    <a:ext uri="{FF2B5EF4-FFF2-40B4-BE49-F238E27FC236}">
                      <a16:creationId xmlns:a16="http://schemas.microsoft.com/office/drawing/2014/main" xmlns="" id="{77E22505-6D57-47F4-93D9-455758731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50" name="Line 386">
                  <a:extLst>
                    <a:ext uri="{FF2B5EF4-FFF2-40B4-BE49-F238E27FC236}">
                      <a16:creationId xmlns:a16="http://schemas.microsoft.com/office/drawing/2014/main" xmlns="" id="{8A68FF73-CACE-423D-B13A-8E003DC36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1651" name="Group 387">
                  <a:extLst>
                    <a:ext uri="{FF2B5EF4-FFF2-40B4-BE49-F238E27FC236}">
                      <a16:creationId xmlns:a16="http://schemas.microsoft.com/office/drawing/2014/main" xmlns="" id="{01DBED1E-A641-4A43-AFD8-4DA0E800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11652" name="Freeform 388">
                    <a:extLst>
                      <a:ext uri="{FF2B5EF4-FFF2-40B4-BE49-F238E27FC236}">
                        <a16:creationId xmlns:a16="http://schemas.microsoft.com/office/drawing/2014/main" xmlns="" id="{6CBD1613-0427-46BB-87A7-6501494C8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3" name="Rectangle 389">
                    <a:extLst>
                      <a:ext uri="{FF2B5EF4-FFF2-40B4-BE49-F238E27FC236}">
                        <a16:creationId xmlns:a16="http://schemas.microsoft.com/office/drawing/2014/main" xmlns="" id="{F663E837-F8F7-4E77-ABE8-B00060D110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1848" name="Group 584">
              <a:extLst>
                <a:ext uri="{FF2B5EF4-FFF2-40B4-BE49-F238E27FC236}">
                  <a16:creationId xmlns:a16="http://schemas.microsoft.com/office/drawing/2014/main" xmlns="" id="{2A483907-495D-41ED-8BB3-F4077EA3E75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11655" name="AutoShape 391">
                <a:extLst>
                  <a:ext uri="{FF2B5EF4-FFF2-40B4-BE49-F238E27FC236}">
                    <a16:creationId xmlns:a16="http://schemas.microsoft.com/office/drawing/2014/main" xmlns="" id="{707E8FF5-577E-4E0A-A510-7F7E1AC329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6" name="Oval 392">
                <a:extLst>
                  <a:ext uri="{FF2B5EF4-FFF2-40B4-BE49-F238E27FC236}">
                    <a16:creationId xmlns:a16="http://schemas.microsoft.com/office/drawing/2014/main" xmlns="" id="{936EAE12-479D-4BA0-B101-E1BDBE12B7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7" name="AutoShape 393">
                <a:extLst>
                  <a:ext uri="{FF2B5EF4-FFF2-40B4-BE49-F238E27FC236}">
                    <a16:creationId xmlns:a16="http://schemas.microsoft.com/office/drawing/2014/main" xmlns="" id="{ECF34774-5ADB-4C21-AC55-EF6CD81812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8" name="AutoShape 394">
                <a:extLst>
                  <a:ext uri="{FF2B5EF4-FFF2-40B4-BE49-F238E27FC236}">
                    <a16:creationId xmlns:a16="http://schemas.microsoft.com/office/drawing/2014/main" xmlns="" id="{38C699A6-4766-4A56-BDF0-9566FCF71E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9" name="Oval 395">
                <a:extLst>
                  <a:ext uri="{FF2B5EF4-FFF2-40B4-BE49-F238E27FC236}">
                    <a16:creationId xmlns:a16="http://schemas.microsoft.com/office/drawing/2014/main" xmlns="" id="{2FC5A6DF-DB6F-4D8C-AC79-8FEF45CBC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0" name="AutoShape 396">
                <a:extLst>
                  <a:ext uri="{FF2B5EF4-FFF2-40B4-BE49-F238E27FC236}">
                    <a16:creationId xmlns:a16="http://schemas.microsoft.com/office/drawing/2014/main" xmlns="" id="{27171CF3-3552-4534-9CCC-7F8F4ABCCA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11661" name="AutoShape 397">
                <a:extLst>
                  <a:ext uri="{FF2B5EF4-FFF2-40B4-BE49-F238E27FC236}">
                    <a16:creationId xmlns:a16="http://schemas.microsoft.com/office/drawing/2014/main" xmlns="" id="{AE282417-4F49-4697-840D-5C83B4F3BB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2" name="Oval 398">
                <a:extLst>
                  <a:ext uri="{FF2B5EF4-FFF2-40B4-BE49-F238E27FC236}">
                    <a16:creationId xmlns:a16="http://schemas.microsoft.com/office/drawing/2014/main" xmlns="" id="{8D94758F-5E77-447B-810D-8E858CD94F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3" name="Oval 399">
                <a:extLst>
                  <a:ext uri="{FF2B5EF4-FFF2-40B4-BE49-F238E27FC236}">
                    <a16:creationId xmlns:a16="http://schemas.microsoft.com/office/drawing/2014/main" xmlns="" id="{892A6909-3FED-4686-AF2B-D56D25381D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4" name="Oval 400">
                <a:extLst>
                  <a:ext uri="{FF2B5EF4-FFF2-40B4-BE49-F238E27FC236}">
                    <a16:creationId xmlns:a16="http://schemas.microsoft.com/office/drawing/2014/main" xmlns="" id="{C0BEF2C6-EE09-422A-953B-6A6BBA68C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847" name="Group 583">
                <a:extLst>
                  <a:ext uri="{FF2B5EF4-FFF2-40B4-BE49-F238E27FC236}">
                    <a16:creationId xmlns:a16="http://schemas.microsoft.com/office/drawing/2014/main" xmlns="" id="{1694BB03-2EEC-478D-ADF9-A0A4AD849A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11846" name="Group 582">
                  <a:extLst>
                    <a:ext uri="{FF2B5EF4-FFF2-40B4-BE49-F238E27FC236}">
                      <a16:creationId xmlns:a16="http://schemas.microsoft.com/office/drawing/2014/main" xmlns="" id="{76764B12-056C-4289-8B15-1ED682A972A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11667" name="Oval 403">
                    <a:extLst>
                      <a:ext uri="{FF2B5EF4-FFF2-40B4-BE49-F238E27FC236}">
                        <a16:creationId xmlns:a16="http://schemas.microsoft.com/office/drawing/2014/main" xmlns="" id="{7009D69A-CF54-4767-932D-8C4BD512854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8" name="AutoShape 404">
                    <a:extLst>
                      <a:ext uri="{FF2B5EF4-FFF2-40B4-BE49-F238E27FC236}">
                        <a16:creationId xmlns:a16="http://schemas.microsoft.com/office/drawing/2014/main" xmlns="" id="{86C8864A-1327-49F5-A0CD-D97A72431A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9" name="Freeform 405">
                    <a:extLst>
                      <a:ext uri="{FF2B5EF4-FFF2-40B4-BE49-F238E27FC236}">
                        <a16:creationId xmlns:a16="http://schemas.microsoft.com/office/drawing/2014/main" xmlns="" id="{33BCDBEF-62B2-4D35-9A41-B8CCE2DDBDF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0" name="Oval 406">
                    <a:extLst>
                      <a:ext uri="{FF2B5EF4-FFF2-40B4-BE49-F238E27FC236}">
                        <a16:creationId xmlns:a16="http://schemas.microsoft.com/office/drawing/2014/main" xmlns="" id="{3EFE7704-EA13-4D69-A959-3C1345718D9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1" name="Rectangle 407">
                    <a:extLst>
                      <a:ext uri="{FF2B5EF4-FFF2-40B4-BE49-F238E27FC236}">
                        <a16:creationId xmlns:a16="http://schemas.microsoft.com/office/drawing/2014/main" xmlns="" id="{C78A4B3C-6F70-48F5-A9DA-472AF155B49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2" name="Oval 408">
                    <a:extLst>
                      <a:ext uri="{FF2B5EF4-FFF2-40B4-BE49-F238E27FC236}">
                        <a16:creationId xmlns:a16="http://schemas.microsoft.com/office/drawing/2014/main" xmlns="" id="{ABD996F2-C910-47C8-9185-56E837291E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3" name="AutoShape 409">
                    <a:extLst>
                      <a:ext uri="{FF2B5EF4-FFF2-40B4-BE49-F238E27FC236}">
                        <a16:creationId xmlns:a16="http://schemas.microsoft.com/office/drawing/2014/main" xmlns="" id="{277823A4-C282-41BD-B68B-A220A3B9E94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4" name="Oval 410">
                    <a:extLst>
                      <a:ext uri="{FF2B5EF4-FFF2-40B4-BE49-F238E27FC236}">
                        <a16:creationId xmlns:a16="http://schemas.microsoft.com/office/drawing/2014/main" xmlns="" id="{EEC7EE51-52A8-4B7D-BFF6-10AC87014B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5" name="Oval 411">
                    <a:extLst>
                      <a:ext uri="{FF2B5EF4-FFF2-40B4-BE49-F238E27FC236}">
                        <a16:creationId xmlns:a16="http://schemas.microsoft.com/office/drawing/2014/main" xmlns="" id="{5B97B314-4883-4AF7-984C-397A6846C8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6" name="Freeform 412">
                    <a:extLst>
                      <a:ext uri="{FF2B5EF4-FFF2-40B4-BE49-F238E27FC236}">
                        <a16:creationId xmlns:a16="http://schemas.microsoft.com/office/drawing/2014/main" xmlns="" id="{08D3143E-644B-48AA-A6BE-C38F2A4C2C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7" name="Oval 413">
                    <a:extLst>
                      <a:ext uri="{FF2B5EF4-FFF2-40B4-BE49-F238E27FC236}">
                        <a16:creationId xmlns:a16="http://schemas.microsoft.com/office/drawing/2014/main" xmlns="" id="{33F78A96-E259-4785-9E1C-7C6C6CEDDF0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78" name="Group 414">
                    <a:extLst>
                      <a:ext uri="{FF2B5EF4-FFF2-40B4-BE49-F238E27FC236}">
                        <a16:creationId xmlns:a16="http://schemas.microsoft.com/office/drawing/2014/main" xmlns="" id="{850AC324-7CF9-419A-98D8-B942BCD6E78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1679" name="Freeform 415">
                      <a:extLst>
                        <a:ext uri="{FF2B5EF4-FFF2-40B4-BE49-F238E27FC236}">
                          <a16:creationId xmlns:a16="http://schemas.microsoft.com/office/drawing/2014/main" xmlns="" id="{5A3EB4E8-D762-4BF1-8532-CDF8480A58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80" name="Freeform 416">
                      <a:extLst>
                        <a:ext uri="{FF2B5EF4-FFF2-40B4-BE49-F238E27FC236}">
                          <a16:creationId xmlns:a16="http://schemas.microsoft.com/office/drawing/2014/main" xmlns="" id="{1B2AB4A6-7C92-4B95-8A29-30FDE5D46A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681" name="Freeform 417">
                    <a:extLst>
                      <a:ext uri="{FF2B5EF4-FFF2-40B4-BE49-F238E27FC236}">
                        <a16:creationId xmlns:a16="http://schemas.microsoft.com/office/drawing/2014/main" xmlns="" id="{746F1F73-C2E7-4003-8916-9DD223A2B12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2" name="AutoShape 418">
                    <a:extLst>
                      <a:ext uri="{FF2B5EF4-FFF2-40B4-BE49-F238E27FC236}">
                        <a16:creationId xmlns:a16="http://schemas.microsoft.com/office/drawing/2014/main" xmlns="" id="{11DF754F-CF16-4715-943E-3937F1D109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3" name="Oval 419">
                    <a:extLst>
                      <a:ext uri="{FF2B5EF4-FFF2-40B4-BE49-F238E27FC236}">
                        <a16:creationId xmlns:a16="http://schemas.microsoft.com/office/drawing/2014/main" xmlns="" id="{978A33B1-4543-46BC-9A85-C5238E26BEA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4" name="Oval 420">
                    <a:extLst>
                      <a:ext uri="{FF2B5EF4-FFF2-40B4-BE49-F238E27FC236}">
                        <a16:creationId xmlns:a16="http://schemas.microsoft.com/office/drawing/2014/main" xmlns="" id="{9D6C3239-1E77-40C3-BA23-09BF78A91B5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5" name="Oval 421">
                    <a:extLst>
                      <a:ext uri="{FF2B5EF4-FFF2-40B4-BE49-F238E27FC236}">
                        <a16:creationId xmlns:a16="http://schemas.microsoft.com/office/drawing/2014/main" xmlns="" id="{818D3914-374F-453B-9BE9-17BB852A67E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6" name="Freeform 422">
                    <a:extLst>
                      <a:ext uri="{FF2B5EF4-FFF2-40B4-BE49-F238E27FC236}">
                        <a16:creationId xmlns:a16="http://schemas.microsoft.com/office/drawing/2014/main" xmlns="" id="{164F97EE-4029-406D-B340-0D320489F2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7" name="Freeform 423">
                    <a:extLst>
                      <a:ext uri="{FF2B5EF4-FFF2-40B4-BE49-F238E27FC236}">
                        <a16:creationId xmlns:a16="http://schemas.microsoft.com/office/drawing/2014/main" xmlns="" id="{91C85216-AAC2-44EB-A577-8AA19B3BE3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88" name="Group 424">
                    <a:extLst>
                      <a:ext uri="{FF2B5EF4-FFF2-40B4-BE49-F238E27FC236}">
                        <a16:creationId xmlns:a16="http://schemas.microsoft.com/office/drawing/2014/main" xmlns="" id="{F264BCFA-BDDD-47B3-B3FF-BBC6D94F76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1689" name="Freeform 425">
                      <a:extLst>
                        <a:ext uri="{FF2B5EF4-FFF2-40B4-BE49-F238E27FC236}">
                          <a16:creationId xmlns:a16="http://schemas.microsoft.com/office/drawing/2014/main" xmlns="" id="{C5D97026-BA9F-4C28-A3FF-E93C39949D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0" name="Oval 426">
                      <a:extLst>
                        <a:ext uri="{FF2B5EF4-FFF2-40B4-BE49-F238E27FC236}">
                          <a16:creationId xmlns:a16="http://schemas.microsoft.com/office/drawing/2014/main" xmlns="" id="{6BA13223-9AA6-4E74-8CC6-202391E1F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1" name="Freeform 427">
                      <a:extLst>
                        <a:ext uri="{FF2B5EF4-FFF2-40B4-BE49-F238E27FC236}">
                          <a16:creationId xmlns:a16="http://schemas.microsoft.com/office/drawing/2014/main" xmlns="" id="{DFF361BA-75E0-4D7B-9DF6-98341E24CB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2" name="Freeform 428">
                      <a:extLst>
                        <a:ext uri="{FF2B5EF4-FFF2-40B4-BE49-F238E27FC236}">
                          <a16:creationId xmlns:a16="http://schemas.microsoft.com/office/drawing/2014/main" xmlns="" id="{6C7BF29E-2AC9-4567-96C0-F2B579557F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3" name="Oval 429">
                      <a:extLst>
                        <a:ext uri="{FF2B5EF4-FFF2-40B4-BE49-F238E27FC236}">
                          <a16:creationId xmlns:a16="http://schemas.microsoft.com/office/drawing/2014/main" xmlns="" id="{C633ABC7-0E06-4521-BB50-4736ED135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4" name="Oval 430">
                      <a:extLst>
                        <a:ext uri="{FF2B5EF4-FFF2-40B4-BE49-F238E27FC236}">
                          <a16:creationId xmlns:a16="http://schemas.microsoft.com/office/drawing/2014/main" xmlns="" id="{E0B25CB2-ADE1-49FC-A387-D6531961E1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5" name="Oval 431">
                      <a:extLst>
                        <a:ext uri="{FF2B5EF4-FFF2-40B4-BE49-F238E27FC236}">
                          <a16:creationId xmlns:a16="http://schemas.microsoft.com/office/drawing/2014/main" xmlns="" id="{F5E18AB7-2C27-42ED-A2DE-66DE70956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6" name="Oval 432">
                      <a:extLst>
                        <a:ext uri="{FF2B5EF4-FFF2-40B4-BE49-F238E27FC236}">
                          <a16:creationId xmlns:a16="http://schemas.microsoft.com/office/drawing/2014/main" xmlns="" id="{1F689DDF-089B-40BE-9752-217BC52EC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7" name="Oval 433">
                      <a:extLst>
                        <a:ext uri="{FF2B5EF4-FFF2-40B4-BE49-F238E27FC236}">
                          <a16:creationId xmlns:a16="http://schemas.microsoft.com/office/drawing/2014/main" xmlns="" id="{A75700F0-1869-430C-8F59-E0B75FECA1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8" name="Oval 434">
                      <a:extLst>
                        <a:ext uri="{FF2B5EF4-FFF2-40B4-BE49-F238E27FC236}">
                          <a16:creationId xmlns:a16="http://schemas.microsoft.com/office/drawing/2014/main" xmlns="" id="{501D32CE-CD40-4C64-87F9-F09006144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9" name="Oval 435">
                      <a:extLst>
                        <a:ext uri="{FF2B5EF4-FFF2-40B4-BE49-F238E27FC236}">
                          <a16:creationId xmlns:a16="http://schemas.microsoft.com/office/drawing/2014/main" xmlns="" id="{FA19246C-1002-4202-AA95-016E68D83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00" name="Oval 436">
                      <a:extLst>
                        <a:ext uri="{FF2B5EF4-FFF2-40B4-BE49-F238E27FC236}">
                          <a16:creationId xmlns:a16="http://schemas.microsoft.com/office/drawing/2014/main" xmlns="" id="{11E495E5-AC30-41ED-80BE-26F34C7B1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01" name="Oval 437">
                    <a:extLst>
                      <a:ext uri="{FF2B5EF4-FFF2-40B4-BE49-F238E27FC236}">
                        <a16:creationId xmlns:a16="http://schemas.microsoft.com/office/drawing/2014/main" xmlns="" id="{02DDE981-E383-4AE0-8B71-01FB99409C6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02" name="Group 438">
                    <a:extLst>
                      <a:ext uri="{FF2B5EF4-FFF2-40B4-BE49-F238E27FC236}">
                        <a16:creationId xmlns:a16="http://schemas.microsoft.com/office/drawing/2014/main" xmlns="" id="{13AE6831-AC1F-48F9-80D7-01CB14CED0C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03" name="Group 439">
                      <a:extLst>
                        <a:ext uri="{FF2B5EF4-FFF2-40B4-BE49-F238E27FC236}">
                          <a16:creationId xmlns:a16="http://schemas.microsoft.com/office/drawing/2014/main" xmlns="" id="{2070405A-1862-4C56-9B0F-4EBE646D77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4" name="Oval 440">
                        <a:extLst>
                          <a:ext uri="{FF2B5EF4-FFF2-40B4-BE49-F238E27FC236}">
                            <a16:creationId xmlns:a16="http://schemas.microsoft.com/office/drawing/2014/main" xmlns="" id="{E2949F69-D412-42C6-953C-7FE10D710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05" name="Oval 441">
                        <a:extLst>
                          <a:ext uri="{FF2B5EF4-FFF2-40B4-BE49-F238E27FC236}">
                            <a16:creationId xmlns:a16="http://schemas.microsoft.com/office/drawing/2014/main" xmlns="" id="{7914152F-0A94-4931-A507-C02CC5AA89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06" name="Oval 442">
                      <a:extLst>
                        <a:ext uri="{FF2B5EF4-FFF2-40B4-BE49-F238E27FC236}">
                          <a16:creationId xmlns:a16="http://schemas.microsoft.com/office/drawing/2014/main" xmlns="" id="{4195AD67-2069-455E-9AA4-33747F832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07" name="Group 443">
                    <a:extLst>
                      <a:ext uri="{FF2B5EF4-FFF2-40B4-BE49-F238E27FC236}">
                        <a16:creationId xmlns:a16="http://schemas.microsoft.com/office/drawing/2014/main" xmlns="" id="{E15484B2-3AD9-4DEC-9C2A-62780BFC07B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11708" name="Group 444">
                      <a:extLst>
                        <a:ext uri="{FF2B5EF4-FFF2-40B4-BE49-F238E27FC236}">
                          <a16:creationId xmlns:a16="http://schemas.microsoft.com/office/drawing/2014/main" xmlns="" id="{01DB2F25-F3DC-4B8A-AD3C-BE81AFAAEB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9" name="Oval 445">
                        <a:extLst>
                          <a:ext uri="{FF2B5EF4-FFF2-40B4-BE49-F238E27FC236}">
                            <a16:creationId xmlns:a16="http://schemas.microsoft.com/office/drawing/2014/main" xmlns="" id="{6DE5EA77-9EF3-4B70-8580-0E8D17A761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0" name="Oval 446">
                        <a:extLst>
                          <a:ext uri="{FF2B5EF4-FFF2-40B4-BE49-F238E27FC236}">
                            <a16:creationId xmlns:a16="http://schemas.microsoft.com/office/drawing/2014/main" xmlns="" id="{F00608E6-94D9-4276-A6D6-38030AE630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1" name="Oval 447">
                      <a:extLst>
                        <a:ext uri="{FF2B5EF4-FFF2-40B4-BE49-F238E27FC236}">
                          <a16:creationId xmlns:a16="http://schemas.microsoft.com/office/drawing/2014/main" xmlns="" id="{A0E1C9D5-31F3-4FD4-BA8D-D95F207ABB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2" name="Group 448">
                    <a:extLst>
                      <a:ext uri="{FF2B5EF4-FFF2-40B4-BE49-F238E27FC236}">
                        <a16:creationId xmlns:a16="http://schemas.microsoft.com/office/drawing/2014/main" xmlns="" id="{F12FB7AC-EDEE-437D-8626-0BDBDB666443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3" name="Group 449">
                      <a:extLst>
                        <a:ext uri="{FF2B5EF4-FFF2-40B4-BE49-F238E27FC236}">
                          <a16:creationId xmlns:a16="http://schemas.microsoft.com/office/drawing/2014/main" xmlns="" id="{D60705C2-466D-4D23-B182-9CDE36F43D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4" name="Oval 450">
                        <a:extLst>
                          <a:ext uri="{FF2B5EF4-FFF2-40B4-BE49-F238E27FC236}">
                            <a16:creationId xmlns:a16="http://schemas.microsoft.com/office/drawing/2014/main" xmlns="" id="{5A058CDA-5A93-48C0-A832-99D05E6574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5" name="Oval 451">
                        <a:extLst>
                          <a:ext uri="{FF2B5EF4-FFF2-40B4-BE49-F238E27FC236}">
                            <a16:creationId xmlns:a16="http://schemas.microsoft.com/office/drawing/2014/main" xmlns="" id="{F44F4F3C-C87B-4311-9B5A-C2EB27CC9F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6" name="Oval 452">
                      <a:extLst>
                        <a:ext uri="{FF2B5EF4-FFF2-40B4-BE49-F238E27FC236}">
                          <a16:creationId xmlns:a16="http://schemas.microsoft.com/office/drawing/2014/main" xmlns="" id="{0EC3365C-66F1-428B-8E5A-50AFE58659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7" name="Group 453">
                    <a:extLst>
                      <a:ext uri="{FF2B5EF4-FFF2-40B4-BE49-F238E27FC236}">
                        <a16:creationId xmlns:a16="http://schemas.microsoft.com/office/drawing/2014/main" xmlns="" id="{CFBE2A9C-E74C-4D6C-BC51-31240C70366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8" name="Group 454">
                      <a:extLst>
                        <a:ext uri="{FF2B5EF4-FFF2-40B4-BE49-F238E27FC236}">
                          <a16:creationId xmlns:a16="http://schemas.microsoft.com/office/drawing/2014/main" xmlns="" id="{6980DB69-1BEB-45A2-8C03-DE991B6961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9" name="Oval 455">
                        <a:extLst>
                          <a:ext uri="{FF2B5EF4-FFF2-40B4-BE49-F238E27FC236}">
                            <a16:creationId xmlns:a16="http://schemas.microsoft.com/office/drawing/2014/main" xmlns="" id="{F59E382F-770B-44C2-BDAB-47B0461D0D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0" name="Oval 456">
                        <a:extLst>
                          <a:ext uri="{FF2B5EF4-FFF2-40B4-BE49-F238E27FC236}">
                            <a16:creationId xmlns:a16="http://schemas.microsoft.com/office/drawing/2014/main" xmlns="" id="{E39EFFF9-50C7-46DB-AE4A-699392D9D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1" name="Oval 457">
                      <a:extLst>
                        <a:ext uri="{FF2B5EF4-FFF2-40B4-BE49-F238E27FC236}">
                          <a16:creationId xmlns:a16="http://schemas.microsoft.com/office/drawing/2014/main" xmlns="" id="{09ED6254-567A-48CD-A52F-951C04B61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2" name="Group 458">
                    <a:extLst>
                      <a:ext uri="{FF2B5EF4-FFF2-40B4-BE49-F238E27FC236}">
                        <a16:creationId xmlns:a16="http://schemas.microsoft.com/office/drawing/2014/main" xmlns="" id="{462ECD52-D6B6-4278-9F6C-3C0EF164E03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11723" name="Group 459">
                      <a:extLst>
                        <a:ext uri="{FF2B5EF4-FFF2-40B4-BE49-F238E27FC236}">
                          <a16:creationId xmlns:a16="http://schemas.microsoft.com/office/drawing/2014/main" xmlns="" id="{BE69FF8D-948C-4745-9568-6800ABC52D4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4" name="Oval 460">
                        <a:extLst>
                          <a:ext uri="{FF2B5EF4-FFF2-40B4-BE49-F238E27FC236}">
                            <a16:creationId xmlns:a16="http://schemas.microsoft.com/office/drawing/2014/main" xmlns="" id="{F3EC4D83-45A6-4360-B766-E5D3F9231E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5" name="Oval 461">
                        <a:extLst>
                          <a:ext uri="{FF2B5EF4-FFF2-40B4-BE49-F238E27FC236}">
                            <a16:creationId xmlns:a16="http://schemas.microsoft.com/office/drawing/2014/main" xmlns="" id="{DDA8ADB2-3270-44CF-A770-8DAEB8F23D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6" name="Oval 462">
                      <a:extLst>
                        <a:ext uri="{FF2B5EF4-FFF2-40B4-BE49-F238E27FC236}">
                          <a16:creationId xmlns:a16="http://schemas.microsoft.com/office/drawing/2014/main" xmlns="" id="{49DBADB0-D301-4E3D-A333-75386D133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7" name="Group 463">
                    <a:extLst>
                      <a:ext uri="{FF2B5EF4-FFF2-40B4-BE49-F238E27FC236}">
                        <a16:creationId xmlns:a16="http://schemas.microsoft.com/office/drawing/2014/main" xmlns="" id="{349432A9-EB98-454C-9544-1D3594BC958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28" name="Group 464">
                      <a:extLst>
                        <a:ext uri="{FF2B5EF4-FFF2-40B4-BE49-F238E27FC236}">
                          <a16:creationId xmlns:a16="http://schemas.microsoft.com/office/drawing/2014/main" xmlns="" id="{8B005299-9955-48F6-BEFC-5AE50C03B9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9" name="Oval 465">
                        <a:extLst>
                          <a:ext uri="{FF2B5EF4-FFF2-40B4-BE49-F238E27FC236}">
                            <a16:creationId xmlns:a16="http://schemas.microsoft.com/office/drawing/2014/main" xmlns="" id="{54539F67-F160-4EDD-911B-29FC1026D7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0" name="Oval 466">
                        <a:extLst>
                          <a:ext uri="{FF2B5EF4-FFF2-40B4-BE49-F238E27FC236}">
                            <a16:creationId xmlns:a16="http://schemas.microsoft.com/office/drawing/2014/main" xmlns="" id="{7080800F-10B0-408F-931E-06C3A0C426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1" name="Oval 467">
                      <a:extLst>
                        <a:ext uri="{FF2B5EF4-FFF2-40B4-BE49-F238E27FC236}">
                          <a16:creationId xmlns:a16="http://schemas.microsoft.com/office/drawing/2014/main" xmlns="" id="{AECA43CB-06D5-4506-AF7D-8FE9B6BFF4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2" name="Group 468">
                    <a:extLst>
                      <a:ext uri="{FF2B5EF4-FFF2-40B4-BE49-F238E27FC236}">
                        <a16:creationId xmlns:a16="http://schemas.microsoft.com/office/drawing/2014/main" xmlns="" id="{07CEF434-F818-4E37-BEAC-F7929E9321E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33" name="Group 469">
                      <a:extLst>
                        <a:ext uri="{FF2B5EF4-FFF2-40B4-BE49-F238E27FC236}">
                          <a16:creationId xmlns:a16="http://schemas.microsoft.com/office/drawing/2014/main" xmlns="" id="{1CC40AE1-1682-4852-A8B9-1DA9856CEF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4" name="Oval 470">
                        <a:extLst>
                          <a:ext uri="{FF2B5EF4-FFF2-40B4-BE49-F238E27FC236}">
                            <a16:creationId xmlns:a16="http://schemas.microsoft.com/office/drawing/2014/main" xmlns="" id="{C6DBABC0-E6E6-4962-A7C7-6C5A0F2363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5" name="Oval 471">
                        <a:extLst>
                          <a:ext uri="{FF2B5EF4-FFF2-40B4-BE49-F238E27FC236}">
                            <a16:creationId xmlns:a16="http://schemas.microsoft.com/office/drawing/2014/main" xmlns="" id="{107DFACB-4F95-4B22-8A32-9068CA3F2C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6" name="Oval 472">
                      <a:extLst>
                        <a:ext uri="{FF2B5EF4-FFF2-40B4-BE49-F238E27FC236}">
                          <a16:creationId xmlns:a16="http://schemas.microsoft.com/office/drawing/2014/main" xmlns="" id="{AE9D8FD6-6D99-4435-A6C8-39050F1970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7" name="Group 473">
                    <a:extLst>
                      <a:ext uri="{FF2B5EF4-FFF2-40B4-BE49-F238E27FC236}">
                        <a16:creationId xmlns:a16="http://schemas.microsoft.com/office/drawing/2014/main" xmlns="" id="{75C57E53-A767-4A7B-8FAE-E1C1F86CB7D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38" name="Group 474">
                      <a:extLst>
                        <a:ext uri="{FF2B5EF4-FFF2-40B4-BE49-F238E27FC236}">
                          <a16:creationId xmlns:a16="http://schemas.microsoft.com/office/drawing/2014/main" xmlns="" id="{03BABCA1-1527-4091-A128-FC343F2910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9" name="Oval 475">
                        <a:extLst>
                          <a:ext uri="{FF2B5EF4-FFF2-40B4-BE49-F238E27FC236}">
                            <a16:creationId xmlns:a16="http://schemas.microsoft.com/office/drawing/2014/main" xmlns="" id="{8B1EDA9C-241F-40D1-89F1-DC2F59C5A3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0" name="Oval 476">
                        <a:extLst>
                          <a:ext uri="{FF2B5EF4-FFF2-40B4-BE49-F238E27FC236}">
                            <a16:creationId xmlns:a16="http://schemas.microsoft.com/office/drawing/2014/main" xmlns="" id="{64B6DF0E-507C-4A74-BE50-633399EE8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1" name="Oval 477">
                      <a:extLst>
                        <a:ext uri="{FF2B5EF4-FFF2-40B4-BE49-F238E27FC236}">
                          <a16:creationId xmlns:a16="http://schemas.microsoft.com/office/drawing/2014/main" xmlns="" id="{99BA5852-2E39-4CF2-9306-6FF1D498E2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2" name="Group 478">
                    <a:extLst>
                      <a:ext uri="{FF2B5EF4-FFF2-40B4-BE49-F238E27FC236}">
                        <a16:creationId xmlns:a16="http://schemas.microsoft.com/office/drawing/2014/main" xmlns="" id="{83A86A67-CAE7-4401-AD66-4D73D71E3C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43" name="Group 479">
                      <a:extLst>
                        <a:ext uri="{FF2B5EF4-FFF2-40B4-BE49-F238E27FC236}">
                          <a16:creationId xmlns:a16="http://schemas.microsoft.com/office/drawing/2014/main" xmlns="" id="{C5D142CA-7FD3-48BC-AC18-A31966638B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4" name="Oval 480">
                        <a:extLst>
                          <a:ext uri="{FF2B5EF4-FFF2-40B4-BE49-F238E27FC236}">
                            <a16:creationId xmlns:a16="http://schemas.microsoft.com/office/drawing/2014/main" xmlns="" id="{9E4A1577-FB1B-466F-92BF-34F4C081F1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5" name="Oval 481">
                        <a:extLst>
                          <a:ext uri="{FF2B5EF4-FFF2-40B4-BE49-F238E27FC236}">
                            <a16:creationId xmlns:a16="http://schemas.microsoft.com/office/drawing/2014/main" xmlns="" id="{B85E791C-ECE9-45C1-9C2D-7B38EEC500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6" name="Oval 482">
                      <a:extLst>
                        <a:ext uri="{FF2B5EF4-FFF2-40B4-BE49-F238E27FC236}">
                          <a16:creationId xmlns:a16="http://schemas.microsoft.com/office/drawing/2014/main" xmlns="" id="{D896B91C-91D2-4CFF-A080-340B459A6D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7" name="Group 483">
                    <a:extLst>
                      <a:ext uri="{FF2B5EF4-FFF2-40B4-BE49-F238E27FC236}">
                        <a16:creationId xmlns:a16="http://schemas.microsoft.com/office/drawing/2014/main" xmlns="" id="{53FDED18-09EF-4AAD-9C24-7937CB9F214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48" name="Group 484">
                      <a:extLst>
                        <a:ext uri="{FF2B5EF4-FFF2-40B4-BE49-F238E27FC236}">
                          <a16:creationId xmlns:a16="http://schemas.microsoft.com/office/drawing/2014/main" xmlns="" id="{491AB58F-7E14-4B77-8E20-AEB0468E32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9" name="Oval 485">
                        <a:extLst>
                          <a:ext uri="{FF2B5EF4-FFF2-40B4-BE49-F238E27FC236}">
                            <a16:creationId xmlns:a16="http://schemas.microsoft.com/office/drawing/2014/main" xmlns="" id="{31CC40AC-54E9-45B2-A31B-04F46B9EFC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0" name="Oval 486">
                        <a:extLst>
                          <a:ext uri="{FF2B5EF4-FFF2-40B4-BE49-F238E27FC236}">
                            <a16:creationId xmlns:a16="http://schemas.microsoft.com/office/drawing/2014/main" xmlns="" id="{C900E8D5-5871-4C1D-B54A-9F70A5315A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1" name="Oval 487">
                      <a:extLst>
                        <a:ext uri="{FF2B5EF4-FFF2-40B4-BE49-F238E27FC236}">
                          <a16:creationId xmlns:a16="http://schemas.microsoft.com/office/drawing/2014/main" xmlns="" id="{193514B6-4F96-46B8-9D1A-FEC5DD9D8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2" name="Oval 488">
                    <a:extLst>
                      <a:ext uri="{FF2B5EF4-FFF2-40B4-BE49-F238E27FC236}">
                        <a16:creationId xmlns:a16="http://schemas.microsoft.com/office/drawing/2014/main" xmlns="" id="{3821D5C5-ED63-497C-A868-86E18BF4D6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3" name="Group 489">
                    <a:extLst>
                      <a:ext uri="{FF2B5EF4-FFF2-40B4-BE49-F238E27FC236}">
                        <a16:creationId xmlns:a16="http://schemas.microsoft.com/office/drawing/2014/main" xmlns="" id="{CC9335FD-9462-4418-940D-86A2E685DB3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54" name="Group 490">
                      <a:extLst>
                        <a:ext uri="{FF2B5EF4-FFF2-40B4-BE49-F238E27FC236}">
                          <a16:creationId xmlns:a16="http://schemas.microsoft.com/office/drawing/2014/main" xmlns="" id="{9012349B-9BBF-4016-9A19-93BD4364FC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55" name="Oval 491">
                        <a:extLst>
                          <a:ext uri="{FF2B5EF4-FFF2-40B4-BE49-F238E27FC236}">
                            <a16:creationId xmlns:a16="http://schemas.microsoft.com/office/drawing/2014/main" xmlns="" id="{FE8AE3C4-F329-4494-BBF4-08BCC0136A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6" name="Oval 492">
                        <a:extLst>
                          <a:ext uri="{FF2B5EF4-FFF2-40B4-BE49-F238E27FC236}">
                            <a16:creationId xmlns:a16="http://schemas.microsoft.com/office/drawing/2014/main" xmlns="" id="{80EB11E7-E363-47DE-92A4-D23B18EFC2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7" name="Oval 493">
                      <a:extLst>
                        <a:ext uri="{FF2B5EF4-FFF2-40B4-BE49-F238E27FC236}">
                          <a16:creationId xmlns:a16="http://schemas.microsoft.com/office/drawing/2014/main" xmlns="" id="{719A7C1A-B53A-45AF-AB31-A85E168514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8" name="Oval 494">
                    <a:extLst>
                      <a:ext uri="{FF2B5EF4-FFF2-40B4-BE49-F238E27FC236}">
                        <a16:creationId xmlns:a16="http://schemas.microsoft.com/office/drawing/2014/main" xmlns="" id="{BAF66AD9-5930-4A4A-B3F0-D755858BAC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9" name="Group 495">
                    <a:extLst>
                      <a:ext uri="{FF2B5EF4-FFF2-40B4-BE49-F238E27FC236}">
                        <a16:creationId xmlns:a16="http://schemas.microsoft.com/office/drawing/2014/main" xmlns="" id="{3BF4B874-E13C-4DDF-8B8F-E4FEACCB9A01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60" name="Group 496">
                      <a:extLst>
                        <a:ext uri="{FF2B5EF4-FFF2-40B4-BE49-F238E27FC236}">
                          <a16:creationId xmlns:a16="http://schemas.microsoft.com/office/drawing/2014/main" xmlns="" id="{5B205989-F8AB-4F41-80C9-3797612E5D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61" name="Oval 497">
                        <a:extLst>
                          <a:ext uri="{FF2B5EF4-FFF2-40B4-BE49-F238E27FC236}">
                            <a16:creationId xmlns:a16="http://schemas.microsoft.com/office/drawing/2014/main" xmlns="" id="{3B9E16C5-21F8-4882-8A2F-C5DFE44D04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62" name="Oval 498">
                        <a:extLst>
                          <a:ext uri="{FF2B5EF4-FFF2-40B4-BE49-F238E27FC236}">
                            <a16:creationId xmlns:a16="http://schemas.microsoft.com/office/drawing/2014/main" xmlns="" id="{C86F5030-01A5-40C5-9825-160EE68FA0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63" name="Oval 499">
                      <a:extLst>
                        <a:ext uri="{FF2B5EF4-FFF2-40B4-BE49-F238E27FC236}">
                          <a16:creationId xmlns:a16="http://schemas.microsoft.com/office/drawing/2014/main" xmlns="" id="{FE9FD8CE-9005-4BCE-8749-6CA422E91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64" name="Oval 500">
                    <a:extLst>
                      <a:ext uri="{FF2B5EF4-FFF2-40B4-BE49-F238E27FC236}">
                        <a16:creationId xmlns:a16="http://schemas.microsoft.com/office/drawing/2014/main" xmlns="" id="{0BC7CDD9-DF61-4D7F-A42C-513341D1EA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5" name="Freeform 501">
                    <a:extLst>
                      <a:ext uri="{FF2B5EF4-FFF2-40B4-BE49-F238E27FC236}">
                        <a16:creationId xmlns:a16="http://schemas.microsoft.com/office/drawing/2014/main" xmlns="" id="{61C93911-C854-4C4A-933B-506706AD02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6" name="Freeform 502">
                    <a:extLst>
                      <a:ext uri="{FF2B5EF4-FFF2-40B4-BE49-F238E27FC236}">
                        <a16:creationId xmlns:a16="http://schemas.microsoft.com/office/drawing/2014/main" xmlns="" id="{7972AF35-CCEC-41BC-AE5E-A7E5D70FA7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7" name="Oval 503">
                    <a:extLst>
                      <a:ext uri="{FF2B5EF4-FFF2-40B4-BE49-F238E27FC236}">
                        <a16:creationId xmlns:a16="http://schemas.microsoft.com/office/drawing/2014/main" xmlns="" id="{E8579616-4573-44F2-8168-BEE80B470D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8" name="Oval 504">
                    <a:extLst>
                      <a:ext uri="{FF2B5EF4-FFF2-40B4-BE49-F238E27FC236}">
                        <a16:creationId xmlns:a16="http://schemas.microsoft.com/office/drawing/2014/main" xmlns="" id="{ED0BEAA3-2843-4E1E-8A19-8A7599EA5B0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9" name="Oval 505">
                    <a:extLst>
                      <a:ext uri="{FF2B5EF4-FFF2-40B4-BE49-F238E27FC236}">
                        <a16:creationId xmlns:a16="http://schemas.microsoft.com/office/drawing/2014/main" xmlns="" id="{93728C19-A2EF-4D4E-88D2-50AA579997C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0" name="Oval 506">
                    <a:extLst>
                      <a:ext uri="{FF2B5EF4-FFF2-40B4-BE49-F238E27FC236}">
                        <a16:creationId xmlns:a16="http://schemas.microsoft.com/office/drawing/2014/main" xmlns="" id="{BF1B95BC-422B-4A36-BDCC-FE90F2FE5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1" name="Oval 507">
                    <a:extLst>
                      <a:ext uri="{FF2B5EF4-FFF2-40B4-BE49-F238E27FC236}">
                        <a16:creationId xmlns:a16="http://schemas.microsoft.com/office/drawing/2014/main" xmlns="" id="{5D44C290-423A-4DAB-A623-78EFE5E4D2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2" name="Oval 508">
                    <a:extLst>
                      <a:ext uri="{FF2B5EF4-FFF2-40B4-BE49-F238E27FC236}">
                        <a16:creationId xmlns:a16="http://schemas.microsoft.com/office/drawing/2014/main" xmlns="" id="{A821345A-7FC0-478D-9FC6-DCE91F1594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3" name="Oval 509">
                    <a:extLst>
                      <a:ext uri="{FF2B5EF4-FFF2-40B4-BE49-F238E27FC236}">
                        <a16:creationId xmlns:a16="http://schemas.microsoft.com/office/drawing/2014/main" xmlns="" id="{F2396942-5CB3-40EE-B669-A3061380873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4" name="Oval 510">
                    <a:extLst>
                      <a:ext uri="{FF2B5EF4-FFF2-40B4-BE49-F238E27FC236}">
                        <a16:creationId xmlns:a16="http://schemas.microsoft.com/office/drawing/2014/main" xmlns="" id="{04BA61A9-5827-4259-B252-6BEF97BE975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5" name="Oval 511">
                    <a:extLst>
                      <a:ext uri="{FF2B5EF4-FFF2-40B4-BE49-F238E27FC236}">
                        <a16:creationId xmlns:a16="http://schemas.microsoft.com/office/drawing/2014/main" xmlns="" id="{94C73615-60B7-43D4-8510-0DD8C7F4B06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76" name="Group 512">
                    <a:extLst>
                      <a:ext uri="{FF2B5EF4-FFF2-40B4-BE49-F238E27FC236}">
                        <a16:creationId xmlns:a16="http://schemas.microsoft.com/office/drawing/2014/main" xmlns="" id="{15F81929-B711-44FA-88A1-C62CB6D316F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11777" name="Oval 513">
                      <a:extLst>
                        <a:ext uri="{FF2B5EF4-FFF2-40B4-BE49-F238E27FC236}">
                          <a16:creationId xmlns:a16="http://schemas.microsoft.com/office/drawing/2014/main" xmlns="" id="{85EA93E6-78AA-4D95-9086-7C80FE040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78" name="Oval 514">
                      <a:extLst>
                        <a:ext uri="{FF2B5EF4-FFF2-40B4-BE49-F238E27FC236}">
                          <a16:creationId xmlns:a16="http://schemas.microsoft.com/office/drawing/2014/main" xmlns="" id="{64420F35-6732-4D1C-82BD-6407439667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79" name="Oval 515">
                    <a:extLst>
                      <a:ext uri="{FF2B5EF4-FFF2-40B4-BE49-F238E27FC236}">
                        <a16:creationId xmlns:a16="http://schemas.microsoft.com/office/drawing/2014/main" xmlns="" id="{318EBA4C-6208-4E3C-BA8A-3D827C390A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0" name="Oval 516">
                    <a:extLst>
                      <a:ext uri="{FF2B5EF4-FFF2-40B4-BE49-F238E27FC236}">
                        <a16:creationId xmlns:a16="http://schemas.microsoft.com/office/drawing/2014/main" xmlns="" id="{3A0B3B8C-64DB-4F60-A1CC-F5298D2BD7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1" name="Oval 517">
                    <a:extLst>
                      <a:ext uri="{FF2B5EF4-FFF2-40B4-BE49-F238E27FC236}">
                        <a16:creationId xmlns:a16="http://schemas.microsoft.com/office/drawing/2014/main" xmlns="" id="{2DDFA4AD-8001-4822-A149-A3FBED1239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2" name="AutoShape 518">
                    <a:extLst>
                      <a:ext uri="{FF2B5EF4-FFF2-40B4-BE49-F238E27FC236}">
                        <a16:creationId xmlns:a16="http://schemas.microsoft.com/office/drawing/2014/main" xmlns="" id="{F2438305-6E58-4B71-9A6D-B84A481423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3" name="Oval 519">
                    <a:extLst>
                      <a:ext uri="{FF2B5EF4-FFF2-40B4-BE49-F238E27FC236}">
                        <a16:creationId xmlns:a16="http://schemas.microsoft.com/office/drawing/2014/main" xmlns="" id="{01D1D0F9-2015-4D1C-8C18-CDDB2C65EE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4" name="Oval 520">
                    <a:extLst>
                      <a:ext uri="{FF2B5EF4-FFF2-40B4-BE49-F238E27FC236}">
                        <a16:creationId xmlns:a16="http://schemas.microsoft.com/office/drawing/2014/main" xmlns="" id="{B8B6E4D7-69AA-4C1A-A123-13224B70917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5" name="AutoShape 521">
                    <a:extLst>
                      <a:ext uri="{FF2B5EF4-FFF2-40B4-BE49-F238E27FC236}">
                        <a16:creationId xmlns:a16="http://schemas.microsoft.com/office/drawing/2014/main" xmlns="" id="{F27FCAC2-46FE-41C3-A685-1A0C8B2342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6" name="Oval 522">
                    <a:extLst>
                      <a:ext uri="{FF2B5EF4-FFF2-40B4-BE49-F238E27FC236}">
                        <a16:creationId xmlns:a16="http://schemas.microsoft.com/office/drawing/2014/main" xmlns="" id="{32915C73-F1C1-4368-A963-58001A9A2AC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7" name="AutoShape 523">
                    <a:extLst>
                      <a:ext uri="{FF2B5EF4-FFF2-40B4-BE49-F238E27FC236}">
                        <a16:creationId xmlns:a16="http://schemas.microsoft.com/office/drawing/2014/main" xmlns="" id="{707392CA-5407-4F9F-BB83-0DE3557381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8" name="Freeform 524">
                    <a:extLst>
                      <a:ext uri="{FF2B5EF4-FFF2-40B4-BE49-F238E27FC236}">
                        <a16:creationId xmlns:a16="http://schemas.microsoft.com/office/drawing/2014/main" xmlns="" id="{E7590816-BFA4-4DB6-BB00-F622A7FFC4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9" name="Oval 525">
                    <a:extLst>
                      <a:ext uri="{FF2B5EF4-FFF2-40B4-BE49-F238E27FC236}">
                        <a16:creationId xmlns:a16="http://schemas.microsoft.com/office/drawing/2014/main" xmlns="" id="{ABA55986-DB25-4F72-BBDD-56BE36CC98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90" name="Group 526">
                    <a:extLst>
                      <a:ext uri="{FF2B5EF4-FFF2-40B4-BE49-F238E27FC236}">
                        <a16:creationId xmlns:a16="http://schemas.microsoft.com/office/drawing/2014/main" xmlns="" id="{C87AB041-6A62-438F-8FAB-E1A7441115B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11791" name="Freeform 527">
                      <a:extLst>
                        <a:ext uri="{FF2B5EF4-FFF2-40B4-BE49-F238E27FC236}">
                          <a16:creationId xmlns:a16="http://schemas.microsoft.com/office/drawing/2014/main" xmlns="" id="{27EDC385-E438-4A69-AF97-4DDF3937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2" name="Oval 528">
                      <a:extLst>
                        <a:ext uri="{FF2B5EF4-FFF2-40B4-BE49-F238E27FC236}">
                          <a16:creationId xmlns:a16="http://schemas.microsoft.com/office/drawing/2014/main" xmlns="" id="{B3C7C379-E40C-4D5D-B02A-912A6FB381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93" name="Group 529">
                    <a:extLst>
                      <a:ext uri="{FF2B5EF4-FFF2-40B4-BE49-F238E27FC236}">
                        <a16:creationId xmlns:a16="http://schemas.microsoft.com/office/drawing/2014/main" xmlns="" id="{F63994FF-7EBA-476A-A013-57A21E26115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11794" name="Freeform 530">
                      <a:extLst>
                        <a:ext uri="{FF2B5EF4-FFF2-40B4-BE49-F238E27FC236}">
                          <a16:creationId xmlns:a16="http://schemas.microsoft.com/office/drawing/2014/main" xmlns="" id="{4A33AD13-CED1-4305-BCC0-16B8ED39BA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5" name="Oval 531">
                      <a:extLst>
                        <a:ext uri="{FF2B5EF4-FFF2-40B4-BE49-F238E27FC236}">
                          <a16:creationId xmlns:a16="http://schemas.microsoft.com/office/drawing/2014/main" xmlns="" id="{3D3EC8F1-E827-43FF-B1FE-B7EB10CA7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6" name="Oval 532">
                      <a:extLst>
                        <a:ext uri="{FF2B5EF4-FFF2-40B4-BE49-F238E27FC236}">
                          <a16:creationId xmlns:a16="http://schemas.microsoft.com/office/drawing/2014/main" xmlns="" id="{F752A65D-C87E-4D7C-AE32-70C60649DB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7" name="Oval 533">
                      <a:extLst>
                        <a:ext uri="{FF2B5EF4-FFF2-40B4-BE49-F238E27FC236}">
                          <a16:creationId xmlns:a16="http://schemas.microsoft.com/office/drawing/2014/main" xmlns="" id="{9B8B7692-BC34-41E1-B1ED-34F9447E1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8" name="Oval 534">
                      <a:extLst>
                        <a:ext uri="{FF2B5EF4-FFF2-40B4-BE49-F238E27FC236}">
                          <a16:creationId xmlns:a16="http://schemas.microsoft.com/office/drawing/2014/main" xmlns="" id="{EC28C37D-7868-49CF-95FF-1536732BF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9" name="Oval 535">
                      <a:extLst>
                        <a:ext uri="{FF2B5EF4-FFF2-40B4-BE49-F238E27FC236}">
                          <a16:creationId xmlns:a16="http://schemas.microsoft.com/office/drawing/2014/main" xmlns="" id="{44C6BD2F-86A7-4B53-902C-04099B2C88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0" name="Oval 536">
                      <a:extLst>
                        <a:ext uri="{FF2B5EF4-FFF2-40B4-BE49-F238E27FC236}">
                          <a16:creationId xmlns:a16="http://schemas.microsoft.com/office/drawing/2014/main" xmlns="" id="{19594932-D568-4E19-B418-D4BBEE0BC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1" name="Freeform 537">
                      <a:extLst>
                        <a:ext uri="{FF2B5EF4-FFF2-40B4-BE49-F238E27FC236}">
                          <a16:creationId xmlns:a16="http://schemas.microsoft.com/office/drawing/2014/main" xmlns="" id="{EB2FEF90-8524-4A77-8452-8764E50681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2" name="Oval 538">
                      <a:extLst>
                        <a:ext uri="{FF2B5EF4-FFF2-40B4-BE49-F238E27FC236}">
                          <a16:creationId xmlns:a16="http://schemas.microsoft.com/office/drawing/2014/main" xmlns="" id="{5CAA5948-AF71-4BA0-9F1B-605AEE4C6E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3" name="Oval 539">
                      <a:extLst>
                        <a:ext uri="{FF2B5EF4-FFF2-40B4-BE49-F238E27FC236}">
                          <a16:creationId xmlns:a16="http://schemas.microsoft.com/office/drawing/2014/main" xmlns="" id="{B7CBAA58-2761-4EA8-AD16-6E8F465DA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4" name="Oval 540">
                      <a:extLst>
                        <a:ext uri="{FF2B5EF4-FFF2-40B4-BE49-F238E27FC236}">
                          <a16:creationId xmlns:a16="http://schemas.microsoft.com/office/drawing/2014/main" xmlns="" id="{07C90145-73B1-4924-B8A8-D3EEC07E70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5" name="Oval 541">
                      <a:extLst>
                        <a:ext uri="{FF2B5EF4-FFF2-40B4-BE49-F238E27FC236}">
                          <a16:creationId xmlns:a16="http://schemas.microsoft.com/office/drawing/2014/main" xmlns="" id="{E130365C-FA7F-4612-AFC5-A53F79AF7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6" name="Oval 542">
                      <a:extLst>
                        <a:ext uri="{FF2B5EF4-FFF2-40B4-BE49-F238E27FC236}">
                          <a16:creationId xmlns:a16="http://schemas.microsoft.com/office/drawing/2014/main" xmlns="" id="{2D1036C5-412F-42BB-84B1-594C57C157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07" name="Group 543">
                    <a:extLst>
                      <a:ext uri="{FF2B5EF4-FFF2-40B4-BE49-F238E27FC236}">
                        <a16:creationId xmlns:a16="http://schemas.microsoft.com/office/drawing/2014/main" xmlns="" id="{6D4CBE3D-F718-4188-B9BA-D7231600B8FC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11808" name="Freeform 544">
                      <a:extLst>
                        <a:ext uri="{FF2B5EF4-FFF2-40B4-BE49-F238E27FC236}">
                          <a16:creationId xmlns:a16="http://schemas.microsoft.com/office/drawing/2014/main" xmlns="" id="{91A4D5C2-CD42-46F6-8F9D-FF9D92814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9" name="Oval 545">
                      <a:extLst>
                        <a:ext uri="{FF2B5EF4-FFF2-40B4-BE49-F238E27FC236}">
                          <a16:creationId xmlns:a16="http://schemas.microsoft.com/office/drawing/2014/main" xmlns="" id="{A577FCB7-0713-49BA-8648-A813175EBC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0" name="Oval 546">
                      <a:extLst>
                        <a:ext uri="{FF2B5EF4-FFF2-40B4-BE49-F238E27FC236}">
                          <a16:creationId xmlns:a16="http://schemas.microsoft.com/office/drawing/2014/main" xmlns="" id="{BAC62A4D-4A56-400B-A76D-D7B420A82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1" name="Oval 547">
                      <a:extLst>
                        <a:ext uri="{FF2B5EF4-FFF2-40B4-BE49-F238E27FC236}">
                          <a16:creationId xmlns:a16="http://schemas.microsoft.com/office/drawing/2014/main" xmlns="" id="{21E616A1-E81F-49BC-A7F6-4F36CC5D0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2" name="Oval 548">
                      <a:extLst>
                        <a:ext uri="{FF2B5EF4-FFF2-40B4-BE49-F238E27FC236}">
                          <a16:creationId xmlns:a16="http://schemas.microsoft.com/office/drawing/2014/main" xmlns="" id="{9DE144BD-9D97-4CF6-A14A-27322A3D8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3" name="Oval 549">
                      <a:extLst>
                        <a:ext uri="{FF2B5EF4-FFF2-40B4-BE49-F238E27FC236}">
                          <a16:creationId xmlns:a16="http://schemas.microsoft.com/office/drawing/2014/main" xmlns="" id="{17D11A8D-EF24-4076-977A-4514D73CA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4" name="Oval 550">
                      <a:extLst>
                        <a:ext uri="{FF2B5EF4-FFF2-40B4-BE49-F238E27FC236}">
                          <a16:creationId xmlns:a16="http://schemas.microsoft.com/office/drawing/2014/main" xmlns="" id="{DBC8681C-5CF0-4238-91E4-1C1F9BD4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5" name="Freeform 551">
                      <a:extLst>
                        <a:ext uri="{FF2B5EF4-FFF2-40B4-BE49-F238E27FC236}">
                          <a16:creationId xmlns:a16="http://schemas.microsoft.com/office/drawing/2014/main" xmlns="" id="{4BE1BF76-695C-4990-8DD2-E32B74760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6" name="Oval 552">
                      <a:extLst>
                        <a:ext uri="{FF2B5EF4-FFF2-40B4-BE49-F238E27FC236}">
                          <a16:creationId xmlns:a16="http://schemas.microsoft.com/office/drawing/2014/main" xmlns="" id="{5779EA06-1673-40E0-9681-14A5A00D3A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7" name="Oval 553">
                      <a:extLst>
                        <a:ext uri="{FF2B5EF4-FFF2-40B4-BE49-F238E27FC236}">
                          <a16:creationId xmlns:a16="http://schemas.microsoft.com/office/drawing/2014/main" xmlns="" id="{B9351F14-133B-40B3-B032-BA2763D9F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8" name="Oval 554">
                      <a:extLst>
                        <a:ext uri="{FF2B5EF4-FFF2-40B4-BE49-F238E27FC236}">
                          <a16:creationId xmlns:a16="http://schemas.microsoft.com/office/drawing/2014/main" xmlns="" id="{17CD6326-AE1B-40BD-AF89-4618135EA8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9" name="Oval 555">
                      <a:extLst>
                        <a:ext uri="{FF2B5EF4-FFF2-40B4-BE49-F238E27FC236}">
                          <a16:creationId xmlns:a16="http://schemas.microsoft.com/office/drawing/2014/main" xmlns="" id="{27386F40-CBAE-4DFA-9D97-BD5E8C877B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20" name="Oval 556">
                      <a:extLst>
                        <a:ext uri="{FF2B5EF4-FFF2-40B4-BE49-F238E27FC236}">
                          <a16:creationId xmlns:a16="http://schemas.microsoft.com/office/drawing/2014/main" xmlns="" id="{6D2A69D0-6635-4EB3-8E34-5F41346046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21" name="AutoShape 557">
                    <a:extLst>
                      <a:ext uri="{FF2B5EF4-FFF2-40B4-BE49-F238E27FC236}">
                        <a16:creationId xmlns:a16="http://schemas.microsoft.com/office/drawing/2014/main" xmlns="" id="{F7DBE094-8CB8-4000-B1AB-0FE81DE151A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2" name="AutoShape 558">
                    <a:extLst>
                      <a:ext uri="{FF2B5EF4-FFF2-40B4-BE49-F238E27FC236}">
                        <a16:creationId xmlns:a16="http://schemas.microsoft.com/office/drawing/2014/main" xmlns="" id="{61E29029-63A8-4CC3-B5DB-E90C6B942E8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3" name="Oval 559">
                    <a:extLst>
                      <a:ext uri="{FF2B5EF4-FFF2-40B4-BE49-F238E27FC236}">
                        <a16:creationId xmlns:a16="http://schemas.microsoft.com/office/drawing/2014/main" xmlns="" id="{F33D705F-B950-4588-9A81-469E8BC33D3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4" name="Oval 560">
                    <a:extLst>
                      <a:ext uri="{FF2B5EF4-FFF2-40B4-BE49-F238E27FC236}">
                        <a16:creationId xmlns:a16="http://schemas.microsoft.com/office/drawing/2014/main" xmlns="" id="{78979B62-9340-4B8D-9028-788322D7C01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5" name="AutoShape 561">
                    <a:extLst>
                      <a:ext uri="{FF2B5EF4-FFF2-40B4-BE49-F238E27FC236}">
                        <a16:creationId xmlns:a16="http://schemas.microsoft.com/office/drawing/2014/main" xmlns="" id="{D4C43044-CA7C-4FDE-8BCF-FAFD4E2DDB9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6" name="AutoShape 562">
                    <a:extLst>
                      <a:ext uri="{FF2B5EF4-FFF2-40B4-BE49-F238E27FC236}">
                        <a16:creationId xmlns:a16="http://schemas.microsoft.com/office/drawing/2014/main" xmlns="" id="{4E6B82C1-CF74-4835-AAF2-CAF596DDB3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7" name="AutoShape 563">
                    <a:extLst>
                      <a:ext uri="{FF2B5EF4-FFF2-40B4-BE49-F238E27FC236}">
                        <a16:creationId xmlns:a16="http://schemas.microsoft.com/office/drawing/2014/main" xmlns="" id="{64747D51-595F-45CD-B869-C4A650376D2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8" name="AutoShape 564">
                    <a:extLst>
                      <a:ext uri="{FF2B5EF4-FFF2-40B4-BE49-F238E27FC236}">
                        <a16:creationId xmlns:a16="http://schemas.microsoft.com/office/drawing/2014/main" xmlns="" id="{BEE982C6-21F3-4F61-80D2-414BC3DB616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9" name="AutoShape 565">
                    <a:extLst>
                      <a:ext uri="{FF2B5EF4-FFF2-40B4-BE49-F238E27FC236}">
                        <a16:creationId xmlns:a16="http://schemas.microsoft.com/office/drawing/2014/main" xmlns="" id="{E00E676E-1ACB-4744-9CC6-D15677737DD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830" name="Group 566">
                  <a:extLst>
                    <a:ext uri="{FF2B5EF4-FFF2-40B4-BE49-F238E27FC236}">
                      <a16:creationId xmlns:a16="http://schemas.microsoft.com/office/drawing/2014/main" xmlns="" id="{8A177E71-CA82-4A83-BA16-5823D38CA682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11831" name="Group 567">
                    <a:extLst>
                      <a:ext uri="{FF2B5EF4-FFF2-40B4-BE49-F238E27FC236}">
                        <a16:creationId xmlns:a16="http://schemas.microsoft.com/office/drawing/2014/main" xmlns="" id="{D4A96901-5805-4531-9D0B-624E7CE2DE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11832" name="Oval 568">
                      <a:extLst>
                        <a:ext uri="{FF2B5EF4-FFF2-40B4-BE49-F238E27FC236}">
                          <a16:creationId xmlns:a16="http://schemas.microsoft.com/office/drawing/2014/main" xmlns="" id="{62363814-F869-4943-911B-560A48789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3" name="Freeform 569">
                      <a:extLst>
                        <a:ext uri="{FF2B5EF4-FFF2-40B4-BE49-F238E27FC236}">
                          <a16:creationId xmlns:a16="http://schemas.microsoft.com/office/drawing/2014/main" xmlns="" id="{E2EE7FE8-1CD9-46A2-8357-E7625CB82B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34" name="Group 570">
                    <a:extLst>
                      <a:ext uri="{FF2B5EF4-FFF2-40B4-BE49-F238E27FC236}">
                        <a16:creationId xmlns:a16="http://schemas.microsoft.com/office/drawing/2014/main" xmlns="" id="{4A9AD8A0-7A35-43E4-B6FB-4C82F8BA0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11835" name="Oval 571">
                      <a:extLst>
                        <a:ext uri="{FF2B5EF4-FFF2-40B4-BE49-F238E27FC236}">
                          <a16:creationId xmlns:a16="http://schemas.microsoft.com/office/drawing/2014/main" xmlns="" id="{5F6F750E-DB9B-42A5-8260-E8EFBE9C0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6" name="Freeform 572">
                      <a:extLst>
                        <a:ext uri="{FF2B5EF4-FFF2-40B4-BE49-F238E27FC236}">
                          <a16:creationId xmlns:a16="http://schemas.microsoft.com/office/drawing/2014/main" xmlns="" id="{5F3A60A8-08B5-4F03-B84D-FC88089CB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37" name="Oval 573">
                    <a:extLst>
                      <a:ext uri="{FF2B5EF4-FFF2-40B4-BE49-F238E27FC236}">
                        <a16:creationId xmlns:a16="http://schemas.microsoft.com/office/drawing/2014/main" xmlns="" id="{8B76CF35-4BA1-4C19-9338-ED173686D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38" name="Group 574">
                    <a:extLst>
                      <a:ext uri="{FF2B5EF4-FFF2-40B4-BE49-F238E27FC236}">
                        <a16:creationId xmlns:a16="http://schemas.microsoft.com/office/drawing/2014/main" xmlns="" id="{C39D411E-CE50-4356-B1D4-7BE486FEB8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11839" name="Oval 575">
                      <a:extLst>
                        <a:ext uri="{FF2B5EF4-FFF2-40B4-BE49-F238E27FC236}">
                          <a16:creationId xmlns:a16="http://schemas.microsoft.com/office/drawing/2014/main" xmlns="" id="{2C1388CF-9089-482B-9399-5E8A58B542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0" name="Oval 576">
                      <a:extLst>
                        <a:ext uri="{FF2B5EF4-FFF2-40B4-BE49-F238E27FC236}">
                          <a16:creationId xmlns:a16="http://schemas.microsoft.com/office/drawing/2014/main" xmlns="" id="{1B363DCD-D745-4919-A171-21CF8D5B1C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41" name="AutoShape 577">
                    <a:extLst>
                      <a:ext uri="{FF2B5EF4-FFF2-40B4-BE49-F238E27FC236}">
                        <a16:creationId xmlns:a16="http://schemas.microsoft.com/office/drawing/2014/main" xmlns="" id="{85FA4B96-034B-44C9-B22C-2C01691F3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42" name="Oval 578">
                    <a:extLst>
                      <a:ext uri="{FF2B5EF4-FFF2-40B4-BE49-F238E27FC236}">
                        <a16:creationId xmlns:a16="http://schemas.microsoft.com/office/drawing/2014/main" xmlns="" id="{F03D4FB9-0B23-409F-A457-128867AFD1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43" name="Group 579">
                    <a:extLst>
                      <a:ext uri="{FF2B5EF4-FFF2-40B4-BE49-F238E27FC236}">
                        <a16:creationId xmlns:a16="http://schemas.microsoft.com/office/drawing/2014/main" xmlns="" id="{C6C2814B-AA10-4A80-AF67-D6E170EDE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11844" name="Oval 580">
                      <a:extLst>
                        <a:ext uri="{FF2B5EF4-FFF2-40B4-BE49-F238E27FC236}">
                          <a16:creationId xmlns:a16="http://schemas.microsoft.com/office/drawing/2014/main" xmlns="" id="{12363705-7A69-4BDD-BD88-FA206AA2D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5" name="Freeform 581">
                      <a:extLst>
                        <a:ext uri="{FF2B5EF4-FFF2-40B4-BE49-F238E27FC236}">
                          <a16:creationId xmlns:a16="http://schemas.microsoft.com/office/drawing/2014/main" xmlns="" id="{E8E248E4-6A22-44B5-9C5F-C665EBB156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2535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8749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53446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79101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8959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5862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63919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11920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63267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253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1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Oval 8">
            <a:extLst>
              <a:ext uri="{FF2B5EF4-FFF2-40B4-BE49-F238E27FC236}">
                <a16:creationId xmlns:a16="http://schemas.microsoft.com/office/drawing/2014/main" xmlns="" id="{C7878BBC-DD61-48B2-8038-482E517B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60363" y="4545013"/>
            <a:ext cx="6516688" cy="1584325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853" name="Group 589">
            <a:extLst>
              <a:ext uri="{FF2B5EF4-FFF2-40B4-BE49-F238E27FC236}">
                <a16:creationId xmlns:a16="http://schemas.microsoft.com/office/drawing/2014/main" xmlns="" id="{3745D0C1-99BC-4862-8434-3FEF938DD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11274" name="Freeform 10">
              <a:extLst>
                <a:ext uri="{FF2B5EF4-FFF2-40B4-BE49-F238E27FC236}">
                  <a16:creationId xmlns:a16="http://schemas.microsoft.com/office/drawing/2014/main" xmlns="" id="{04F8A961-DF2B-45FC-8F67-3C2B4A60A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xmlns="" id="{BF83FB91-0C80-47DA-A69D-6E9837828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xmlns="" id="{264D6121-E478-4A32-9F93-C772B84EF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:a16="http://schemas.microsoft.com/office/drawing/2014/main" xmlns="" id="{7D3DB654-0D05-4E82-A605-C81B47723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8" name="Freeform 14">
              <a:extLst>
                <a:ext uri="{FF2B5EF4-FFF2-40B4-BE49-F238E27FC236}">
                  <a16:creationId xmlns:a16="http://schemas.microsoft.com/office/drawing/2014/main" xmlns="" id="{71089F48-A32D-48A7-AC7E-FE0BBECDC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9" name="Freeform 15">
              <a:extLst>
                <a:ext uri="{FF2B5EF4-FFF2-40B4-BE49-F238E27FC236}">
                  <a16:creationId xmlns:a16="http://schemas.microsoft.com/office/drawing/2014/main" xmlns="" id="{0205B91A-CD64-4568-9139-A39E1B964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0" name="Freeform 16">
              <a:extLst>
                <a:ext uri="{FF2B5EF4-FFF2-40B4-BE49-F238E27FC236}">
                  <a16:creationId xmlns:a16="http://schemas.microsoft.com/office/drawing/2014/main" xmlns="" id="{2A276318-4B8E-493C-BFE1-68733BFC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:a16="http://schemas.microsoft.com/office/drawing/2014/main" xmlns="" id="{951F09AD-9132-4175-9B2F-1BB1DCEC9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282" name="Group 18">
              <a:extLst>
                <a:ext uri="{FF2B5EF4-FFF2-40B4-BE49-F238E27FC236}">
                  <a16:creationId xmlns:a16="http://schemas.microsoft.com/office/drawing/2014/main" xmlns="" id="{DACFA81A-F587-4CD8-8E66-ECC76EBEEF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11283" name="Freeform 19">
                <a:extLst>
                  <a:ext uri="{FF2B5EF4-FFF2-40B4-BE49-F238E27FC236}">
                    <a16:creationId xmlns:a16="http://schemas.microsoft.com/office/drawing/2014/main" xmlns="" id="{27C57502-E448-4D17-A4DB-1E3365F7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84" name="Freeform 20">
                <a:extLst>
                  <a:ext uri="{FF2B5EF4-FFF2-40B4-BE49-F238E27FC236}">
                    <a16:creationId xmlns:a16="http://schemas.microsoft.com/office/drawing/2014/main" xmlns="" id="{49FA18BE-001C-4126-9EA0-42C68096C8C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285" name="Group 21">
              <a:extLst>
                <a:ext uri="{FF2B5EF4-FFF2-40B4-BE49-F238E27FC236}">
                  <a16:creationId xmlns:a16="http://schemas.microsoft.com/office/drawing/2014/main" xmlns="" id="{E69F1329-6A67-46C3-B073-2A0717050B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11286" name="Group 22">
                <a:extLst>
                  <a:ext uri="{FF2B5EF4-FFF2-40B4-BE49-F238E27FC236}">
                    <a16:creationId xmlns:a16="http://schemas.microsoft.com/office/drawing/2014/main" xmlns="" id="{69590693-3364-409A-8DB7-09B986B72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287" name="Freeform 23">
                  <a:extLst>
                    <a:ext uri="{FF2B5EF4-FFF2-40B4-BE49-F238E27FC236}">
                      <a16:creationId xmlns:a16="http://schemas.microsoft.com/office/drawing/2014/main" xmlns="" id="{57B02525-E325-4F53-B83F-C08206EEC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88" name="Freeform 24">
                  <a:extLst>
                    <a:ext uri="{FF2B5EF4-FFF2-40B4-BE49-F238E27FC236}">
                      <a16:creationId xmlns:a16="http://schemas.microsoft.com/office/drawing/2014/main" xmlns="" id="{A858BCFC-DE90-4C7D-9EE6-1622A26E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89" name="AutoShape 25">
                <a:extLst>
                  <a:ext uri="{FF2B5EF4-FFF2-40B4-BE49-F238E27FC236}">
                    <a16:creationId xmlns:a16="http://schemas.microsoft.com/office/drawing/2014/main" xmlns="" id="{414331C3-09A8-4DA7-9EA1-43F4B93C0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290" name="Group 26">
                <a:extLst>
                  <a:ext uri="{FF2B5EF4-FFF2-40B4-BE49-F238E27FC236}">
                    <a16:creationId xmlns:a16="http://schemas.microsoft.com/office/drawing/2014/main" xmlns="" id="{25183F53-02B7-457E-961E-BAE06B54A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291" name="Freeform 27">
                  <a:extLst>
                    <a:ext uri="{FF2B5EF4-FFF2-40B4-BE49-F238E27FC236}">
                      <a16:creationId xmlns:a16="http://schemas.microsoft.com/office/drawing/2014/main" xmlns="" id="{1F57C30C-21B6-4A6F-95A4-4F910FDFF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2" name="Freeform 28">
                  <a:extLst>
                    <a:ext uri="{FF2B5EF4-FFF2-40B4-BE49-F238E27FC236}">
                      <a16:creationId xmlns:a16="http://schemas.microsoft.com/office/drawing/2014/main" xmlns="" id="{A7D4B2CC-0622-4660-9A03-A463A5D03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3" name="Group 29">
                <a:extLst>
                  <a:ext uri="{FF2B5EF4-FFF2-40B4-BE49-F238E27FC236}">
                    <a16:creationId xmlns:a16="http://schemas.microsoft.com/office/drawing/2014/main" xmlns="" id="{74C5C9CE-8F28-4EEF-8C17-119660CD8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294" name="Freeform 30">
                  <a:extLst>
                    <a:ext uri="{FF2B5EF4-FFF2-40B4-BE49-F238E27FC236}">
                      <a16:creationId xmlns:a16="http://schemas.microsoft.com/office/drawing/2014/main" xmlns="" id="{40779206-C7E0-4444-8F32-80FB110EA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5" name="Freeform 31">
                  <a:extLst>
                    <a:ext uri="{FF2B5EF4-FFF2-40B4-BE49-F238E27FC236}">
                      <a16:creationId xmlns:a16="http://schemas.microsoft.com/office/drawing/2014/main" xmlns="" id="{1BE65DBD-FF27-4509-9156-120B132D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6" name="Group 32">
                <a:extLst>
                  <a:ext uri="{FF2B5EF4-FFF2-40B4-BE49-F238E27FC236}">
                    <a16:creationId xmlns:a16="http://schemas.microsoft.com/office/drawing/2014/main" xmlns="" id="{D5F6541B-7BF0-4818-8C64-AAA35E0AA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297" name="Freeform 33">
                  <a:extLst>
                    <a:ext uri="{FF2B5EF4-FFF2-40B4-BE49-F238E27FC236}">
                      <a16:creationId xmlns:a16="http://schemas.microsoft.com/office/drawing/2014/main" xmlns="" id="{AD93EEB7-B986-40C7-94E8-43C70ACF8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8" name="Freeform 34">
                  <a:extLst>
                    <a:ext uri="{FF2B5EF4-FFF2-40B4-BE49-F238E27FC236}">
                      <a16:creationId xmlns:a16="http://schemas.microsoft.com/office/drawing/2014/main" xmlns="" id="{99855CAC-CED1-4833-9C48-C8C37AF51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9" name="Group 35">
                <a:extLst>
                  <a:ext uri="{FF2B5EF4-FFF2-40B4-BE49-F238E27FC236}">
                    <a16:creationId xmlns:a16="http://schemas.microsoft.com/office/drawing/2014/main" xmlns="" id="{904405F1-14B4-4E38-87D0-CFFCCBE72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00" name="Freeform 36">
                  <a:extLst>
                    <a:ext uri="{FF2B5EF4-FFF2-40B4-BE49-F238E27FC236}">
                      <a16:creationId xmlns:a16="http://schemas.microsoft.com/office/drawing/2014/main" xmlns="" id="{6A938DCD-AF76-4639-A20B-6251CA5F3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1" name="Freeform 37">
                  <a:extLst>
                    <a:ext uri="{FF2B5EF4-FFF2-40B4-BE49-F238E27FC236}">
                      <a16:creationId xmlns:a16="http://schemas.microsoft.com/office/drawing/2014/main" xmlns="" id="{655F7141-AE65-4CB0-8B53-4A97751F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2" name="Group 38">
                <a:extLst>
                  <a:ext uri="{FF2B5EF4-FFF2-40B4-BE49-F238E27FC236}">
                    <a16:creationId xmlns:a16="http://schemas.microsoft.com/office/drawing/2014/main" xmlns="" id="{AF7681F3-7FED-40D1-8420-903368647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03" name="Freeform 39">
                  <a:extLst>
                    <a:ext uri="{FF2B5EF4-FFF2-40B4-BE49-F238E27FC236}">
                      <a16:creationId xmlns:a16="http://schemas.microsoft.com/office/drawing/2014/main" xmlns="" id="{DAFDE29A-3CF4-4193-AAFA-417BB10C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4" name="Freeform 40">
                  <a:extLst>
                    <a:ext uri="{FF2B5EF4-FFF2-40B4-BE49-F238E27FC236}">
                      <a16:creationId xmlns:a16="http://schemas.microsoft.com/office/drawing/2014/main" xmlns="" id="{416A654F-D969-44F6-9736-23DA193F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5" name="Group 41">
                <a:extLst>
                  <a:ext uri="{FF2B5EF4-FFF2-40B4-BE49-F238E27FC236}">
                    <a16:creationId xmlns:a16="http://schemas.microsoft.com/office/drawing/2014/main" xmlns="" id="{AE11E246-E0FC-4BCC-AFB9-2EE1C8F9F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06" name="Freeform 42">
                  <a:extLst>
                    <a:ext uri="{FF2B5EF4-FFF2-40B4-BE49-F238E27FC236}">
                      <a16:creationId xmlns:a16="http://schemas.microsoft.com/office/drawing/2014/main" xmlns="" id="{937191BF-F7E0-4D93-A7BB-47E70D8F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7" name="Freeform 43">
                  <a:extLst>
                    <a:ext uri="{FF2B5EF4-FFF2-40B4-BE49-F238E27FC236}">
                      <a16:creationId xmlns:a16="http://schemas.microsoft.com/office/drawing/2014/main" xmlns="" id="{1A8F6BA8-D078-4997-A14C-141F58459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8" name="Group 44">
                <a:extLst>
                  <a:ext uri="{FF2B5EF4-FFF2-40B4-BE49-F238E27FC236}">
                    <a16:creationId xmlns:a16="http://schemas.microsoft.com/office/drawing/2014/main" xmlns="" id="{4705074E-0C40-48FF-A1B7-85A34ABE2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09" name="Freeform 45">
                  <a:extLst>
                    <a:ext uri="{FF2B5EF4-FFF2-40B4-BE49-F238E27FC236}">
                      <a16:creationId xmlns:a16="http://schemas.microsoft.com/office/drawing/2014/main" xmlns="" id="{C9289DAD-E88C-43B5-A22E-4DE959AC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0" name="Freeform 46">
                  <a:extLst>
                    <a:ext uri="{FF2B5EF4-FFF2-40B4-BE49-F238E27FC236}">
                      <a16:creationId xmlns:a16="http://schemas.microsoft.com/office/drawing/2014/main" xmlns="" id="{019BF952-6EE6-46DB-84CE-AFAC424F6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1" name="Group 47">
                <a:extLst>
                  <a:ext uri="{FF2B5EF4-FFF2-40B4-BE49-F238E27FC236}">
                    <a16:creationId xmlns:a16="http://schemas.microsoft.com/office/drawing/2014/main" xmlns="" id="{B94BEB73-F6A7-4805-94C2-F472EBF64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12" name="Freeform 48">
                  <a:extLst>
                    <a:ext uri="{FF2B5EF4-FFF2-40B4-BE49-F238E27FC236}">
                      <a16:creationId xmlns:a16="http://schemas.microsoft.com/office/drawing/2014/main" xmlns="" id="{E90EB3D7-669B-4248-BF90-3A406DD2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3" name="Freeform 49">
                  <a:extLst>
                    <a:ext uri="{FF2B5EF4-FFF2-40B4-BE49-F238E27FC236}">
                      <a16:creationId xmlns:a16="http://schemas.microsoft.com/office/drawing/2014/main" xmlns="" id="{700C2837-0893-4329-B881-53281AE1F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4" name="Group 50">
                <a:extLst>
                  <a:ext uri="{FF2B5EF4-FFF2-40B4-BE49-F238E27FC236}">
                    <a16:creationId xmlns:a16="http://schemas.microsoft.com/office/drawing/2014/main" xmlns="" id="{BE44F4E4-B72E-44EF-B4FC-F44BAFD5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15" name="Freeform 51">
                  <a:extLst>
                    <a:ext uri="{FF2B5EF4-FFF2-40B4-BE49-F238E27FC236}">
                      <a16:creationId xmlns:a16="http://schemas.microsoft.com/office/drawing/2014/main" xmlns="" id="{C2195DD1-F815-4195-9503-BD434753C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6" name="Freeform 52">
                  <a:extLst>
                    <a:ext uri="{FF2B5EF4-FFF2-40B4-BE49-F238E27FC236}">
                      <a16:creationId xmlns:a16="http://schemas.microsoft.com/office/drawing/2014/main" xmlns="" id="{C9F00B75-46B9-439E-8C26-ED53441A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7" name="Group 53">
                <a:extLst>
                  <a:ext uri="{FF2B5EF4-FFF2-40B4-BE49-F238E27FC236}">
                    <a16:creationId xmlns:a16="http://schemas.microsoft.com/office/drawing/2014/main" xmlns="" id="{202D8E91-6141-4885-8E7E-FDCA24D63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18" name="Freeform 54">
                  <a:extLst>
                    <a:ext uri="{FF2B5EF4-FFF2-40B4-BE49-F238E27FC236}">
                      <a16:creationId xmlns:a16="http://schemas.microsoft.com/office/drawing/2014/main" xmlns="" id="{4FFC8193-69D2-40F0-9CFC-275AB1307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9" name="Freeform 55">
                  <a:extLst>
                    <a:ext uri="{FF2B5EF4-FFF2-40B4-BE49-F238E27FC236}">
                      <a16:creationId xmlns:a16="http://schemas.microsoft.com/office/drawing/2014/main" xmlns="" id="{F52A1406-338D-4549-BD8C-5D3AC410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0" name="Group 56">
                <a:extLst>
                  <a:ext uri="{FF2B5EF4-FFF2-40B4-BE49-F238E27FC236}">
                    <a16:creationId xmlns:a16="http://schemas.microsoft.com/office/drawing/2014/main" xmlns="" id="{0235080F-35AF-4586-B9F4-3DFD9B5D3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21" name="Freeform 57">
                  <a:extLst>
                    <a:ext uri="{FF2B5EF4-FFF2-40B4-BE49-F238E27FC236}">
                      <a16:creationId xmlns:a16="http://schemas.microsoft.com/office/drawing/2014/main" xmlns="" id="{2AECC434-1F98-41C2-881A-EDB95781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2" name="Freeform 58">
                  <a:extLst>
                    <a:ext uri="{FF2B5EF4-FFF2-40B4-BE49-F238E27FC236}">
                      <a16:creationId xmlns:a16="http://schemas.microsoft.com/office/drawing/2014/main" xmlns="" id="{CA99A7B0-F0D3-4E84-AD35-03A5BE6EE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3" name="Group 59">
                <a:extLst>
                  <a:ext uri="{FF2B5EF4-FFF2-40B4-BE49-F238E27FC236}">
                    <a16:creationId xmlns:a16="http://schemas.microsoft.com/office/drawing/2014/main" xmlns="" id="{0E94F588-6C64-4DDD-838F-02AB0B66E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24" name="Freeform 60">
                  <a:extLst>
                    <a:ext uri="{FF2B5EF4-FFF2-40B4-BE49-F238E27FC236}">
                      <a16:creationId xmlns:a16="http://schemas.microsoft.com/office/drawing/2014/main" xmlns="" id="{7F5F90F7-D8CE-4060-BF1F-D99AA5DE1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5" name="Freeform 61">
                  <a:extLst>
                    <a:ext uri="{FF2B5EF4-FFF2-40B4-BE49-F238E27FC236}">
                      <a16:creationId xmlns:a16="http://schemas.microsoft.com/office/drawing/2014/main" xmlns="" id="{18D2B768-8674-4CAD-BFEC-FB46DE5E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326" name="Group 62">
              <a:extLst>
                <a:ext uri="{FF2B5EF4-FFF2-40B4-BE49-F238E27FC236}">
                  <a16:creationId xmlns:a16="http://schemas.microsoft.com/office/drawing/2014/main" xmlns="" id="{E284A5AE-AB4B-4D28-A8B9-7EC9CF241F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11327" name="Group 63">
                <a:extLst>
                  <a:ext uri="{FF2B5EF4-FFF2-40B4-BE49-F238E27FC236}">
                    <a16:creationId xmlns:a16="http://schemas.microsoft.com/office/drawing/2014/main" xmlns="" id="{DC4EAE0F-882B-471A-83AD-3F13DA7814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328" name="Freeform 64">
                  <a:extLst>
                    <a:ext uri="{FF2B5EF4-FFF2-40B4-BE49-F238E27FC236}">
                      <a16:creationId xmlns:a16="http://schemas.microsoft.com/office/drawing/2014/main" xmlns="" id="{686E0F5E-28FA-4A9E-8C1E-070C1BF94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9" name="Freeform 65">
                  <a:extLst>
                    <a:ext uri="{FF2B5EF4-FFF2-40B4-BE49-F238E27FC236}">
                      <a16:creationId xmlns:a16="http://schemas.microsoft.com/office/drawing/2014/main" xmlns="" id="{B835DE83-2D06-4EC9-8AEC-B830C3277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330" name="AutoShape 66">
                <a:extLst>
                  <a:ext uri="{FF2B5EF4-FFF2-40B4-BE49-F238E27FC236}">
                    <a16:creationId xmlns:a16="http://schemas.microsoft.com/office/drawing/2014/main" xmlns="" id="{FCC62B35-53FF-4585-BBE8-A7026FE9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331" name="Group 67">
                <a:extLst>
                  <a:ext uri="{FF2B5EF4-FFF2-40B4-BE49-F238E27FC236}">
                    <a16:creationId xmlns:a16="http://schemas.microsoft.com/office/drawing/2014/main" xmlns="" id="{AC043E5B-9638-4477-B7AC-667452CDD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332" name="Freeform 68">
                  <a:extLst>
                    <a:ext uri="{FF2B5EF4-FFF2-40B4-BE49-F238E27FC236}">
                      <a16:creationId xmlns:a16="http://schemas.microsoft.com/office/drawing/2014/main" xmlns="" id="{420EB876-CE8D-4BAC-88DE-5D02DF7C9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3" name="Freeform 69">
                  <a:extLst>
                    <a:ext uri="{FF2B5EF4-FFF2-40B4-BE49-F238E27FC236}">
                      <a16:creationId xmlns:a16="http://schemas.microsoft.com/office/drawing/2014/main" xmlns="" id="{851B5E8A-B459-4D13-87B7-000395B67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4" name="Group 70">
                <a:extLst>
                  <a:ext uri="{FF2B5EF4-FFF2-40B4-BE49-F238E27FC236}">
                    <a16:creationId xmlns:a16="http://schemas.microsoft.com/office/drawing/2014/main" xmlns="" id="{595E5965-A6ED-439F-B6FD-0E83AED8A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335" name="Freeform 71">
                  <a:extLst>
                    <a:ext uri="{FF2B5EF4-FFF2-40B4-BE49-F238E27FC236}">
                      <a16:creationId xmlns:a16="http://schemas.microsoft.com/office/drawing/2014/main" xmlns="" id="{86A8C733-4F49-4CCF-AC85-7C756F7BF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6" name="Freeform 72">
                  <a:extLst>
                    <a:ext uri="{FF2B5EF4-FFF2-40B4-BE49-F238E27FC236}">
                      <a16:creationId xmlns:a16="http://schemas.microsoft.com/office/drawing/2014/main" xmlns="" id="{BCA13F81-A4F5-407F-9635-D85D6D11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7" name="Group 73">
                <a:extLst>
                  <a:ext uri="{FF2B5EF4-FFF2-40B4-BE49-F238E27FC236}">
                    <a16:creationId xmlns:a16="http://schemas.microsoft.com/office/drawing/2014/main" xmlns="" id="{BFE3854F-7D78-4CFF-8C75-B214CF8A9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338" name="Freeform 74">
                  <a:extLst>
                    <a:ext uri="{FF2B5EF4-FFF2-40B4-BE49-F238E27FC236}">
                      <a16:creationId xmlns:a16="http://schemas.microsoft.com/office/drawing/2014/main" xmlns="" id="{0A02E4DB-1A1F-4195-BC0C-0EB2F20DF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9" name="Freeform 75">
                  <a:extLst>
                    <a:ext uri="{FF2B5EF4-FFF2-40B4-BE49-F238E27FC236}">
                      <a16:creationId xmlns:a16="http://schemas.microsoft.com/office/drawing/2014/main" xmlns="" id="{0C22324D-31A0-4D08-8DF5-50B7ED318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0" name="Group 76">
                <a:extLst>
                  <a:ext uri="{FF2B5EF4-FFF2-40B4-BE49-F238E27FC236}">
                    <a16:creationId xmlns:a16="http://schemas.microsoft.com/office/drawing/2014/main" xmlns="" id="{B00FC06B-3B71-4881-875E-1866DCC3D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41" name="Freeform 77">
                  <a:extLst>
                    <a:ext uri="{FF2B5EF4-FFF2-40B4-BE49-F238E27FC236}">
                      <a16:creationId xmlns:a16="http://schemas.microsoft.com/office/drawing/2014/main" xmlns="" id="{6BFB7E9C-17E1-4066-BEEB-76BC424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2" name="Freeform 78">
                  <a:extLst>
                    <a:ext uri="{FF2B5EF4-FFF2-40B4-BE49-F238E27FC236}">
                      <a16:creationId xmlns:a16="http://schemas.microsoft.com/office/drawing/2014/main" xmlns="" id="{F0AFCCEE-45D6-4943-8CBC-55E54B217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3" name="Group 79">
                <a:extLst>
                  <a:ext uri="{FF2B5EF4-FFF2-40B4-BE49-F238E27FC236}">
                    <a16:creationId xmlns:a16="http://schemas.microsoft.com/office/drawing/2014/main" xmlns="" id="{6278122E-BC18-4111-A865-2D489AB28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44" name="Freeform 80">
                  <a:extLst>
                    <a:ext uri="{FF2B5EF4-FFF2-40B4-BE49-F238E27FC236}">
                      <a16:creationId xmlns:a16="http://schemas.microsoft.com/office/drawing/2014/main" xmlns="" id="{AD7C1069-3F20-4532-A856-B27ECC24B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5" name="Freeform 81">
                  <a:extLst>
                    <a:ext uri="{FF2B5EF4-FFF2-40B4-BE49-F238E27FC236}">
                      <a16:creationId xmlns:a16="http://schemas.microsoft.com/office/drawing/2014/main" xmlns="" id="{38B55A56-89B4-4AA5-A5BC-2B2615EE6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6" name="Group 82">
                <a:extLst>
                  <a:ext uri="{FF2B5EF4-FFF2-40B4-BE49-F238E27FC236}">
                    <a16:creationId xmlns:a16="http://schemas.microsoft.com/office/drawing/2014/main" xmlns="" id="{8BBDA870-A474-4D1B-ADF1-F6EA3ED3A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47" name="Freeform 83">
                  <a:extLst>
                    <a:ext uri="{FF2B5EF4-FFF2-40B4-BE49-F238E27FC236}">
                      <a16:creationId xmlns:a16="http://schemas.microsoft.com/office/drawing/2014/main" xmlns="" id="{3011DE24-678F-4407-A45C-2E0991DCA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8" name="Freeform 84">
                  <a:extLst>
                    <a:ext uri="{FF2B5EF4-FFF2-40B4-BE49-F238E27FC236}">
                      <a16:creationId xmlns:a16="http://schemas.microsoft.com/office/drawing/2014/main" xmlns="" id="{C7009E10-DA84-48FF-9206-E408ACFA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9" name="Group 85">
                <a:extLst>
                  <a:ext uri="{FF2B5EF4-FFF2-40B4-BE49-F238E27FC236}">
                    <a16:creationId xmlns:a16="http://schemas.microsoft.com/office/drawing/2014/main" xmlns="" id="{2B6DBEAF-6DD9-49F7-900E-33E3A41B1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50" name="Freeform 86">
                  <a:extLst>
                    <a:ext uri="{FF2B5EF4-FFF2-40B4-BE49-F238E27FC236}">
                      <a16:creationId xmlns:a16="http://schemas.microsoft.com/office/drawing/2014/main" xmlns="" id="{C2622A0E-4945-4886-8E4B-FDAA2A81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1" name="Freeform 87">
                  <a:extLst>
                    <a:ext uri="{FF2B5EF4-FFF2-40B4-BE49-F238E27FC236}">
                      <a16:creationId xmlns:a16="http://schemas.microsoft.com/office/drawing/2014/main" xmlns="" id="{6F2099FD-290D-459A-BE88-430C45CC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2" name="Group 88">
                <a:extLst>
                  <a:ext uri="{FF2B5EF4-FFF2-40B4-BE49-F238E27FC236}">
                    <a16:creationId xmlns:a16="http://schemas.microsoft.com/office/drawing/2014/main" xmlns="" id="{FCD0FE7F-D611-4255-B2CE-F58A75C9B9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53" name="Freeform 89">
                  <a:extLst>
                    <a:ext uri="{FF2B5EF4-FFF2-40B4-BE49-F238E27FC236}">
                      <a16:creationId xmlns:a16="http://schemas.microsoft.com/office/drawing/2014/main" xmlns="" id="{4B5E91EC-EBA5-4094-8F08-D92425ABE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4" name="Freeform 90">
                  <a:extLst>
                    <a:ext uri="{FF2B5EF4-FFF2-40B4-BE49-F238E27FC236}">
                      <a16:creationId xmlns:a16="http://schemas.microsoft.com/office/drawing/2014/main" xmlns="" id="{3BAA015A-50D5-4473-B4E6-029B93374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5" name="Group 91">
                <a:extLst>
                  <a:ext uri="{FF2B5EF4-FFF2-40B4-BE49-F238E27FC236}">
                    <a16:creationId xmlns:a16="http://schemas.microsoft.com/office/drawing/2014/main" xmlns="" id="{986B4209-C5F8-491E-9A03-E9B578C9E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56" name="Freeform 92">
                  <a:extLst>
                    <a:ext uri="{FF2B5EF4-FFF2-40B4-BE49-F238E27FC236}">
                      <a16:creationId xmlns:a16="http://schemas.microsoft.com/office/drawing/2014/main" xmlns="" id="{164AE646-1BBB-4467-874D-D71E12462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7" name="Freeform 93">
                  <a:extLst>
                    <a:ext uri="{FF2B5EF4-FFF2-40B4-BE49-F238E27FC236}">
                      <a16:creationId xmlns:a16="http://schemas.microsoft.com/office/drawing/2014/main" xmlns="" id="{848AF566-CED6-4CD1-9110-E8547BF0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8" name="Group 94">
                <a:extLst>
                  <a:ext uri="{FF2B5EF4-FFF2-40B4-BE49-F238E27FC236}">
                    <a16:creationId xmlns:a16="http://schemas.microsoft.com/office/drawing/2014/main" xmlns="" id="{9E7C8275-9505-44E8-AE83-51E7A6F325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59" name="Freeform 95">
                  <a:extLst>
                    <a:ext uri="{FF2B5EF4-FFF2-40B4-BE49-F238E27FC236}">
                      <a16:creationId xmlns:a16="http://schemas.microsoft.com/office/drawing/2014/main" xmlns="" id="{15C1E841-8BC2-45D3-A9CC-866A3B3A8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0" name="Freeform 96">
                  <a:extLst>
                    <a:ext uri="{FF2B5EF4-FFF2-40B4-BE49-F238E27FC236}">
                      <a16:creationId xmlns:a16="http://schemas.microsoft.com/office/drawing/2014/main" xmlns="" id="{3E9211DA-1514-47D0-82E7-EEF510658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1" name="Group 97">
                <a:extLst>
                  <a:ext uri="{FF2B5EF4-FFF2-40B4-BE49-F238E27FC236}">
                    <a16:creationId xmlns:a16="http://schemas.microsoft.com/office/drawing/2014/main" xmlns="" id="{5FE0B829-E0BB-4B81-9761-6ADEFDD90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62" name="Freeform 98">
                  <a:extLst>
                    <a:ext uri="{FF2B5EF4-FFF2-40B4-BE49-F238E27FC236}">
                      <a16:creationId xmlns:a16="http://schemas.microsoft.com/office/drawing/2014/main" xmlns="" id="{802728D2-0339-44A1-B629-8E598B2E9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3" name="Freeform 99">
                  <a:extLst>
                    <a:ext uri="{FF2B5EF4-FFF2-40B4-BE49-F238E27FC236}">
                      <a16:creationId xmlns:a16="http://schemas.microsoft.com/office/drawing/2014/main" xmlns="" id="{38FDDBB3-2BA7-49D8-BA74-3A29697C7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4" name="Group 100">
                <a:extLst>
                  <a:ext uri="{FF2B5EF4-FFF2-40B4-BE49-F238E27FC236}">
                    <a16:creationId xmlns:a16="http://schemas.microsoft.com/office/drawing/2014/main" xmlns="" id="{1FD673D1-5F7F-46A7-9504-205D970EF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65" name="Freeform 101">
                  <a:extLst>
                    <a:ext uri="{FF2B5EF4-FFF2-40B4-BE49-F238E27FC236}">
                      <a16:creationId xmlns:a16="http://schemas.microsoft.com/office/drawing/2014/main" xmlns="" id="{332FCFAC-0A2B-4392-AEEE-6BC28734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6" name="Freeform 102">
                  <a:extLst>
                    <a:ext uri="{FF2B5EF4-FFF2-40B4-BE49-F238E27FC236}">
                      <a16:creationId xmlns:a16="http://schemas.microsoft.com/office/drawing/2014/main" xmlns="" id="{2B47BA49-742C-40DE-A3D9-BAA52B17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367" name="Rectangle 103">
              <a:extLst>
                <a:ext uri="{FF2B5EF4-FFF2-40B4-BE49-F238E27FC236}">
                  <a16:creationId xmlns:a16="http://schemas.microsoft.com/office/drawing/2014/main" xmlns="" id="{9C21EE29-E3E5-4627-8CD1-DB6398113A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368" name="Group 104">
              <a:extLst>
                <a:ext uri="{FF2B5EF4-FFF2-40B4-BE49-F238E27FC236}">
                  <a16:creationId xmlns:a16="http://schemas.microsoft.com/office/drawing/2014/main" xmlns="" id="{26D12AB5-8795-4534-972E-4076863E1B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11369" name="Freeform 105">
                <a:extLst>
                  <a:ext uri="{FF2B5EF4-FFF2-40B4-BE49-F238E27FC236}">
                    <a16:creationId xmlns:a16="http://schemas.microsoft.com/office/drawing/2014/main" xmlns="" id="{3D61CCD6-D499-41DF-8894-71EF64C50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0" name="Freeform 106">
                <a:extLst>
                  <a:ext uri="{FF2B5EF4-FFF2-40B4-BE49-F238E27FC236}">
                    <a16:creationId xmlns:a16="http://schemas.microsoft.com/office/drawing/2014/main" xmlns="" id="{60638ED6-51E0-4CFB-BFFA-5CEF34641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1" name="Group 107">
              <a:extLst>
                <a:ext uri="{FF2B5EF4-FFF2-40B4-BE49-F238E27FC236}">
                  <a16:creationId xmlns:a16="http://schemas.microsoft.com/office/drawing/2014/main" xmlns="" id="{F0C99471-F6EE-4AF9-A55E-F2E369C2D1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11372" name="Freeform 108">
                <a:extLst>
                  <a:ext uri="{FF2B5EF4-FFF2-40B4-BE49-F238E27FC236}">
                    <a16:creationId xmlns:a16="http://schemas.microsoft.com/office/drawing/2014/main" xmlns="" id="{D01CB89D-B22F-4717-B42B-E45CA6F3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3" name="Freeform 109">
                <a:extLst>
                  <a:ext uri="{FF2B5EF4-FFF2-40B4-BE49-F238E27FC236}">
                    <a16:creationId xmlns:a16="http://schemas.microsoft.com/office/drawing/2014/main" xmlns="" id="{823920BE-B5B0-4E28-829A-0348F47C8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4" name="Group 110">
              <a:extLst>
                <a:ext uri="{FF2B5EF4-FFF2-40B4-BE49-F238E27FC236}">
                  <a16:creationId xmlns:a16="http://schemas.microsoft.com/office/drawing/2014/main" xmlns="" id="{46E35C92-415F-4774-A090-3D3E5CC89B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11375" name="Freeform 111">
                <a:extLst>
                  <a:ext uri="{FF2B5EF4-FFF2-40B4-BE49-F238E27FC236}">
                    <a16:creationId xmlns:a16="http://schemas.microsoft.com/office/drawing/2014/main" xmlns="" id="{B31F0E04-5433-4D9E-9E89-F1F6C9E3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6" name="Freeform 112">
                <a:extLst>
                  <a:ext uri="{FF2B5EF4-FFF2-40B4-BE49-F238E27FC236}">
                    <a16:creationId xmlns:a16="http://schemas.microsoft.com/office/drawing/2014/main" xmlns="" id="{70D2924A-8905-41BA-8F27-23312FC8B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7" name="Group 113">
              <a:extLst>
                <a:ext uri="{FF2B5EF4-FFF2-40B4-BE49-F238E27FC236}">
                  <a16:creationId xmlns:a16="http://schemas.microsoft.com/office/drawing/2014/main" xmlns="" id="{43516E45-FD1F-4C9B-BD4C-1A2EB24A76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11378" name="Freeform 114">
                <a:extLst>
                  <a:ext uri="{FF2B5EF4-FFF2-40B4-BE49-F238E27FC236}">
                    <a16:creationId xmlns:a16="http://schemas.microsoft.com/office/drawing/2014/main" xmlns="" id="{B46ACD06-B861-46A9-B059-5117D6F9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9" name="Freeform 115">
                <a:extLst>
                  <a:ext uri="{FF2B5EF4-FFF2-40B4-BE49-F238E27FC236}">
                    <a16:creationId xmlns:a16="http://schemas.microsoft.com/office/drawing/2014/main" xmlns="" id="{33605343-3013-4EF5-B520-0E1A44A765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0" name="Group 116">
              <a:extLst>
                <a:ext uri="{FF2B5EF4-FFF2-40B4-BE49-F238E27FC236}">
                  <a16:creationId xmlns:a16="http://schemas.microsoft.com/office/drawing/2014/main" xmlns="" id="{48CAC121-45E2-457D-B5F7-B886ADAE69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11381" name="Freeform 117">
                <a:extLst>
                  <a:ext uri="{FF2B5EF4-FFF2-40B4-BE49-F238E27FC236}">
                    <a16:creationId xmlns:a16="http://schemas.microsoft.com/office/drawing/2014/main" xmlns="" id="{92AFDB3F-6832-4A11-A66D-A59B927BC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2" name="Freeform 118">
                <a:extLst>
                  <a:ext uri="{FF2B5EF4-FFF2-40B4-BE49-F238E27FC236}">
                    <a16:creationId xmlns:a16="http://schemas.microsoft.com/office/drawing/2014/main" xmlns="" id="{84A80A4B-29E6-4597-A592-D47C008CF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3" name="Group 119">
              <a:extLst>
                <a:ext uri="{FF2B5EF4-FFF2-40B4-BE49-F238E27FC236}">
                  <a16:creationId xmlns:a16="http://schemas.microsoft.com/office/drawing/2014/main" xmlns="" id="{B2BCB1B4-719D-40F2-8C1E-6DF7758BC3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11384" name="Freeform 120">
                <a:extLst>
                  <a:ext uri="{FF2B5EF4-FFF2-40B4-BE49-F238E27FC236}">
                    <a16:creationId xmlns:a16="http://schemas.microsoft.com/office/drawing/2014/main" xmlns="" id="{F344255D-9E13-4693-820F-AEC85076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5" name="Freeform 121">
                <a:extLst>
                  <a:ext uri="{FF2B5EF4-FFF2-40B4-BE49-F238E27FC236}">
                    <a16:creationId xmlns:a16="http://schemas.microsoft.com/office/drawing/2014/main" xmlns="" id="{47C992EC-0CB3-4C23-B0EB-B4734B755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6" name="Group 122">
              <a:extLst>
                <a:ext uri="{FF2B5EF4-FFF2-40B4-BE49-F238E27FC236}">
                  <a16:creationId xmlns:a16="http://schemas.microsoft.com/office/drawing/2014/main" xmlns="" id="{A0E7EF89-7A3E-4CA7-BFD7-CDDF847AA0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11387" name="Freeform 123">
                <a:extLst>
                  <a:ext uri="{FF2B5EF4-FFF2-40B4-BE49-F238E27FC236}">
                    <a16:creationId xmlns:a16="http://schemas.microsoft.com/office/drawing/2014/main" xmlns="" id="{80931A56-1600-48D9-B6F0-417DEFB4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8" name="Freeform 124">
                <a:extLst>
                  <a:ext uri="{FF2B5EF4-FFF2-40B4-BE49-F238E27FC236}">
                    <a16:creationId xmlns:a16="http://schemas.microsoft.com/office/drawing/2014/main" xmlns="" id="{E29434A2-A58B-4A32-90E6-EC50B01F5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9" name="Group 125">
              <a:extLst>
                <a:ext uri="{FF2B5EF4-FFF2-40B4-BE49-F238E27FC236}">
                  <a16:creationId xmlns:a16="http://schemas.microsoft.com/office/drawing/2014/main" xmlns="" id="{216B4631-74EF-4D1B-9CA3-718D90234E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11390" name="Freeform 126">
                <a:extLst>
                  <a:ext uri="{FF2B5EF4-FFF2-40B4-BE49-F238E27FC236}">
                    <a16:creationId xmlns:a16="http://schemas.microsoft.com/office/drawing/2014/main" xmlns="" id="{D0BD29AD-C60D-45FE-8EB1-2AC5E00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1" name="Freeform 127">
                <a:extLst>
                  <a:ext uri="{FF2B5EF4-FFF2-40B4-BE49-F238E27FC236}">
                    <a16:creationId xmlns:a16="http://schemas.microsoft.com/office/drawing/2014/main" xmlns="" id="{B471627D-ED15-45A9-BC93-34390FA71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2" name="Group 128">
              <a:extLst>
                <a:ext uri="{FF2B5EF4-FFF2-40B4-BE49-F238E27FC236}">
                  <a16:creationId xmlns:a16="http://schemas.microsoft.com/office/drawing/2014/main" xmlns="" id="{422EC263-A639-47F3-A1BA-F76AB13633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11393" name="Freeform 129">
                <a:extLst>
                  <a:ext uri="{FF2B5EF4-FFF2-40B4-BE49-F238E27FC236}">
                    <a16:creationId xmlns:a16="http://schemas.microsoft.com/office/drawing/2014/main" xmlns="" id="{1A3F8904-4DC8-4F73-A298-1F92B9C7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4" name="Freeform 130">
                <a:extLst>
                  <a:ext uri="{FF2B5EF4-FFF2-40B4-BE49-F238E27FC236}">
                    <a16:creationId xmlns:a16="http://schemas.microsoft.com/office/drawing/2014/main" xmlns="" id="{0CDB9FE5-6400-41AA-B59E-9EC85E529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5" name="Group 131">
              <a:extLst>
                <a:ext uri="{FF2B5EF4-FFF2-40B4-BE49-F238E27FC236}">
                  <a16:creationId xmlns:a16="http://schemas.microsoft.com/office/drawing/2014/main" xmlns="" id="{0A59975A-A325-4F18-9B27-CD64EAA49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11396" name="Freeform 132">
                <a:extLst>
                  <a:ext uri="{FF2B5EF4-FFF2-40B4-BE49-F238E27FC236}">
                    <a16:creationId xmlns:a16="http://schemas.microsoft.com/office/drawing/2014/main" xmlns="" id="{FF78E4AF-E594-4F9B-8645-49E71320C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7" name="Freeform 133">
                <a:extLst>
                  <a:ext uri="{FF2B5EF4-FFF2-40B4-BE49-F238E27FC236}">
                    <a16:creationId xmlns:a16="http://schemas.microsoft.com/office/drawing/2014/main" xmlns="" id="{4C02FBA3-3D61-4FD7-9D6B-DA1CB4BAA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8" name="Group 134">
              <a:extLst>
                <a:ext uri="{FF2B5EF4-FFF2-40B4-BE49-F238E27FC236}">
                  <a16:creationId xmlns:a16="http://schemas.microsoft.com/office/drawing/2014/main" xmlns="" id="{FBFC04F1-3042-4C37-8B88-008E3DC4BD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11399" name="Freeform 135">
                <a:extLst>
                  <a:ext uri="{FF2B5EF4-FFF2-40B4-BE49-F238E27FC236}">
                    <a16:creationId xmlns:a16="http://schemas.microsoft.com/office/drawing/2014/main" xmlns="" id="{5098F799-BFC4-4161-9649-411730E6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0" name="Freeform 136">
                <a:extLst>
                  <a:ext uri="{FF2B5EF4-FFF2-40B4-BE49-F238E27FC236}">
                    <a16:creationId xmlns:a16="http://schemas.microsoft.com/office/drawing/2014/main" xmlns="" id="{A9410DCA-687A-43F8-BAA1-472651D54F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1" name="Group 137">
              <a:extLst>
                <a:ext uri="{FF2B5EF4-FFF2-40B4-BE49-F238E27FC236}">
                  <a16:creationId xmlns:a16="http://schemas.microsoft.com/office/drawing/2014/main" xmlns="" id="{9A04EC76-B938-48E1-9373-A9B9E25887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11402" name="Freeform 138">
                <a:extLst>
                  <a:ext uri="{FF2B5EF4-FFF2-40B4-BE49-F238E27FC236}">
                    <a16:creationId xmlns:a16="http://schemas.microsoft.com/office/drawing/2014/main" xmlns="" id="{C007D537-5A34-48A9-9D2A-6FCD7A40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3" name="Freeform 139">
                <a:extLst>
                  <a:ext uri="{FF2B5EF4-FFF2-40B4-BE49-F238E27FC236}">
                    <a16:creationId xmlns:a16="http://schemas.microsoft.com/office/drawing/2014/main" xmlns="" id="{D2E817D4-58C8-4A61-AC4C-08BA0913B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4" name="Group 140">
              <a:extLst>
                <a:ext uri="{FF2B5EF4-FFF2-40B4-BE49-F238E27FC236}">
                  <a16:creationId xmlns:a16="http://schemas.microsoft.com/office/drawing/2014/main" xmlns="" id="{2648580B-654B-43FD-8C1C-93D1D2C85E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11405" name="Group 141">
                <a:extLst>
                  <a:ext uri="{FF2B5EF4-FFF2-40B4-BE49-F238E27FC236}">
                    <a16:creationId xmlns:a16="http://schemas.microsoft.com/office/drawing/2014/main" xmlns="" id="{5DA20505-9422-4998-B76F-9703BE7B6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11406" name="Freeform 142">
                  <a:extLst>
                    <a:ext uri="{FF2B5EF4-FFF2-40B4-BE49-F238E27FC236}">
                      <a16:creationId xmlns:a16="http://schemas.microsoft.com/office/drawing/2014/main" xmlns="" id="{0F67F86F-55FB-4400-9C11-15C8A95AD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07" name="Freeform 143">
                  <a:extLst>
                    <a:ext uri="{FF2B5EF4-FFF2-40B4-BE49-F238E27FC236}">
                      <a16:creationId xmlns:a16="http://schemas.microsoft.com/office/drawing/2014/main" xmlns="" id="{C8928E07-FC64-45D1-AD58-317174730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08" name="AutoShape 144">
                <a:extLst>
                  <a:ext uri="{FF2B5EF4-FFF2-40B4-BE49-F238E27FC236}">
                    <a16:creationId xmlns:a16="http://schemas.microsoft.com/office/drawing/2014/main" xmlns="" id="{395D7D2B-8B9A-43D0-9289-DECC817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09" name="Group 145">
                <a:extLst>
                  <a:ext uri="{FF2B5EF4-FFF2-40B4-BE49-F238E27FC236}">
                    <a16:creationId xmlns:a16="http://schemas.microsoft.com/office/drawing/2014/main" xmlns="" id="{C9D2DAFD-C587-4F7B-AD1C-AD3A68464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11410" name="Freeform 146">
                  <a:extLst>
                    <a:ext uri="{FF2B5EF4-FFF2-40B4-BE49-F238E27FC236}">
                      <a16:creationId xmlns:a16="http://schemas.microsoft.com/office/drawing/2014/main" xmlns="" id="{D549B61F-1BD8-47A0-8270-A7E93664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1" name="Freeform 147">
                  <a:extLst>
                    <a:ext uri="{FF2B5EF4-FFF2-40B4-BE49-F238E27FC236}">
                      <a16:creationId xmlns:a16="http://schemas.microsoft.com/office/drawing/2014/main" xmlns="" id="{B57F76E1-DA22-4A3F-BA95-2A603B9FC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2" name="Group 148">
                <a:extLst>
                  <a:ext uri="{FF2B5EF4-FFF2-40B4-BE49-F238E27FC236}">
                    <a16:creationId xmlns:a16="http://schemas.microsoft.com/office/drawing/2014/main" xmlns="" id="{D49A8230-D3C0-49DC-B5FD-2710FDBA1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11413" name="Freeform 149">
                  <a:extLst>
                    <a:ext uri="{FF2B5EF4-FFF2-40B4-BE49-F238E27FC236}">
                      <a16:creationId xmlns:a16="http://schemas.microsoft.com/office/drawing/2014/main" xmlns="" id="{FA9655EF-FF19-42DD-9A42-A9C867B34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4" name="Freeform 150">
                  <a:extLst>
                    <a:ext uri="{FF2B5EF4-FFF2-40B4-BE49-F238E27FC236}">
                      <a16:creationId xmlns:a16="http://schemas.microsoft.com/office/drawing/2014/main" xmlns="" id="{D42CAD6E-F292-428A-8EE5-6FC4DF105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5" name="Group 151">
                <a:extLst>
                  <a:ext uri="{FF2B5EF4-FFF2-40B4-BE49-F238E27FC236}">
                    <a16:creationId xmlns:a16="http://schemas.microsoft.com/office/drawing/2014/main" xmlns="" id="{AC1E27C3-9437-450D-9ABD-7E4ADE886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11416" name="Freeform 152">
                  <a:extLst>
                    <a:ext uri="{FF2B5EF4-FFF2-40B4-BE49-F238E27FC236}">
                      <a16:creationId xmlns:a16="http://schemas.microsoft.com/office/drawing/2014/main" xmlns="" id="{B3005CA7-3329-4141-AD8E-56BEBABAF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7" name="Freeform 153">
                  <a:extLst>
                    <a:ext uri="{FF2B5EF4-FFF2-40B4-BE49-F238E27FC236}">
                      <a16:creationId xmlns:a16="http://schemas.microsoft.com/office/drawing/2014/main" xmlns="" id="{33EBA380-3C6F-436E-8F6D-CF0C2BE1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18" name="Rectangle 154">
              <a:extLst>
                <a:ext uri="{FF2B5EF4-FFF2-40B4-BE49-F238E27FC236}">
                  <a16:creationId xmlns:a16="http://schemas.microsoft.com/office/drawing/2014/main" xmlns="" id="{D7AEC013-3321-4CF1-B341-C0DC9A05C8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19" name="Group 155">
              <a:extLst>
                <a:ext uri="{FF2B5EF4-FFF2-40B4-BE49-F238E27FC236}">
                  <a16:creationId xmlns:a16="http://schemas.microsoft.com/office/drawing/2014/main" xmlns="" id="{9ED03A12-F885-4593-BA89-B995C8EC1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1420" name="Group 156">
                <a:extLst>
                  <a:ext uri="{FF2B5EF4-FFF2-40B4-BE49-F238E27FC236}">
                    <a16:creationId xmlns:a16="http://schemas.microsoft.com/office/drawing/2014/main" xmlns="" id="{96655FED-51E2-4D36-AAA4-342C5DCB8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1421" name="Freeform 157">
                  <a:extLst>
                    <a:ext uri="{FF2B5EF4-FFF2-40B4-BE49-F238E27FC236}">
                      <a16:creationId xmlns:a16="http://schemas.microsoft.com/office/drawing/2014/main" xmlns="" id="{DC884B35-FD54-4EBC-825D-9E12B3C7C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2" name="Freeform 158">
                  <a:extLst>
                    <a:ext uri="{FF2B5EF4-FFF2-40B4-BE49-F238E27FC236}">
                      <a16:creationId xmlns:a16="http://schemas.microsoft.com/office/drawing/2014/main" xmlns="" id="{FA78231E-318F-4C4F-9328-CD6A657C4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23" name="AutoShape 159">
                <a:extLst>
                  <a:ext uri="{FF2B5EF4-FFF2-40B4-BE49-F238E27FC236}">
                    <a16:creationId xmlns:a16="http://schemas.microsoft.com/office/drawing/2014/main" xmlns="" id="{57D662EB-B98C-4A77-B451-0CE3FCC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24" name="Group 160">
                <a:extLst>
                  <a:ext uri="{FF2B5EF4-FFF2-40B4-BE49-F238E27FC236}">
                    <a16:creationId xmlns:a16="http://schemas.microsoft.com/office/drawing/2014/main" xmlns="" id="{D2B87D5B-9E98-46B1-A51C-441C69E4E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1425" name="Freeform 161">
                  <a:extLst>
                    <a:ext uri="{FF2B5EF4-FFF2-40B4-BE49-F238E27FC236}">
                      <a16:creationId xmlns:a16="http://schemas.microsoft.com/office/drawing/2014/main" xmlns="" id="{280C7D9F-3B2D-4E80-8B11-F56CB1EF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6" name="Freeform 162">
                  <a:extLst>
                    <a:ext uri="{FF2B5EF4-FFF2-40B4-BE49-F238E27FC236}">
                      <a16:creationId xmlns:a16="http://schemas.microsoft.com/office/drawing/2014/main" xmlns="" id="{24CBFE5C-0697-4B92-B5C9-092BE4733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27" name="Group 163">
                <a:extLst>
                  <a:ext uri="{FF2B5EF4-FFF2-40B4-BE49-F238E27FC236}">
                    <a16:creationId xmlns:a16="http://schemas.microsoft.com/office/drawing/2014/main" xmlns="" id="{213590DF-31A0-4E6E-9198-098ECB4DE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1428" name="Freeform 164">
                  <a:extLst>
                    <a:ext uri="{FF2B5EF4-FFF2-40B4-BE49-F238E27FC236}">
                      <a16:creationId xmlns:a16="http://schemas.microsoft.com/office/drawing/2014/main" xmlns="" id="{9207D305-8664-4DBD-948E-81A4C41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9" name="Freeform 165">
                  <a:extLst>
                    <a:ext uri="{FF2B5EF4-FFF2-40B4-BE49-F238E27FC236}">
                      <a16:creationId xmlns:a16="http://schemas.microsoft.com/office/drawing/2014/main" xmlns="" id="{59DEC44E-E185-4263-81EC-7D86AE35D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0" name="Group 166">
                <a:extLst>
                  <a:ext uri="{FF2B5EF4-FFF2-40B4-BE49-F238E27FC236}">
                    <a16:creationId xmlns:a16="http://schemas.microsoft.com/office/drawing/2014/main" xmlns="" id="{B6FD521D-6DB8-4508-9F12-B83823E00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1431" name="Freeform 167">
                  <a:extLst>
                    <a:ext uri="{FF2B5EF4-FFF2-40B4-BE49-F238E27FC236}">
                      <a16:creationId xmlns:a16="http://schemas.microsoft.com/office/drawing/2014/main" xmlns="" id="{50ECB770-EBB5-4255-BD00-C60E227EE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2" name="Freeform 168">
                  <a:extLst>
                    <a:ext uri="{FF2B5EF4-FFF2-40B4-BE49-F238E27FC236}">
                      <a16:creationId xmlns:a16="http://schemas.microsoft.com/office/drawing/2014/main" xmlns="" id="{4B728021-3AFD-4C76-A5C9-41EFA295E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3" name="Group 169">
                <a:extLst>
                  <a:ext uri="{FF2B5EF4-FFF2-40B4-BE49-F238E27FC236}">
                    <a16:creationId xmlns:a16="http://schemas.microsoft.com/office/drawing/2014/main" xmlns="" id="{268ACAE2-E52E-4F65-AB98-72BD1134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1434" name="Freeform 170">
                  <a:extLst>
                    <a:ext uri="{FF2B5EF4-FFF2-40B4-BE49-F238E27FC236}">
                      <a16:creationId xmlns:a16="http://schemas.microsoft.com/office/drawing/2014/main" xmlns="" id="{9704F48D-BF1D-492D-9330-D91F02ACC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5" name="Freeform 171">
                  <a:extLst>
                    <a:ext uri="{FF2B5EF4-FFF2-40B4-BE49-F238E27FC236}">
                      <a16:creationId xmlns:a16="http://schemas.microsoft.com/office/drawing/2014/main" xmlns="" id="{8C49BE8E-1880-4029-9372-7F96BFFD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6" name="Group 172">
                <a:extLst>
                  <a:ext uri="{FF2B5EF4-FFF2-40B4-BE49-F238E27FC236}">
                    <a16:creationId xmlns:a16="http://schemas.microsoft.com/office/drawing/2014/main" xmlns="" id="{A0691961-C33B-4FCF-A6C1-727974F4D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1437" name="Freeform 173">
                  <a:extLst>
                    <a:ext uri="{FF2B5EF4-FFF2-40B4-BE49-F238E27FC236}">
                      <a16:creationId xmlns:a16="http://schemas.microsoft.com/office/drawing/2014/main" xmlns="" id="{B677194A-4A90-429F-ACF1-6D7DC2BB3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8" name="Freeform 174">
                  <a:extLst>
                    <a:ext uri="{FF2B5EF4-FFF2-40B4-BE49-F238E27FC236}">
                      <a16:creationId xmlns:a16="http://schemas.microsoft.com/office/drawing/2014/main" xmlns="" id="{5E84C67E-EA5E-4060-AC41-22E8DB827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9" name="Group 175">
                <a:extLst>
                  <a:ext uri="{FF2B5EF4-FFF2-40B4-BE49-F238E27FC236}">
                    <a16:creationId xmlns:a16="http://schemas.microsoft.com/office/drawing/2014/main" xmlns="" id="{8FDC6491-55CF-48C3-8269-ED744AEEB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1440" name="Freeform 176">
                  <a:extLst>
                    <a:ext uri="{FF2B5EF4-FFF2-40B4-BE49-F238E27FC236}">
                      <a16:creationId xmlns:a16="http://schemas.microsoft.com/office/drawing/2014/main" xmlns="" id="{49B60C1D-C0C1-4E7C-B75C-3BDF9C59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1" name="Freeform 177">
                  <a:extLst>
                    <a:ext uri="{FF2B5EF4-FFF2-40B4-BE49-F238E27FC236}">
                      <a16:creationId xmlns:a16="http://schemas.microsoft.com/office/drawing/2014/main" xmlns="" id="{AAF38939-6FFC-43DA-BA72-C1FCDD02B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2" name="Group 178">
                <a:extLst>
                  <a:ext uri="{FF2B5EF4-FFF2-40B4-BE49-F238E27FC236}">
                    <a16:creationId xmlns:a16="http://schemas.microsoft.com/office/drawing/2014/main" xmlns="" id="{1BFB3C80-C4C1-4E8C-A4C2-C18D11709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1443" name="Freeform 179">
                  <a:extLst>
                    <a:ext uri="{FF2B5EF4-FFF2-40B4-BE49-F238E27FC236}">
                      <a16:creationId xmlns:a16="http://schemas.microsoft.com/office/drawing/2014/main" xmlns="" id="{9C48502D-43AC-41F0-B2FD-A8E4C6258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4" name="Freeform 180">
                  <a:extLst>
                    <a:ext uri="{FF2B5EF4-FFF2-40B4-BE49-F238E27FC236}">
                      <a16:creationId xmlns:a16="http://schemas.microsoft.com/office/drawing/2014/main" xmlns="" id="{0C2DDB3D-0458-46AE-AE2A-91A66FD53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5" name="Group 181">
                <a:extLst>
                  <a:ext uri="{FF2B5EF4-FFF2-40B4-BE49-F238E27FC236}">
                    <a16:creationId xmlns:a16="http://schemas.microsoft.com/office/drawing/2014/main" xmlns="" id="{AC6C7B6C-3A14-44CC-A7BC-39B89EAEF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1446" name="Freeform 182">
                  <a:extLst>
                    <a:ext uri="{FF2B5EF4-FFF2-40B4-BE49-F238E27FC236}">
                      <a16:creationId xmlns:a16="http://schemas.microsoft.com/office/drawing/2014/main" xmlns="" id="{DB0CBAD9-F211-41EA-AFC6-3FCBCA8D4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7" name="Freeform 183">
                  <a:extLst>
                    <a:ext uri="{FF2B5EF4-FFF2-40B4-BE49-F238E27FC236}">
                      <a16:creationId xmlns:a16="http://schemas.microsoft.com/office/drawing/2014/main" xmlns="" id="{EC22675C-823D-4BC4-9411-1B7CFDE0F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8" name="Group 184">
                <a:extLst>
                  <a:ext uri="{FF2B5EF4-FFF2-40B4-BE49-F238E27FC236}">
                    <a16:creationId xmlns:a16="http://schemas.microsoft.com/office/drawing/2014/main" xmlns="" id="{9C3E171C-82D5-4F6A-85C3-6C02C67E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1449" name="Freeform 185">
                  <a:extLst>
                    <a:ext uri="{FF2B5EF4-FFF2-40B4-BE49-F238E27FC236}">
                      <a16:creationId xmlns:a16="http://schemas.microsoft.com/office/drawing/2014/main" xmlns="" id="{A65766CB-AD4C-45BA-9EAB-E444536B5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0" name="Freeform 186">
                  <a:extLst>
                    <a:ext uri="{FF2B5EF4-FFF2-40B4-BE49-F238E27FC236}">
                      <a16:creationId xmlns:a16="http://schemas.microsoft.com/office/drawing/2014/main" xmlns="" id="{5E730EE5-3BE2-4C89-B095-2F5A5DCAA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51" name="Group 187">
                <a:extLst>
                  <a:ext uri="{FF2B5EF4-FFF2-40B4-BE49-F238E27FC236}">
                    <a16:creationId xmlns:a16="http://schemas.microsoft.com/office/drawing/2014/main" xmlns="" id="{A6CED0AE-9F3B-4B05-8509-214E9FE9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1452" name="Freeform 188">
                  <a:extLst>
                    <a:ext uri="{FF2B5EF4-FFF2-40B4-BE49-F238E27FC236}">
                      <a16:creationId xmlns:a16="http://schemas.microsoft.com/office/drawing/2014/main" xmlns="" id="{687B2FDF-A8AF-49DF-973B-04B6E4263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3" name="Freeform 189">
                  <a:extLst>
                    <a:ext uri="{FF2B5EF4-FFF2-40B4-BE49-F238E27FC236}">
                      <a16:creationId xmlns:a16="http://schemas.microsoft.com/office/drawing/2014/main" xmlns="" id="{7BCA406F-EBDD-429D-BEFE-D2669FD6A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454" name="Group 190">
              <a:extLst>
                <a:ext uri="{FF2B5EF4-FFF2-40B4-BE49-F238E27FC236}">
                  <a16:creationId xmlns:a16="http://schemas.microsoft.com/office/drawing/2014/main" xmlns="" id="{BA6277EF-59AD-414C-84CB-890A25E769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1455" name="Group 191">
                <a:extLst>
                  <a:ext uri="{FF2B5EF4-FFF2-40B4-BE49-F238E27FC236}">
                    <a16:creationId xmlns:a16="http://schemas.microsoft.com/office/drawing/2014/main" xmlns="" id="{45FC4C5D-C9FF-4EF2-B5EC-F562D27AA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456" name="Freeform 192">
                  <a:extLst>
                    <a:ext uri="{FF2B5EF4-FFF2-40B4-BE49-F238E27FC236}">
                      <a16:creationId xmlns:a16="http://schemas.microsoft.com/office/drawing/2014/main" xmlns="" id="{B27FD6C7-42B4-4812-9FF3-125D626B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7" name="Freeform 193">
                  <a:extLst>
                    <a:ext uri="{FF2B5EF4-FFF2-40B4-BE49-F238E27FC236}">
                      <a16:creationId xmlns:a16="http://schemas.microsoft.com/office/drawing/2014/main" xmlns="" id="{8B8AB502-F932-4A83-A8DA-7C6CD4A6E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58" name="AutoShape 194">
                <a:extLst>
                  <a:ext uri="{FF2B5EF4-FFF2-40B4-BE49-F238E27FC236}">
                    <a16:creationId xmlns:a16="http://schemas.microsoft.com/office/drawing/2014/main" xmlns="" id="{DDCEE47F-9E77-4E8C-B876-2002643D9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59" name="Group 195">
                <a:extLst>
                  <a:ext uri="{FF2B5EF4-FFF2-40B4-BE49-F238E27FC236}">
                    <a16:creationId xmlns:a16="http://schemas.microsoft.com/office/drawing/2014/main" xmlns="" id="{150DE848-2388-4EBF-9D32-316DC3CA3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460" name="Freeform 196">
                  <a:extLst>
                    <a:ext uri="{FF2B5EF4-FFF2-40B4-BE49-F238E27FC236}">
                      <a16:creationId xmlns:a16="http://schemas.microsoft.com/office/drawing/2014/main" xmlns="" id="{E7BF0990-2733-4B39-9ACD-7DC600853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1" name="Freeform 197">
                  <a:extLst>
                    <a:ext uri="{FF2B5EF4-FFF2-40B4-BE49-F238E27FC236}">
                      <a16:creationId xmlns:a16="http://schemas.microsoft.com/office/drawing/2014/main" xmlns="" id="{AF6B8644-5246-4BDE-B889-9CD0C0D2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2" name="Group 198">
                <a:extLst>
                  <a:ext uri="{FF2B5EF4-FFF2-40B4-BE49-F238E27FC236}">
                    <a16:creationId xmlns:a16="http://schemas.microsoft.com/office/drawing/2014/main" xmlns="" id="{36318E47-7456-4D55-97D0-10864442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463" name="Freeform 199">
                  <a:extLst>
                    <a:ext uri="{FF2B5EF4-FFF2-40B4-BE49-F238E27FC236}">
                      <a16:creationId xmlns:a16="http://schemas.microsoft.com/office/drawing/2014/main" xmlns="" id="{29E132BF-90D6-4D55-B135-CCE9E114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4" name="Freeform 200">
                  <a:extLst>
                    <a:ext uri="{FF2B5EF4-FFF2-40B4-BE49-F238E27FC236}">
                      <a16:creationId xmlns:a16="http://schemas.microsoft.com/office/drawing/2014/main" xmlns="" id="{BA355C10-32E1-4897-82CA-9A8F98CA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5" name="Group 201">
                <a:extLst>
                  <a:ext uri="{FF2B5EF4-FFF2-40B4-BE49-F238E27FC236}">
                    <a16:creationId xmlns:a16="http://schemas.microsoft.com/office/drawing/2014/main" xmlns="" id="{62C5846B-EAC4-4FB0-A2F6-5E7167D221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466" name="Freeform 202">
                  <a:extLst>
                    <a:ext uri="{FF2B5EF4-FFF2-40B4-BE49-F238E27FC236}">
                      <a16:creationId xmlns:a16="http://schemas.microsoft.com/office/drawing/2014/main" xmlns="" id="{251CE9F8-DC5D-435D-9405-079C9F223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7" name="Freeform 203">
                  <a:extLst>
                    <a:ext uri="{FF2B5EF4-FFF2-40B4-BE49-F238E27FC236}">
                      <a16:creationId xmlns:a16="http://schemas.microsoft.com/office/drawing/2014/main" xmlns="" id="{CFC1A402-318D-41B3-9BAA-C4049168A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8" name="Group 204">
                <a:extLst>
                  <a:ext uri="{FF2B5EF4-FFF2-40B4-BE49-F238E27FC236}">
                    <a16:creationId xmlns:a16="http://schemas.microsoft.com/office/drawing/2014/main" xmlns="" id="{D5B8CBC7-F6A9-4DDC-8C2A-E23E493C8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469" name="Freeform 205">
                  <a:extLst>
                    <a:ext uri="{FF2B5EF4-FFF2-40B4-BE49-F238E27FC236}">
                      <a16:creationId xmlns:a16="http://schemas.microsoft.com/office/drawing/2014/main" xmlns="" id="{36245F8F-6551-4A2E-902C-C714FF434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0" name="Freeform 206">
                  <a:extLst>
                    <a:ext uri="{FF2B5EF4-FFF2-40B4-BE49-F238E27FC236}">
                      <a16:creationId xmlns:a16="http://schemas.microsoft.com/office/drawing/2014/main" xmlns="" id="{FD7625A2-CBEE-48D1-A43A-5474FF05D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1" name="Group 207">
                <a:extLst>
                  <a:ext uri="{FF2B5EF4-FFF2-40B4-BE49-F238E27FC236}">
                    <a16:creationId xmlns:a16="http://schemas.microsoft.com/office/drawing/2014/main" xmlns="" id="{6917A27B-669D-45E1-A92B-933DAD7E2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472" name="Freeform 208">
                  <a:extLst>
                    <a:ext uri="{FF2B5EF4-FFF2-40B4-BE49-F238E27FC236}">
                      <a16:creationId xmlns:a16="http://schemas.microsoft.com/office/drawing/2014/main" xmlns="" id="{9E3A85F7-6CBE-4D12-A20F-4B6EFF2B4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3" name="Freeform 209">
                  <a:extLst>
                    <a:ext uri="{FF2B5EF4-FFF2-40B4-BE49-F238E27FC236}">
                      <a16:creationId xmlns:a16="http://schemas.microsoft.com/office/drawing/2014/main" xmlns="" id="{BB6ED11A-2989-40AD-8E47-A56510825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4" name="Group 210">
                <a:extLst>
                  <a:ext uri="{FF2B5EF4-FFF2-40B4-BE49-F238E27FC236}">
                    <a16:creationId xmlns:a16="http://schemas.microsoft.com/office/drawing/2014/main" xmlns="" id="{A5DEDF71-EF8E-4F89-98B8-74DA92631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475" name="Freeform 211">
                  <a:extLst>
                    <a:ext uri="{FF2B5EF4-FFF2-40B4-BE49-F238E27FC236}">
                      <a16:creationId xmlns:a16="http://schemas.microsoft.com/office/drawing/2014/main" xmlns="" id="{D824F5D5-C917-491C-A0BF-17FA45A8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6" name="Freeform 212">
                  <a:extLst>
                    <a:ext uri="{FF2B5EF4-FFF2-40B4-BE49-F238E27FC236}">
                      <a16:creationId xmlns:a16="http://schemas.microsoft.com/office/drawing/2014/main" xmlns="" id="{29A1668C-7DD8-492E-B34F-E13C0834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7" name="Group 213">
                <a:extLst>
                  <a:ext uri="{FF2B5EF4-FFF2-40B4-BE49-F238E27FC236}">
                    <a16:creationId xmlns:a16="http://schemas.microsoft.com/office/drawing/2014/main" xmlns="" id="{944635F5-4553-4099-8621-FCC24DB0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478" name="Freeform 214">
                  <a:extLst>
                    <a:ext uri="{FF2B5EF4-FFF2-40B4-BE49-F238E27FC236}">
                      <a16:creationId xmlns:a16="http://schemas.microsoft.com/office/drawing/2014/main" xmlns="" id="{95CB6530-86E7-44E2-9874-559A08CB9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9" name="Freeform 215">
                  <a:extLst>
                    <a:ext uri="{FF2B5EF4-FFF2-40B4-BE49-F238E27FC236}">
                      <a16:creationId xmlns:a16="http://schemas.microsoft.com/office/drawing/2014/main" xmlns="" id="{F154F13A-2B81-4EC6-8D57-CF3E2BC02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0" name="Group 216">
                <a:extLst>
                  <a:ext uri="{FF2B5EF4-FFF2-40B4-BE49-F238E27FC236}">
                    <a16:creationId xmlns:a16="http://schemas.microsoft.com/office/drawing/2014/main" xmlns="" id="{E235B5D0-4B98-47B6-A1EA-57F95F2D4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481" name="Freeform 217">
                  <a:extLst>
                    <a:ext uri="{FF2B5EF4-FFF2-40B4-BE49-F238E27FC236}">
                      <a16:creationId xmlns:a16="http://schemas.microsoft.com/office/drawing/2014/main" xmlns="" id="{C0227111-1617-439C-A5B8-B5363900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2" name="Freeform 218">
                  <a:extLst>
                    <a:ext uri="{FF2B5EF4-FFF2-40B4-BE49-F238E27FC236}">
                      <a16:creationId xmlns:a16="http://schemas.microsoft.com/office/drawing/2014/main" xmlns="" id="{87B5D51E-39BC-498D-B07B-A47380A3A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3" name="Group 219">
                <a:extLst>
                  <a:ext uri="{FF2B5EF4-FFF2-40B4-BE49-F238E27FC236}">
                    <a16:creationId xmlns:a16="http://schemas.microsoft.com/office/drawing/2014/main" xmlns="" id="{EF6DDE14-9081-4D91-9C9F-5F43DDA6B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484" name="Freeform 220">
                  <a:extLst>
                    <a:ext uri="{FF2B5EF4-FFF2-40B4-BE49-F238E27FC236}">
                      <a16:creationId xmlns:a16="http://schemas.microsoft.com/office/drawing/2014/main" xmlns="" id="{FDAB6B11-005D-454B-9E56-BFD6229EF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5" name="Freeform 221">
                  <a:extLst>
                    <a:ext uri="{FF2B5EF4-FFF2-40B4-BE49-F238E27FC236}">
                      <a16:creationId xmlns:a16="http://schemas.microsoft.com/office/drawing/2014/main" xmlns="" id="{017F640E-0E1A-488E-9DE9-2537E5D91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6" name="Group 222">
                <a:extLst>
                  <a:ext uri="{FF2B5EF4-FFF2-40B4-BE49-F238E27FC236}">
                    <a16:creationId xmlns:a16="http://schemas.microsoft.com/office/drawing/2014/main" xmlns="" id="{06602070-004A-4659-9C11-74AC97BE5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487" name="Freeform 223">
                  <a:extLst>
                    <a:ext uri="{FF2B5EF4-FFF2-40B4-BE49-F238E27FC236}">
                      <a16:creationId xmlns:a16="http://schemas.microsoft.com/office/drawing/2014/main" xmlns="" id="{187BB198-7713-4DE2-9C73-CF10D25B0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8" name="Freeform 224">
                  <a:extLst>
                    <a:ext uri="{FF2B5EF4-FFF2-40B4-BE49-F238E27FC236}">
                      <a16:creationId xmlns:a16="http://schemas.microsoft.com/office/drawing/2014/main" xmlns="" id="{E10DA199-30F8-4EEF-A0D1-441FA80DC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9" name="Group 225">
                <a:extLst>
                  <a:ext uri="{FF2B5EF4-FFF2-40B4-BE49-F238E27FC236}">
                    <a16:creationId xmlns:a16="http://schemas.microsoft.com/office/drawing/2014/main" xmlns="" id="{3FA7721E-084B-41FE-BD08-BB8BF3B82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490" name="Freeform 226">
                  <a:extLst>
                    <a:ext uri="{FF2B5EF4-FFF2-40B4-BE49-F238E27FC236}">
                      <a16:creationId xmlns:a16="http://schemas.microsoft.com/office/drawing/2014/main" xmlns="" id="{7DA30643-B50E-4144-B389-8BD5B5C6A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1" name="Freeform 227">
                  <a:extLst>
                    <a:ext uri="{FF2B5EF4-FFF2-40B4-BE49-F238E27FC236}">
                      <a16:creationId xmlns:a16="http://schemas.microsoft.com/office/drawing/2014/main" xmlns="" id="{1B480BA8-2615-4B4D-B336-C3482E8EC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92" name="Group 228">
                <a:extLst>
                  <a:ext uri="{FF2B5EF4-FFF2-40B4-BE49-F238E27FC236}">
                    <a16:creationId xmlns:a16="http://schemas.microsoft.com/office/drawing/2014/main" xmlns="" id="{F4787333-A444-4B82-AA00-B24128507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493" name="Freeform 229">
                  <a:extLst>
                    <a:ext uri="{FF2B5EF4-FFF2-40B4-BE49-F238E27FC236}">
                      <a16:creationId xmlns:a16="http://schemas.microsoft.com/office/drawing/2014/main" xmlns="" id="{A332230D-CCA4-4A21-BA3D-7B71663E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4" name="Freeform 230">
                  <a:extLst>
                    <a:ext uri="{FF2B5EF4-FFF2-40B4-BE49-F238E27FC236}">
                      <a16:creationId xmlns:a16="http://schemas.microsoft.com/office/drawing/2014/main" xmlns="" id="{E30D1004-3493-4025-A811-17BE51A11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95" name="Rectangle 231">
              <a:extLst>
                <a:ext uri="{FF2B5EF4-FFF2-40B4-BE49-F238E27FC236}">
                  <a16:creationId xmlns:a16="http://schemas.microsoft.com/office/drawing/2014/main" xmlns="" id="{B9ACA465-FBE9-46D5-B04B-713D83F2A5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96" name="Group 232">
              <a:extLst>
                <a:ext uri="{FF2B5EF4-FFF2-40B4-BE49-F238E27FC236}">
                  <a16:creationId xmlns:a16="http://schemas.microsoft.com/office/drawing/2014/main" xmlns="" id="{6936C203-0C86-4C37-A301-7B79DE659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1497" name="AutoShape 233">
                <a:extLst>
                  <a:ext uri="{FF2B5EF4-FFF2-40B4-BE49-F238E27FC236}">
                    <a16:creationId xmlns:a16="http://schemas.microsoft.com/office/drawing/2014/main" xmlns="" id="{F48CEAC6-558B-47C1-B444-2E4C830D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98" name="Group 234">
                <a:extLst>
                  <a:ext uri="{FF2B5EF4-FFF2-40B4-BE49-F238E27FC236}">
                    <a16:creationId xmlns:a16="http://schemas.microsoft.com/office/drawing/2014/main" xmlns="" id="{49891B31-C6F1-4633-94E8-42B94EF06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1499" name="Freeform 235">
                  <a:extLst>
                    <a:ext uri="{FF2B5EF4-FFF2-40B4-BE49-F238E27FC236}">
                      <a16:creationId xmlns:a16="http://schemas.microsoft.com/office/drawing/2014/main" xmlns="" id="{530639D6-5DA1-4FD6-8100-42D24F7C4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0" name="Freeform 236">
                  <a:extLst>
                    <a:ext uri="{FF2B5EF4-FFF2-40B4-BE49-F238E27FC236}">
                      <a16:creationId xmlns:a16="http://schemas.microsoft.com/office/drawing/2014/main" xmlns="" id="{01134126-A764-4FEE-88BC-6AE9027A2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1" name="Group 237">
                <a:extLst>
                  <a:ext uri="{FF2B5EF4-FFF2-40B4-BE49-F238E27FC236}">
                    <a16:creationId xmlns:a16="http://schemas.microsoft.com/office/drawing/2014/main" xmlns="" id="{F3CEADE5-BA4D-4728-AE5C-20E75014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1502" name="Freeform 238">
                  <a:extLst>
                    <a:ext uri="{FF2B5EF4-FFF2-40B4-BE49-F238E27FC236}">
                      <a16:creationId xmlns:a16="http://schemas.microsoft.com/office/drawing/2014/main" xmlns="" id="{A1A98D6E-FE7F-4649-A834-2953521CF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3" name="Freeform 239">
                  <a:extLst>
                    <a:ext uri="{FF2B5EF4-FFF2-40B4-BE49-F238E27FC236}">
                      <a16:creationId xmlns:a16="http://schemas.microsoft.com/office/drawing/2014/main" xmlns="" id="{8B83052F-CE04-4507-9C83-2C3657817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4" name="Group 240">
                <a:extLst>
                  <a:ext uri="{FF2B5EF4-FFF2-40B4-BE49-F238E27FC236}">
                    <a16:creationId xmlns:a16="http://schemas.microsoft.com/office/drawing/2014/main" xmlns="" id="{7ADA55C0-7C12-41D4-BDB0-3113DE8E4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1505" name="Freeform 241">
                  <a:extLst>
                    <a:ext uri="{FF2B5EF4-FFF2-40B4-BE49-F238E27FC236}">
                      <a16:creationId xmlns:a16="http://schemas.microsoft.com/office/drawing/2014/main" xmlns="" id="{A8E52AFB-A8D3-4374-AD55-55B34F14B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6" name="Freeform 242">
                  <a:extLst>
                    <a:ext uri="{FF2B5EF4-FFF2-40B4-BE49-F238E27FC236}">
                      <a16:creationId xmlns:a16="http://schemas.microsoft.com/office/drawing/2014/main" xmlns="" id="{EDA7015A-9A75-45D5-AF2D-88C6E643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7" name="Group 243">
                <a:extLst>
                  <a:ext uri="{FF2B5EF4-FFF2-40B4-BE49-F238E27FC236}">
                    <a16:creationId xmlns:a16="http://schemas.microsoft.com/office/drawing/2014/main" xmlns="" id="{37AA219C-6852-4F89-B2ED-D83E439C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1508" name="Freeform 244">
                  <a:extLst>
                    <a:ext uri="{FF2B5EF4-FFF2-40B4-BE49-F238E27FC236}">
                      <a16:creationId xmlns:a16="http://schemas.microsoft.com/office/drawing/2014/main" xmlns="" id="{F5E973D9-6C1C-4F6B-A2F3-4D928A529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9" name="Freeform 245">
                  <a:extLst>
                    <a:ext uri="{FF2B5EF4-FFF2-40B4-BE49-F238E27FC236}">
                      <a16:creationId xmlns:a16="http://schemas.microsoft.com/office/drawing/2014/main" xmlns="" id="{78D1BBC8-9E8E-4FDD-BF17-3CC0226DE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0" name="Group 246">
                <a:extLst>
                  <a:ext uri="{FF2B5EF4-FFF2-40B4-BE49-F238E27FC236}">
                    <a16:creationId xmlns:a16="http://schemas.microsoft.com/office/drawing/2014/main" xmlns="" id="{844B2CB7-B3B0-470C-A67E-DAE5038BA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1511" name="Freeform 247">
                  <a:extLst>
                    <a:ext uri="{FF2B5EF4-FFF2-40B4-BE49-F238E27FC236}">
                      <a16:creationId xmlns:a16="http://schemas.microsoft.com/office/drawing/2014/main" xmlns="" id="{644F36EE-76A5-43D8-8942-6B94138E1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2" name="Freeform 248">
                  <a:extLst>
                    <a:ext uri="{FF2B5EF4-FFF2-40B4-BE49-F238E27FC236}">
                      <a16:creationId xmlns:a16="http://schemas.microsoft.com/office/drawing/2014/main" xmlns="" id="{910DC107-C3ED-4836-AF9B-74D5ECAB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3" name="Group 249">
                <a:extLst>
                  <a:ext uri="{FF2B5EF4-FFF2-40B4-BE49-F238E27FC236}">
                    <a16:creationId xmlns:a16="http://schemas.microsoft.com/office/drawing/2014/main" xmlns="" id="{60174288-9D5A-467C-8727-028CAE75D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1514" name="Freeform 250">
                  <a:extLst>
                    <a:ext uri="{FF2B5EF4-FFF2-40B4-BE49-F238E27FC236}">
                      <a16:creationId xmlns:a16="http://schemas.microsoft.com/office/drawing/2014/main" xmlns="" id="{03F84319-87FD-45A4-8486-25167F4E7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5" name="Freeform 251">
                  <a:extLst>
                    <a:ext uri="{FF2B5EF4-FFF2-40B4-BE49-F238E27FC236}">
                      <a16:creationId xmlns:a16="http://schemas.microsoft.com/office/drawing/2014/main" xmlns="" id="{A17A0499-3266-4143-88C5-FD940587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6" name="Group 252">
                <a:extLst>
                  <a:ext uri="{FF2B5EF4-FFF2-40B4-BE49-F238E27FC236}">
                    <a16:creationId xmlns:a16="http://schemas.microsoft.com/office/drawing/2014/main" xmlns="" id="{CA340A0C-A07B-4233-89B0-67AD5F6431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1517" name="Freeform 253">
                  <a:extLst>
                    <a:ext uri="{FF2B5EF4-FFF2-40B4-BE49-F238E27FC236}">
                      <a16:creationId xmlns:a16="http://schemas.microsoft.com/office/drawing/2014/main" xmlns="" id="{371AC260-2148-4872-A73A-52291467B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8" name="Freeform 254">
                  <a:extLst>
                    <a:ext uri="{FF2B5EF4-FFF2-40B4-BE49-F238E27FC236}">
                      <a16:creationId xmlns:a16="http://schemas.microsoft.com/office/drawing/2014/main" xmlns="" id="{A35962B0-2F52-4E6F-B09B-9A30449E3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19" name="Group 255">
              <a:extLst>
                <a:ext uri="{FF2B5EF4-FFF2-40B4-BE49-F238E27FC236}">
                  <a16:creationId xmlns:a16="http://schemas.microsoft.com/office/drawing/2014/main" xmlns="" id="{38990C14-3926-4C84-87D5-A6BBA17CDE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11520" name="AutoShape 256">
                <a:extLst>
                  <a:ext uri="{FF2B5EF4-FFF2-40B4-BE49-F238E27FC236}">
                    <a16:creationId xmlns:a16="http://schemas.microsoft.com/office/drawing/2014/main" xmlns="" id="{CE50464B-D1AB-42EC-B954-987CADB2A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21" name="Group 257">
                <a:extLst>
                  <a:ext uri="{FF2B5EF4-FFF2-40B4-BE49-F238E27FC236}">
                    <a16:creationId xmlns:a16="http://schemas.microsoft.com/office/drawing/2014/main" xmlns="" id="{4C4F7345-FC82-4E3D-9C25-5426DB620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522" name="Freeform 258">
                  <a:extLst>
                    <a:ext uri="{FF2B5EF4-FFF2-40B4-BE49-F238E27FC236}">
                      <a16:creationId xmlns:a16="http://schemas.microsoft.com/office/drawing/2014/main" xmlns="" id="{9E87E745-8F90-407E-8165-38AC730A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3" name="Freeform 259">
                  <a:extLst>
                    <a:ext uri="{FF2B5EF4-FFF2-40B4-BE49-F238E27FC236}">
                      <a16:creationId xmlns:a16="http://schemas.microsoft.com/office/drawing/2014/main" xmlns="" id="{2C30BE26-28C1-493E-923C-A5B20CE7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4" name="Group 260">
                <a:extLst>
                  <a:ext uri="{FF2B5EF4-FFF2-40B4-BE49-F238E27FC236}">
                    <a16:creationId xmlns:a16="http://schemas.microsoft.com/office/drawing/2014/main" xmlns="" id="{D350A2BD-16DD-4B59-ADD6-12CF4ED98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525" name="Freeform 261">
                  <a:extLst>
                    <a:ext uri="{FF2B5EF4-FFF2-40B4-BE49-F238E27FC236}">
                      <a16:creationId xmlns:a16="http://schemas.microsoft.com/office/drawing/2014/main" xmlns="" id="{5442DB9C-D131-4E27-BB6D-25008AE3B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6" name="Freeform 262">
                  <a:extLst>
                    <a:ext uri="{FF2B5EF4-FFF2-40B4-BE49-F238E27FC236}">
                      <a16:creationId xmlns:a16="http://schemas.microsoft.com/office/drawing/2014/main" xmlns="" id="{62120B9A-ACAD-4438-93FE-EED7200E7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7" name="Group 263">
                <a:extLst>
                  <a:ext uri="{FF2B5EF4-FFF2-40B4-BE49-F238E27FC236}">
                    <a16:creationId xmlns:a16="http://schemas.microsoft.com/office/drawing/2014/main" xmlns="" id="{0124A6B9-CA39-4218-85C0-DD3C684195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528" name="Freeform 264">
                  <a:extLst>
                    <a:ext uri="{FF2B5EF4-FFF2-40B4-BE49-F238E27FC236}">
                      <a16:creationId xmlns:a16="http://schemas.microsoft.com/office/drawing/2014/main" xmlns="" id="{5C534683-1CAC-4B66-BBFE-7D44A80FC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9" name="Freeform 265">
                  <a:extLst>
                    <a:ext uri="{FF2B5EF4-FFF2-40B4-BE49-F238E27FC236}">
                      <a16:creationId xmlns:a16="http://schemas.microsoft.com/office/drawing/2014/main" xmlns="" id="{166E36D7-6E84-4327-87FC-6C8898595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0" name="Group 266">
                <a:extLst>
                  <a:ext uri="{FF2B5EF4-FFF2-40B4-BE49-F238E27FC236}">
                    <a16:creationId xmlns:a16="http://schemas.microsoft.com/office/drawing/2014/main" xmlns="" id="{E38D2139-C22E-4C42-A34C-3934225A2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531" name="Freeform 267">
                  <a:extLst>
                    <a:ext uri="{FF2B5EF4-FFF2-40B4-BE49-F238E27FC236}">
                      <a16:creationId xmlns:a16="http://schemas.microsoft.com/office/drawing/2014/main" xmlns="" id="{356E01DF-8D1B-4474-AD65-C6CE928A8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2" name="Freeform 268">
                  <a:extLst>
                    <a:ext uri="{FF2B5EF4-FFF2-40B4-BE49-F238E27FC236}">
                      <a16:creationId xmlns:a16="http://schemas.microsoft.com/office/drawing/2014/main" xmlns="" id="{EEAE3ED1-04CD-4F07-BB27-583EB247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3" name="Group 269">
                <a:extLst>
                  <a:ext uri="{FF2B5EF4-FFF2-40B4-BE49-F238E27FC236}">
                    <a16:creationId xmlns:a16="http://schemas.microsoft.com/office/drawing/2014/main" xmlns="" id="{783EA5E2-AE71-487B-8DE6-B53AD2B8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534" name="Freeform 270">
                  <a:extLst>
                    <a:ext uri="{FF2B5EF4-FFF2-40B4-BE49-F238E27FC236}">
                      <a16:creationId xmlns:a16="http://schemas.microsoft.com/office/drawing/2014/main" xmlns="" id="{8BBCCD55-C718-4A60-86BC-89BC22B5C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5" name="Freeform 271">
                  <a:extLst>
                    <a:ext uri="{FF2B5EF4-FFF2-40B4-BE49-F238E27FC236}">
                      <a16:creationId xmlns:a16="http://schemas.microsoft.com/office/drawing/2014/main" xmlns="" id="{5520693C-9905-44CD-AE0A-FBF225052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36" name="Group 272">
              <a:extLst>
                <a:ext uri="{FF2B5EF4-FFF2-40B4-BE49-F238E27FC236}">
                  <a16:creationId xmlns:a16="http://schemas.microsoft.com/office/drawing/2014/main" xmlns="" id="{E9732B2B-4B1A-45D5-A686-6B2B623ACA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11537" name="AutoShape 273">
                <a:extLst>
                  <a:ext uri="{FF2B5EF4-FFF2-40B4-BE49-F238E27FC236}">
                    <a16:creationId xmlns:a16="http://schemas.microsoft.com/office/drawing/2014/main" xmlns="" id="{CBE72160-5D5A-47AC-A758-04910A89E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38" name="Group 274">
                <a:extLst>
                  <a:ext uri="{FF2B5EF4-FFF2-40B4-BE49-F238E27FC236}">
                    <a16:creationId xmlns:a16="http://schemas.microsoft.com/office/drawing/2014/main" xmlns="" id="{AD2C60AD-CC6F-4D6C-9612-CB6B0441D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11539" name="Freeform 275">
                  <a:extLst>
                    <a:ext uri="{FF2B5EF4-FFF2-40B4-BE49-F238E27FC236}">
                      <a16:creationId xmlns:a16="http://schemas.microsoft.com/office/drawing/2014/main" xmlns="" id="{CE7E81CF-67AA-4C95-9BE4-4EB2F27F0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0" name="Freeform 276">
                  <a:extLst>
                    <a:ext uri="{FF2B5EF4-FFF2-40B4-BE49-F238E27FC236}">
                      <a16:creationId xmlns:a16="http://schemas.microsoft.com/office/drawing/2014/main" xmlns="" id="{B76D0797-62C1-4C53-B28A-15EE72AD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1" name="Group 277">
                <a:extLst>
                  <a:ext uri="{FF2B5EF4-FFF2-40B4-BE49-F238E27FC236}">
                    <a16:creationId xmlns:a16="http://schemas.microsoft.com/office/drawing/2014/main" xmlns="" id="{7D758327-608F-4203-82E5-67BB9182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11542" name="Freeform 278">
                  <a:extLst>
                    <a:ext uri="{FF2B5EF4-FFF2-40B4-BE49-F238E27FC236}">
                      <a16:creationId xmlns:a16="http://schemas.microsoft.com/office/drawing/2014/main" xmlns="" id="{BB4EC373-F039-41D8-9572-1CCE2E2CA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3" name="Freeform 279">
                  <a:extLst>
                    <a:ext uri="{FF2B5EF4-FFF2-40B4-BE49-F238E27FC236}">
                      <a16:creationId xmlns:a16="http://schemas.microsoft.com/office/drawing/2014/main" xmlns="" id="{2F7B6A33-E0D0-41F1-9FEA-2B3831D1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4" name="Group 280">
                <a:extLst>
                  <a:ext uri="{FF2B5EF4-FFF2-40B4-BE49-F238E27FC236}">
                    <a16:creationId xmlns:a16="http://schemas.microsoft.com/office/drawing/2014/main" xmlns="" id="{52938E09-F08F-4A2C-B39A-FDBA72184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11545" name="Freeform 281">
                  <a:extLst>
                    <a:ext uri="{FF2B5EF4-FFF2-40B4-BE49-F238E27FC236}">
                      <a16:creationId xmlns:a16="http://schemas.microsoft.com/office/drawing/2014/main" xmlns="" id="{CE7CB6FE-4C4A-48B5-9E29-A6E49841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6" name="Freeform 282">
                  <a:extLst>
                    <a:ext uri="{FF2B5EF4-FFF2-40B4-BE49-F238E27FC236}">
                      <a16:creationId xmlns:a16="http://schemas.microsoft.com/office/drawing/2014/main" xmlns="" id="{3B7CCD1C-0508-40C0-A8CB-DB691813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47" name="Group 283">
              <a:extLst>
                <a:ext uri="{FF2B5EF4-FFF2-40B4-BE49-F238E27FC236}">
                  <a16:creationId xmlns:a16="http://schemas.microsoft.com/office/drawing/2014/main" xmlns="" id="{F7FD52E9-D5A0-4A8B-A507-C105A36A3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11548" name="Freeform 284">
                <a:extLst>
                  <a:ext uri="{FF2B5EF4-FFF2-40B4-BE49-F238E27FC236}">
                    <a16:creationId xmlns:a16="http://schemas.microsoft.com/office/drawing/2014/main" xmlns="" id="{F5AEBFAB-32C5-4379-8D40-D0A28C803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549" name="Freeform 285">
                <a:extLst>
                  <a:ext uri="{FF2B5EF4-FFF2-40B4-BE49-F238E27FC236}">
                    <a16:creationId xmlns:a16="http://schemas.microsoft.com/office/drawing/2014/main" xmlns="" id="{57CD3BA9-F33E-418C-B0CB-D2A67569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50" name="Group 286">
              <a:extLst>
                <a:ext uri="{FF2B5EF4-FFF2-40B4-BE49-F238E27FC236}">
                  <a16:creationId xmlns:a16="http://schemas.microsoft.com/office/drawing/2014/main" xmlns="" id="{8576EFB2-65A3-43B3-8127-C660496ED7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11551" name="AutoShape 287">
                <a:extLst>
                  <a:ext uri="{FF2B5EF4-FFF2-40B4-BE49-F238E27FC236}">
                    <a16:creationId xmlns:a16="http://schemas.microsoft.com/office/drawing/2014/main" xmlns="" id="{9FA05A29-23E6-45AA-9F1A-3166724C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52" name="Group 288">
                <a:extLst>
                  <a:ext uri="{FF2B5EF4-FFF2-40B4-BE49-F238E27FC236}">
                    <a16:creationId xmlns:a16="http://schemas.microsoft.com/office/drawing/2014/main" xmlns="" id="{C873B039-04A9-409E-A62E-1A3061F96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11553" name="Freeform 289">
                  <a:extLst>
                    <a:ext uri="{FF2B5EF4-FFF2-40B4-BE49-F238E27FC236}">
                      <a16:creationId xmlns:a16="http://schemas.microsoft.com/office/drawing/2014/main" xmlns="" id="{76B06A63-55E7-4440-B044-594A53F22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4" name="Freeform 290">
                  <a:extLst>
                    <a:ext uri="{FF2B5EF4-FFF2-40B4-BE49-F238E27FC236}">
                      <a16:creationId xmlns:a16="http://schemas.microsoft.com/office/drawing/2014/main" xmlns="" id="{0201BB3B-8703-42E8-BBEE-23073FDA3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5" name="Group 291">
                <a:extLst>
                  <a:ext uri="{FF2B5EF4-FFF2-40B4-BE49-F238E27FC236}">
                    <a16:creationId xmlns:a16="http://schemas.microsoft.com/office/drawing/2014/main" xmlns="" id="{25747C59-6B1B-482C-B321-DADD71E91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11556" name="Freeform 292">
                  <a:extLst>
                    <a:ext uri="{FF2B5EF4-FFF2-40B4-BE49-F238E27FC236}">
                      <a16:creationId xmlns:a16="http://schemas.microsoft.com/office/drawing/2014/main" xmlns="" id="{308C36BF-89A1-45D2-A750-6FAF16F50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7" name="Freeform 293">
                  <a:extLst>
                    <a:ext uri="{FF2B5EF4-FFF2-40B4-BE49-F238E27FC236}">
                      <a16:creationId xmlns:a16="http://schemas.microsoft.com/office/drawing/2014/main" xmlns="" id="{BE3131F8-1621-45A8-A8CA-F9AC3891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8" name="Group 294">
                <a:extLst>
                  <a:ext uri="{FF2B5EF4-FFF2-40B4-BE49-F238E27FC236}">
                    <a16:creationId xmlns:a16="http://schemas.microsoft.com/office/drawing/2014/main" xmlns="" id="{0EB73152-BB77-4C64-9587-23F2AC867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11559" name="Freeform 295">
                  <a:extLst>
                    <a:ext uri="{FF2B5EF4-FFF2-40B4-BE49-F238E27FC236}">
                      <a16:creationId xmlns:a16="http://schemas.microsoft.com/office/drawing/2014/main" xmlns="" id="{AB62D546-74C6-4E1E-B9D0-9AF26AAA8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0" name="Freeform 296">
                  <a:extLst>
                    <a:ext uri="{FF2B5EF4-FFF2-40B4-BE49-F238E27FC236}">
                      <a16:creationId xmlns:a16="http://schemas.microsoft.com/office/drawing/2014/main" xmlns="" id="{88197F9B-89B7-426F-9B05-425DBC0C1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61" name="Group 297">
                <a:extLst>
                  <a:ext uri="{FF2B5EF4-FFF2-40B4-BE49-F238E27FC236}">
                    <a16:creationId xmlns:a16="http://schemas.microsoft.com/office/drawing/2014/main" xmlns="" id="{98C952F9-42B2-4BB4-ADC7-6AB3E39858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11562" name="Freeform 298">
                  <a:extLst>
                    <a:ext uri="{FF2B5EF4-FFF2-40B4-BE49-F238E27FC236}">
                      <a16:creationId xmlns:a16="http://schemas.microsoft.com/office/drawing/2014/main" xmlns="" id="{34D813CD-C6B7-4A33-BBE2-5AC713C0B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3" name="Freeform 299">
                  <a:extLst>
                    <a:ext uri="{FF2B5EF4-FFF2-40B4-BE49-F238E27FC236}">
                      <a16:creationId xmlns:a16="http://schemas.microsoft.com/office/drawing/2014/main" xmlns="" id="{EF08D416-44CD-4861-A0A1-009AFF26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564" name="Rectangle 300">
              <a:extLst>
                <a:ext uri="{FF2B5EF4-FFF2-40B4-BE49-F238E27FC236}">
                  <a16:creationId xmlns:a16="http://schemas.microsoft.com/office/drawing/2014/main" xmlns="" id="{9225E733-EB57-4210-8584-BFE0600B3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565" name="Group 301">
              <a:extLst>
                <a:ext uri="{FF2B5EF4-FFF2-40B4-BE49-F238E27FC236}">
                  <a16:creationId xmlns:a16="http://schemas.microsoft.com/office/drawing/2014/main" xmlns="" id="{1CC3D17C-23F1-4D38-B2C0-FAF1C609ED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11566" name="Group 302">
                <a:extLst>
                  <a:ext uri="{FF2B5EF4-FFF2-40B4-BE49-F238E27FC236}">
                    <a16:creationId xmlns:a16="http://schemas.microsoft.com/office/drawing/2014/main" xmlns="" id="{B37C7770-EC88-447A-B681-CDB353BDD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567" name="Freeform 303">
                  <a:extLst>
                    <a:ext uri="{FF2B5EF4-FFF2-40B4-BE49-F238E27FC236}">
                      <a16:creationId xmlns:a16="http://schemas.microsoft.com/office/drawing/2014/main" xmlns="" id="{F2DB3C87-F576-40FA-B997-8AFE594E0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8" name="Freeform 304">
                  <a:extLst>
                    <a:ext uri="{FF2B5EF4-FFF2-40B4-BE49-F238E27FC236}">
                      <a16:creationId xmlns:a16="http://schemas.microsoft.com/office/drawing/2014/main" xmlns="" id="{366675EF-FEFC-495A-83F7-4FCCA6B2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569" name="AutoShape 305">
                <a:extLst>
                  <a:ext uri="{FF2B5EF4-FFF2-40B4-BE49-F238E27FC236}">
                    <a16:creationId xmlns:a16="http://schemas.microsoft.com/office/drawing/2014/main" xmlns="" id="{8C27F1EA-964F-456F-ABCD-C552315B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70" name="Group 306">
                <a:extLst>
                  <a:ext uri="{FF2B5EF4-FFF2-40B4-BE49-F238E27FC236}">
                    <a16:creationId xmlns:a16="http://schemas.microsoft.com/office/drawing/2014/main" xmlns="" id="{19AA93AC-8E20-492A-9CFC-B599480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571" name="Freeform 307">
                  <a:extLst>
                    <a:ext uri="{FF2B5EF4-FFF2-40B4-BE49-F238E27FC236}">
                      <a16:creationId xmlns:a16="http://schemas.microsoft.com/office/drawing/2014/main" xmlns="" id="{B106AB27-8F79-47D7-BC21-8169DA6D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2" name="Freeform 308">
                  <a:extLst>
                    <a:ext uri="{FF2B5EF4-FFF2-40B4-BE49-F238E27FC236}">
                      <a16:creationId xmlns:a16="http://schemas.microsoft.com/office/drawing/2014/main" xmlns="" id="{BA0DFFF9-FC66-4B5F-92AE-192212D0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3" name="Group 309">
                <a:extLst>
                  <a:ext uri="{FF2B5EF4-FFF2-40B4-BE49-F238E27FC236}">
                    <a16:creationId xmlns:a16="http://schemas.microsoft.com/office/drawing/2014/main" xmlns="" id="{5A978590-E6EC-4E84-94DE-F9C71091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574" name="Freeform 310">
                  <a:extLst>
                    <a:ext uri="{FF2B5EF4-FFF2-40B4-BE49-F238E27FC236}">
                      <a16:creationId xmlns:a16="http://schemas.microsoft.com/office/drawing/2014/main" xmlns="" id="{AE514D72-DD34-404A-ABAC-33D5B5CA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5" name="Freeform 311">
                  <a:extLst>
                    <a:ext uri="{FF2B5EF4-FFF2-40B4-BE49-F238E27FC236}">
                      <a16:creationId xmlns:a16="http://schemas.microsoft.com/office/drawing/2014/main" xmlns="" id="{12A254B2-84EC-42EA-97E5-11303BC4C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6" name="Group 312">
                <a:extLst>
                  <a:ext uri="{FF2B5EF4-FFF2-40B4-BE49-F238E27FC236}">
                    <a16:creationId xmlns:a16="http://schemas.microsoft.com/office/drawing/2014/main" xmlns="" id="{C49D3167-5F84-40E4-96B7-5B904FD87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577" name="Freeform 313">
                  <a:extLst>
                    <a:ext uri="{FF2B5EF4-FFF2-40B4-BE49-F238E27FC236}">
                      <a16:creationId xmlns:a16="http://schemas.microsoft.com/office/drawing/2014/main" xmlns="" id="{C43F41B2-6EC5-4A3A-8AF0-D16F3E63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8" name="Freeform 314">
                  <a:extLst>
                    <a:ext uri="{FF2B5EF4-FFF2-40B4-BE49-F238E27FC236}">
                      <a16:creationId xmlns:a16="http://schemas.microsoft.com/office/drawing/2014/main" xmlns="" id="{23338412-6552-434E-B7FD-9AAD64CC8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9" name="Group 315">
                <a:extLst>
                  <a:ext uri="{FF2B5EF4-FFF2-40B4-BE49-F238E27FC236}">
                    <a16:creationId xmlns:a16="http://schemas.microsoft.com/office/drawing/2014/main" xmlns="" id="{63059D44-A290-45AB-A501-2F451476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580" name="Freeform 316">
                  <a:extLst>
                    <a:ext uri="{FF2B5EF4-FFF2-40B4-BE49-F238E27FC236}">
                      <a16:creationId xmlns:a16="http://schemas.microsoft.com/office/drawing/2014/main" xmlns="" id="{135B7B9C-C41B-4476-814E-47921797D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1" name="Freeform 317">
                  <a:extLst>
                    <a:ext uri="{FF2B5EF4-FFF2-40B4-BE49-F238E27FC236}">
                      <a16:creationId xmlns:a16="http://schemas.microsoft.com/office/drawing/2014/main" xmlns="" id="{00AB7A36-72B9-46B4-A8E2-A6CFA003D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2" name="Group 318">
                <a:extLst>
                  <a:ext uri="{FF2B5EF4-FFF2-40B4-BE49-F238E27FC236}">
                    <a16:creationId xmlns:a16="http://schemas.microsoft.com/office/drawing/2014/main" xmlns="" id="{2D16C9CA-739E-4EF6-AE01-D5DF42F4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583" name="Freeform 319">
                  <a:extLst>
                    <a:ext uri="{FF2B5EF4-FFF2-40B4-BE49-F238E27FC236}">
                      <a16:creationId xmlns:a16="http://schemas.microsoft.com/office/drawing/2014/main" xmlns="" id="{80C8A1E3-4F42-4010-9226-B1963CB8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4" name="Freeform 320">
                  <a:extLst>
                    <a:ext uri="{FF2B5EF4-FFF2-40B4-BE49-F238E27FC236}">
                      <a16:creationId xmlns:a16="http://schemas.microsoft.com/office/drawing/2014/main" xmlns="" id="{D04DA029-3A46-4032-A482-664690236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5" name="Group 321">
                <a:extLst>
                  <a:ext uri="{FF2B5EF4-FFF2-40B4-BE49-F238E27FC236}">
                    <a16:creationId xmlns:a16="http://schemas.microsoft.com/office/drawing/2014/main" xmlns="" id="{7F46A328-4B86-4FA9-B87E-7C3640D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586" name="Freeform 322">
                  <a:extLst>
                    <a:ext uri="{FF2B5EF4-FFF2-40B4-BE49-F238E27FC236}">
                      <a16:creationId xmlns:a16="http://schemas.microsoft.com/office/drawing/2014/main" xmlns="" id="{F98AD6FA-AB72-4869-84BA-F2CE284D4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7" name="Freeform 323">
                  <a:extLst>
                    <a:ext uri="{FF2B5EF4-FFF2-40B4-BE49-F238E27FC236}">
                      <a16:creationId xmlns:a16="http://schemas.microsoft.com/office/drawing/2014/main" xmlns="" id="{46924FA2-C5D8-49DF-9C79-D33039BF9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8" name="Group 324">
                <a:extLst>
                  <a:ext uri="{FF2B5EF4-FFF2-40B4-BE49-F238E27FC236}">
                    <a16:creationId xmlns:a16="http://schemas.microsoft.com/office/drawing/2014/main" xmlns="" id="{3CB4A42C-A310-4620-95C5-959E88727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589" name="Freeform 325">
                  <a:extLst>
                    <a:ext uri="{FF2B5EF4-FFF2-40B4-BE49-F238E27FC236}">
                      <a16:creationId xmlns:a16="http://schemas.microsoft.com/office/drawing/2014/main" xmlns="" id="{13BD04CD-5F4F-4905-8330-FE91332A0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0" name="Freeform 326">
                  <a:extLst>
                    <a:ext uri="{FF2B5EF4-FFF2-40B4-BE49-F238E27FC236}">
                      <a16:creationId xmlns:a16="http://schemas.microsoft.com/office/drawing/2014/main" xmlns="" id="{42239C20-AD6D-4C44-B59D-4163B832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1" name="Group 327">
                <a:extLst>
                  <a:ext uri="{FF2B5EF4-FFF2-40B4-BE49-F238E27FC236}">
                    <a16:creationId xmlns:a16="http://schemas.microsoft.com/office/drawing/2014/main" xmlns="" id="{F95F7709-E390-43EB-B6E4-E1F1006647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592" name="Freeform 328">
                  <a:extLst>
                    <a:ext uri="{FF2B5EF4-FFF2-40B4-BE49-F238E27FC236}">
                      <a16:creationId xmlns:a16="http://schemas.microsoft.com/office/drawing/2014/main" xmlns="" id="{10BEB2A7-8E70-4414-B43C-581A66D20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3" name="Freeform 329">
                  <a:extLst>
                    <a:ext uri="{FF2B5EF4-FFF2-40B4-BE49-F238E27FC236}">
                      <a16:creationId xmlns:a16="http://schemas.microsoft.com/office/drawing/2014/main" xmlns="" id="{88E63E92-FD22-4E60-BC51-771F6432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4" name="Group 330">
                <a:extLst>
                  <a:ext uri="{FF2B5EF4-FFF2-40B4-BE49-F238E27FC236}">
                    <a16:creationId xmlns:a16="http://schemas.microsoft.com/office/drawing/2014/main" xmlns="" id="{D7D5F89A-1ADB-43DE-9082-BFDBB8701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595" name="Freeform 331">
                  <a:extLst>
                    <a:ext uri="{FF2B5EF4-FFF2-40B4-BE49-F238E27FC236}">
                      <a16:creationId xmlns:a16="http://schemas.microsoft.com/office/drawing/2014/main" xmlns="" id="{431F7AB1-8FDC-4CEC-B692-80928BB0D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6" name="Freeform 332">
                  <a:extLst>
                    <a:ext uri="{FF2B5EF4-FFF2-40B4-BE49-F238E27FC236}">
                      <a16:creationId xmlns:a16="http://schemas.microsoft.com/office/drawing/2014/main" xmlns="" id="{CEE16302-E785-43AB-A4EA-CDCE56D2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7" name="Group 333">
                <a:extLst>
                  <a:ext uri="{FF2B5EF4-FFF2-40B4-BE49-F238E27FC236}">
                    <a16:creationId xmlns:a16="http://schemas.microsoft.com/office/drawing/2014/main" xmlns="" id="{2E8901FE-BBC4-40AA-B46E-8B5AC6868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598" name="Freeform 334">
                  <a:extLst>
                    <a:ext uri="{FF2B5EF4-FFF2-40B4-BE49-F238E27FC236}">
                      <a16:creationId xmlns:a16="http://schemas.microsoft.com/office/drawing/2014/main" xmlns="" id="{3038ED78-F8C2-4B2B-962B-AD1D434F6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9" name="Freeform 335">
                  <a:extLst>
                    <a:ext uri="{FF2B5EF4-FFF2-40B4-BE49-F238E27FC236}">
                      <a16:creationId xmlns:a16="http://schemas.microsoft.com/office/drawing/2014/main" xmlns="" id="{5D685684-041E-4A4B-92BD-20A328CB4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0" name="Group 336">
                <a:extLst>
                  <a:ext uri="{FF2B5EF4-FFF2-40B4-BE49-F238E27FC236}">
                    <a16:creationId xmlns:a16="http://schemas.microsoft.com/office/drawing/2014/main" xmlns="" id="{38642D9F-26BE-45D1-A8F8-AE9D632F0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601" name="Freeform 337">
                  <a:extLst>
                    <a:ext uri="{FF2B5EF4-FFF2-40B4-BE49-F238E27FC236}">
                      <a16:creationId xmlns:a16="http://schemas.microsoft.com/office/drawing/2014/main" xmlns="" id="{DF9EE2A1-EC05-45D1-A344-D39B50EFE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2" name="Freeform 338">
                  <a:extLst>
                    <a:ext uri="{FF2B5EF4-FFF2-40B4-BE49-F238E27FC236}">
                      <a16:creationId xmlns:a16="http://schemas.microsoft.com/office/drawing/2014/main" xmlns="" id="{FAB72F59-A2B8-41DC-9C51-89CB7FD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3" name="Group 339">
                <a:extLst>
                  <a:ext uri="{FF2B5EF4-FFF2-40B4-BE49-F238E27FC236}">
                    <a16:creationId xmlns:a16="http://schemas.microsoft.com/office/drawing/2014/main" xmlns="" id="{1B0F5917-D369-48AB-82EB-F703A43ED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604" name="Freeform 340">
                  <a:extLst>
                    <a:ext uri="{FF2B5EF4-FFF2-40B4-BE49-F238E27FC236}">
                      <a16:creationId xmlns:a16="http://schemas.microsoft.com/office/drawing/2014/main" xmlns="" id="{F50CEFF2-1C70-442A-BE73-535DE35E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5" name="Freeform 341">
                  <a:extLst>
                    <a:ext uri="{FF2B5EF4-FFF2-40B4-BE49-F238E27FC236}">
                      <a16:creationId xmlns:a16="http://schemas.microsoft.com/office/drawing/2014/main" xmlns="" id="{D530F178-7C22-4789-B677-AD542317B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06" name="Rectangle 342">
              <a:extLst>
                <a:ext uri="{FF2B5EF4-FFF2-40B4-BE49-F238E27FC236}">
                  <a16:creationId xmlns:a16="http://schemas.microsoft.com/office/drawing/2014/main" xmlns="" id="{5CFADBDF-A43A-4598-9E9B-5ED1E9976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607" name="Group 343">
              <a:extLst>
                <a:ext uri="{FF2B5EF4-FFF2-40B4-BE49-F238E27FC236}">
                  <a16:creationId xmlns:a16="http://schemas.microsoft.com/office/drawing/2014/main" xmlns="" id="{22A4FE9B-E0CD-41DA-B8FD-8A234A29C3F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11608" name="AutoShape 344">
                <a:extLst>
                  <a:ext uri="{FF2B5EF4-FFF2-40B4-BE49-F238E27FC236}">
                    <a16:creationId xmlns:a16="http://schemas.microsoft.com/office/drawing/2014/main" xmlns="" id="{7FE4ADD8-BF8C-4BC4-9967-2EF01A2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09" name="Group 345">
                <a:extLst>
                  <a:ext uri="{FF2B5EF4-FFF2-40B4-BE49-F238E27FC236}">
                    <a16:creationId xmlns:a16="http://schemas.microsoft.com/office/drawing/2014/main" xmlns="" id="{344F7115-414A-4B16-B050-353139FFD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610" name="Freeform 346">
                  <a:extLst>
                    <a:ext uri="{FF2B5EF4-FFF2-40B4-BE49-F238E27FC236}">
                      <a16:creationId xmlns:a16="http://schemas.microsoft.com/office/drawing/2014/main" xmlns="" id="{2F16979C-A232-464F-8322-1DCB9FD3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1" name="Freeform 347">
                  <a:extLst>
                    <a:ext uri="{FF2B5EF4-FFF2-40B4-BE49-F238E27FC236}">
                      <a16:creationId xmlns:a16="http://schemas.microsoft.com/office/drawing/2014/main" xmlns="" id="{6483B8A5-593D-4229-9D29-08702706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Group 348">
                <a:extLst>
                  <a:ext uri="{FF2B5EF4-FFF2-40B4-BE49-F238E27FC236}">
                    <a16:creationId xmlns:a16="http://schemas.microsoft.com/office/drawing/2014/main" xmlns="" id="{5684B2AF-510B-421A-BAA4-DD6347298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613" name="Freeform 349">
                  <a:extLst>
                    <a:ext uri="{FF2B5EF4-FFF2-40B4-BE49-F238E27FC236}">
                      <a16:creationId xmlns:a16="http://schemas.microsoft.com/office/drawing/2014/main" xmlns="" id="{E91A8287-8326-42A9-AE3B-2E3BF129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4" name="Freeform 350">
                  <a:extLst>
                    <a:ext uri="{FF2B5EF4-FFF2-40B4-BE49-F238E27FC236}">
                      <a16:creationId xmlns:a16="http://schemas.microsoft.com/office/drawing/2014/main" xmlns="" id="{8F967178-8A8A-4035-BDE2-F45EB6908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5" name="Group 351">
                <a:extLst>
                  <a:ext uri="{FF2B5EF4-FFF2-40B4-BE49-F238E27FC236}">
                    <a16:creationId xmlns:a16="http://schemas.microsoft.com/office/drawing/2014/main" xmlns="" id="{B5E6E2D2-BE16-40DF-B3E9-19CC9BB2E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616" name="Freeform 352">
                  <a:extLst>
                    <a:ext uri="{FF2B5EF4-FFF2-40B4-BE49-F238E27FC236}">
                      <a16:creationId xmlns:a16="http://schemas.microsoft.com/office/drawing/2014/main" xmlns="" id="{C4871E88-BF04-4632-A603-4353CE14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7" name="Freeform 353">
                  <a:extLst>
                    <a:ext uri="{FF2B5EF4-FFF2-40B4-BE49-F238E27FC236}">
                      <a16:creationId xmlns:a16="http://schemas.microsoft.com/office/drawing/2014/main" xmlns="" id="{1D2CA376-F79A-4ACB-93A7-3D3F23F8E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8" name="Group 354">
                <a:extLst>
                  <a:ext uri="{FF2B5EF4-FFF2-40B4-BE49-F238E27FC236}">
                    <a16:creationId xmlns:a16="http://schemas.microsoft.com/office/drawing/2014/main" xmlns="" id="{2BC8778A-35FE-45BC-9FA4-751627CC5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619" name="Freeform 355">
                  <a:extLst>
                    <a:ext uri="{FF2B5EF4-FFF2-40B4-BE49-F238E27FC236}">
                      <a16:creationId xmlns:a16="http://schemas.microsoft.com/office/drawing/2014/main" xmlns="" id="{B76BC3D9-C0C4-437E-9D20-D27B1C763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0" name="Freeform 356">
                  <a:extLst>
                    <a:ext uri="{FF2B5EF4-FFF2-40B4-BE49-F238E27FC236}">
                      <a16:creationId xmlns:a16="http://schemas.microsoft.com/office/drawing/2014/main" xmlns="" id="{A62AFED6-AD16-4CE8-A279-A79ACB0BE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21" name="Group 357">
                <a:extLst>
                  <a:ext uri="{FF2B5EF4-FFF2-40B4-BE49-F238E27FC236}">
                    <a16:creationId xmlns:a16="http://schemas.microsoft.com/office/drawing/2014/main" xmlns="" id="{6CD90F5A-38A6-42FB-AF89-80C84C216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622" name="Freeform 358">
                  <a:extLst>
                    <a:ext uri="{FF2B5EF4-FFF2-40B4-BE49-F238E27FC236}">
                      <a16:creationId xmlns:a16="http://schemas.microsoft.com/office/drawing/2014/main" xmlns="" id="{F84C7066-0536-43B8-9DE7-74039B14F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3" name="Freeform 359">
                  <a:extLst>
                    <a:ext uri="{FF2B5EF4-FFF2-40B4-BE49-F238E27FC236}">
                      <a16:creationId xmlns:a16="http://schemas.microsoft.com/office/drawing/2014/main" xmlns="" id="{43B1E397-960D-4530-8EF8-ED836D910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24" name="Freeform 360">
              <a:extLst>
                <a:ext uri="{FF2B5EF4-FFF2-40B4-BE49-F238E27FC236}">
                  <a16:creationId xmlns:a16="http://schemas.microsoft.com/office/drawing/2014/main" xmlns="" id="{1E6FB267-005C-4A91-BCD0-624DC30DF09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5" name="Freeform 361">
              <a:extLst>
                <a:ext uri="{FF2B5EF4-FFF2-40B4-BE49-F238E27FC236}">
                  <a16:creationId xmlns:a16="http://schemas.microsoft.com/office/drawing/2014/main" xmlns="" id="{82478E43-7989-4169-977A-0B3B674A7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6" name="Freeform 362">
              <a:extLst>
                <a:ext uri="{FF2B5EF4-FFF2-40B4-BE49-F238E27FC236}">
                  <a16:creationId xmlns:a16="http://schemas.microsoft.com/office/drawing/2014/main" xmlns="" id="{2954932D-CDF5-463E-95B3-25EA5B22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" y="618"/>
              <a:ext cx="344" cy="287"/>
            </a:xfrm>
            <a:custGeom>
              <a:avLst/>
              <a:gdLst>
                <a:gd name="T0" fmla="*/ 0 w 344"/>
                <a:gd name="T1" fmla="*/ 132 h 287"/>
                <a:gd name="T2" fmla="*/ 136 w 344"/>
                <a:gd name="T3" fmla="*/ 268 h 287"/>
                <a:gd name="T4" fmla="*/ 295 w 344"/>
                <a:gd name="T5" fmla="*/ 246 h 287"/>
                <a:gd name="T6" fmla="*/ 340 w 344"/>
                <a:gd name="T7" fmla="*/ 132 h 287"/>
                <a:gd name="T8" fmla="*/ 317 w 344"/>
                <a:gd name="T9" fmla="*/ 19 h 287"/>
                <a:gd name="T10" fmla="*/ 227 w 344"/>
                <a:gd name="T11" fmla="*/ 19 h 287"/>
                <a:gd name="T12" fmla="*/ 159 w 344"/>
                <a:gd name="T13" fmla="*/ 64 h 287"/>
                <a:gd name="T14" fmla="*/ 159 w 344"/>
                <a:gd name="T15" fmla="*/ 178 h 287"/>
                <a:gd name="T16" fmla="*/ 204 w 344"/>
                <a:gd name="T17" fmla="*/ 223 h 287"/>
                <a:gd name="T18" fmla="*/ 272 w 344"/>
                <a:gd name="T19" fmla="*/ 223 h 287"/>
                <a:gd name="T20" fmla="*/ 295 w 344"/>
                <a:gd name="T21" fmla="*/ 155 h 287"/>
                <a:gd name="T22" fmla="*/ 295 w 344"/>
                <a:gd name="T23" fmla="*/ 87 h 287"/>
                <a:gd name="T24" fmla="*/ 227 w 344"/>
                <a:gd name="T25" fmla="*/ 64 h 287"/>
                <a:gd name="T26" fmla="*/ 204 w 344"/>
                <a:gd name="T27" fmla="*/ 132 h 287"/>
                <a:gd name="T28" fmla="*/ 249 w 344"/>
                <a:gd name="T29" fmla="*/ 15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7" name="Freeform 363">
              <a:extLst>
                <a:ext uri="{FF2B5EF4-FFF2-40B4-BE49-F238E27FC236}">
                  <a16:creationId xmlns:a16="http://schemas.microsoft.com/office/drawing/2014/main" xmlns="" id="{B6FE2BE3-9EE9-4B66-BFC3-7619F5164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8" name="Freeform 364">
              <a:extLst>
                <a:ext uri="{FF2B5EF4-FFF2-40B4-BE49-F238E27FC236}">
                  <a16:creationId xmlns:a16="http://schemas.microsoft.com/office/drawing/2014/main" xmlns="" id="{389A36E8-3A17-4215-95BD-36D31A43D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9" name="Freeform 365">
              <a:extLst>
                <a:ext uri="{FF2B5EF4-FFF2-40B4-BE49-F238E27FC236}">
                  <a16:creationId xmlns:a16="http://schemas.microsoft.com/office/drawing/2014/main" xmlns="" id="{7C05C3C5-A381-456D-BD05-793F6CEB8B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630" name="Group 366">
              <a:extLst>
                <a:ext uri="{FF2B5EF4-FFF2-40B4-BE49-F238E27FC236}">
                  <a16:creationId xmlns:a16="http://schemas.microsoft.com/office/drawing/2014/main" xmlns="" id="{0314F5D2-8786-4CCC-8B9D-D3E38E54F0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11631" name="Oval 367">
                <a:extLst>
                  <a:ext uri="{FF2B5EF4-FFF2-40B4-BE49-F238E27FC236}">
                    <a16:creationId xmlns:a16="http://schemas.microsoft.com/office/drawing/2014/main" xmlns="" id="{A740258A-374E-4BA6-ADD1-14023386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2" name="Oval 368">
                <a:extLst>
                  <a:ext uri="{FF2B5EF4-FFF2-40B4-BE49-F238E27FC236}">
                    <a16:creationId xmlns:a16="http://schemas.microsoft.com/office/drawing/2014/main" xmlns="" id="{284D2C6A-71F7-48B5-A13C-45E952DB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3" name="Oval 369">
                <a:extLst>
                  <a:ext uri="{FF2B5EF4-FFF2-40B4-BE49-F238E27FC236}">
                    <a16:creationId xmlns:a16="http://schemas.microsoft.com/office/drawing/2014/main" xmlns="" id="{19B6534A-E178-485E-A5BD-877EA7D6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1634" name="AutoShape 370">
                <a:extLst>
                  <a:ext uri="{FF2B5EF4-FFF2-40B4-BE49-F238E27FC236}">
                    <a16:creationId xmlns:a16="http://schemas.microsoft.com/office/drawing/2014/main" xmlns="" id="{9DE807A3-B956-4E85-A64A-125D1E9DA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35" name="Group 371">
                <a:extLst>
                  <a:ext uri="{FF2B5EF4-FFF2-40B4-BE49-F238E27FC236}">
                    <a16:creationId xmlns:a16="http://schemas.microsoft.com/office/drawing/2014/main" xmlns="" id="{7FF01E33-A6FA-4BCE-B169-6D97E94BD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11636" name="Oval 372">
                  <a:extLst>
                    <a:ext uri="{FF2B5EF4-FFF2-40B4-BE49-F238E27FC236}">
                      <a16:creationId xmlns:a16="http://schemas.microsoft.com/office/drawing/2014/main" xmlns="" id="{FB22B197-F0D3-433C-9071-CA26CBEB1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37" name="Freeform 373">
                  <a:extLst>
                    <a:ext uri="{FF2B5EF4-FFF2-40B4-BE49-F238E27FC236}">
                      <a16:creationId xmlns:a16="http://schemas.microsoft.com/office/drawing/2014/main" xmlns="" id="{37256C6B-EF2D-41B7-94DF-EFDB440CF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8" name="Line 374">
                  <a:extLst>
                    <a:ext uri="{FF2B5EF4-FFF2-40B4-BE49-F238E27FC236}">
                      <a16:creationId xmlns:a16="http://schemas.microsoft.com/office/drawing/2014/main" xmlns="" id="{F007F9EE-3D1F-4D34-ACE3-6C395DC9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9" name="Line 375">
                  <a:extLst>
                    <a:ext uri="{FF2B5EF4-FFF2-40B4-BE49-F238E27FC236}">
                      <a16:creationId xmlns:a16="http://schemas.microsoft.com/office/drawing/2014/main" xmlns="" id="{06DB2EA9-75C6-4294-B7E7-9248442D4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0" name="Line 376">
                  <a:extLst>
                    <a:ext uri="{FF2B5EF4-FFF2-40B4-BE49-F238E27FC236}">
                      <a16:creationId xmlns:a16="http://schemas.microsoft.com/office/drawing/2014/main" xmlns="" id="{1A14C22D-639E-4ECB-8112-351BBFAF1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1" name="Line 377">
                  <a:extLst>
                    <a:ext uri="{FF2B5EF4-FFF2-40B4-BE49-F238E27FC236}">
                      <a16:creationId xmlns:a16="http://schemas.microsoft.com/office/drawing/2014/main" xmlns="" id="{0F354F48-A9A1-4413-9473-2AB882308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2" name="Line 378">
                  <a:extLst>
                    <a:ext uri="{FF2B5EF4-FFF2-40B4-BE49-F238E27FC236}">
                      <a16:creationId xmlns:a16="http://schemas.microsoft.com/office/drawing/2014/main" xmlns="" id="{672079AC-235A-432D-91B7-0865CD471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3" name="Line 379">
                  <a:extLst>
                    <a:ext uri="{FF2B5EF4-FFF2-40B4-BE49-F238E27FC236}">
                      <a16:creationId xmlns:a16="http://schemas.microsoft.com/office/drawing/2014/main" xmlns="" id="{1B6A9FA3-9F4B-410A-9B7E-E2EB60836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4" name="Line 380">
                  <a:extLst>
                    <a:ext uri="{FF2B5EF4-FFF2-40B4-BE49-F238E27FC236}">
                      <a16:creationId xmlns:a16="http://schemas.microsoft.com/office/drawing/2014/main" xmlns="" id="{73F2DD6A-E26C-489C-B9A8-99FF557B3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5" name="Line 381">
                  <a:extLst>
                    <a:ext uri="{FF2B5EF4-FFF2-40B4-BE49-F238E27FC236}">
                      <a16:creationId xmlns:a16="http://schemas.microsoft.com/office/drawing/2014/main" xmlns="" id="{BE9ED259-49E7-4B56-BD59-EE636327D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6" name="Line 382">
                  <a:extLst>
                    <a:ext uri="{FF2B5EF4-FFF2-40B4-BE49-F238E27FC236}">
                      <a16:creationId xmlns:a16="http://schemas.microsoft.com/office/drawing/2014/main" xmlns="" id="{3666EE16-4C20-486C-BC59-24B858981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7" name="Line 383">
                  <a:extLst>
                    <a:ext uri="{FF2B5EF4-FFF2-40B4-BE49-F238E27FC236}">
                      <a16:creationId xmlns:a16="http://schemas.microsoft.com/office/drawing/2014/main" xmlns="" id="{93835FE7-EF90-49F4-9DDA-64D7FCA62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8" name="Line 384">
                  <a:extLst>
                    <a:ext uri="{FF2B5EF4-FFF2-40B4-BE49-F238E27FC236}">
                      <a16:creationId xmlns:a16="http://schemas.microsoft.com/office/drawing/2014/main" xmlns="" id="{1B3BC334-EDBF-4DD2-BFFB-49EF01A7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9" name="Line 385">
                  <a:extLst>
                    <a:ext uri="{FF2B5EF4-FFF2-40B4-BE49-F238E27FC236}">
                      <a16:creationId xmlns:a16="http://schemas.microsoft.com/office/drawing/2014/main" xmlns="" id="{77E22505-6D57-47F4-93D9-455758731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50" name="Line 386">
                  <a:extLst>
                    <a:ext uri="{FF2B5EF4-FFF2-40B4-BE49-F238E27FC236}">
                      <a16:creationId xmlns:a16="http://schemas.microsoft.com/office/drawing/2014/main" xmlns="" id="{8A68FF73-CACE-423D-B13A-8E003DC36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1651" name="Group 387">
                  <a:extLst>
                    <a:ext uri="{FF2B5EF4-FFF2-40B4-BE49-F238E27FC236}">
                      <a16:creationId xmlns:a16="http://schemas.microsoft.com/office/drawing/2014/main" xmlns="" id="{01DBED1E-A641-4A43-AFD8-4DA0E800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11652" name="Freeform 388">
                    <a:extLst>
                      <a:ext uri="{FF2B5EF4-FFF2-40B4-BE49-F238E27FC236}">
                        <a16:creationId xmlns:a16="http://schemas.microsoft.com/office/drawing/2014/main" xmlns="" id="{6CBD1613-0427-46BB-87A7-6501494C8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3" name="Rectangle 389">
                    <a:extLst>
                      <a:ext uri="{FF2B5EF4-FFF2-40B4-BE49-F238E27FC236}">
                        <a16:creationId xmlns:a16="http://schemas.microsoft.com/office/drawing/2014/main" xmlns="" id="{F663E837-F8F7-4E77-ABE8-B00060D110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1848" name="Group 584">
              <a:extLst>
                <a:ext uri="{FF2B5EF4-FFF2-40B4-BE49-F238E27FC236}">
                  <a16:creationId xmlns:a16="http://schemas.microsoft.com/office/drawing/2014/main" xmlns="" id="{2A483907-495D-41ED-8BB3-F4077EA3E75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11655" name="AutoShape 391">
                <a:extLst>
                  <a:ext uri="{FF2B5EF4-FFF2-40B4-BE49-F238E27FC236}">
                    <a16:creationId xmlns:a16="http://schemas.microsoft.com/office/drawing/2014/main" xmlns="" id="{707E8FF5-577E-4E0A-A510-7F7E1AC329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6" name="Oval 392">
                <a:extLst>
                  <a:ext uri="{FF2B5EF4-FFF2-40B4-BE49-F238E27FC236}">
                    <a16:creationId xmlns:a16="http://schemas.microsoft.com/office/drawing/2014/main" xmlns="" id="{936EAE12-479D-4BA0-B101-E1BDBE12B7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7" name="AutoShape 393">
                <a:extLst>
                  <a:ext uri="{FF2B5EF4-FFF2-40B4-BE49-F238E27FC236}">
                    <a16:creationId xmlns:a16="http://schemas.microsoft.com/office/drawing/2014/main" xmlns="" id="{ECF34774-5ADB-4C21-AC55-EF6CD81812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8" name="AutoShape 394">
                <a:extLst>
                  <a:ext uri="{FF2B5EF4-FFF2-40B4-BE49-F238E27FC236}">
                    <a16:creationId xmlns:a16="http://schemas.microsoft.com/office/drawing/2014/main" xmlns="" id="{38C699A6-4766-4A56-BDF0-9566FCF71E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9" name="Oval 395">
                <a:extLst>
                  <a:ext uri="{FF2B5EF4-FFF2-40B4-BE49-F238E27FC236}">
                    <a16:creationId xmlns:a16="http://schemas.microsoft.com/office/drawing/2014/main" xmlns="" id="{2FC5A6DF-DB6F-4D8C-AC79-8FEF45CBC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0" name="AutoShape 396">
                <a:extLst>
                  <a:ext uri="{FF2B5EF4-FFF2-40B4-BE49-F238E27FC236}">
                    <a16:creationId xmlns:a16="http://schemas.microsoft.com/office/drawing/2014/main" xmlns="" id="{27171CF3-3552-4534-9CCC-7F8F4ABCCA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11661" name="AutoShape 397">
                <a:extLst>
                  <a:ext uri="{FF2B5EF4-FFF2-40B4-BE49-F238E27FC236}">
                    <a16:creationId xmlns:a16="http://schemas.microsoft.com/office/drawing/2014/main" xmlns="" id="{AE282417-4F49-4697-840D-5C83B4F3BB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2" name="Oval 398">
                <a:extLst>
                  <a:ext uri="{FF2B5EF4-FFF2-40B4-BE49-F238E27FC236}">
                    <a16:creationId xmlns:a16="http://schemas.microsoft.com/office/drawing/2014/main" xmlns="" id="{8D94758F-5E77-447B-810D-8E858CD94F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3" name="Oval 399">
                <a:extLst>
                  <a:ext uri="{FF2B5EF4-FFF2-40B4-BE49-F238E27FC236}">
                    <a16:creationId xmlns:a16="http://schemas.microsoft.com/office/drawing/2014/main" xmlns="" id="{892A6909-3FED-4686-AF2B-D56D25381D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4" name="Oval 400">
                <a:extLst>
                  <a:ext uri="{FF2B5EF4-FFF2-40B4-BE49-F238E27FC236}">
                    <a16:creationId xmlns:a16="http://schemas.microsoft.com/office/drawing/2014/main" xmlns="" id="{C0BEF2C6-EE09-422A-953B-6A6BBA68C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847" name="Group 583">
                <a:extLst>
                  <a:ext uri="{FF2B5EF4-FFF2-40B4-BE49-F238E27FC236}">
                    <a16:creationId xmlns:a16="http://schemas.microsoft.com/office/drawing/2014/main" xmlns="" id="{1694BB03-2EEC-478D-ADF9-A0A4AD849A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11846" name="Group 582">
                  <a:extLst>
                    <a:ext uri="{FF2B5EF4-FFF2-40B4-BE49-F238E27FC236}">
                      <a16:creationId xmlns:a16="http://schemas.microsoft.com/office/drawing/2014/main" xmlns="" id="{76764B12-056C-4289-8B15-1ED682A972A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11667" name="Oval 403">
                    <a:extLst>
                      <a:ext uri="{FF2B5EF4-FFF2-40B4-BE49-F238E27FC236}">
                        <a16:creationId xmlns:a16="http://schemas.microsoft.com/office/drawing/2014/main" xmlns="" id="{7009D69A-CF54-4767-932D-8C4BD512854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8" name="AutoShape 404">
                    <a:extLst>
                      <a:ext uri="{FF2B5EF4-FFF2-40B4-BE49-F238E27FC236}">
                        <a16:creationId xmlns:a16="http://schemas.microsoft.com/office/drawing/2014/main" xmlns="" id="{86C8864A-1327-49F5-A0CD-D97A72431A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9" name="Freeform 405">
                    <a:extLst>
                      <a:ext uri="{FF2B5EF4-FFF2-40B4-BE49-F238E27FC236}">
                        <a16:creationId xmlns:a16="http://schemas.microsoft.com/office/drawing/2014/main" xmlns="" id="{33BCDBEF-62B2-4D35-9A41-B8CCE2DDBDF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0" name="Oval 406">
                    <a:extLst>
                      <a:ext uri="{FF2B5EF4-FFF2-40B4-BE49-F238E27FC236}">
                        <a16:creationId xmlns:a16="http://schemas.microsoft.com/office/drawing/2014/main" xmlns="" id="{3EFE7704-EA13-4D69-A959-3C1345718D9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1" name="Rectangle 407">
                    <a:extLst>
                      <a:ext uri="{FF2B5EF4-FFF2-40B4-BE49-F238E27FC236}">
                        <a16:creationId xmlns:a16="http://schemas.microsoft.com/office/drawing/2014/main" xmlns="" id="{C78A4B3C-6F70-48F5-A9DA-472AF155B49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2" name="Oval 408">
                    <a:extLst>
                      <a:ext uri="{FF2B5EF4-FFF2-40B4-BE49-F238E27FC236}">
                        <a16:creationId xmlns:a16="http://schemas.microsoft.com/office/drawing/2014/main" xmlns="" id="{ABD996F2-C910-47C8-9185-56E837291E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3" name="AutoShape 409">
                    <a:extLst>
                      <a:ext uri="{FF2B5EF4-FFF2-40B4-BE49-F238E27FC236}">
                        <a16:creationId xmlns:a16="http://schemas.microsoft.com/office/drawing/2014/main" xmlns="" id="{277823A4-C282-41BD-B68B-A220A3B9E94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4" name="Oval 410">
                    <a:extLst>
                      <a:ext uri="{FF2B5EF4-FFF2-40B4-BE49-F238E27FC236}">
                        <a16:creationId xmlns:a16="http://schemas.microsoft.com/office/drawing/2014/main" xmlns="" id="{EEC7EE51-52A8-4B7D-BFF6-10AC87014B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5" name="Oval 411">
                    <a:extLst>
                      <a:ext uri="{FF2B5EF4-FFF2-40B4-BE49-F238E27FC236}">
                        <a16:creationId xmlns:a16="http://schemas.microsoft.com/office/drawing/2014/main" xmlns="" id="{5B97B314-4883-4AF7-984C-397A6846C8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6" name="Freeform 412">
                    <a:extLst>
                      <a:ext uri="{FF2B5EF4-FFF2-40B4-BE49-F238E27FC236}">
                        <a16:creationId xmlns:a16="http://schemas.microsoft.com/office/drawing/2014/main" xmlns="" id="{08D3143E-644B-48AA-A6BE-C38F2A4C2C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7" name="Oval 413">
                    <a:extLst>
                      <a:ext uri="{FF2B5EF4-FFF2-40B4-BE49-F238E27FC236}">
                        <a16:creationId xmlns:a16="http://schemas.microsoft.com/office/drawing/2014/main" xmlns="" id="{33F78A96-E259-4785-9E1C-7C6C6CEDDF0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78" name="Group 414">
                    <a:extLst>
                      <a:ext uri="{FF2B5EF4-FFF2-40B4-BE49-F238E27FC236}">
                        <a16:creationId xmlns:a16="http://schemas.microsoft.com/office/drawing/2014/main" xmlns="" id="{850AC324-7CF9-419A-98D8-B942BCD6E78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1679" name="Freeform 415">
                      <a:extLst>
                        <a:ext uri="{FF2B5EF4-FFF2-40B4-BE49-F238E27FC236}">
                          <a16:creationId xmlns:a16="http://schemas.microsoft.com/office/drawing/2014/main" xmlns="" id="{5A3EB4E8-D762-4BF1-8532-CDF8480A58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80" name="Freeform 416">
                      <a:extLst>
                        <a:ext uri="{FF2B5EF4-FFF2-40B4-BE49-F238E27FC236}">
                          <a16:creationId xmlns:a16="http://schemas.microsoft.com/office/drawing/2014/main" xmlns="" id="{1B2AB4A6-7C92-4B95-8A29-30FDE5D46A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681" name="Freeform 417">
                    <a:extLst>
                      <a:ext uri="{FF2B5EF4-FFF2-40B4-BE49-F238E27FC236}">
                        <a16:creationId xmlns:a16="http://schemas.microsoft.com/office/drawing/2014/main" xmlns="" id="{746F1F73-C2E7-4003-8916-9DD223A2B12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2" name="AutoShape 418">
                    <a:extLst>
                      <a:ext uri="{FF2B5EF4-FFF2-40B4-BE49-F238E27FC236}">
                        <a16:creationId xmlns:a16="http://schemas.microsoft.com/office/drawing/2014/main" xmlns="" id="{11DF754F-CF16-4715-943E-3937F1D109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3" name="Oval 419">
                    <a:extLst>
                      <a:ext uri="{FF2B5EF4-FFF2-40B4-BE49-F238E27FC236}">
                        <a16:creationId xmlns:a16="http://schemas.microsoft.com/office/drawing/2014/main" xmlns="" id="{978A33B1-4543-46BC-9A85-C5238E26BEA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4" name="Oval 420">
                    <a:extLst>
                      <a:ext uri="{FF2B5EF4-FFF2-40B4-BE49-F238E27FC236}">
                        <a16:creationId xmlns:a16="http://schemas.microsoft.com/office/drawing/2014/main" xmlns="" id="{9D6C3239-1E77-40C3-BA23-09BF78A91B5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5" name="Oval 421">
                    <a:extLst>
                      <a:ext uri="{FF2B5EF4-FFF2-40B4-BE49-F238E27FC236}">
                        <a16:creationId xmlns:a16="http://schemas.microsoft.com/office/drawing/2014/main" xmlns="" id="{818D3914-374F-453B-9BE9-17BB852A67E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6" name="Freeform 422">
                    <a:extLst>
                      <a:ext uri="{FF2B5EF4-FFF2-40B4-BE49-F238E27FC236}">
                        <a16:creationId xmlns:a16="http://schemas.microsoft.com/office/drawing/2014/main" xmlns="" id="{164F97EE-4029-406D-B340-0D320489F2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7" name="Freeform 423">
                    <a:extLst>
                      <a:ext uri="{FF2B5EF4-FFF2-40B4-BE49-F238E27FC236}">
                        <a16:creationId xmlns:a16="http://schemas.microsoft.com/office/drawing/2014/main" xmlns="" id="{91C85216-AAC2-44EB-A577-8AA19B3BE3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88" name="Group 424">
                    <a:extLst>
                      <a:ext uri="{FF2B5EF4-FFF2-40B4-BE49-F238E27FC236}">
                        <a16:creationId xmlns:a16="http://schemas.microsoft.com/office/drawing/2014/main" xmlns="" id="{F264BCFA-BDDD-47B3-B3FF-BBC6D94F76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1689" name="Freeform 425">
                      <a:extLst>
                        <a:ext uri="{FF2B5EF4-FFF2-40B4-BE49-F238E27FC236}">
                          <a16:creationId xmlns:a16="http://schemas.microsoft.com/office/drawing/2014/main" xmlns="" id="{C5D97026-BA9F-4C28-A3FF-E93C39949D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0" name="Oval 426">
                      <a:extLst>
                        <a:ext uri="{FF2B5EF4-FFF2-40B4-BE49-F238E27FC236}">
                          <a16:creationId xmlns:a16="http://schemas.microsoft.com/office/drawing/2014/main" xmlns="" id="{6BA13223-9AA6-4E74-8CC6-202391E1F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1" name="Freeform 427">
                      <a:extLst>
                        <a:ext uri="{FF2B5EF4-FFF2-40B4-BE49-F238E27FC236}">
                          <a16:creationId xmlns:a16="http://schemas.microsoft.com/office/drawing/2014/main" xmlns="" id="{DFF361BA-75E0-4D7B-9DF6-98341E24CB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2" name="Freeform 428">
                      <a:extLst>
                        <a:ext uri="{FF2B5EF4-FFF2-40B4-BE49-F238E27FC236}">
                          <a16:creationId xmlns:a16="http://schemas.microsoft.com/office/drawing/2014/main" xmlns="" id="{6C7BF29E-2AC9-4567-96C0-F2B579557F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3" name="Oval 429">
                      <a:extLst>
                        <a:ext uri="{FF2B5EF4-FFF2-40B4-BE49-F238E27FC236}">
                          <a16:creationId xmlns:a16="http://schemas.microsoft.com/office/drawing/2014/main" xmlns="" id="{C633ABC7-0E06-4521-BB50-4736ED135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4" name="Oval 430">
                      <a:extLst>
                        <a:ext uri="{FF2B5EF4-FFF2-40B4-BE49-F238E27FC236}">
                          <a16:creationId xmlns:a16="http://schemas.microsoft.com/office/drawing/2014/main" xmlns="" id="{E0B25CB2-ADE1-49FC-A387-D6531961E1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5" name="Oval 431">
                      <a:extLst>
                        <a:ext uri="{FF2B5EF4-FFF2-40B4-BE49-F238E27FC236}">
                          <a16:creationId xmlns:a16="http://schemas.microsoft.com/office/drawing/2014/main" xmlns="" id="{F5E18AB7-2C27-42ED-A2DE-66DE70956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6" name="Oval 432">
                      <a:extLst>
                        <a:ext uri="{FF2B5EF4-FFF2-40B4-BE49-F238E27FC236}">
                          <a16:creationId xmlns:a16="http://schemas.microsoft.com/office/drawing/2014/main" xmlns="" id="{1F689DDF-089B-40BE-9752-217BC52EC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7" name="Oval 433">
                      <a:extLst>
                        <a:ext uri="{FF2B5EF4-FFF2-40B4-BE49-F238E27FC236}">
                          <a16:creationId xmlns:a16="http://schemas.microsoft.com/office/drawing/2014/main" xmlns="" id="{A75700F0-1869-430C-8F59-E0B75FECA1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8" name="Oval 434">
                      <a:extLst>
                        <a:ext uri="{FF2B5EF4-FFF2-40B4-BE49-F238E27FC236}">
                          <a16:creationId xmlns:a16="http://schemas.microsoft.com/office/drawing/2014/main" xmlns="" id="{501D32CE-CD40-4C64-87F9-F09006144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9" name="Oval 435">
                      <a:extLst>
                        <a:ext uri="{FF2B5EF4-FFF2-40B4-BE49-F238E27FC236}">
                          <a16:creationId xmlns:a16="http://schemas.microsoft.com/office/drawing/2014/main" xmlns="" id="{FA19246C-1002-4202-AA95-016E68D83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00" name="Oval 436">
                      <a:extLst>
                        <a:ext uri="{FF2B5EF4-FFF2-40B4-BE49-F238E27FC236}">
                          <a16:creationId xmlns:a16="http://schemas.microsoft.com/office/drawing/2014/main" xmlns="" id="{11E495E5-AC30-41ED-80BE-26F34C7B1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01" name="Oval 437">
                    <a:extLst>
                      <a:ext uri="{FF2B5EF4-FFF2-40B4-BE49-F238E27FC236}">
                        <a16:creationId xmlns:a16="http://schemas.microsoft.com/office/drawing/2014/main" xmlns="" id="{02DDE981-E383-4AE0-8B71-01FB99409C6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02" name="Group 438">
                    <a:extLst>
                      <a:ext uri="{FF2B5EF4-FFF2-40B4-BE49-F238E27FC236}">
                        <a16:creationId xmlns:a16="http://schemas.microsoft.com/office/drawing/2014/main" xmlns="" id="{13AE6831-AC1F-48F9-80D7-01CB14CED0C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03" name="Group 439">
                      <a:extLst>
                        <a:ext uri="{FF2B5EF4-FFF2-40B4-BE49-F238E27FC236}">
                          <a16:creationId xmlns:a16="http://schemas.microsoft.com/office/drawing/2014/main" xmlns="" id="{2070405A-1862-4C56-9B0F-4EBE646D77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4" name="Oval 440">
                        <a:extLst>
                          <a:ext uri="{FF2B5EF4-FFF2-40B4-BE49-F238E27FC236}">
                            <a16:creationId xmlns:a16="http://schemas.microsoft.com/office/drawing/2014/main" xmlns="" id="{E2949F69-D412-42C6-953C-7FE10D710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05" name="Oval 441">
                        <a:extLst>
                          <a:ext uri="{FF2B5EF4-FFF2-40B4-BE49-F238E27FC236}">
                            <a16:creationId xmlns:a16="http://schemas.microsoft.com/office/drawing/2014/main" xmlns="" id="{7914152F-0A94-4931-A507-C02CC5AA89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06" name="Oval 442">
                      <a:extLst>
                        <a:ext uri="{FF2B5EF4-FFF2-40B4-BE49-F238E27FC236}">
                          <a16:creationId xmlns:a16="http://schemas.microsoft.com/office/drawing/2014/main" xmlns="" id="{4195AD67-2069-455E-9AA4-33747F832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07" name="Group 443">
                    <a:extLst>
                      <a:ext uri="{FF2B5EF4-FFF2-40B4-BE49-F238E27FC236}">
                        <a16:creationId xmlns:a16="http://schemas.microsoft.com/office/drawing/2014/main" xmlns="" id="{E15484B2-3AD9-4DEC-9C2A-62780BFC07B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11708" name="Group 444">
                      <a:extLst>
                        <a:ext uri="{FF2B5EF4-FFF2-40B4-BE49-F238E27FC236}">
                          <a16:creationId xmlns:a16="http://schemas.microsoft.com/office/drawing/2014/main" xmlns="" id="{01DB2F25-F3DC-4B8A-AD3C-BE81AFAAEB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9" name="Oval 445">
                        <a:extLst>
                          <a:ext uri="{FF2B5EF4-FFF2-40B4-BE49-F238E27FC236}">
                            <a16:creationId xmlns:a16="http://schemas.microsoft.com/office/drawing/2014/main" xmlns="" id="{6DE5EA77-9EF3-4B70-8580-0E8D17A761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0" name="Oval 446">
                        <a:extLst>
                          <a:ext uri="{FF2B5EF4-FFF2-40B4-BE49-F238E27FC236}">
                            <a16:creationId xmlns:a16="http://schemas.microsoft.com/office/drawing/2014/main" xmlns="" id="{F00608E6-94D9-4276-A6D6-38030AE630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1" name="Oval 447">
                      <a:extLst>
                        <a:ext uri="{FF2B5EF4-FFF2-40B4-BE49-F238E27FC236}">
                          <a16:creationId xmlns:a16="http://schemas.microsoft.com/office/drawing/2014/main" xmlns="" id="{A0E1C9D5-31F3-4FD4-BA8D-D95F207ABB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2" name="Group 448">
                    <a:extLst>
                      <a:ext uri="{FF2B5EF4-FFF2-40B4-BE49-F238E27FC236}">
                        <a16:creationId xmlns:a16="http://schemas.microsoft.com/office/drawing/2014/main" xmlns="" id="{F12FB7AC-EDEE-437D-8626-0BDBDB666443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3" name="Group 449">
                      <a:extLst>
                        <a:ext uri="{FF2B5EF4-FFF2-40B4-BE49-F238E27FC236}">
                          <a16:creationId xmlns:a16="http://schemas.microsoft.com/office/drawing/2014/main" xmlns="" id="{D60705C2-466D-4D23-B182-9CDE36F43D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4" name="Oval 450">
                        <a:extLst>
                          <a:ext uri="{FF2B5EF4-FFF2-40B4-BE49-F238E27FC236}">
                            <a16:creationId xmlns:a16="http://schemas.microsoft.com/office/drawing/2014/main" xmlns="" id="{5A058CDA-5A93-48C0-A832-99D05E6574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5" name="Oval 451">
                        <a:extLst>
                          <a:ext uri="{FF2B5EF4-FFF2-40B4-BE49-F238E27FC236}">
                            <a16:creationId xmlns:a16="http://schemas.microsoft.com/office/drawing/2014/main" xmlns="" id="{F44F4F3C-C87B-4311-9B5A-C2EB27CC9F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6" name="Oval 452">
                      <a:extLst>
                        <a:ext uri="{FF2B5EF4-FFF2-40B4-BE49-F238E27FC236}">
                          <a16:creationId xmlns:a16="http://schemas.microsoft.com/office/drawing/2014/main" xmlns="" id="{0EC3365C-66F1-428B-8E5A-50AFE58659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7" name="Group 453">
                    <a:extLst>
                      <a:ext uri="{FF2B5EF4-FFF2-40B4-BE49-F238E27FC236}">
                        <a16:creationId xmlns:a16="http://schemas.microsoft.com/office/drawing/2014/main" xmlns="" id="{CFBE2A9C-E74C-4D6C-BC51-31240C70366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8" name="Group 454">
                      <a:extLst>
                        <a:ext uri="{FF2B5EF4-FFF2-40B4-BE49-F238E27FC236}">
                          <a16:creationId xmlns:a16="http://schemas.microsoft.com/office/drawing/2014/main" xmlns="" id="{6980DB69-1BEB-45A2-8C03-DE991B6961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9" name="Oval 455">
                        <a:extLst>
                          <a:ext uri="{FF2B5EF4-FFF2-40B4-BE49-F238E27FC236}">
                            <a16:creationId xmlns:a16="http://schemas.microsoft.com/office/drawing/2014/main" xmlns="" id="{F59E382F-770B-44C2-BDAB-47B0461D0D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0" name="Oval 456">
                        <a:extLst>
                          <a:ext uri="{FF2B5EF4-FFF2-40B4-BE49-F238E27FC236}">
                            <a16:creationId xmlns:a16="http://schemas.microsoft.com/office/drawing/2014/main" xmlns="" id="{E39EFFF9-50C7-46DB-AE4A-699392D9D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1" name="Oval 457">
                      <a:extLst>
                        <a:ext uri="{FF2B5EF4-FFF2-40B4-BE49-F238E27FC236}">
                          <a16:creationId xmlns:a16="http://schemas.microsoft.com/office/drawing/2014/main" xmlns="" id="{09ED6254-567A-48CD-A52F-951C04B61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2" name="Group 458">
                    <a:extLst>
                      <a:ext uri="{FF2B5EF4-FFF2-40B4-BE49-F238E27FC236}">
                        <a16:creationId xmlns:a16="http://schemas.microsoft.com/office/drawing/2014/main" xmlns="" id="{462ECD52-D6B6-4278-9F6C-3C0EF164E03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11723" name="Group 459">
                      <a:extLst>
                        <a:ext uri="{FF2B5EF4-FFF2-40B4-BE49-F238E27FC236}">
                          <a16:creationId xmlns:a16="http://schemas.microsoft.com/office/drawing/2014/main" xmlns="" id="{BE69FF8D-948C-4745-9568-6800ABC52D4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4" name="Oval 460">
                        <a:extLst>
                          <a:ext uri="{FF2B5EF4-FFF2-40B4-BE49-F238E27FC236}">
                            <a16:creationId xmlns:a16="http://schemas.microsoft.com/office/drawing/2014/main" xmlns="" id="{F3EC4D83-45A6-4360-B766-E5D3F9231E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5" name="Oval 461">
                        <a:extLst>
                          <a:ext uri="{FF2B5EF4-FFF2-40B4-BE49-F238E27FC236}">
                            <a16:creationId xmlns:a16="http://schemas.microsoft.com/office/drawing/2014/main" xmlns="" id="{DDA8ADB2-3270-44CF-A770-8DAEB8F23D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6" name="Oval 462">
                      <a:extLst>
                        <a:ext uri="{FF2B5EF4-FFF2-40B4-BE49-F238E27FC236}">
                          <a16:creationId xmlns:a16="http://schemas.microsoft.com/office/drawing/2014/main" xmlns="" id="{49DBADB0-D301-4E3D-A333-75386D133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7" name="Group 463">
                    <a:extLst>
                      <a:ext uri="{FF2B5EF4-FFF2-40B4-BE49-F238E27FC236}">
                        <a16:creationId xmlns:a16="http://schemas.microsoft.com/office/drawing/2014/main" xmlns="" id="{349432A9-EB98-454C-9544-1D3594BC958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28" name="Group 464">
                      <a:extLst>
                        <a:ext uri="{FF2B5EF4-FFF2-40B4-BE49-F238E27FC236}">
                          <a16:creationId xmlns:a16="http://schemas.microsoft.com/office/drawing/2014/main" xmlns="" id="{8B005299-9955-48F6-BEFC-5AE50C03B9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9" name="Oval 465">
                        <a:extLst>
                          <a:ext uri="{FF2B5EF4-FFF2-40B4-BE49-F238E27FC236}">
                            <a16:creationId xmlns:a16="http://schemas.microsoft.com/office/drawing/2014/main" xmlns="" id="{54539F67-F160-4EDD-911B-29FC1026D7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0" name="Oval 466">
                        <a:extLst>
                          <a:ext uri="{FF2B5EF4-FFF2-40B4-BE49-F238E27FC236}">
                            <a16:creationId xmlns:a16="http://schemas.microsoft.com/office/drawing/2014/main" xmlns="" id="{7080800F-10B0-408F-931E-06C3A0C426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1" name="Oval 467">
                      <a:extLst>
                        <a:ext uri="{FF2B5EF4-FFF2-40B4-BE49-F238E27FC236}">
                          <a16:creationId xmlns:a16="http://schemas.microsoft.com/office/drawing/2014/main" xmlns="" id="{AECA43CB-06D5-4506-AF7D-8FE9B6BFF4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2" name="Group 468">
                    <a:extLst>
                      <a:ext uri="{FF2B5EF4-FFF2-40B4-BE49-F238E27FC236}">
                        <a16:creationId xmlns:a16="http://schemas.microsoft.com/office/drawing/2014/main" xmlns="" id="{07CEF434-F818-4E37-BEAC-F7929E9321E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33" name="Group 469">
                      <a:extLst>
                        <a:ext uri="{FF2B5EF4-FFF2-40B4-BE49-F238E27FC236}">
                          <a16:creationId xmlns:a16="http://schemas.microsoft.com/office/drawing/2014/main" xmlns="" id="{1CC40AE1-1682-4852-A8B9-1DA9856CEF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4" name="Oval 470">
                        <a:extLst>
                          <a:ext uri="{FF2B5EF4-FFF2-40B4-BE49-F238E27FC236}">
                            <a16:creationId xmlns:a16="http://schemas.microsoft.com/office/drawing/2014/main" xmlns="" id="{C6DBABC0-E6E6-4962-A7C7-6C5A0F2363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5" name="Oval 471">
                        <a:extLst>
                          <a:ext uri="{FF2B5EF4-FFF2-40B4-BE49-F238E27FC236}">
                            <a16:creationId xmlns:a16="http://schemas.microsoft.com/office/drawing/2014/main" xmlns="" id="{107DFACB-4F95-4B22-8A32-9068CA3F2C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6" name="Oval 472">
                      <a:extLst>
                        <a:ext uri="{FF2B5EF4-FFF2-40B4-BE49-F238E27FC236}">
                          <a16:creationId xmlns:a16="http://schemas.microsoft.com/office/drawing/2014/main" xmlns="" id="{AE9D8FD6-6D99-4435-A6C8-39050F1970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7" name="Group 473">
                    <a:extLst>
                      <a:ext uri="{FF2B5EF4-FFF2-40B4-BE49-F238E27FC236}">
                        <a16:creationId xmlns:a16="http://schemas.microsoft.com/office/drawing/2014/main" xmlns="" id="{75C57E53-A767-4A7B-8FAE-E1C1F86CB7D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38" name="Group 474">
                      <a:extLst>
                        <a:ext uri="{FF2B5EF4-FFF2-40B4-BE49-F238E27FC236}">
                          <a16:creationId xmlns:a16="http://schemas.microsoft.com/office/drawing/2014/main" xmlns="" id="{03BABCA1-1527-4091-A128-FC343F2910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9" name="Oval 475">
                        <a:extLst>
                          <a:ext uri="{FF2B5EF4-FFF2-40B4-BE49-F238E27FC236}">
                            <a16:creationId xmlns:a16="http://schemas.microsoft.com/office/drawing/2014/main" xmlns="" id="{8B1EDA9C-241F-40D1-89F1-DC2F59C5A3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0" name="Oval 476">
                        <a:extLst>
                          <a:ext uri="{FF2B5EF4-FFF2-40B4-BE49-F238E27FC236}">
                            <a16:creationId xmlns:a16="http://schemas.microsoft.com/office/drawing/2014/main" xmlns="" id="{64B6DF0E-507C-4A74-BE50-633399EE8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1" name="Oval 477">
                      <a:extLst>
                        <a:ext uri="{FF2B5EF4-FFF2-40B4-BE49-F238E27FC236}">
                          <a16:creationId xmlns:a16="http://schemas.microsoft.com/office/drawing/2014/main" xmlns="" id="{99BA5852-2E39-4CF2-9306-6FF1D498E2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2" name="Group 478">
                    <a:extLst>
                      <a:ext uri="{FF2B5EF4-FFF2-40B4-BE49-F238E27FC236}">
                        <a16:creationId xmlns:a16="http://schemas.microsoft.com/office/drawing/2014/main" xmlns="" id="{83A86A67-CAE7-4401-AD66-4D73D71E3C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43" name="Group 479">
                      <a:extLst>
                        <a:ext uri="{FF2B5EF4-FFF2-40B4-BE49-F238E27FC236}">
                          <a16:creationId xmlns:a16="http://schemas.microsoft.com/office/drawing/2014/main" xmlns="" id="{C5D142CA-7FD3-48BC-AC18-A31966638B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4" name="Oval 480">
                        <a:extLst>
                          <a:ext uri="{FF2B5EF4-FFF2-40B4-BE49-F238E27FC236}">
                            <a16:creationId xmlns:a16="http://schemas.microsoft.com/office/drawing/2014/main" xmlns="" id="{9E4A1577-FB1B-466F-92BF-34F4C081F1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5" name="Oval 481">
                        <a:extLst>
                          <a:ext uri="{FF2B5EF4-FFF2-40B4-BE49-F238E27FC236}">
                            <a16:creationId xmlns:a16="http://schemas.microsoft.com/office/drawing/2014/main" xmlns="" id="{B85E791C-ECE9-45C1-9C2D-7B38EEC500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6" name="Oval 482">
                      <a:extLst>
                        <a:ext uri="{FF2B5EF4-FFF2-40B4-BE49-F238E27FC236}">
                          <a16:creationId xmlns:a16="http://schemas.microsoft.com/office/drawing/2014/main" xmlns="" id="{D896B91C-91D2-4CFF-A080-340B459A6D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7" name="Group 483">
                    <a:extLst>
                      <a:ext uri="{FF2B5EF4-FFF2-40B4-BE49-F238E27FC236}">
                        <a16:creationId xmlns:a16="http://schemas.microsoft.com/office/drawing/2014/main" xmlns="" id="{53FDED18-09EF-4AAD-9C24-7937CB9F214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48" name="Group 484">
                      <a:extLst>
                        <a:ext uri="{FF2B5EF4-FFF2-40B4-BE49-F238E27FC236}">
                          <a16:creationId xmlns:a16="http://schemas.microsoft.com/office/drawing/2014/main" xmlns="" id="{491AB58F-7E14-4B77-8E20-AEB0468E32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9" name="Oval 485">
                        <a:extLst>
                          <a:ext uri="{FF2B5EF4-FFF2-40B4-BE49-F238E27FC236}">
                            <a16:creationId xmlns:a16="http://schemas.microsoft.com/office/drawing/2014/main" xmlns="" id="{31CC40AC-54E9-45B2-A31B-04F46B9EFC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0" name="Oval 486">
                        <a:extLst>
                          <a:ext uri="{FF2B5EF4-FFF2-40B4-BE49-F238E27FC236}">
                            <a16:creationId xmlns:a16="http://schemas.microsoft.com/office/drawing/2014/main" xmlns="" id="{C900E8D5-5871-4C1D-B54A-9F70A5315A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1" name="Oval 487">
                      <a:extLst>
                        <a:ext uri="{FF2B5EF4-FFF2-40B4-BE49-F238E27FC236}">
                          <a16:creationId xmlns:a16="http://schemas.microsoft.com/office/drawing/2014/main" xmlns="" id="{193514B6-4F96-46B8-9D1A-FEC5DD9D8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2" name="Oval 488">
                    <a:extLst>
                      <a:ext uri="{FF2B5EF4-FFF2-40B4-BE49-F238E27FC236}">
                        <a16:creationId xmlns:a16="http://schemas.microsoft.com/office/drawing/2014/main" xmlns="" id="{3821D5C5-ED63-497C-A868-86E18BF4D6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3" name="Group 489">
                    <a:extLst>
                      <a:ext uri="{FF2B5EF4-FFF2-40B4-BE49-F238E27FC236}">
                        <a16:creationId xmlns:a16="http://schemas.microsoft.com/office/drawing/2014/main" xmlns="" id="{CC9335FD-9462-4418-940D-86A2E685DB3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54" name="Group 490">
                      <a:extLst>
                        <a:ext uri="{FF2B5EF4-FFF2-40B4-BE49-F238E27FC236}">
                          <a16:creationId xmlns:a16="http://schemas.microsoft.com/office/drawing/2014/main" xmlns="" id="{9012349B-9BBF-4016-9A19-93BD4364FC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55" name="Oval 491">
                        <a:extLst>
                          <a:ext uri="{FF2B5EF4-FFF2-40B4-BE49-F238E27FC236}">
                            <a16:creationId xmlns:a16="http://schemas.microsoft.com/office/drawing/2014/main" xmlns="" id="{FE8AE3C4-F329-4494-BBF4-08BCC0136A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6" name="Oval 492">
                        <a:extLst>
                          <a:ext uri="{FF2B5EF4-FFF2-40B4-BE49-F238E27FC236}">
                            <a16:creationId xmlns:a16="http://schemas.microsoft.com/office/drawing/2014/main" xmlns="" id="{80EB11E7-E363-47DE-92A4-D23B18EFC2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7" name="Oval 493">
                      <a:extLst>
                        <a:ext uri="{FF2B5EF4-FFF2-40B4-BE49-F238E27FC236}">
                          <a16:creationId xmlns:a16="http://schemas.microsoft.com/office/drawing/2014/main" xmlns="" id="{719A7C1A-B53A-45AF-AB31-A85E168514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8" name="Oval 494">
                    <a:extLst>
                      <a:ext uri="{FF2B5EF4-FFF2-40B4-BE49-F238E27FC236}">
                        <a16:creationId xmlns:a16="http://schemas.microsoft.com/office/drawing/2014/main" xmlns="" id="{BAF66AD9-5930-4A4A-B3F0-D755858BAC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9" name="Group 495">
                    <a:extLst>
                      <a:ext uri="{FF2B5EF4-FFF2-40B4-BE49-F238E27FC236}">
                        <a16:creationId xmlns:a16="http://schemas.microsoft.com/office/drawing/2014/main" xmlns="" id="{3BF4B874-E13C-4DDF-8B8F-E4FEACCB9A01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60" name="Group 496">
                      <a:extLst>
                        <a:ext uri="{FF2B5EF4-FFF2-40B4-BE49-F238E27FC236}">
                          <a16:creationId xmlns:a16="http://schemas.microsoft.com/office/drawing/2014/main" xmlns="" id="{5B205989-F8AB-4F41-80C9-3797612E5D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61" name="Oval 497">
                        <a:extLst>
                          <a:ext uri="{FF2B5EF4-FFF2-40B4-BE49-F238E27FC236}">
                            <a16:creationId xmlns:a16="http://schemas.microsoft.com/office/drawing/2014/main" xmlns="" id="{3B9E16C5-21F8-4882-8A2F-C5DFE44D04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62" name="Oval 498">
                        <a:extLst>
                          <a:ext uri="{FF2B5EF4-FFF2-40B4-BE49-F238E27FC236}">
                            <a16:creationId xmlns:a16="http://schemas.microsoft.com/office/drawing/2014/main" xmlns="" id="{C86F5030-01A5-40C5-9825-160EE68FA0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63" name="Oval 499">
                      <a:extLst>
                        <a:ext uri="{FF2B5EF4-FFF2-40B4-BE49-F238E27FC236}">
                          <a16:creationId xmlns:a16="http://schemas.microsoft.com/office/drawing/2014/main" xmlns="" id="{FE9FD8CE-9005-4BCE-8749-6CA422E91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64" name="Oval 500">
                    <a:extLst>
                      <a:ext uri="{FF2B5EF4-FFF2-40B4-BE49-F238E27FC236}">
                        <a16:creationId xmlns:a16="http://schemas.microsoft.com/office/drawing/2014/main" xmlns="" id="{0BC7CDD9-DF61-4D7F-A42C-513341D1EA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5" name="Freeform 501">
                    <a:extLst>
                      <a:ext uri="{FF2B5EF4-FFF2-40B4-BE49-F238E27FC236}">
                        <a16:creationId xmlns:a16="http://schemas.microsoft.com/office/drawing/2014/main" xmlns="" id="{61C93911-C854-4C4A-933B-506706AD02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6" name="Freeform 502">
                    <a:extLst>
                      <a:ext uri="{FF2B5EF4-FFF2-40B4-BE49-F238E27FC236}">
                        <a16:creationId xmlns:a16="http://schemas.microsoft.com/office/drawing/2014/main" xmlns="" id="{7972AF35-CCEC-41BC-AE5E-A7E5D70FA7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7" name="Oval 503">
                    <a:extLst>
                      <a:ext uri="{FF2B5EF4-FFF2-40B4-BE49-F238E27FC236}">
                        <a16:creationId xmlns:a16="http://schemas.microsoft.com/office/drawing/2014/main" xmlns="" id="{E8579616-4573-44F2-8168-BEE80B470D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8" name="Oval 504">
                    <a:extLst>
                      <a:ext uri="{FF2B5EF4-FFF2-40B4-BE49-F238E27FC236}">
                        <a16:creationId xmlns:a16="http://schemas.microsoft.com/office/drawing/2014/main" xmlns="" id="{ED0BEAA3-2843-4E1E-8A19-8A7599EA5B0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9" name="Oval 505">
                    <a:extLst>
                      <a:ext uri="{FF2B5EF4-FFF2-40B4-BE49-F238E27FC236}">
                        <a16:creationId xmlns:a16="http://schemas.microsoft.com/office/drawing/2014/main" xmlns="" id="{93728C19-A2EF-4D4E-88D2-50AA579997C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0" name="Oval 506">
                    <a:extLst>
                      <a:ext uri="{FF2B5EF4-FFF2-40B4-BE49-F238E27FC236}">
                        <a16:creationId xmlns:a16="http://schemas.microsoft.com/office/drawing/2014/main" xmlns="" id="{BF1B95BC-422B-4A36-BDCC-FE90F2FE5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1" name="Oval 507">
                    <a:extLst>
                      <a:ext uri="{FF2B5EF4-FFF2-40B4-BE49-F238E27FC236}">
                        <a16:creationId xmlns:a16="http://schemas.microsoft.com/office/drawing/2014/main" xmlns="" id="{5D44C290-423A-4DAB-A623-78EFE5E4D2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2" name="Oval 508">
                    <a:extLst>
                      <a:ext uri="{FF2B5EF4-FFF2-40B4-BE49-F238E27FC236}">
                        <a16:creationId xmlns:a16="http://schemas.microsoft.com/office/drawing/2014/main" xmlns="" id="{A821345A-7FC0-478D-9FC6-DCE91F1594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3" name="Oval 509">
                    <a:extLst>
                      <a:ext uri="{FF2B5EF4-FFF2-40B4-BE49-F238E27FC236}">
                        <a16:creationId xmlns:a16="http://schemas.microsoft.com/office/drawing/2014/main" xmlns="" id="{F2396942-5CB3-40EE-B669-A3061380873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4" name="Oval 510">
                    <a:extLst>
                      <a:ext uri="{FF2B5EF4-FFF2-40B4-BE49-F238E27FC236}">
                        <a16:creationId xmlns:a16="http://schemas.microsoft.com/office/drawing/2014/main" xmlns="" id="{04BA61A9-5827-4259-B252-6BEF97BE975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5" name="Oval 511">
                    <a:extLst>
                      <a:ext uri="{FF2B5EF4-FFF2-40B4-BE49-F238E27FC236}">
                        <a16:creationId xmlns:a16="http://schemas.microsoft.com/office/drawing/2014/main" xmlns="" id="{94C73615-60B7-43D4-8510-0DD8C7F4B06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76" name="Group 512">
                    <a:extLst>
                      <a:ext uri="{FF2B5EF4-FFF2-40B4-BE49-F238E27FC236}">
                        <a16:creationId xmlns:a16="http://schemas.microsoft.com/office/drawing/2014/main" xmlns="" id="{15F81929-B711-44FA-88A1-C62CB6D316F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11777" name="Oval 513">
                      <a:extLst>
                        <a:ext uri="{FF2B5EF4-FFF2-40B4-BE49-F238E27FC236}">
                          <a16:creationId xmlns:a16="http://schemas.microsoft.com/office/drawing/2014/main" xmlns="" id="{85EA93E6-78AA-4D95-9086-7C80FE040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78" name="Oval 514">
                      <a:extLst>
                        <a:ext uri="{FF2B5EF4-FFF2-40B4-BE49-F238E27FC236}">
                          <a16:creationId xmlns:a16="http://schemas.microsoft.com/office/drawing/2014/main" xmlns="" id="{64420F35-6732-4D1C-82BD-6407439667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79" name="Oval 515">
                    <a:extLst>
                      <a:ext uri="{FF2B5EF4-FFF2-40B4-BE49-F238E27FC236}">
                        <a16:creationId xmlns:a16="http://schemas.microsoft.com/office/drawing/2014/main" xmlns="" id="{318EBA4C-6208-4E3C-BA8A-3D827C390A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0" name="Oval 516">
                    <a:extLst>
                      <a:ext uri="{FF2B5EF4-FFF2-40B4-BE49-F238E27FC236}">
                        <a16:creationId xmlns:a16="http://schemas.microsoft.com/office/drawing/2014/main" xmlns="" id="{3A0B3B8C-64DB-4F60-A1CC-F5298D2BD7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1" name="Oval 517">
                    <a:extLst>
                      <a:ext uri="{FF2B5EF4-FFF2-40B4-BE49-F238E27FC236}">
                        <a16:creationId xmlns:a16="http://schemas.microsoft.com/office/drawing/2014/main" xmlns="" id="{2DDFA4AD-8001-4822-A149-A3FBED1239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2" name="AutoShape 518">
                    <a:extLst>
                      <a:ext uri="{FF2B5EF4-FFF2-40B4-BE49-F238E27FC236}">
                        <a16:creationId xmlns:a16="http://schemas.microsoft.com/office/drawing/2014/main" xmlns="" id="{F2438305-6E58-4B71-9A6D-B84A481423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3" name="Oval 519">
                    <a:extLst>
                      <a:ext uri="{FF2B5EF4-FFF2-40B4-BE49-F238E27FC236}">
                        <a16:creationId xmlns:a16="http://schemas.microsoft.com/office/drawing/2014/main" xmlns="" id="{01D1D0F9-2015-4D1C-8C18-CDDB2C65EE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4" name="Oval 520">
                    <a:extLst>
                      <a:ext uri="{FF2B5EF4-FFF2-40B4-BE49-F238E27FC236}">
                        <a16:creationId xmlns:a16="http://schemas.microsoft.com/office/drawing/2014/main" xmlns="" id="{B8B6E4D7-69AA-4C1A-A123-13224B70917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5" name="AutoShape 521">
                    <a:extLst>
                      <a:ext uri="{FF2B5EF4-FFF2-40B4-BE49-F238E27FC236}">
                        <a16:creationId xmlns:a16="http://schemas.microsoft.com/office/drawing/2014/main" xmlns="" id="{F27FCAC2-46FE-41C3-A685-1A0C8B2342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6" name="Oval 522">
                    <a:extLst>
                      <a:ext uri="{FF2B5EF4-FFF2-40B4-BE49-F238E27FC236}">
                        <a16:creationId xmlns:a16="http://schemas.microsoft.com/office/drawing/2014/main" xmlns="" id="{32915C73-F1C1-4368-A963-58001A9A2AC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7" name="AutoShape 523">
                    <a:extLst>
                      <a:ext uri="{FF2B5EF4-FFF2-40B4-BE49-F238E27FC236}">
                        <a16:creationId xmlns:a16="http://schemas.microsoft.com/office/drawing/2014/main" xmlns="" id="{707392CA-5407-4F9F-BB83-0DE3557381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8" name="Freeform 524">
                    <a:extLst>
                      <a:ext uri="{FF2B5EF4-FFF2-40B4-BE49-F238E27FC236}">
                        <a16:creationId xmlns:a16="http://schemas.microsoft.com/office/drawing/2014/main" xmlns="" id="{E7590816-BFA4-4DB6-BB00-F622A7FFC4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9" name="Oval 525">
                    <a:extLst>
                      <a:ext uri="{FF2B5EF4-FFF2-40B4-BE49-F238E27FC236}">
                        <a16:creationId xmlns:a16="http://schemas.microsoft.com/office/drawing/2014/main" xmlns="" id="{ABA55986-DB25-4F72-BBDD-56BE36CC98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90" name="Group 526">
                    <a:extLst>
                      <a:ext uri="{FF2B5EF4-FFF2-40B4-BE49-F238E27FC236}">
                        <a16:creationId xmlns:a16="http://schemas.microsoft.com/office/drawing/2014/main" xmlns="" id="{C87AB041-6A62-438F-8FAB-E1A7441115B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11791" name="Freeform 527">
                      <a:extLst>
                        <a:ext uri="{FF2B5EF4-FFF2-40B4-BE49-F238E27FC236}">
                          <a16:creationId xmlns:a16="http://schemas.microsoft.com/office/drawing/2014/main" xmlns="" id="{27EDC385-E438-4A69-AF97-4DDF3937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2" name="Oval 528">
                      <a:extLst>
                        <a:ext uri="{FF2B5EF4-FFF2-40B4-BE49-F238E27FC236}">
                          <a16:creationId xmlns:a16="http://schemas.microsoft.com/office/drawing/2014/main" xmlns="" id="{B3C7C379-E40C-4D5D-B02A-912A6FB381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93" name="Group 529">
                    <a:extLst>
                      <a:ext uri="{FF2B5EF4-FFF2-40B4-BE49-F238E27FC236}">
                        <a16:creationId xmlns:a16="http://schemas.microsoft.com/office/drawing/2014/main" xmlns="" id="{F63994FF-7EBA-476A-A013-57A21E26115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11794" name="Freeform 530">
                      <a:extLst>
                        <a:ext uri="{FF2B5EF4-FFF2-40B4-BE49-F238E27FC236}">
                          <a16:creationId xmlns:a16="http://schemas.microsoft.com/office/drawing/2014/main" xmlns="" id="{4A33AD13-CED1-4305-BCC0-16B8ED39BA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5" name="Oval 531">
                      <a:extLst>
                        <a:ext uri="{FF2B5EF4-FFF2-40B4-BE49-F238E27FC236}">
                          <a16:creationId xmlns:a16="http://schemas.microsoft.com/office/drawing/2014/main" xmlns="" id="{3D3EC8F1-E827-43FF-B1FE-B7EB10CA7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6" name="Oval 532">
                      <a:extLst>
                        <a:ext uri="{FF2B5EF4-FFF2-40B4-BE49-F238E27FC236}">
                          <a16:creationId xmlns:a16="http://schemas.microsoft.com/office/drawing/2014/main" xmlns="" id="{F752A65D-C87E-4D7C-AE32-70C60649DB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7" name="Oval 533">
                      <a:extLst>
                        <a:ext uri="{FF2B5EF4-FFF2-40B4-BE49-F238E27FC236}">
                          <a16:creationId xmlns:a16="http://schemas.microsoft.com/office/drawing/2014/main" xmlns="" id="{9B8B7692-BC34-41E1-B1ED-34F9447E1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8" name="Oval 534">
                      <a:extLst>
                        <a:ext uri="{FF2B5EF4-FFF2-40B4-BE49-F238E27FC236}">
                          <a16:creationId xmlns:a16="http://schemas.microsoft.com/office/drawing/2014/main" xmlns="" id="{EC28C37D-7868-49CF-95FF-1536732BF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9" name="Oval 535">
                      <a:extLst>
                        <a:ext uri="{FF2B5EF4-FFF2-40B4-BE49-F238E27FC236}">
                          <a16:creationId xmlns:a16="http://schemas.microsoft.com/office/drawing/2014/main" xmlns="" id="{44C6BD2F-86A7-4B53-902C-04099B2C88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0" name="Oval 536">
                      <a:extLst>
                        <a:ext uri="{FF2B5EF4-FFF2-40B4-BE49-F238E27FC236}">
                          <a16:creationId xmlns:a16="http://schemas.microsoft.com/office/drawing/2014/main" xmlns="" id="{19594932-D568-4E19-B418-D4BBEE0BC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1" name="Freeform 537">
                      <a:extLst>
                        <a:ext uri="{FF2B5EF4-FFF2-40B4-BE49-F238E27FC236}">
                          <a16:creationId xmlns:a16="http://schemas.microsoft.com/office/drawing/2014/main" xmlns="" id="{EB2FEF90-8524-4A77-8452-8764E50681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2" name="Oval 538">
                      <a:extLst>
                        <a:ext uri="{FF2B5EF4-FFF2-40B4-BE49-F238E27FC236}">
                          <a16:creationId xmlns:a16="http://schemas.microsoft.com/office/drawing/2014/main" xmlns="" id="{5CAA5948-AF71-4BA0-9F1B-605AEE4C6E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3" name="Oval 539">
                      <a:extLst>
                        <a:ext uri="{FF2B5EF4-FFF2-40B4-BE49-F238E27FC236}">
                          <a16:creationId xmlns:a16="http://schemas.microsoft.com/office/drawing/2014/main" xmlns="" id="{B7CBAA58-2761-4EA8-AD16-6E8F465DA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4" name="Oval 540">
                      <a:extLst>
                        <a:ext uri="{FF2B5EF4-FFF2-40B4-BE49-F238E27FC236}">
                          <a16:creationId xmlns:a16="http://schemas.microsoft.com/office/drawing/2014/main" xmlns="" id="{07C90145-73B1-4924-B8A8-D3EEC07E70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5" name="Oval 541">
                      <a:extLst>
                        <a:ext uri="{FF2B5EF4-FFF2-40B4-BE49-F238E27FC236}">
                          <a16:creationId xmlns:a16="http://schemas.microsoft.com/office/drawing/2014/main" xmlns="" id="{E130365C-FA7F-4612-AFC5-A53F79AF7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6" name="Oval 542">
                      <a:extLst>
                        <a:ext uri="{FF2B5EF4-FFF2-40B4-BE49-F238E27FC236}">
                          <a16:creationId xmlns:a16="http://schemas.microsoft.com/office/drawing/2014/main" xmlns="" id="{2D1036C5-412F-42BB-84B1-594C57C157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07" name="Group 543">
                    <a:extLst>
                      <a:ext uri="{FF2B5EF4-FFF2-40B4-BE49-F238E27FC236}">
                        <a16:creationId xmlns:a16="http://schemas.microsoft.com/office/drawing/2014/main" xmlns="" id="{6D4CBE3D-F718-4188-B9BA-D7231600B8FC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11808" name="Freeform 544">
                      <a:extLst>
                        <a:ext uri="{FF2B5EF4-FFF2-40B4-BE49-F238E27FC236}">
                          <a16:creationId xmlns:a16="http://schemas.microsoft.com/office/drawing/2014/main" xmlns="" id="{91A4D5C2-CD42-46F6-8F9D-FF9D92814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9" name="Oval 545">
                      <a:extLst>
                        <a:ext uri="{FF2B5EF4-FFF2-40B4-BE49-F238E27FC236}">
                          <a16:creationId xmlns:a16="http://schemas.microsoft.com/office/drawing/2014/main" xmlns="" id="{A577FCB7-0713-49BA-8648-A813175EBC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0" name="Oval 546">
                      <a:extLst>
                        <a:ext uri="{FF2B5EF4-FFF2-40B4-BE49-F238E27FC236}">
                          <a16:creationId xmlns:a16="http://schemas.microsoft.com/office/drawing/2014/main" xmlns="" id="{BAC62A4D-4A56-400B-A76D-D7B420A82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1" name="Oval 547">
                      <a:extLst>
                        <a:ext uri="{FF2B5EF4-FFF2-40B4-BE49-F238E27FC236}">
                          <a16:creationId xmlns:a16="http://schemas.microsoft.com/office/drawing/2014/main" xmlns="" id="{21E616A1-E81F-49BC-A7F6-4F36CC5D0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2" name="Oval 548">
                      <a:extLst>
                        <a:ext uri="{FF2B5EF4-FFF2-40B4-BE49-F238E27FC236}">
                          <a16:creationId xmlns:a16="http://schemas.microsoft.com/office/drawing/2014/main" xmlns="" id="{9DE144BD-9D97-4CF6-A14A-27322A3D8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3" name="Oval 549">
                      <a:extLst>
                        <a:ext uri="{FF2B5EF4-FFF2-40B4-BE49-F238E27FC236}">
                          <a16:creationId xmlns:a16="http://schemas.microsoft.com/office/drawing/2014/main" xmlns="" id="{17D11A8D-EF24-4076-977A-4514D73CA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4" name="Oval 550">
                      <a:extLst>
                        <a:ext uri="{FF2B5EF4-FFF2-40B4-BE49-F238E27FC236}">
                          <a16:creationId xmlns:a16="http://schemas.microsoft.com/office/drawing/2014/main" xmlns="" id="{DBC8681C-5CF0-4238-91E4-1C1F9BD4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5" name="Freeform 551">
                      <a:extLst>
                        <a:ext uri="{FF2B5EF4-FFF2-40B4-BE49-F238E27FC236}">
                          <a16:creationId xmlns:a16="http://schemas.microsoft.com/office/drawing/2014/main" xmlns="" id="{4BE1BF76-695C-4990-8DD2-E32B74760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6" name="Oval 552">
                      <a:extLst>
                        <a:ext uri="{FF2B5EF4-FFF2-40B4-BE49-F238E27FC236}">
                          <a16:creationId xmlns:a16="http://schemas.microsoft.com/office/drawing/2014/main" xmlns="" id="{5779EA06-1673-40E0-9681-14A5A00D3A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7" name="Oval 553">
                      <a:extLst>
                        <a:ext uri="{FF2B5EF4-FFF2-40B4-BE49-F238E27FC236}">
                          <a16:creationId xmlns:a16="http://schemas.microsoft.com/office/drawing/2014/main" xmlns="" id="{B9351F14-133B-40B3-B032-BA2763D9F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8" name="Oval 554">
                      <a:extLst>
                        <a:ext uri="{FF2B5EF4-FFF2-40B4-BE49-F238E27FC236}">
                          <a16:creationId xmlns:a16="http://schemas.microsoft.com/office/drawing/2014/main" xmlns="" id="{17CD6326-AE1B-40BD-AF89-4618135EA8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9" name="Oval 555">
                      <a:extLst>
                        <a:ext uri="{FF2B5EF4-FFF2-40B4-BE49-F238E27FC236}">
                          <a16:creationId xmlns:a16="http://schemas.microsoft.com/office/drawing/2014/main" xmlns="" id="{27386F40-CBAE-4DFA-9D97-BD5E8C877B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20" name="Oval 556">
                      <a:extLst>
                        <a:ext uri="{FF2B5EF4-FFF2-40B4-BE49-F238E27FC236}">
                          <a16:creationId xmlns:a16="http://schemas.microsoft.com/office/drawing/2014/main" xmlns="" id="{6D2A69D0-6635-4EB3-8E34-5F41346046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21" name="AutoShape 557">
                    <a:extLst>
                      <a:ext uri="{FF2B5EF4-FFF2-40B4-BE49-F238E27FC236}">
                        <a16:creationId xmlns:a16="http://schemas.microsoft.com/office/drawing/2014/main" xmlns="" id="{F7DBE094-8CB8-4000-B1AB-0FE81DE151A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2" name="AutoShape 558">
                    <a:extLst>
                      <a:ext uri="{FF2B5EF4-FFF2-40B4-BE49-F238E27FC236}">
                        <a16:creationId xmlns:a16="http://schemas.microsoft.com/office/drawing/2014/main" xmlns="" id="{61E29029-63A8-4CC3-B5DB-E90C6B942E8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3" name="Oval 559">
                    <a:extLst>
                      <a:ext uri="{FF2B5EF4-FFF2-40B4-BE49-F238E27FC236}">
                        <a16:creationId xmlns:a16="http://schemas.microsoft.com/office/drawing/2014/main" xmlns="" id="{F33D705F-B950-4588-9A81-469E8BC33D3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4" name="Oval 560">
                    <a:extLst>
                      <a:ext uri="{FF2B5EF4-FFF2-40B4-BE49-F238E27FC236}">
                        <a16:creationId xmlns:a16="http://schemas.microsoft.com/office/drawing/2014/main" xmlns="" id="{78979B62-9340-4B8D-9028-788322D7C01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5" name="AutoShape 561">
                    <a:extLst>
                      <a:ext uri="{FF2B5EF4-FFF2-40B4-BE49-F238E27FC236}">
                        <a16:creationId xmlns:a16="http://schemas.microsoft.com/office/drawing/2014/main" xmlns="" id="{D4C43044-CA7C-4FDE-8BCF-FAFD4E2DDB9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6" name="AutoShape 562">
                    <a:extLst>
                      <a:ext uri="{FF2B5EF4-FFF2-40B4-BE49-F238E27FC236}">
                        <a16:creationId xmlns:a16="http://schemas.microsoft.com/office/drawing/2014/main" xmlns="" id="{4E6B82C1-CF74-4835-AAF2-CAF596DDB3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7" name="AutoShape 563">
                    <a:extLst>
                      <a:ext uri="{FF2B5EF4-FFF2-40B4-BE49-F238E27FC236}">
                        <a16:creationId xmlns:a16="http://schemas.microsoft.com/office/drawing/2014/main" xmlns="" id="{64747D51-595F-45CD-B869-C4A650376D2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8" name="AutoShape 564">
                    <a:extLst>
                      <a:ext uri="{FF2B5EF4-FFF2-40B4-BE49-F238E27FC236}">
                        <a16:creationId xmlns:a16="http://schemas.microsoft.com/office/drawing/2014/main" xmlns="" id="{BEE982C6-21F3-4F61-80D2-414BC3DB616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9" name="AutoShape 565">
                    <a:extLst>
                      <a:ext uri="{FF2B5EF4-FFF2-40B4-BE49-F238E27FC236}">
                        <a16:creationId xmlns:a16="http://schemas.microsoft.com/office/drawing/2014/main" xmlns="" id="{E00E676E-1ACB-4744-9CC6-D15677737DD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830" name="Group 566">
                  <a:extLst>
                    <a:ext uri="{FF2B5EF4-FFF2-40B4-BE49-F238E27FC236}">
                      <a16:creationId xmlns:a16="http://schemas.microsoft.com/office/drawing/2014/main" xmlns="" id="{8A177E71-CA82-4A83-BA16-5823D38CA682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11831" name="Group 567">
                    <a:extLst>
                      <a:ext uri="{FF2B5EF4-FFF2-40B4-BE49-F238E27FC236}">
                        <a16:creationId xmlns:a16="http://schemas.microsoft.com/office/drawing/2014/main" xmlns="" id="{D4A96901-5805-4531-9D0B-624E7CE2DE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11832" name="Oval 568">
                      <a:extLst>
                        <a:ext uri="{FF2B5EF4-FFF2-40B4-BE49-F238E27FC236}">
                          <a16:creationId xmlns:a16="http://schemas.microsoft.com/office/drawing/2014/main" xmlns="" id="{62363814-F869-4943-911B-560A48789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3" name="Freeform 569">
                      <a:extLst>
                        <a:ext uri="{FF2B5EF4-FFF2-40B4-BE49-F238E27FC236}">
                          <a16:creationId xmlns:a16="http://schemas.microsoft.com/office/drawing/2014/main" xmlns="" id="{E2EE7FE8-1CD9-46A2-8357-E7625CB82B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34" name="Group 570">
                    <a:extLst>
                      <a:ext uri="{FF2B5EF4-FFF2-40B4-BE49-F238E27FC236}">
                        <a16:creationId xmlns:a16="http://schemas.microsoft.com/office/drawing/2014/main" xmlns="" id="{4A9AD8A0-7A35-43E4-B6FB-4C82F8BA0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11835" name="Oval 571">
                      <a:extLst>
                        <a:ext uri="{FF2B5EF4-FFF2-40B4-BE49-F238E27FC236}">
                          <a16:creationId xmlns:a16="http://schemas.microsoft.com/office/drawing/2014/main" xmlns="" id="{5F6F750E-DB9B-42A5-8260-E8EFBE9C0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6" name="Freeform 572">
                      <a:extLst>
                        <a:ext uri="{FF2B5EF4-FFF2-40B4-BE49-F238E27FC236}">
                          <a16:creationId xmlns:a16="http://schemas.microsoft.com/office/drawing/2014/main" xmlns="" id="{5F3A60A8-08B5-4F03-B84D-FC88089CB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37" name="Oval 573">
                    <a:extLst>
                      <a:ext uri="{FF2B5EF4-FFF2-40B4-BE49-F238E27FC236}">
                        <a16:creationId xmlns:a16="http://schemas.microsoft.com/office/drawing/2014/main" xmlns="" id="{8B76CF35-4BA1-4C19-9338-ED173686D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38" name="Group 574">
                    <a:extLst>
                      <a:ext uri="{FF2B5EF4-FFF2-40B4-BE49-F238E27FC236}">
                        <a16:creationId xmlns:a16="http://schemas.microsoft.com/office/drawing/2014/main" xmlns="" id="{C39D411E-CE50-4356-B1D4-7BE486FEB8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11839" name="Oval 575">
                      <a:extLst>
                        <a:ext uri="{FF2B5EF4-FFF2-40B4-BE49-F238E27FC236}">
                          <a16:creationId xmlns:a16="http://schemas.microsoft.com/office/drawing/2014/main" xmlns="" id="{2C1388CF-9089-482B-9399-5E8A58B542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0" name="Oval 576">
                      <a:extLst>
                        <a:ext uri="{FF2B5EF4-FFF2-40B4-BE49-F238E27FC236}">
                          <a16:creationId xmlns:a16="http://schemas.microsoft.com/office/drawing/2014/main" xmlns="" id="{1B363DCD-D745-4919-A171-21CF8D5B1C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41" name="AutoShape 577">
                    <a:extLst>
                      <a:ext uri="{FF2B5EF4-FFF2-40B4-BE49-F238E27FC236}">
                        <a16:creationId xmlns:a16="http://schemas.microsoft.com/office/drawing/2014/main" xmlns="" id="{85FA4B96-034B-44C9-B22C-2C01691F3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42" name="Oval 578">
                    <a:extLst>
                      <a:ext uri="{FF2B5EF4-FFF2-40B4-BE49-F238E27FC236}">
                        <a16:creationId xmlns:a16="http://schemas.microsoft.com/office/drawing/2014/main" xmlns="" id="{F03D4FB9-0B23-409F-A457-128867AFD1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43" name="Group 579">
                    <a:extLst>
                      <a:ext uri="{FF2B5EF4-FFF2-40B4-BE49-F238E27FC236}">
                        <a16:creationId xmlns:a16="http://schemas.microsoft.com/office/drawing/2014/main" xmlns="" id="{C6C2814B-AA10-4A80-AF67-D6E170EDE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11844" name="Oval 580">
                      <a:extLst>
                        <a:ext uri="{FF2B5EF4-FFF2-40B4-BE49-F238E27FC236}">
                          <a16:creationId xmlns:a16="http://schemas.microsoft.com/office/drawing/2014/main" xmlns="" id="{12363705-7A69-4BDD-BD88-FA206AA2D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5" name="Freeform 581">
                      <a:extLst>
                        <a:ext uri="{FF2B5EF4-FFF2-40B4-BE49-F238E27FC236}">
                          <a16:creationId xmlns:a16="http://schemas.microsoft.com/office/drawing/2014/main" xmlns="" id="{E8E248E4-6A22-44B5-9C5F-C665EBB156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20322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0A50959-4DF3-44BD-AC30-482E1DF1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35E3EC8-BBAD-41BE-A99C-149BA1B7D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94368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322F7-072A-4395-9E89-D375F98A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2E22E01-7C09-4EDB-B618-D67FBE56F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098BBE3-BF09-4CFB-8902-44ABCD5C0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95886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38C325-2025-4F87-833A-320991BA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77A5B93-88EA-4AB7-9564-19FF25B9C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1C9F045-D4BC-4BDF-9FA7-974ADCD4B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18666E-EE42-4B73-93B3-59C2A51AA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519CB4C-5758-4E49-B692-29F7F85E8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945729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E1DE5-0A96-4907-85C5-AFDC89DF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4653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9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77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17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8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30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15552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0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0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49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4E531E-ADFD-4F48-8362-444D847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462C476-A028-4248-9B3B-D31C18BB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2D1F967-E9FA-4337-8062-3818DFB22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6908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F46A90-8988-4E6A-8B0E-7D92EE6C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3CF8C73-E960-4828-853F-DA4082CCA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9A9DFDA-2759-4639-887C-3FC30F3A9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8425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1D33B9-9D8B-4B09-8A16-DD6DB867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D2E16CB-E54E-4BF9-91EF-FEF7C58F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48819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83641A2-BF79-4F7F-BA1A-4407FEE8C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6397436-7A16-4859-BE67-3A20248B6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76767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71D764-56EE-4328-9216-5B9770C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:a16="http://schemas.microsoft.com/office/drawing/2014/main" xmlns="" id="{FA7C03C0-F84A-4947-A9E5-EC3D8C6F455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99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71D764-56EE-4328-9216-5B9770C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:a16="http://schemas.microsoft.com/office/drawing/2014/main" xmlns="" id="{FA7C03C0-F84A-4947-A9E5-EC3D8C6F455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81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972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69883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966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983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922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996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086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181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51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4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804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1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43299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89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23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24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97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47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10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29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513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04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0438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4448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40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840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07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63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3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950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71879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5530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roup 272">
            <a:extLst>
              <a:ext uri="{FF2B5EF4-FFF2-40B4-BE49-F238E27FC236}">
                <a16:creationId xmlns:a16="http://schemas.microsoft.com/office/drawing/2014/main" xmlns="" id="{AE6672C3-2D79-4CF9-8F2B-C5067A7B45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63825" y="0"/>
            <a:ext cx="450850" cy="584200"/>
            <a:chOff x="2715" y="3022"/>
            <a:chExt cx="284" cy="368"/>
          </a:xfrm>
        </p:grpSpPr>
        <p:sp>
          <p:nvSpPr>
            <p:cNvPr id="1297" name="AutoShape 273">
              <a:extLst>
                <a:ext uri="{FF2B5EF4-FFF2-40B4-BE49-F238E27FC236}">
                  <a16:creationId xmlns:a16="http://schemas.microsoft.com/office/drawing/2014/main" xmlns="" id="{2189140D-A446-402E-9F67-B4E87E6FC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3022"/>
              <a:ext cx="22" cy="3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298" name="Group 274">
              <a:extLst>
                <a:ext uri="{FF2B5EF4-FFF2-40B4-BE49-F238E27FC236}">
                  <a16:creationId xmlns:a16="http://schemas.microsoft.com/office/drawing/2014/main" xmlns="" id="{4FDE13CB-7567-4991-9405-8647CE2B8B1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715" y="3097"/>
              <a:ext cx="174" cy="117"/>
              <a:chOff x="2825" y="3007"/>
              <a:chExt cx="229" cy="242"/>
            </a:xfrm>
          </p:grpSpPr>
          <p:sp>
            <p:nvSpPr>
              <p:cNvPr id="1299" name="Freeform 275">
                <a:extLst>
                  <a:ext uri="{FF2B5EF4-FFF2-40B4-BE49-F238E27FC236}">
                    <a16:creationId xmlns:a16="http://schemas.microsoft.com/office/drawing/2014/main" xmlns="" id="{D9EB75CF-40EC-49FC-89F7-EB34F89BF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0" name="Freeform 276">
                <a:extLst>
                  <a:ext uri="{FF2B5EF4-FFF2-40B4-BE49-F238E27FC236}">
                    <a16:creationId xmlns:a16="http://schemas.microsoft.com/office/drawing/2014/main" xmlns="" id="{F8B317D6-1BF4-46F7-ADB4-D0B640936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01" name="Group 277">
              <a:extLst>
                <a:ext uri="{FF2B5EF4-FFF2-40B4-BE49-F238E27FC236}">
                  <a16:creationId xmlns:a16="http://schemas.microsoft.com/office/drawing/2014/main" xmlns="" id="{690326BC-D840-46E7-8519-3A633BBDBA79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2791" y="3302"/>
              <a:ext cx="155" cy="88"/>
              <a:chOff x="2825" y="3007"/>
              <a:chExt cx="229" cy="242"/>
            </a:xfrm>
          </p:grpSpPr>
          <p:sp>
            <p:nvSpPr>
              <p:cNvPr id="1302" name="Freeform 278">
                <a:extLst>
                  <a:ext uri="{FF2B5EF4-FFF2-40B4-BE49-F238E27FC236}">
                    <a16:creationId xmlns:a16="http://schemas.microsoft.com/office/drawing/2014/main" xmlns="" id="{5428C5C9-FA1A-456A-8CBF-E3756E219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3" name="Freeform 279">
                <a:extLst>
                  <a:ext uri="{FF2B5EF4-FFF2-40B4-BE49-F238E27FC236}">
                    <a16:creationId xmlns:a16="http://schemas.microsoft.com/office/drawing/2014/main" xmlns="" id="{1821A562-FF96-412B-B6D1-1CCCE821C5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04" name="Group 280">
              <a:extLst>
                <a:ext uri="{FF2B5EF4-FFF2-40B4-BE49-F238E27FC236}">
                  <a16:creationId xmlns:a16="http://schemas.microsoft.com/office/drawing/2014/main" xmlns="" id="{A1A0CCD4-57B0-4288-8CB2-8FCA242CC61C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66" y="3171"/>
              <a:ext cx="133" cy="133"/>
              <a:chOff x="2825" y="3007"/>
              <a:chExt cx="229" cy="242"/>
            </a:xfrm>
          </p:grpSpPr>
          <p:sp>
            <p:nvSpPr>
              <p:cNvPr id="1305" name="Freeform 281">
                <a:extLst>
                  <a:ext uri="{FF2B5EF4-FFF2-40B4-BE49-F238E27FC236}">
                    <a16:creationId xmlns:a16="http://schemas.microsoft.com/office/drawing/2014/main" xmlns="" id="{8DDD9270-DDBF-40C3-B971-452C892E8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6" name="Freeform 282">
                <a:extLst>
                  <a:ext uri="{FF2B5EF4-FFF2-40B4-BE49-F238E27FC236}">
                    <a16:creationId xmlns:a16="http://schemas.microsoft.com/office/drawing/2014/main" xmlns="" id="{6DF06189-BA1D-446F-A1E1-BF920FE956E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307" name="Group 283">
            <a:extLst>
              <a:ext uri="{FF2B5EF4-FFF2-40B4-BE49-F238E27FC236}">
                <a16:creationId xmlns:a16="http://schemas.microsoft.com/office/drawing/2014/main" xmlns="" id="{5DF2BDAA-ACC0-4652-BD3D-5D65DDB7C4BC}"/>
              </a:ext>
            </a:extLst>
          </p:cNvPr>
          <p:cNvGrpSpPr>
            <a:grpSpLocks/>
          </p:cNvGrpSpPr>
          <p:nvPr userDrawn="1"/>
        </p:nvGrpSpPr>
        <p:grpSpPr bwMode="auto">
          <a:xfrm rot="17679159">
            <a:off x="2193132" y="-34132"/>
            <a:ext cx="234950" cy="303213"/>
            <a:chOff x="2825" y="3007"/>
            <a:chExt cx="229" cy="242"/>
          </a:xfrm>
        </p:grpSpPr>
        <p:sp>
          <p:nvSpPr>
            <p:cNvPr id="1308" name="Freeform 284">
              <a:extLst>
                <a:ext uri="{FF2B5EF4-FFF2-40B4-BE49-F238E27FC236}">
                  <a16:creationId xmlns:a16="http://schemas.microsoft.com/office/drawing/2014/main" xmlns="" id="{F0DA3462-5224-46A3-90AD-1E435336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3007"/>
              <a:ext cx="144" cy="242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09" name="Freeform 285">
              <a:extLst>
                <a:ext uri="{FF2B5EF4-FFF2-40B4-BE49-F238E27FC236}">
                  <a16:creationId xmlns:a16="http://schemas.microsoft.com/office/drawing/2014/main" xmlns="" id="{35212117-C747-446B-819A-371588CC5E6D}"/>
                </a:ext>
              </a:extLst>
            </p:cNvPr>
            <p:cNvSpPr>
              <a:spLocks/>
            </p:cNvSpPr>
            <p:nvPr/>
          </p:nvSpPr>
          <p:spPr bwMode="auto">
            <a:xfrm rot="3996341" flipH="1">
              <a:off x="2853" y="3030"/>
              <a:ext cx="174" cy="229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33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10" name="Group 286">
            <a:extLst>
              <a:ext uri="{FF2B5EF4-FFF2-40B4-BE49-F238E27FC236}">
                <a16:creationId xmlns:a16="http://schemas.microsoft.com/office/drawing/2014/main" xmlns="" id="{5250AAFF-4B0E-4D93-9920-86CAA00116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063" y="0"/>
            <a:ext cx="450850" cy="1001713"/>
            <a:chOff x="2692" y="2886"/>
            <a:chExt cx="284" cy="631"/>
          </a:xfrm>
        </p:grpSpPr>
        <p:sp>
          <p:nvSpPr>
            <p:cNvPr id="1311" name="AutoShape 287">
              <a:extLst>
                <a:ext uri="{FF2B5EF4-FFF2-40B4-BE49-F238E27FC236}">
                  <a16:creationId xmlns:a16="http://schemas.microsoft.com/office/drawing/2014/main" xmlns="" id="{0F79AA2B-C9DB-47EE-B8F7-52B8C95912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25" y="2886"/>
              <a:ext cx="32" cy="5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12" name="Group 288">
              <a:extLst>
                <a:ext uri="{FF2B5EF4-FFF2-40B4-BE49-F238E27FC236}">
                  <a16:creationId xmlns:a16="http://schemas.microsoft.com/office/drawing/2014/main" xmlns="" id="{9A02A1B2-5E68-471B-9F24-3D239BCACCB8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818" y="3012"/>
              <a:ext cx="147" cy="134"/>
              <a:chOff x="2825" y="3007"/>
              <a:chExt cx="229" cy="242"/>
            </a:xfrm>
          </p:grpSpPr>
          <p:sp>
            <p:nvSpPr>
              <p:cNvPr id="1313" name="Freeform 289">
                <a:extLst>
                  <a:ext uri="{FF2B5EF4-FFF2-40B4-BE49-F238E27FC236}">
                    <a16:creationId xmlns:a16="http://schemas.microsoft.com/office/drawing/2014/main" xmlns="" id="{33BE4A02-AFA6-4B3E-9394-6F505CC85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14" name="Freeform 290">
                <a:extLst>
                  <a:ext uri="{FF2B5EF4-FFF2-40B4-BE49-F238E27FC236}">
                    <a16:creationId xmlns:a16="http://schemas.microsoft.com/office/drawing/2014/main" xmlns="" id="{5343E65E-04B7-426C-9062-E115C78982E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15" name="Group 291">
              <a:extLst>
                <a:ext uri="{FF2B5EF4-FFF2-40B4-BE49-F238E27FC236}">
                  <a16:creationId xmlns:a16="http://schemas.microsoft.com/office/drawing/2014/main" xmlns="" id="{709A9F3D-CD87-416A-967E-4CB0DFADB6E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692" y="3165"/>
              <a:ext cx="174" cy="117"/>
              <a:chOff x="2825" y="3007"/>
              <a:chExt cx="229" cy="242"/>
            </a:xfrm>
          </p:grpSpPr>
          <p:sp>
            <p:nvSpPr>
              <p:cNvPr id="1316" name="Freeform 292">
                <a:extLst>
                  <a:ext uri="{FF2B5EF4-FFF2-40B4-BE49-F238E27FC236}">
                    <a16:creationId xmlns:a16="http://schemas.microsoft.com/office/drawing/2014/main" xmlns="" id="{5BE5FF23-EAB1-4FB7-9D12-E3FE6850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17" name="Freeform 293">
                <a:extLst>
                  <a:ext uri="{FF2B5EF4-FFF2-40B4-BE49-F238E27FC236}">
                    <a16:creationId xmlns:a16="http://schemas.microsoft.com/office/drawing/2014/main" xmlns="" id="{1886AB32-6645-46D7-950E-19FC4543995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18" name="Group 294">
              <a:extLst>
                <a:ext uri="{FF2B5EF4-FFF2-40B4-BE49-F238E27FC236}">
                  <a16:creationId xmlns:a16="http://schemas.microsoft.com/office/drawing/2014/main" xmlns="" id="{51D4E2CD-D791-4CB5-932D-6B200EDBE94F}"/>
                </a:ext>
              </a:extLst>
            </p:cNvPr>
            <p:cNvGrpSpPr>
              <a:grpSpLocks/>
            </p:cNvGrpSpPr>
            <p:nvPr/>
          </p:nvGrpSpPr>
          <p:grpSpPr bwMode="auto">
            <a:xfrm rot="17280000">
              <a:off x="2778" y="3396"/>
              <a:ext cx="155" cy="88"/>
              <a:chOff x="2825" y="3007"/>
              <a:chExt cx="229" cy="242"/>
            </a:xfrm>
          </p:grpSpPr>
          <p:sp>
            <p:nvSpPr>
              <p:cNvPr id="1319" name="Freeform 295">
                <a:extLst>
                  <a:ext uri="{FF2B5EF4-FFF2-40B4-BE49-F238E27FC236}">
                    <a16:creationId xmlns:a16="http://schemas.microsoft.com/office/drawing/2014/main" xmlns="" id="{EB812276-0D05-4AB3-A2F6-18B64DA1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0" name="Freeform 296">
                <a:extLst>
                  <a:ext uri="{FF2B5EF4-FFF2-40B4-BE49-F238E27FC236}">
                    <a16:creationId xmlns:a16="http://schemas.microsoft.com/office/drawing/2014/main" xmlns="" id="{C1B6328D-1657-4AF3-9A18-AF3F0C5893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21" name="Group 297">
              <a:extLst>
                <a:ext uri="{FF2B5EF4-FFF2-40B4-BE49-F238E27FC236}">
                  <a16:creationId xmlns:a16="http://schemas.microsoft.com/office/drawing/2014/main" xmlns="" id="{B050EF77-CBE3-4A7D-888E-7C66261CB5C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43" y="3239"/>
              <a:ext cx="133" cy="133"/>
              <a:chOff x="2825" y="3007"/>
              <a:chExt cx="229" cy="242"/>
            </a:xfrm>
          </p:grpSpPr>
          <p:sp>
            <p:nvSpPr>
              <p:cNvPr id="1322" name="Freeform 298">
                <a:extLst>
                  <a:ext uri="{FF2B5EF4-FFF2-40B4-BE49-F238E27FC236}">
                    <a16:creationId xmlns:a16="http://schemas.microsoft.com/office/drawing/2014/main" xmlns="" id="{EE970D34-B5A4-4ADE-8FF3-579FCA7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3" name="Freeform 299">
                <a:extLst>
                  <a:ext uri="{FF2B5EF4-FFF2-40B4-BE49-F238E27FC236}">
                    <a16:creationId xmlns:a16="http://schemas.microsoft.com/office/drawing/2014/main" xmlns="" id="{C5DADF1A-715C-4E50-AC38-DD4BC64F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24" name="Rectangle 300">
            <a:extLst>
              <a:ext uri="{FF2B5EF4-FFF2-40B4-BE49-F238E27FC236}">
                <a16:creationId xmlns:a16="http://schemas.microsoft.com/office/drawing/2014/main" xmlns="" id="{78F67DD5-38A3-499A-8C55-D3CC13197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27313" y="0"/>
            <a:ext cx="720725" cy="10890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325" name="Group 301">
            <a:extLst>
              <a:ext uri="{FF2B5EF4-FFF2-40B4-BE49-F238E27FC236}">
                <a16:creationId xmlns:a16="http://schemas.microsoft.com/office/drawing/2014/main" xmlns="" id="{52CC8F97-4330-4AE1-BDD2-C1F2D091B7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8313" y="0"/>
            <a:ext cx="576262" cy="2816225"/>
            <a:chOff x="4694" y="0"/>
            <a:chExt cx="431" cy="2750"/>
          </a:xfrm>
        </p:grpSpPr>
        <p:grpSp>
          <p:nvGrpSpPr>
            <p:cNvPr id="1326" name="Group 302">
              <a:extLst>
                <a:ext uri="{FF2B5EF4-FFF2-40B4-BE49-F238E27FC236}">
                  <a16:creationId xmlns:a16="http://schemas.microsoft.com/office/drawing/2014/main" xmlns="" id="{7F8A943F-7CE0-4034-844E-92AA1C5C0225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1327" name="Freeform 303">
                <a:extLst>
                  <a:ext uri="{FF2B5EF4-FFF2-40B4-BE49-F238E27FC236}">
                    <a16:creationId xmlns:a16="http://schemas.microsoft.com/office/drawing/2014/main" xmlns="" id="{2012CB13-F563-4CAD-B0EB-74CB012E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8" name="Freeform 304">
                <a:extLst>
                  <a:ext uri="{FF2B5EF4-FFF2-40B4-BE49-F238E27FC236}">
                    <a16:creationId xmlns:a16="http://schemas.microsoft.com/office/drawing/2014/main" xmlns="" id="{3BABB937-E7C2-475A-8621-DFD6804B7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329" name="AutoShape 305">
              <a:extLst>
                <a:ext uri="{FF2B5EF4-FFF2-40B4-BE49-F238E27FC236}">
                  <a16:creationId xmlns:a16="http://schemas.microsoft.com/office/drawing/2014/main" xmlns="" id="{C397894A-DD77-435B-93C5-D2FC4888C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0"/>
              <a:ext cx="23" cy="265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30" name="Group 306">
              <a:extLst>
                <a:ext uri="{FF2B5EF4-FFF2-40B4-BE49-F238E27FC236}">
                  <a16:creationId xmlns:a16="http://schemas.microsoft.com/office/drawing/2014/main" xmlns="" id="{82D72016-AB93-40A8-ABA0-0A73D3D434D5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226"/>
              <a:ext cx="229" cy="242"/>
              <a:chOff x="2825" y="3007"/>
              <a:chExt cx="229" cy="242"/>
            </a:xfrm>
          </p:grpSpPr>
          <p:sp>
            <p:nvSpPr>
              <p:cNvPr id="1331" name="Freeform 307">
                <a:extLst>
                  <a:ext uri="{FF2B5EF4-FFF2-40B4-BE49-F238E27FC236}">
                    <a16:creationId xmlns:a16="http://schemas.microsoft.com/office/drawing/2014/main" xmlns="" id="{30EDAE3F-0531-42EA-BD0A-492DC3860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2" name="Freeform 308">
                <a:extLst>
                  <a:ext uri="{FF2B5EF4-FFF2-40B4-BE49-F238E27FC236}">
                    <a16:creationId xmlns:a16="http://schemas.microsoft.com/office/drawing/2014/main" xmlns="" id="{061142F3-D2F8-4D3F-869F-549E881AA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3" name="Group 309">
              <a:extLst>
                <a:ext uri="{FF2B5EF4-FFF2-40B4-BE49-F238E27FC236}">
                  <a16:creationId xmlns:a16="http://schemas.microsoft.com/office/drawing/2014/main" xmlns="" id="{F3D4AA3B-CB32-412C-98E9-54EBE7637A5A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1334" name="Freeform 310">
                <a:extLst>
                  <a:ext uri="{FF2B5EF4-FFF2-40B4-BE49-F238E27FC236}">
                    <a16:creationId xmlns:a16="http://schemas.microsoft.com/office/drawing/2014/main" xmlns="" id="{840E6A27-87FC-45A8-9560-80B743D3F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5" name="Freeform 311">
                <a:extLst>
                  <a:ext uri="{FF2B5EF4-FFF2-40B4-BE49-F238E27FC236}">
                    <a16:creationId xmlns:a16="http://schemas.microsoft.com/office/drawing/2014/main" xmlns="" id="{F8B96181-D354-4A0D-9195-E2494EE7ED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6" name="Group 312">
              <a:extLst>
                <a:ext uri="{FF2B5EF4-FFF2-40B4-BE49-F238E27FC236}">
                  <a16:creationId xmlns:a16="http://schemas.microsoft.com/office/drawing/2014/main" xmlns="" id="{EFC4508F-A677-4AE7-B3A8-D1641EE2199B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1337" name="Freeform 313">
                <a:extLst>
                  <a:ext uri="{FF2B5EF4-FFF2-40B4-BE49-F238E27FC236}">
                    <a16:creationId xmlns:a16="http://schemas.microsoft.com/office/drawing/2014/main" xmlns="" id="{0FE6F0F2-C700-494A-AC22-B94BB4C57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8" name="Freeform 314">
                <a:extLst>
                  <a:ext uri="{FF2B5EF4-FFF2-40B4-BE49-F238E27FC236}">
                    <a16:creationId xmlns:a16="http://schemas.microsoft.com/office/drawing/2014/main" xmlns="" id="{0F8EC3D1-C479-439B-B4B0-D9626853A6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9" name="Group 315">
              <a:extLst>
                <a:ext uri="{FF2B5EF4-FFF2-40B4-BE49-F238E27FC236}">
                  <a16:creationId xmlns:a16="http://schemas.microsoft.com/office/drawing/2014/main" xmlns="" id="{FCFC28A7-6415-40C0-8DF7-ABE2697BEEF0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694" y="363"/>
              <a:ext cx="252" cy="242"/>
              <a:chOff x="2825" y="3007"/>
              <a:chExt cx="229" cy="242"/>
            </a:xfrm>
          </p:grpSpPr>
          <p:sp>
            <p:nvSpPr>
              <p:cNvPr id="1340" name="Freeform 316">
                <a:extLst>
                  <a:ext uri="{FF2B5EF4-FFF2-40B4-BE49-F238E27FC236}">
                    <a16:creationId xmlns:a16="http://schemas.microsoft.com/office/drawing/2014/main" xmlns="" id="{6EE6198B-D592-4CD1-AD83-190D44035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1" name="Freeform 317">
                <a:extLst>
                  <a:ext uri="{FF2B5EF4-FFF2-40B4-BE49-F238E27FC236}">
                    <a16:creationId xmlns:a16="http://schemas.microsoft.com/office/drawing/2014/main" xmlns="" id="{58B544B5-2C58-4F44-9ED3-96BAD0738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2" name="Group 318">
              <a:extLst>
                <a:ext uri="{FF2B5EF4-FFF2-40B4-BE49-F238E27FC236}">
                  <a16:creationId xmlns:a16="http://schemas.microsoft.com/office/drawing/2014/main" xmlns="" id="{EA66B32F-A038-4F18-B3D6-72FDADF2BC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521"/>
              <a:ext cx="229" cy="242"/>
              <a:chOff x="2825" y="3007"/>
              <a:chExt cx="229" cy="242"/>
            </a:xfrm>
          </p:grpSpPr>
          <p:sp>
            <p:nvSpPr>
              <p:cNvPr id="1343" name="Freeform 319">
                <a:extLst>
                  <a:ext uri="{FF2B5EF4-FFF2-40B4-BE49-F238E27FC236}">
                    <a16:creationId xmlns:a16="http://schemas.microsoft.com/office/drawing/2014/main" xmlns="" id="{281AD0D2-78CA-41D4-838A-7FF81AD1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4" name="Freeform 320">
                <a:extLst>
                  <a:ext uri="{FF2B5EF4-FFF2-40B4-BE49-F238E27FC236}">
                    <a16:creationId xmlns:a16="http://schemas.microsoft.com/office/drawing/2014/main" xmlns="" id="{ED124D03-5BD5-430A-87EE-225B56D40A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5" name="Group 321">
              <a:extLst>
                <a:ext uri="{FF2B5EF4-FFF2-40B4-BE49-F238E27FC236}">
                  <a16:creationId xmlns:a16="http://schemas.microsoft.com/office/drawing/2014/main" xmlns="" id="{7A776A6D-A5B5-4273-AA09-E6598CCA735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1346" name="Freeform 322">
                <a:extLst>
                  <a:ext uri="{FF2B5EF4-FFF2-40B4-BE49-F238E27FC236}">
                    <a16:creationId xmlns:a16="http://schemas.microsoft.com/office/drawing/2014/main" xmlns="" id="{7061681B-4481-4178-9BCC-12FA94ED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7" name="Freeform 323">
                <a:extLst>
                  <a:ext uri="{FF2B5EF4-FFF2-40B4-BE49-F238E27FC236}">
                    <a16:creationId xmlns:a16="http://schemas.microsoft.com/office/drawing/2014/main" xmlns="" id="{915F828F-41FA-4BDA-9D21-6D3001B15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8" name="Group 324">
              <a:extLst>
                <a:ext uri="{FF2B5EF4-FFF2-40B4-BE49-F238E27FC236}">
                  <a16:creationId xmlns:a16="http://schemas.microsoft.com/office/drawing/2014/main" xmlns="" id="{4F1E7DDA-C064-44C6-8FFB-FF21957F93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1349" name="Freeform 325">
                <a:extLst>
                  <a:ext uri="{FF2B5EF4-FFF2-40B4-BE49-F238E27FC236}">
                    <a16:creationId xmlns:a16="http://schemas.microsoft.com/office/drawing/2014/main" xmlns="" id="{B017C4B8-75DD-4F90-83BC-BDD3A238D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0" name="Freeform 326">
                <a:extLst>
                  <a:ext uri="{FF2B5EF4-FFF2-40B4-BE49-F238E27FC236}">
                    <a16:creationId xmlns:a16="http://schemas.microsoft.com/office/drawing/2014/main" xmlns="" id="{BDE984CB-8850-4A78-8CAE-962DF8EEF1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1" name="Group 327">
              <a:extLst>
                <a:ext uri="{FF2B5EF4-FFF2-40B4-BE49-F238E27FC236}">
                  <a16:creationId xmlns:a16="http://schemas.microsoft.com/office/drawing/2014/main" xmlns="" id="{9490E13C-364F-4185-BDB8-A990CC26A2EF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1352" name="Freeform 328">
                <a:extLst>
                  <a:ext uri="{FF2B5EF4-FFF2-40B4-BE49-F238E27FC236}">
                    <a16:creationId xmlns:a16="http://schemas.microsoft.com/office/drawing/2014/main" xmlns="" id="{8B5D95D6-6D50-45A1-80FB-3F2E3AA6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3" name="Freeform 329">
                <a:extLst>
                  <a:ext uri="{FF2B5EF4-FFF2-40B4-BE49-F238E27FC236}">
                    <a16:creationId xmlns:a16="http://schemas.microsoft.com/office/drawing/2014/main" xmlns="" id="{9ED57865-3D49-4380-BB4F-D7530DAA6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4" name="Group 330">
              <a:extLst>
                <a:ext uri="{FF2B5EF4-FFF2-40B4-BE49-F238E27FC236}">
                  <a16:creationId xmlns:a16="http://schemas.microsoft.com/office/drawing/2014/main" xmlns="" id="{0675557D-17AD-495F-A781-009CD175871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1355" name="Freeform 331">
                <a:extLst>
                  <a:ext uri="{FF2B5EF4-FFF2-40B4-BE49-F238E27FC236}">
                    <a16:creationId xmlns:a16="http://schemas.microsoft.com/office/drawing/2014/main" xmlns="" id="{DEE03D1E-A490-4838-9FD3-0E078F76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6" name="Freeform 332">
                <a:extLst>
                  <a:ext uri="{FF2B5EF4-FFF2-40B4-BE49-F238E27FC236}">
                    <a16:creationId xmlns:a16="http://schemas.microsoft.com/office/drawing/2014/main" xmlns="" id="{7DCB80AD-3A0E-4920-A157-055150E8D1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7" name="Group 333">
              <a:extLst>
                <a:ext uri="{FF2B5EF4-FFF2-40B4-BE49-F238E27FC236}">
                  <a16:creationId xmlns:a16="http://schemas.microsoft.com/office/drawing/2014/main" xmlns="" id="{F76FDF46-EC11-4222-B66D-37DBA74A2D05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1358" name="Freeform 334">
                <a:extLst>
                  <a:ext uri="{FF2B5EF4-FFF2-40B4-BE49-F238E27FC236}">
                    <a16:creationId xmlns:a16="http://schemas.microsoft.com/office/drawing/2014/main" xmlns="" id="{CEEC72FC-BF66-4B51-A8B9-81E5C98A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9" name="Freeform 335">
                <a:extLst>
                  <a:ext uri="{FF2B5EF4-FFF2-40B4-BE49-F238E27FC236}">
                    <a16:creationId xmlns:a16="http://schemas.microsoft.com/office/drawing/2014/main" xmlns="" id="{735D1257-6174-476C-9351-B9C3F90EF7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60" name="Group 336">
              <a:extLst>
                <a:ext uri="{FF2B5EF4-FFF2-40B4-BE49-F238E27FC236}">
                  <a16:creationId xmlns:a16="http://schemas.microsoft.com/office/drawing/2014/main" xmlns="" id="{A4944126-6CED-4535-9ED9-5F3CE2581181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1361" name="Freeform 337">
                <a:extLst>
                  <a:ext uri="{FF2B5EF4-FFF2-40B4-BE49-F238E27FC236}">
                    <a16:creationId xmlns:a16="http://schemas.microsoft.com/office/drawing/2014/main" xmlns="" id="{749808ED-1469-491F-A162-26ECFB6C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62" name="Freeform 338">
                <a:extLst>
                  <a:ext uri="{FF2B5EF4-FFF2-40B4-BE49-F238E27FC236}">
                    <a16:creationId xmlns:a16="http://schemas.microsoft.com/office/drawing/2014/main" xmlns="" id="{FE6F70E8-2DF8-4BAE-AC8B-A87B4BE6285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63" name="Group 339">
              <a:extLst>
                <a:ext uri="{FF2B5EF4-FFF2-40B4-BE49-F238E27FC236}">
                  <a16:creationId xmlns:a16="http://schemas.microsoft.com/office/drawing/2014/main" xmlns="" id="{9C3530AE-CEAC-482B-8D15-1CD6F407301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4896" y="2434"/>
              <a:ext cx="206" cy="157"/>
              <a:chOff x="2825" y="3007"/>
              <a:chExt cx="229" cy="242"/>
            </a:xfrm>
          </p:grpSpPr>
          <p:sp>
            <p:nvSpPr>
              <p:cNvPr id="1364" name="Freeform 340">
                <a:extLst>
                  <a:ext uri="{FF2B5EF4-FFF2-40B4-BE49-F238E27FC236}">
                    <a16:creationId xmlns:a16="http://schemas.microsoft.com/office/drawing/2014/main" xmlns="" id="{2FDC6D53-7552-4773-AB8C-F1E94D05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65" name="Freeform 341">
                <a:extLst>
                  <a:ext uri="{FF2B5EF4-FFF2-40B4-BE49-F238E27FC236}">
                    <a16:creationId xmlns:a16="http://schemas.microsoft.com/office/drawing/2014/main" xmlns="" id="{56456F02-071F-4F40-A135-9AF5A7CCF0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66" name="Rectangle 342">
            <a:extLst>
              <a:ext uri="{FF2B5EF4-FFF2-40B4-BE49-F238E27FC236}">
                <a16:creationId xmlns:a16="http://schemas.microsoft.com/office/drawing/2014/main" xmlns="" id="{C6DA9162-E8F3-498E-9532-7DFE7D3F45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213" y="0"/>
            <a:ext cx="612775" cy="306863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367" name="Group 343">
            <a:extLst>
              <a:ext uri="{FF2B5EF4-FFF2-40B4-BE49-F238E27FC236}">
                <a16:creationId xmlns:a16="http://schemas.microsoft.com/office/drawing/2014/main" xmlns="" id="{8DB08EB1-34F1-45F9-ADE2-262FFD5D75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450850" cy="1371600"/>
            <a:chOff x="2222" y="0"/>
            <a:chExt cx="284" cy="864"/>
          </a:xfrm>
        </p:grpSpPr>
        <p:sp>
          <p:nvSpPr>
            <p:cNvPr id="1368" name="AutoShape 344">
              <a:extLst>
                <a:ext uri="{FF2B5EF4-FFF2-40B4-BE49-F238E27FC236}">
                  <a16:creationId xmlns:a16="http://schemas.microsoft.com/office/drawing/2014/main" xmlns="" id="{6CAF26B1-08B9-4CFB-875C-300F80E59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0"/>
              <a:ext cx="22" cy="7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69" name="Group 345">
              <a:extLst>
                <a:ext uri="{FF2B5EF4-FFF2-40B4-BE49-F238E27FC236}">
                  <a16:creationId xmlns:a16="http://schemas.microsoft.com/office/drawing/2014/main" xmlns="" id="{1E44FEF3-79CF-44C8-83B5-938FF84BE055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348" y="376"/>
              <a:ext cx="147" cy="134"/>
              <a:chOff x="2825" y="3007"/>
              <a:chExt cx="229" cy="242"/>
            </a:xfrm>
          </p:grpSpPr>
          <p:sp>
            <p:nvSpPr>
              <p:cNvPr id="1370" name="Freeform 346">
                <a:extLst>
                  <a:ext uri="{FF2B5EF4-FFF2-40B4-BE49-F238E27FC236}">
                    <a16:creationId xmlns:a16="http://schemas.microsoft.com/office/drawing/2014/main" xmlns="" id="{9DE94A39-29FC-4E30-B237-7AC7A708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1" name="Freeform 347">
                <a:extLst>
                  <a:ext uri="{FF2B5EF4-FFF2-40B4-BE49-F238E27FC236}">
                    <a16:creationId xmlns:a16="http://schemas.microsoft.com/office/drawing/2014/main" xmlns="" id="{B00021F6-1433-45E5-ADAF-0E513C33EE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2" name="Group 348">
              <a:extLst>
                <a:ext uri="{FF2B5EF4-FFF2-40B4-BE49-F238E27FC236}">
                  <a16:creationId xmlns:a16="http://schemas.microsoft.com/office/drawing/2014/main" xmlns="" id="{3A3C4879-D283-41E4-8DAC-6323B7593B3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207"/>
              <a:ext cx="174" cy="117"/>
              <a:chOff x="2825" y="3007"/>
              <a:chExt cx="229" cy="242"/>
            </a:xfrm>
          </p:grpSpPr>
          <p:sp>
            <p:nvSpPr>
              <p:cNvPr id="1373" name="Freeform 349">
                <a:extLst>
                  <a:ext uri="{FF2B5EF4-FFF2-40B4-BE49-F238E27FC236}">
                    <a16:creationId xmlns:a16="http://schemas.microsoft.com/office/drawing/2014/main" xmlns="" id="{E967F8E7-B483-46D9-B20D-C9036EAAE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4" name="Freeform 350">
                <a:extLst>
                  <a:ext uri="{FF2B5EF4-FFF2-40B4-BE49-F238E27FC236}">
                    <a16:creationId xmlns:a16="http://schemas.microsoft.com/office/drawing/2014/main" xmlns="" id="{39094198-BAA3-47BA-B989-D623A6192F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5" name="Group 351">
              <a:extLst>
                <a:ext uri="{FF2B5EF4-FFF2-40B4-BE49-F238E27FC236}">
                  <a16:creationId xmlns:a16="http://schemas.microsoft.com/office/drawing/2014/main" xmlns="" id="{0350A78E-37CF-43CD-AD72-2FAF1E426DD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529"/>
              <a:ext cx="174" cy="117"/>
              <a:chOff x="2825" y="3007"/>
              <a:chExt cx="229" cy="242"/>
            </a:xfrm>
          </p:grpSpPr>
          <p:sp>
            <p:nvSpPr>
              <p:cNvPr id="1376" name="Freeform 352">
                <a:extLst>
                  <a:ext uri="{FF2B5EF4-FFF2-40B4-BE49-F238E27FC236}">
                    <a16:creationId xmlns:a16="http://schemas.microsoft.com/office/drawing/2014/main" xmlns="" id="{93569FF3-1D23-4AE7-B926-43423CEF7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7" name="Freeform 353">
                <a:extLst>
                  <a:ext uri="{FF2B5EF4-FFF2-40B4-BE49-F238E27FC236}">
                    <a16:creationId xmlns:a16="http://schemas.microsoft.com/office/drawing/2014/main" xmlns="" id="{5D263714-535E-44C4-8952-9E0312F97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8" name="Group 354">
              <a:extLst>
                <a:ext uri="{FF2B5EF4-FFF2-40B4-BE49-F238E27FC236}">
                  <a16:creationId xmlns:a16="http://schemas.microsoft.com/office/drawing/2014/main" xmlns="" id="{A46527CC-9B8E-4E49-AC71-D654988CAFF5}"/>
                </a:ext>
              </a:extLst>
            </p:cNvPr>
            <p:cNvGrpSpPr>
              <a:grpSpLocks/>
            </p:cNvGrpSpPr>
            <p:nvPr/>
          </p:nvGrpSpPr>
          <p:grpSpPr bwMode="auto">
            <a:xfrm rot="18480000">
              <a:off x="2302" y="743"/>
              <a:ext cx="155" cy="88"/>
              <a:chOff x="2825" y="3007"/>
              <a:chExt cx="229" cy="242"/>
            </a:xfrm>
          </p:grpSpPr>
          <p:sp>
            <p:nvSpPr>
              <p:cNvPr id="1379" name="Freeform 355">
                <a:extLst>
                  <a:ext uri="{FF2B5EF4-FFF2-40B4-BE49-F238E27FC236}">
                    <a16:creationId xmlns:a16="http://schemas.microsoft.com/office/drawing/2014/main" xmlns="" id="{CE12DF22-D81D-4CDE-AEBC-622C85846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80" name="Freeform 356">
                <a:extLst>
                  <a:ext uri="{FF2B5EF4-FFF2-40B4-BE49-F238E27FC236}">
                    <a16:creationId xmlns:a16="http://schemas.microsoft.com/office/drawing/2014/main" xmlns="" id="{DC2CBEFD-06B3-4474-80A6-3A876CCFF7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81" name="Group 357">
              <a:extLst>
                <a:ext uri="{FF2B5EF4-FFF2-40B4-BE49-F238E27FC236}">
                  <a16:creationId xmlns:a16="http://schemas.microsoft.com/office/drawing/2014/main" xmlns="" id="{763977C6-7283-43BD-9423-FF074AE1B19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373" y="603"/>
              <a:ext cx="133" cy="133"/>
              <a:chOff x="2825" y="3007"/>
              <a:chExt cx="229" cy="242"/>
            </a:xfrm>
          </p:grpSpPr>
          <p:sp>
            <p:nvSpPr>
              <p:cNvPr id="1382" name="Freeform 358">
                <a:extLst>
                  <a:ext uri="{FF2B5EF4-FFF2-40B4-BE49-F238E27FC236}">
                    <a16:creationId xmlns:a16="http://schemas.microsoft.com/office/drawing/2014/main" xmlns="" id="{B598691E-6D15-4C0D-9DC4-9F5F49097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83" name="Freeform 359">
                <a:extLst>
                  <a:ext uri="{FF2B5EF4-FFF2-40B4-BE49-F238E27FC236}">
                    <a16:creationId xmlns:a16="http://schemas.microsoft.com/office/drawing/2014/main" xmlns="" id="{3E6F1009-0692-4A06-BD46-E3433B40C5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85" name="Freeform 361">
            <a:extLst>
              <a:ext uri="{FF2B5EF4-FFF2-40B4-BE49-F238E27FC236}">
                <a16:creationId xmlns:a16="http://schemas.microsoft.com/office/drawing/2014/main" xmlns="" id="{6B89D48E-39B6-4EB2-AC03-721AED0A7540}"/>
              </a:ext>
            </a:extLst>
          </p:cNvPr>
          <p:cNvSpPr>
            <a:spLocks/>
          </p:cNvSpPr>
          <p:nvPr userDrawn="1"/>
        </p:nvSpPr>
        <p:spPr bwMode="auto">
          <a:xfrm>
            <a:off x="863600" y="7938"/>
            <a:ext cx="569913" cy="2058987"/>
          </a:xfrm>
          <a:custGeom>
            <a:avLst/>
            <a:gdLst>
              <a:gd name="T0" fmla="*/ 0 w 359"/>
              <a:gd name="T1" fmla="*/ 0 h 1297"/>
              <a:gd name="T2" fmla="*/ 68 w 359"/>
              <a:gd name="T3" fmla="*/ 341 h 1297"/>
              <a:gd name="T4" fmla="*/ 159 w 359"/>
              <a:gd name="T5" fmla="*/ 704 h 1297"/>
              <a:gd name="T6" fmla="*/ 340 w 359"/>
              <a:gd name="T7" fmla="*/ 998 h 1297"/>
              <a:gd name="T8" fmla="*/ 272 w 359"/>
              <a:gd name="T9" fmla="*/ 1248 h 1297"/>
              <a:gd name="T10" fmla="*/ 113 w 359"/>
              <a:gd name="T11" fmla="*/ 1293 h 1297"/>
              <a:gd name="T12" fmla="*/ 45 w 359"/>
              <a:gd name="T13" fmla="*/ 1225 h 1297"/>
              <a:gd name="T14" fmla="*/ 45 w 359"/>
              <a:gd name="T15" fmla="*/ 1112 h 1297"/>
              <a:gd name="T16" fmla="*/ 113 w 359"/>
              <a:gd name="T17" fmla="*/ 1044 h 1297"/>
              <a:gd name="T18" fmla="*/ 227 w 359"/>
              <a:gd name="T19" fmla="*/ 1044 h 1297"/>
              <a:gd name="T20" fmla="*/ 272 w 359"/>
              <a:gd name="T21" fmla="*/ 1134 h 1297"/>
              <a:gd name="T22" fmla="*/ 249 w 359"/>
              <a:gd name="T23" fmla="*/ 1225 h 1297"/>
              <a:gd name="T24" fmla="*/ 159 w 359"/>
              <a:gd name="T25" fmla="*/ 1248 h 1297"/>
              <a:gd name="T26" fmla="*/ 91 w 359"/>
              <a:gd name="T27" fmla="*/ 1202 h 1297"/>
              <a:gd name="T28" fmla="*/ 91 w 359"/>
              <a:gd name="T29" fmla="*/ 1134 h 1297"/>
              <a:gd name="T30" fmla="*/ 136 w 359"/>
              <a:gd name="T31" fmla="*/ 1089 h 1297"/>
              <a:gd name="T32" fmla="*/ 204 w 359"/>
              <a:gd name="T33" fmla="*/ 1089 h 1297"/>
              <a:gd name="T34" fmla="*/ 227 w 359"/>
              <a:gd name="T35" fmla="*/ 1157 h 1297"/>
              <a:gd name="T36" fmla="*/ 181 w 359"/>
              <a:gd name="T37" fmla="*/ 1202 h 1297"/>
              <a:gd name="T38" fmla="*/ 136 w 359"/>
              <a:gd name="T39" fmla="*/ 1202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9" h="1297">
                <a:moveTo>
                  <a:pt x="0" y="0"/>
                </a:moveTo>
                <a:cubicBezTo>
                  <a:pt x="21" y="112"/>
                  <a:pt x="42" y="224"/>
                  <a:pt x="68" y="341"/>
                </a:cubicBezTo>
                <a:cubicBezTo>
                  <a:pt x="94" y="458"/>
                  <a:pt x="114" y="595"/>
                  <a:pt x="159" y="704"/>
                </a:cubicBezTo>
                <a:cubicBezTo>
                  <a:pt x="204" y="813"/>
                  <a:pt x="321" y="907"/>
                  <a:pt x="340" y="998"/>
                </a:cubicBezTo>
                <a:cubicBezTo>
                  <a:pt x="359" y="1089"/>
                  <a:pt x="310" y="1199"/>
                  <a:pt x="272" y="1248"/>
                </a:cubicBezTo>
                <a:cubicBezTo>
                  <a:pt x="234" y="1297"/>
                  <a:pt x="151" y="1297"/>
                  <a:pt x="113" y="1293"/>
                </a:cubicBezTo>
                <a:cubicBezTo>
                  <a:pt x="75" y="1289"/>
                  <a:pt x="56" y="1255"/>
                  <a:pt x="45" y="1225"/>
                </a:cubicBezTo>
                <a:cubicBezTo>
                  <a:pt x="34" y="1195"/>
                  <a:pt x="34" y="1142"/>
                  <a:pt x="45" y="1112"/>
                </a:cubicBezTo>
                <a:cubicBezTo>
                  <a:pt x="56" y="1082"/>
                  <a:pt x="83" y="1055"/>
                  <a:pt x="113" y="1044"/>
                </a:cubicBezTo>
                <a:cubicBezTo>
                  <a:pt x="143" y="1033"/>
                  <a:pt x="201" y="1029"/>
                  <a:pt x="227" y="1044"/>
                </a:cubicBezTo>
                <a:cubicBezTo>
                  <a:pt x="253" y="1059"/>
                  <a:pt x="268" y="1104"/>
                  <a:pt x="272" y="1134"/>
                </a:cubicBezTo>
                <a:cubicBezTo>
                  <a:pt x="276" y="1164"/>
                  <a:pt x="268" y="1206"/>
                  <a:pt x="249" y="1225"/>
                </a:cubicBezTo>
                <a:cubicBezTo>
                  <a:pt x="230" y="1244"/>
                  <a:pt x="185" y="1252"/>
                  <a:pt x="159" y="1248"/>
                </a:cubicBezTo>
                <a:cubicBezTo>
                  <a:pt x="133" y="1244"/>
                  <a:pt x="102" y="1221"/>
                  <a:pt x="91" y="1202"/>
                </a:cubicBezTo>
                <a:cubicBezTo>
                  <a:pt x="80" y="1183"/>
                  <a:pt x="84" y="1153"/>
                  <a:pt x="91" y="1134"/>
                </a:cubicBezTo>
                <a:cubicBezTo>
                  <a:pt x="98" y="1115"/>
                  <a:pt x="117" y="1097"/>
                  <a:pt x="136" y="1089"/>
                </a:cubicBezTo>
                <a:cubicBezTo>
                  <a:pt x="155" y="1081"/>
                  <a:pt x="189" y="1078"/>
                  <a:pt x="204" y="1089"/>
                </a:cubicBezTo>
                <a:cubicBezTo>
                  <a:pt x="219" y="1100"/>
                  <a:pt x="231" y="1138"/>
                  <a:pt x="227" y="1157"/>
                </a:cubicBezTo>
                <a:cubicBezTo>
                  <a:pt x="223" y="1176"/>
                  <a:pt x="196" y="1195"/>
                  <a:pt x="181" y="1202"/>
                </a:cubicBezTo>
                <a:cubicBezTo>
                  <a:pt x="166" y="1209"/>
                  <a:pt x="147" y="1209"/>
                  <a:pt x="136" y="1202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6" name="Freeform 362">
            <a:extLst>
              <a:ext uri="{FF2B5EF4-FFF2-40B4-BE49-F238E27FC236}">
                <a16:creationId xmlns:a16="http://schemas.microsoft.com/office/drawing/2014/main" xmlns="" id="{262C5CAB-64C5-4345-BA85-08F1C3932993}"/>
              </a:ext>
            </a:extLst>
          </p:cNvPr>
          <p:cNvSpPr>
            <a:spLocks/>
          </p:cNvSpPr>
          <p:nvPr userDrawn="1"/>
        </p:nvSpPr>
        <p:spPr bwMode="auto">
          <a:xfrm>
            <a:off x="1150938" y="981075"/>
            <a:ext cx="546100" cy="455613"/>
          </a:xfrm>
          <a:custGeom>
            <a:avLst/>
            <a:gdLst>
              <a:gd name="T0" fmla="*/ 0 w 344"/>
              <a:gd name="T1" fmla="*/ 132 h 287"/>
              <a:gd name="T2" fmla="*/ 136 w 344"/>
              <a:gd name="T3" fmla="*/ 268 h 287"/>
              <a:gd name="T4" fmla="*/ 295 w 344"/>
              <a:gd name="T5" fmla="*/ 246 h 287"/>
              <a:gd name="T6" fmla="*/ 340 w 344"/>
              <a:gd name="T7" fmla="*/ 132 h 287"/>
              <a:gd name="T8" fmla="*/ 317 w 344"/>
              <a:gd name="T9" fmla="*/ 19 h 287"/>
              <a:gd name="T10" fmla="*/ 227 w 344"/>
              <a:gd name="T11" fmla="*/ 19 h 287"/>
              <a:gd name="T12" fmla="*/ 159 w 344"/>
              <a:gd name="T13" fmla="*/ 64 h 287"/>
              <a:gd name="T14" fmla="*/ 159 w 344"/>
              <a:gd name="T15" fmla="*/ 178 h 287"/>
              <a:gd name="T16" fmla="*/ 204 w 344"/>
              <a:gd name="T17" fmla="*/ 223 h 287"/>
              <a:gd name="T18" fmla="*/ 272 w 344"/>
              <a:gd name="T19" fmla="*/ 223 h 287"/>
              <a:gd name="T20" fmla="*/ 295 w 344"/>
              <a:gd name="T21" fmla="*/ 155 h 287"/>
              <a:gd name="T22" fmla="*/ 295 w 344"/>
              <a:gd name="T23" fmla="*/ 87 h 287"/>
              <a:gd name="T24" fmla="*/ 227 w 344"/>
              <a:gd name="T25" fmla="*/ 64 h 287"/>
              <a:gd name="T26" fmla="*/ 204 w 344"/>
              <a:gd name="T27" fmla="*/ 132 h 287"/>
              <a:gd name="T28" fmla="*/ 249 w 344"/>
              <a:gd name="T29" fmla="*/ 15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4" h="287">
                <a:moveTo>
                  <a:pt x="0" y="132"/>
                </a:moveTo>
                <a:cubicBezTo>
                  <a:pt x="43" y="190"/>
                  <a:pt x="87" y="249"/>
                  <a:pt x="136" y="268"/>
                </a:cubicBezTo>
                <a:cubicBezTo>
                  <a:pt x="185" y="287"/>
                  <a:pt x="261" y="269"/>
                  <a:pt x="295" y="246"/>
                </a:cubicBezTo>
                <a:cubicBezTo>
                  <a:pt x="329" y="223"/>
                  <a:pt x="336" y="170"/>
                  <a:pt x="340" y="132"/>
                </a:cubicBezTo>
                <a:cubicBezTo>
                  <a:pt x="344" y="94"/>
                  <a:pt x="336" y="38"/>
                  <a:pt x="317" y="19"/>
                </a:cubicBezTo>
                <a:cubicBezTo>
                  <a:pt x="298" y="0"/>
                  <a:pt x="253" y="11"/>
                  <a:pt x="227" y="19"/>
                </a:cubicBezTo>
                <a:cubicBezTo>
                  <a:pt x="201" y="27"/>
                  <a:pt x="170" y="37"/>
                  <a:pt x="159" y="64"/>
                </a:cubicBezTo>
                <a:cubicBezTo>
                  <a:pt x="148" y="91"/>
                  <a:pt x="152" y="152"/>
                  <a:pt x="159" y="178"/>
                </a:cubicBezTo>
                <a:cubicBezTo>
                  <a:pt x="166" y="204"/>
                  <a:pt x="185" y="215"/>
                  <a:pt x="204" y="223"/>
                </a:cubicBezTo>
                <a:cubicBezTo>
                  <a:pt x="223" y="231"/>
                  <a:pt x="257" y="234"/>
                  <a:pt x="272" y="223"/>
                </a:cubicBezTo>
                <a:cubicBezTo>
                  <a:pt x="287" y="212"/>
                  <a:pt x="291" y="178"/>
                  <a:pt x="295" y="155"/>
                </a:cubicBezTo>
                <a:cubicBezTo>
                  <a:pt x="299" y="132"/>
                  <a:pt x="306" y="102"/>
                  <a:pt x="295" y="87"/>
                </a:cubicBezTo>
                <a:cubicBezTo>
                  <a:pt x="284" y="72"/>
                  <a:pt x="242" y="57"/>
                  <a:pt x="227" y="64"/>
                </a:cubicBezTo>
                <a:cubicBezTo>
                  <a:pt x="212" y="71"/>
                  <a:pt x="200" y="117"/>
                  <a:pt x="204" y="132"/>
                </a:cubicBezTo>
                <a:cubicBezTo>
                  <a:pt x="208" y="147"/>
                  <a:pt x="256" y="155"/>
                  <a:pt x="249" y="155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7" name="Freeform 363">
            <a:extLst>
              <a:ext uri="{FF2B5EF4-FFF2-40B4-BE49-F238E27FC236}">
                <a16:creationId xmlns:a16="http://schemas.microsoft.com/office/drawing/2014/main" xmlns="" id="{6206B330-61C0-4B48-AC51-B3987DACEC65}"/>
              </a:ext>
            </a:extLst>
          </p:cNvPr>
          <p:cNvSpPr>
            <a:spLocks/>
          </p:cNvSpPr>
          <p:nvPr userDrawn="1"/>
        </p:nvSpPr>
        <p:spPr bwMode="auto">
          <a:xfrm>
            <a:off x="1547813" y="7938"/>
            <a:ext cx="360362" cy="541337"/>
          </a:xfrm>
          <a:custGeom>
            <a:avLst/>
            <a:gdLst>
              <a:gd name="T0" fmla="*/ 45 w 344"/>
              <a:gd name="T1" fmla="*/ 0 h 507"/>
              <a:gd name="T2" fmla="*/ 23 w 344"/>
              <a:gd name="T3" fmla="*/ 137 h 507"/>
              <a:gd name="T4" fmla="*/ 0 w 344"/>
              <a:gd name="T5" fmla="*/ 295 h 507"/>
              <a:gd name="T6" fmla="*/ 23 w 344"/>
              <a:gd name="T7" fmla="*/ 431 h 507"/>
              <a:gd name="T8" fmla="*/ 113 w 344"/>
              <a:gd name="T9" fmla="*/ 499 h 507"/>
              <a:gd name="T10" fmla="*/ 272 w 344"/>
              <a:gd name="T11" fmla="*/ 477 h 507"/>
              <a:gd name="T12" fmla="*/ 340 w 344"/>
              <a:gd name="T13" fmla="*/ 341 h 507"/>
              <a:gd name="T14" fmla="*/ 295 w 344"/>
              <a:gd name="T15" fmla="*/ 205 h 507"/>
              <a:gd name="T16" fmla="*/ 136 w 344"/>
              <a:gd name="T17" fmla="*/ 159 h 507"/>
              <a:gd name="T18" fmla="*/ 68 w 344"/>
              <a:gd name="T19" fmla="*/ 250 h 507"/>
              <a:gd name="T20" fmla="*/ 68 w 344"/>
              <a:gd name="T21" fmla="*/ 318 h 507"/>
              <a:gd name="T22" fmla="*/ 91 w 344"/>
              <a:gd name="T23" fmla="*/ 409 h 507"/>
              <a:gd name="T24" fmla="*/ 159 w 344"/>
              <a:gd name="T25" fmla="*/ 431 h 507"/>
              <a:gd name="T26" fmla="*/ 227 w 344"/>
              <a:gd name="T27" fmla="*/ 43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4" h="507">
                <a:moveTo>
                  <a:pt x="45" y="0"/>
                </a:moveTo>
                <a:cubicBezTo>
                  <a:pt x="37" y="44"/>
                  <a:pt x="30" y="88"/>
                  <a:pt x="23" y="137"/>
                </a:cubicBezTo>
                <a:cubicBezTo>
                  <a:pt x="16" y="186"/>
                  <a:pt x="0" y="246"/>
                  <a:pt x="0" y="295"/>
                </a:cubicBezTo>
                <a:cubicBezTo>
                  <a:pt x="0" y="344"/>
                  <a:pt x="4" y="397"/>
                  <a:pt x="23" y="431"/>
                </a:cubicBezTo>
                <a:cubicBezTo>
                  <a:pt x="42" y="465"/>
                  <a:pt x="72" y="491"/>
                  <a:pt x="113" y="499"/>
                </a:cubicBezTo>
                <a:cubicBezTo>
                  <a:pt x="154" y="507"/>
                  <a:pt x="234" y="503"/>
                  <a:pt x="272" y="477"/>
                </a:cubicBezTo>
                <a:cubicBezTo>
                  <a:pt x="310" y="451"/>
                  <a:pt x="336" y="386"/>
                  <a:pt x="340" y="341"/>
                </a:cubicBezTo>
                <a:cubicBezTo>
                  <a:pt x="344" y="296"/>
                  <a:pt x="329" y="235"/>
                  <a:pt x="295" y="205"/>
                </a:cubicBezTo>
                <a:cubicBezTo>
                  <a:pt x="261" y="175"/>
                  <a:pt x="174" y="152"/>
                  <a:pt x="136" y="159"/>
                </a:cubicBezTo>
                <a:cubicBezTo>
                  <a:pt x="98" y="166"/>
                  <a:pt x="79" y="223"/>
                  <a:pt x="68" y="250"/>
                </a:cubicBezTo>
                <a:cubicBezTo>
                  <a:pt x="57" y="277"/>
                  <a:pt x="64" y="292"/>
                  <a:pt x="68" y="318"/>
                </a:cubicBezTo>
                <a:cubicBezTo>
                  <a:pt x="72" y="344"/>
                  <a:pt x="76" y="390"/>
                  <a:pt x="91" y="409"/>
                </a:cubicBezTo>
                <a:cubicBezTo>
                  <a:pt x="106" y="428"/>
                  <a:pt x="136" y="427"/>
                  <a:pt x="159" y="431"/>
                </a:cubicBezTo>
                <a:cubicBezTo>
                  <a:pt x="182" y="435"/>
                  <a:pt x="204" y="454"/>
                  <a:pt x="227" y="431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8" name="Freeform 364">
            <a:extLst>
              <a:ext uri="{FF2B5EF4-FFF2-40B4-BE49-F238E27FC236}">
                <a16:creationId xmlns:a16="http://schemas.microsoft.com/office/drawing/2014/main" xmlns="" id="{8B5002B6-7B10-46BD-8C73-7157E8CF3783}"/>
              </a:ext>
            </a:extLst>
          </p:cNvPr>
          <p:cNvSpPr>
            <a:spLocks/>
          </p:cNvSpPr>
          <p:nvPr userDrawn="1"/>
        </p:nvSpPr>
        <p:spPr bwMode="auto">
          <a:xfrm>
            <a:off x="2400300" y="7938"/>
            <a:ext cx="227013" cy="1441450"/>
          </a:xfrm>
          <a:custGeom>
            <a:avLst/>
            <a:gdLst>
              <a:gd name="T0" fmla="*/ 53 w 143"/>
              <a:gd name="T1" fmla="*/ 0 h 908"/>
              <a:gd name="T2" fmla="*/ 98 w 143"/>
              <a:gd name="T3" fmla="*/ 114 h 908"/>
              <a:gd name="T4" fmla="*/ 7 w 143"/>
              <a:gd name="T5" fmla="*/ 522 h 908"/>
              <a:gd name="T6" fmla="*/ 53 w 143"/>
              <a:gd name="T7" fmla="*/ 794 h 908"/>
              <a:gd name="T8" fmla="*/ 143 w 143"/>
              <a:gd name="T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908">
                <a:moveTo>
                  <a:pt x="53" y="0"/>
                </a:moveTo>
                <a:cubicBezTo>
                  <a:pt x="79" y="13"/>
                  <a:pt x="106" y="27"/>
                  <a:pt x="98" y="114"/>
                </a:cubicBezTo>
                <a:cubicBezTo>
                  <a:pt x="90" y="201"/>
                  <a:pt x="14" y="409"/>
                  <a:pt x="7" y="522"/>
                </a:cubicBezTo>
                <a:cubicBezTo>
                  <a:pt x="0" y="635"/>
                  <a:pt x="30" y="730"/>
                  <a:pt x="53" y="794"/>
                </a:cubicBezTo>
                <a:cubicBezTo>
                  <a:pt x="76" y="858"/>
                  <a:pt x="109" y="883"/>
                  <a:pt x="143" y="908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9" name="Freeform 365">
            <a:extLst>
              <a:ext uri="{FF2B5EF4-FFF2-40B4-BE49-F238E27FC236}">
                <a16:creationId xmlns:a16="http://schemas.microsoft.com/office/drawing/2014/main" xmlns="" id="{13B54F02-EC6B-49EA-B9E4-9FA13703E784}"/>
              </a:ext>
            </a:extLst>
          </p:cNvPr>
          <p:cNvSpPr>
            <a:spLocks/>
          </p:cNvSpPr>
          <p:nvPr userDrawn="1"/>
        </p:nvSpPr>
        <p:spPr bwMode="auto">
          <a:xfrm>
            <a:off x="3324225" y="7938"/>
            <a:ext cx="612775" cy="787400"/>
          </a:xfrm>
          <a:custGeom>
            <a:avLst/>
            <a:gdLst>
              <a:gd name="T0" fmla="*/ 15 w 386"/>
              <a:gd name="T1" fmla="*/ 0 h 496"/>
              <a:gd name="T2" fmla="*/ 15 w 386"/>
              <a:gd name="T3" fmla="*/ 273 h 496"/>
              <a:gd name="T4" fmla="*/ 106 w 386"/>
              <a:gd name="T5" fmla="*/ 454 h 496"/>
              <a:gd name="T6" fmla="*/ 264 w 386"/>
              <a:gd name="T7" fmla="*/ 477 h 496"/>
              <a:gd name="T8" fmla="*/ 378 w 386"/>
              <a:gd name="T9" fmla="*/ 341 h 496"/>
              <a:gd name="T10" fmla="*/ 310 w 386"/>
              <a:gd name="T11" fmla="*/ 182 h 496"/>
              <a:gd name="T12" fmla="*/ 174 w 386"/>
              <a:gd name="T13" fmla="*/ 182 h 496"/>
              <a:gd name="T14" fmla="*/ 128 w 386"/>
              <a:gd name="T15" fmla="*/ 295 h 496"/>
              <a:gd name="T16" fmla="*/ 196 w 386"/>
              <a:gd name="T17" fmla="*/ 386 h 496"/>
              <a:gd name="T18" fmla="*/ 310 w 386"/>
              <a:gd name="T19" fmla="*/ 363 h 496"/>
              <a:gd name="T20" fmla="*/ 310 w 386"/>
              <a:gd name="T21" fmla="*/ 227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6" h="496">
                <a:moveTo>
                  <a:pt x="15" y="0"/>
                </a:moveTo>
                <a:cubicBezTo>
                  <a:pt x="7" y="98"/>
                  <a:pt x="0" y="197"/>
                  <a:pt x="15" y="273"/>
                </a:cubicBezTo>
                <a:cubicBezTo>
                  <a:pt x="30" y="349"/>
                  <a:pt x="65" y="420"/>
                  <a:pt x="106" y="454"/>
                </a:cubicBezTo>
                <a:cubicBezTo>
                  <a:pt x="147" y="488"/>
                  <a:pt x="219" y="496"/>
                  <a:pt x="264" y="477"/>
                </a:cubicBezTo>
                <a:cubicBezTo>
                  <a:pt x="309" y="458"/>
                  <a:pt x="370" y="390"/>
                  <a:pt x="378" y="341"/>
                </a:cubicBezTo>
                <a:cubicBezTo>
                  <a:pt x="386" y="292"/>
                  <a:pt x="344" y="208"/>
                  <a:pt x="310" y="182"/>
                </a:cubicBezTo>
                <a:cubicBezTo>
                  <a:pt x="276" y="156"/>
                  <a:pt x="204" y="163"/>
                  <a:pt x="174" y="182"/>
                </a:cubicBezTo>
                <a:cubicBezTo>
                  <a:pt x="144" y="201"/>
                  <a:pt x="124" y="261"/>
                  <a:pt x="128" y="295"/>
                </a:cubicBezTo>
                <a:cubicBezTo>
                  <a:pt x="132" y="329"/>
                  <a:pt x="166" y="375"/>
                  <a:pt x="196" y="386"/>
                </a:cubicBezTo>
                <a:cubicBezTo>
                  <a:pt x="226" y="397"/>
                  <a:pt x="291" y="389"/>
                  <a:pt x="310" y="363"/>
                </a:cubicBezTo>
                <a:cubicBezTo>
                  <a:pt x="329" y="337"/>
                  <a:pt x="352" y="268"/>
                  <a:pt x="310" y="227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94" r:id="rId4"/>
    <p:sldLayoutId id="2147483687" r:id="rId5"/>
    <p:sldLayoutId id="2147483686" r:id="rId6"/>
    <p:sldLayoutId id="2147483685" r:id="rId7"/>
    <p:sldLayoutId id="2147483683" r:id="rId8"/>
    <p:sldLayoutId id="2147483682" r:id="rId9"/>
    <p:sldLayoutId id="2147483681" r:id="rId10"/>
    <p:sldLayoutId id="2147483680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65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4" r:id="rId31"/>
    <p:sldLayoutId id="2147483663" r:id="rId32"/>
    <p:sldLayoutId id="2147483656" r:id="rId33"/>
    <p:sldLayoutId id="2147483657" r:id="rId34"/>
    <p:sldLayoutId id="2147483658" r:id="rId35"/>
    <p:sldLayoutId id="2147483659" r:id="rId36"/>
    <p:sldLayoutId id="2147483660" r:id="rId37"/>
    <p:sldLayoutId id="2147483679" r:id="rId38"/>
    <p:sldLayoutId id="2147483661" r:id="rId39"/>
    <p:sldLayoutId id="2147483697" r:id="rId40"/>
    <p:sldLayoutId id="2147483696" r:id="rId41"/>
    <p:sldLayoutId id="2147483695" r:id="rId42"/>
    <p:sldLayoutId id="2147483693" r:id="rId43"/>
    <p:sldLayoutId id="2147483692" r:id="rId44"/>
    <p:sldLayoutId id="2147483691" r:id="rId45"/>
    <p:sldLayoutId id="2147483690" r:id="rId46"/>
    <p:sldLayoutId id="2147483689" r:id="rId47"/>
    <p:sldLayoutId id="2147483688" r:id="rId48"/>
    <p:sldLayoutId id="2147483684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18" name="Group 272">
            <a:extLst>
              <a:ext uri="{FF2B5EF4-FFF2-40B4-BE49-F238E27FC236}">
                <a16:creationId xmlns:a16="http://schemas.microsoft.com/office/drawing/2014/main" xmlns="" id="{AE6672C3-2D79-4CF9-8F2B-C5067A7B45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63825" y="0"/>
            <a:ext cx="450850" cy="584200"/>
            <a:chOff x="2715" y="3022"/>
            <a:chExt cx="284" cy="368"/>
          </a:xfrm>
        </p:grpSpPr>
        <p:sp>
          <p:nvSpPr>
            <p:cNvPr id="19" name="AutoShape 273">
              <a:extLst>
                <a:ext uri="{FF2B5EF4-FFF2-40B4-BE49-F238E27FC236}">
                  <a16:creationId xmlns:a16="http://schemas.microsoft.com/office/drawing/2014/main" xmlns="" id="{2189140D-A446-402E-9F67-B4E87E6FC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3022"/>
              <a:ext cx="22" cy="3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" name="Group 274">
              <a:extLst>
                <a:ext uri="{FF2B5EF4-FFF2-40B4-BE49-F238E27FC236}">
                  <a16:creationId xmlns:a16="http://schemas.microsoft.com/office/drawing/2014/main" xmlns="" id="{4FDE13CB-7567-4991-9405-8647CE2B8B1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715" y="3097"/>
              <a:ext cx="174" cy="117"/>
              <a:chOff x="2825" y="3007"/>
              <a:chExt cx="229" cy="242"/>
            </a:xfrm>
          </p:grpSpPr>
          <p:sp>
            <p:nvSpPr>
              <p:cNvPr id="27" name="Freeform 275">
                <a:extLst>
                  <a:ext uri="{FF2B5EF4-FFF2-40B4-BE49-F238E27FC236}">
                    <a16:creationId xmlns:a16="http://schemas.microsoft.com/office/drawing/2014/main" xmlns="" id="{D9EB75CF-40EC-49FC-89F7-EB34F89BF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8" name="Freeform 276">
                <a:extLst>
                  <a:ext uri="{FF2B5EF4-FFF2-40B4-BE49-F238E27FC236}">
                    <a16:creationId xmlns:a16="http://schemas.microsoft.com/office/drawing/2014/main" xmlns="" id="{F8B317D6-1BF4-46F7-ADB4-D0B640936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1" name="Group 277">
              <a:extLst>
                <a:ext uri="{FF2B5EF4-FFF2-40B4-BE49-F238E27FC236}">
                  <a16:creationId xmlns:a16="http://schemas.microsoft.com/office/drawing/2014/main" xmlns="" id="{690326BC-D840-46E7-8519-3A633BBDBA79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2791" y="3302"/>
              <a:ext cx="155" cy="88"/>
              <a:chOff x="2825" y="3007"/>
              <a:chExt cx="229" cy="242"/>
            </a:xfrm>
          </p:grpSpPr>
          <p:sp>
            <p:nvSpPr>
              <p:cNvPr id="25" name="Freeform 278">
                <a:extLst>
                  <a:ext uri="{FF2B5EF4-FFF2-40B4-BE49-F238E27FC236}">
                    <a16:creationId xmlns:a16="http://schemas.microsoft.com/office/drawing/2014/main" xmlns="" id="{5428C5C9-FA1A-456A-8CBF-E3756E219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Freeform 279">
                <a:extLst>
                  <a:ext uri="{FF2B5EF4-FFF2-40B4-BE49-F238E27FC236}">
                    <a16:creationId xmlns:a16="http://schemas.microsoft.com/office/drawing/2014/main" xmlns="" id="{1821A562-FF96-412B-B6D1-1CCCE821C5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2" name="Group 280">
              <a:extLst>
                <a:ext uri="{FF2B5EF4-FFF2-40B4-BE49-F238E27FC236}">
                  <a16:creationId xmlns:a16="http://schemas.microsoft.com/office/drawing/2014/main" xmlns="" id="{A1A0CCD4-57B0-4288-8CB2-8FCA242CC61C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66" y="3171"/>
              <a:ext cx="133" cy="133"/>
              <a:chOff x="2825" y="3007"/>
              <a:chExt cx="229" cy="242"/>
            </a:xfrm>
          </p:grpSpPr>
          <p:sp>
            <p:nvSpPr>
              <p:cNvPr id="23" name="Freeform 281">
                <a:extLst>
                  <a:ext uri="{FF2B5EF4-FFF2-40B4-BE49-F238E27FC236}">
                    <a16:creationId xmlns:a16="http://schemas.microsoft.com/office/drawing/2014/main" xmlns="" id="{8DDD9270-DDBF-40C3-B971-452C892E8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4" name="Freeform 282">
                <a:extLst>
                  <a:ext uri="{FF2B5EF4-FFF2-40B4-BE49-F238E27FC236}">
                    <a16:creationId xmlns:a16="http://schemas.microsoft.com/office/drawing/2014/main" xmlns="" id="{6DF06189-BA1D-446F-A1E1-BF920FE956E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9" name="Group 283">
            <a:extLst>
              <a:ext uri="{FF2B5EF4-FFF2-40B4-BE49-F238E27FC236}">
                <a16:creationId xmlns:a16="http://schemas.microsoft.com/office/drawing/2014/main" xmlns="" id="{5DF2BDAA-ACC0-4652-BD3D-5D65DDB7C4BC}"/>
              </a:ext>
            </a:extLst>
          </p:cNvPr>
          <p:cNvGrpSpPr>
            <a:grpSpLocks/>
          </p:cNvGrpSpPr>
          <p:nvPr userDrawn="1"/>
        </p:nvGrpSpPr>
        <p:grpSpPr bwMode="auto">
          <a:xfrm rot="17679159">
            <a:off x="2193132" y="-34132"/>
            <a:ext cx="234950" cy="303213"/>
            <a:chOff x="2825" y="3007"/>
            <a:chExt cx="229" cy="242"/>
          </a:xfrm>
        </p:grpSpPr>
        <p:sp>
          <p:nvSpPr>
            <p:cNvPr id="30" name="Freeform 284">
              <a:extLst>
                <a:ext uri="{FF2B5EF4-FFF2-40B4-BE49-F238E27FC236}">
                  <a16:creationId xmlns:a16="http://schemas.microsoft.com/office/drawing/2014/main" xmlns="" id="{F0DA3462-5224-46A3-90AD-1E435336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3007"/>
              <a:ext cx="144" cy="242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Freeform 285">
              <a:extLst>
                <a:ext uri="{FF2B5EF4-FFF2-40B4-BE49-F238E27FC236}">
                  <a16:creationId xmlns:a16="http://schemas.microsoft.com/office/drawing/2014/main" xmlns="" id="{35212117-C747-446B-819A-371588CC5E6D}"/>
                </a:ext>
              </a:extLst>
            </p:cNvPr>
            <p:cNvSpPr>
              <a:spLocks/>
            </p:cNvSpPr>
            <p:nvPr/>
          </p:nvSpPr>
          <p:spPr bwMode="auto">
            <a:xfrm rot="3996341" flipH="1">
              <a:off x="2853" y="3030"/>
              <a:ext cx="174" cy="229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33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2" name="Group 286">
            <a:extLst>
              <a:ext uri="{FF2B5EF4-FFF2-40B4-BE49-F238E27FC236}">
                <a16:creationId xmlns:a16="http://schemas.microsoft.com/office/drawing/2014/main" xmlns="" id="{5250AAFF-4B0E-4D93-9920-86CAA00116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063" y="0"/>
            <a:ext cx="450850" cy="1001713"/>
            <a:chOff x="2692" y="2886"/>
            <a:chExt cx="284" cy="631"/>
          </a:xfrm>
        </p:grpSpPr>
        <p:sp>
          <p:nvSpPr>
            <p:cNvPr id="33" name="AutoShape 287">
              <a:extLst>
                <a:ext uri="{FF2B5EF4-FFF2-40B4-BE49-F238E27FC236}">
                  <a16:creationId xmlns:a16="http://schemas.microsoft.com/office/drawing/2014/main" xmlns="" id="{0F79AA2B-C9DB-47EE-B8F7-52B8C95912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25" y="2886"/>
              <a:ext cx="32" cy="5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4" name="Group 288">
              <a:extLst>
                <a:ext uri="{FF2B5EF4-FFF2-40B4-BE49-F238E27FC236}">
                  <a16:creationId xmlns:a16="http://schemas.microsoft.com/office/drawing/2014/main" xmlns="" id="{9A02A1B2-5E68-471B-9F24-3D239BCACCB8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818" y="3012"/>
              <a:ext cx="147" cy="134"/>
              <a:chOff x="2825" y="3007"/>
              <a:chExt cx="229" cy="242"/>
            </a:xfrm>
          </p:grpSpPr>
          <p:sp>
            <p:nvSpPr>
              <p:cNvPr id="44" name="Freeform 289">
                <a:extLst>
                  <a:ext uri="{FF2B5EF4-FFF2-40B4-BE49-F238E27FC236}">
                    <a16:creationId xmlns:a16="http://schemas.microsoft.com/office/drawing/2014/main" xmlns="" id="{33BE4A02-AFA6-4B3E-9394-6F505CC85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" name="Freeform 290">
                <a:extLst>
                  <a:ext uri="{FF2B5EF4-FFF2-40B4-BE49-F238E27FC236}">
                    <a16:creationId xmlns:a16="http://schemas.microsoft.com/office/drawing/2014/main" xmlns="" id="{5343E65E-04B7-426C-9062-E115C78982E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5" name="Group 291">
              <a:extLst>
                <a:ext uri="{FF2B5EF4-FFF2-40B4-BE49-F238E27FC236}">
                  <a16:creationId xmlns:a16="http://schemas.microsoft.com/office/drawing/2014/main" xmlns="" id="{709A9F3D-CD87-416A-967E-4CB0DFADB6E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692" y="3165"/>
              <a:ext cx="174" cy="117"/>
              <a:chOff x="2825" y="3007"/>
              <a:chExt cx="229" cy="242"/>
            </a:xfrm>
          </p:grpSpPr>
          <p:sp>
            <p:nvSpPr>
              <p:cNvPr id="42" name="Freeform 292">
                <a:extLst>
                  <a:ext uri="{FF2B5EF4-FFF2-40B4-BE49-F238E27FC236}">
                    <a16:creationId xmlns:a16="http://schemas.microsoft.com/office/drawing/2014/main" xmlns="" id="{5BE5FF23-EAB1-4FB7-9D12-E3FE6850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Freeform 293">
                <a:extLst>
                  <a:ext uri="{FF2B5EF4-FFF2-40B4-BE49-F238E27FC236}">
                    <a16:creationId xmlns:a16="http://schemas.microsoft.com/office/drawing/2014/main" xmlns="" id="{1886AB32-6645-46D7-950E-19FC4543995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6" name="Group 294">
              <a:extLst>
                <a:ext uri="{FF2B5EF4-FFF2-40B4-BE49-F238E27FC236}">
                  <a16:creationId xmlns:a16="http://schemas.microsoft.com/office/drawing/2014/main" xmlns="" id="{51D4E2CD-D791-4CB5-932D-6B200EDBE94F}"/>
                </a:ext>
              </a:extLst>
            </p:cNvPr>
            <p:cNvGrpSpPr>
              <a:grpSpLocks/>
            </p:cNvGrpSpPr>
            <p:nvPr/>
          </p:nvGrpSpPr>
          <p:grpSpPr bwMode="auto">
            <a:xfrm rot="17280000">
              <a:off x="2778" y="3396"/>
              <a:ext cx="155" cy="88"/>
              <a:chOff x="2825" y="3007"/>
              <a:chExt cx="229" cy="242"/>
            </a:xfrm>
          </p:grpSpPr>
          <p:sp>
            <p:nvSpPr>
              <p:cNvPr id="40" name="Freeform 295">
                <a:extLst>
                  <a:ext uri="{FF2B5EF4-FFF2-40B4-BE49-F238E27FC236}">
                    <a16:creationId xmlns:a16="http://schemas.microsoft.com/office/drawing/2014/main" xmlns="" id="{EB812276-0D05-4AB3-A2F6-18B64DA1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1" name="Freeform 296">
                <a:extLst>
                  <a:ext uri="{FF2B5EF4-FFF2-40B4-BE49-F238E27FC236}">
                    <a16:creationId xmlns:a16="http://schemas.microsoft.com/office/drawing/2014/main" xmlns="" id="{C1B6328D-1657-4AF3-9A18-AF3F0C5893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7" name="Group 297">
              <a:extLst>
                <a:ext uri="{FF2B5EF4-FFF2-40B4-BE49-F238E27FC236}">
                  <a16:creationId xmlns:a16="http://schemas.microsoft.com/office/drawing/2014/main" xmlns="" id="{B050EF77-CBE3-4A7D-888E-7C66261CB5C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43" y="3239"/>
              <a:ext cx="133" cy="133"/>
              <a:chOff x="2825" y="3007"/>
              <a:chExt cx="229" cy="242"/>
            </a:xfrm>
          </p:grpSpPr>
          <p:sp>
            <p:nvSpPr>
              <p:cNvPr id="38" name="Freeform 298">
                <a:extLst>
                  <a:ext uri="{FF2B5EF4-FFF2-40B4-BE49-F238E27FC236}">
                    <a16:creationId xmlns:a16="http://schemas.microsoft.com/office/drawing/2014/main" xmlns="" id="{EE970D34-B5A4-4ADE-8FF3-579FCA7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Freeform 299">
                <a:extLst>
                  <a:ext uri="{FF2B5EF4-FFF2-40B4-BE49-F238E27FC236}">
                    <a16:creationId xmlns:a16="http://schemas.microsoft.com/office/drawing/2014/main" xmlns="" id="{C5DADF1A-715C-4E50-AC38-DD4BC64F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6" name="Rectangle 300">
            <a:extLst>
              <a:ext uri="{FF2B5EF4-FFF2-40B4-BE49-F238E27FC236}">
                <a16:creationId xmlns:a16="http://schemas.microsoft.com/office/drawing/2014/main" xmlns="" id="{78F67DD5-38A3-499A-8C55-D3CC13197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27313" y="0"/>
            <a:ext cx="720725" cy="10890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7" name="Group 301">
            <a:extLst>
              <a:ext uri="{FF2B5EF4-FFF2-40B4-BE49-F238E27FC236}">
                <a16:creationId xmlns:a16="http://schemas.microsoft.com/office/drawing/2014/main" xmlns="" id="{52CC8F97-4330-4AE1-BDD2-C1F2D091B7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8313" y="0"/>
            <a:ext cx="576262" cy="2816225"/>
            <a:chOff x="4694" y="0"/>
            <a:chExt cx="431" cy="2750"/>
          </a:xfrm>
        </p:grpSpPr>
        <p:grpSp>
          <p:nvGrpSpPr>
            <p:cNvPr id="48" name="Group 302">
              <a:extLst>
                <a:ext uri="{FF2B5EF4-FFF2-40B4-BE49-F238E27FC236}">
                  <a16:creationId xmlns:a16="http://schemas.microsoft.com/office/drawing/2014/main" xmlns="" id="{7F8A943F-7CE0-4034-844E-92AA1C5C0225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86" name="Freeform 303">
                <a:extLst>
                  <a:ext uri="{FF2B5EF4-FFF2-40B4-BE49-F238E27FC236}">
                    <a16:creationId xmlns:a16="http://schemas.microsoft.com/office/drawing/2014/main" xmlns="" id="{2012CB13-F563-4CAD-B0EB-74CB012E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Freeform 304">
                <a:extLst>
                  <a:ext uri="{FF2B5EF4-FFF2-40B4-BE49-F238E27FC236}">
                    <a16:creationId xmlns:a16="http://schemas.microsoft.com/office/drawing/2014/main" xmlns="" id="{3BABB937-E7C2-475A-8621-DFD6804B7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9" name="AutoShape 305">
              <a:extLst>
                <a:ext uri="{FF2B5EF4-FFF2-40B4-BE49-F238E27FC236}">
                  <a16:creationId xmlns:a16="http://schemas.microsoft.com/office/drawing/2014/main" xmlns="" id="{C397894A-DD77-435B-93C5-D2FC4888C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0"/>
              <a:ext cx="23" cy="265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0" name="Group 306">
              <a:extLst>
                <a:ext uri="{FF2B5EF4-FFF2-40B4-BE49-F238E27FC236}">
                  <a16:creationId xmlns:a16="http://schemas.microsoft.com/office/drawing/2014/main" xmlns="" id="{82D72016-AB93-40A8-ABA0-0A73D3D434D5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226"/>
              <a:ext cx="229" cy="242"/>
              <a:chOff x="2825" y="3007"/>
              <a:chExt cx="229" cy="242"/>
            </a:xfrm>
          </p:grpSpPr>
          <p:sp>
            <p:nvSpPr>
              <p:cNvPr id="84" name="Freeform 307">
                <a:extLst>
                  <a:ext uri="{FF2B5EF4-FFF2-40B4-BE49-F238E27FC236}">
                    <a16:creationId xmlns:a16="http://schemas.microsoft.com/office/drawing/2014/main" xmlns="" id="{30EDAE3F-0531-42EA-BD0A-492DC3860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5" name="Freeform 308">
                <a:extLst>
                  <a:ext uri="{FF2B5EF4-FFF2-40B4-BE49-F238E27FC236}">
                    <a16:creationId xmlns:a16="http://schemas.microsoft.com/office/drawing/2014/main" xmlns="" id="{061142F3-D2F8-4D3F-869F-549E881AA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1" name="Group 309">
              <a:extLst>
                <a:ext uri="{FF2B5EF4-FFF2-40B4-BE49-F238E27FC236}">
                  <a16:creationId xmlns:a16="http://schemas.microsoft.com/office/drawing/2014/main" xmlns="" id="{F3D4AA3B-CB32-412C-98E9-54EBE7637A5A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82" name="Freeform 310">
                <a:extLst>
                  <a:ext uri="{FF2B5EF4-FFF2-40B4-BE49-F238E27FC236}">
                    <a16:creationId xmlns:a16="http://schemas.microsoft.com/office/drawing/2014/main" xmlns="" id="{840E6A27-87FC-45A8-9560-80B743D3F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3" name="Freeform 311">
                <a:extLst>
                  <a:ext uri="{FF2B5EF4-FFF2-40B4-BE49-F238E27FC236}">
                    <a16:creationId xmlns:a16="http://schemas.microsoft.com/office/drawing/2014/main" xmlns="" id="{F8B96181-D354-4A0D-9195-E2494EE7ED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2" name="Group 312">
              <a:extLst>
                <a:ext uri="{FF2B5EF4-FFF2-40B4-BE49-F238E27FC236}">
                  <a16:creationId xmlns:a16="http://schemas.microsoft.com/office/drawing/2014/main" xmlns="" id="{EFC4508F-A677-4AE7-B3A8-D1641EE2199B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80" name="Freeform 313">
                <a:extLst>
                  <a:ext uri="{FF2B5EF4-FFF2-40B4-BE49-F238E27FC236}">
                    <a16:creationId xmlns:a16="http://schemas.microsoft.com/office/drawing/2014/main" xmlns="" id="{0FE6F0F2-C700-494A-AC22-B94BB4C57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1" name="Freeform 314">
                <a:extLst>
                  <a:ext uri="{FF2B5EF4-FFF2-40B4-BE49-F238E27FC236}">
                    <a16:creationId xmlns:a16="http://schemas.microsoft.com/office/drawing/2014/main" xmlns="" id="{0F8EC3D1-C479-439B-B4B0-D9626853A6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3" name="Group 315">
              <a:extLst>
                <a:ext uri="{FF2B5EF4-FFF2-40B4-BE49-F238E27FC236}">
                  <a16:creationId xmlns:a16="http://schemas.microsoft.com/office/drawing/2014/main" xmlns="" id="{FCFC28A7-6415-40C0-8DF7-ABE2697BEEF0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694" y="363"/>
              <a:ext cx="252" cy="242"/>
              <a:chOff x="2825" y="3007"/>
              <a:chExt cx="229" cy="242"/>
            </a:xfrm>
          </p:grpSpPr>
          <p:sp>
            <p:nvSpPr>
              <p:cNvPr id="78" name="Freeform 316">
                <a:extLst>
                  <a:ext uri="{FF2B5EF4-FFF2-40B4-BE49-F238E27FC236}">
                    <a16:creationId xmlns:a16="http://schemas.microsoft.com/office/drawing/2014/main" xmlns="" id="{6EE6198B-D592-4CD1-AD83-190D44035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9" name="Freeform 317">
                <a:extLst>
                  <a:ext uri="{FF2B5EF4-FFF2-40B4-BE49-F238E27FC236}">
                    <a16:creationId xmlns:a16="http://schemas.microsoft.com/office/drawing/2014/main" xmlns="" id="{58B544B5-2C58-4F44-9ED3-96BAD0738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4" name="Group 318">
              <a:extLst>
                <a:ext uri="{FF2B5EF4-FFF2-40B4-BE49-F238E27FC236}">
                  <a16:creationId xmlns:a16="http://schemas.microsoft.com/office/drawing/2014/main" xmlns="" id="{EA66B32F-A038-4F18-B3D6-72FDADF2BC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521"/>
              <a:ext cx="229" cy="242"/>
              <a:chOff x="2825" y="3007"/>
              <a:chExt cx="229" cy="242"/>
            </a:xfrm>
          </p:grpSpPr>
          <p:sp>
            <p:nvSpPr>
              <p:cNvPr id="76" name="Freeform 319">
                <a:extLst>
                  <a:ext uri="{FF2B5EF4-FFF2-40B4-BE49-F238E27FC236}">
                    <a16:creationId xmlns:a16="http://schemas.microsoft.com/office/drawing/2014/main" xmlns="" id="{281AD0D2-78CA-41D4-838A-7FF81AD1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7" name="Freeform 320">
                <a:extLst>
                  <a:ext uri="{FF2B5EF4-FFF2-40B4-BE49-F238E27FC236}">
                    <a16:creationId xmlns:a16="http://schemas.microsoft.com/office/drawing/2014/main" xmlns="" id="{ED124D03-5BD5-430A-87EE-225B56D40A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5" name="Group 321">
              <a:extLst>
                <a:ext uri="{FF2B5EF4-FFF2-40B4-BE49-F238E27FC236}">
                  <a16:creationId xmlns:a16="http://schemas.microsoft.com/office/drawing/2014/main" xmlns="" id="{7A776A6D-A5B5-4273-AA09-E6598CCA735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74" name="Freeform 322">
                <a:extLst>
                  <a:ext uri="{FF2B5EF4-FFF2-40B4-BE49-F238E27FC236}">
                    <a16:creationId xmlns:a16="http://schemas.microsoft.com/office/drawing/2014/main" xmlns="" id="{7061681B-4481-4178-9BCC-12FA94ED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5" name="Freeform 323">
                <a:extLst>
                  <a:ext uri="{FF2B5EF4-FFF2-40B4-BE49-F238E27FC236}">
                    <a16:creationId xmlns:a16="http://schemas.microsoft.com/office/drawing/2014/main" xmlns="" id="{915F828F-41FA-4BDA-9D21-6D3001B15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6" name="Group 324">
              <a:extLst>
                <a:ext uri="{FF2B5EF4-FFF2-40B4-BE49-F238E27FC236}">
                  <a16:creationId xmlns:a16="http://schemas.microsoft.com/office/drawing/2014/main" xmlns="" id="{4F1E7DDA-C064-44C6-8FFB-FF21957F93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72" name="Freeform 325">
                <a:extLst>
                  <a:ext uri="{FF2B5EF4-FFF2-40B4-BE49-F238E27FC236}">
                    <a16:creationId xmlns:a16="http://schemas.microsoft.com/office/drawing/2014/main" xmlns="" id="{B017C4B8-75DD-4F90-83BC-BDD3A238D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3" name="Freeform 326">
                <a:extLst>
                  <a:ext uri="{FF2B5EF4-FFF2-40B4-BE49-F238E27FC236}">
                    <a16:creationId xmlns:a16="http://schemas.microsoft.com/office/drawing/2014/main" xmlns="" id="{BDE984CB-8850-4A78-8CAE-962DF8EEF1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7" name="Group 327">
              <a:extLst>
                <a:ext uri="{FF2B5EF4-FFF2-40B4-BE49-F238E27FC236}">
                  <a16:creationId xmlns:a16="http://schemas.microsoft.com/office/drawing/2014/main" xmlns="" id="{9490E13C-364F-4185-BDB8-A990CC26A2EF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70" name="Freeform 328">
                <a:extLst>
                  <a:ext uri="{FF2B5EF4-FFF2-40B4-BE49-F238E27FC236}">
                    <a16:creationId xmlns:a16="http://schemas.microsoft.com/office/drawing/2014/main" xmlns="" id="{8B5D95D6-6D50-45A1-80FB-3F2E3AA6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" name="Freeform 329">
                <a:extLst>
                  <a:ext uri="{FF2B5EF4-FFF2-40B4-BE49-F238E27FC236}">
                    <a16:creationId xmlns:a16="http://schemas.microsoft.com/office/drawing/2014/main" xmlns="" id="{9ED57865-3D49-4380-BB4F-D7530DAA6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8" name="Group 330">
              <a:extLst>
                <a:ext uri="{FF2B5EF4-FFF2-40B4-BE49-F238E27FC236}">
                  <a16:creationId xmlns:a16="http://schemas.microsoft.com/office/drawing/2014/main" xmlns="" id="{0675557D-17AD-495F-A781-009CD175871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68" name="Freeform 331">
                <a:extLst>
                  <a:ext uri="{FF2B5EF4-FFF2-40B4-BE49-F238E27FC236}">
                    <a16:creationId xmlns:a16="http://schemas.microsoft.com/office/drawing/2014/main" xmlns="" id="{DEE03D1E-A490-4838-9FD3-0E078F76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9" name="Freeform 332">
                <a:extLst>
                  <a:ext uri="{FF2B5EF4-FFF2-40B4-BE49-F238E27FC236}">
                    <a16:creationId xmlns:a16="http://schemas.microsoft.com/office/drawing/2014/main" xmlns="" id="{7DCB80AD-3A0E-4920-A157-055150E8D1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9" name="Group 333">
              <a:extLst>
                <a:ext uri="{FF2B5EF4-FFF2-40B4-BE49-F238E27FC236}">
                  <a16:creationId xmlns:a16="http://schemas.microsoft.com/office/drawing/2014/main" xmlns="" id="{F76FDF46-EC11-4222-B66D-37DBA74A2D05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66" name="Freeform 334">
                <a:extLst>
                  <a:ext uri="{FF2B5EF4-FFF2-40B4-BE49-F238E27FC236}">
                    <a16:creationId xmlns:a16="http://schemas.microsoft.com/office/drawing/2014/main" xmlns="" id="{CEEC72FC-BF66-4B51-A8B9-81E5C98A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7" name="Freeform 335">
                <a:extLst>
                  <a:ext uri="{FF2B5EF4-FFF2-40B4-BE49-F238E27FC236}">
                    <a16:creationId xmlns:a16="http://schemas.microsoft.com/office/drawing/2014/main" xmlns="" id="{735D1257-6174-476C-9351-B9C3F90EF7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0" name="Group 336">
              <a:extLst>
                <a:ext uri="{FF2B5EF4-FFF2-40B4-BE49-F238E27FC236}">
                  <a16:creationId xmlns:a16="http://schemas.microsoft.com/office/drawing/2014/main" xmlns="" id="{A4944126-6CED-4535-9ED9-5F3CE2581181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64" name="Freeform 337">
                <a:extLst>
                  <a:ext uri="{FF2B5EF4-FFF2-40B4-BE49-F238E27FC236}">
                    <a16:creationId xmlns:a16="http://schemas.microsoft.com/office/drawing/2014/main" xmlns="" id="{749808ED-1469-491F-A162-26ECFB6C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5" name="Freeform 338">
                <a:extLst>
                  <a:ext uri="{FF2B5EF4-FFF2-40B4-BE49-F238E27FC236}">
                    <a16:creationId xmlns:a16="http://schemas.microsoft.com/office/drawing/2014/main" xmlns="" id="{FE6F70E8-2DF8-4BAE-AC8B-A87B4BE6285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1" name="Group 339">
              <a:extLst>
                <a:ext uri="{FF2B5EF4-FFF2-40B4-BE49-F238E27FC236}">
                  <a16:creationId xmlns:a16="http://schemas.microsoft.com/office/drawing/2014/main" xmlns="" id="{9C3530AE-CEAC-482B-8D15-1CD6F407301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4896" y="2434"/>
              <a:ext cx="206" cy="157"/>
              <a:chOff x="2825" y="3007"/>
              <a:chExt cx="229" cy="242"/>
            </a:xfrm>
          </p:grpSpPr>
          <p:sp>
            <p:nvSpPr>
              <p:cNvPr id="62" name="Freeform 340">
                <a:extLst>
                  <a:ext uri="{FF2B5EF4-FFF2-40B4-BE49-F238E27FC236}">
                    <a16:creationId xmlns:a16="http://schemas.microsoft.com/office/drawing/2014/main" xmlns="" id="{2FDC6D53-7552-4773-AB8C-F1E94D05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Freeform 341">
                <a:extLst>
                  <a:ext uri="{FF2B5EF4-FFF2-40B4-BE49-F238E27FC236}">
                    <a16:creationId xmlns:a16="http://schemas.microsoft.com/office/drawing/2014/main" xmlns="" id="{56456F02-071F-4F40-A135-9AF5A7CCF0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88" name="Rectangle 342">
            <a:extLst>
              <a:ext uri="{FF2B5EF4-FFF2-40B4-BE49-F238E27FC236}">
                <a16:creationId xmlns:a16="http://schemas.microsoft.com/office/drawing/2014/main" xmlns="" id="{C6DA9162-E8F3-498E-9532-7DFE7D3F45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213" y="0"/>
            <a:ext cx="612775" cy="306863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9" name="Group 343">
            <a:extLst>
              <a:ext uri="{FF2B5EF4-FFF2-40B4-BE49-F238E27FC236}">
                <a16:creationId xmlns:a16="http://schemas.microsoft.com/office/drawing/2014/main" xmlns="" id="{8DB08EB1-34F1-45F9-ADE2-262FFD5D75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450850" cy="1371600"/>
            <a:chOff x="2222" y="0"/>
            <a:chExt cx="284" cy="864"/>
          </a:xfrm>
        </p:grpSpPr>
        <p:sp>
          <p:nvSpPr>
            <p:cNvPr id="90" name="AutoShape 344">
              <a:extLst>
                <a:ext uri="{FF2B5EF4-FFF2-40B4-BE49-F238E27FC236}">
                  <a16:creationId xmlns:a16="http://schemas.microsoft.com/office/drawing/2014/main" xmlns="" id="{6CAF26B1-08B9-4CFB-875C-300F80E59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0"/>
              <a:ext cx="22" cy="7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91" name="Group 345">
              <a:extLst>
                <a:ext uri="{FF2B5EF4-FFF2-40B4-BE49-F238E27FC236}">
                  <a16:creationId xmlns:a16="http://schemas.microsoft.com/office/drawing/2014/main" xmlns="" id="{1E44FEF3-79CF-44C8-83B5-938FF84BE055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348" y="376"/>
              <a:ext cx="147" cy="134"/>
              <a:chOff x="2825" y="3007"/>
              <a:chExt cx="229" cy="242"/>
            </a:xfrm>
          </p:grpSpPr>
          <p:sp>
            <p:nvSpPr>
              <p:cNvPr id="104" name="Freeform 346">
                <a:extLst>
                  <a:ext uri="{FF2B5EF4-FFF2-40B4-BE49-F238E27FC236}">
                    <a16:creationId xmlns:a16="http://schemas.microsoft.com/office/drawing/2014/main" xmlns="" id="{9DE94A39-29FC-4E30-B237-7AC7A708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" name="Freeform 347">
                <a:extLst>
                  <a:ext uri="{FF2B5EF4-FFF2-40B4-BE49-F238E27FC236}">
                    <a16:creationId xmlns:a16="http://schemas.microsoft.com/office/drawing/2014/main" xmlns="" id="{B00021F6-1433-45E5-ADAF-0E513C33EE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2" name="Group 348">
              <a:extLst>
                <a:ext uri="{FF2B5EF4-FFF2-40B4-BE49-F238E27FC236}">
                  <a16:creationId xmlns:a16="http://schemas.microsoft.com/office/drawing/2014/main" xmlns="" id="{3A3C4879-D283-41E4-8DAC-6323B7593B3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207"/>
              <a:ext cx="174" cy="117"/>
              <a:chOff x="2825" y="3007"/>
              <a:chExt cx="229" cy="242"/>
            </a:xfrm>
          </p:grpSpPr>
          <p:sp>
            <p:nvSpPr>
              <p:cNvPr id="102" name="Freeform 349">
                <a:extLst>
                  <a:ext uri="{FF2B5EF4-FFF2-40B4-BE49-F238E27FC236}">
                    <a16:creationId xmlns:a16="http://schemas.microsoft.com/office/drawing/2014/main" xmlns="" id="{E967F8E7-B483-46D9-B20D-C9036EAAE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Freeform 350">
                <a:extLst>
                  <a:ext uri="{FF2B5EF4-FFF2-40B4-BE49-F238E27FC236}">
                    <a16:creationId xmlns:a16="http://schemas.microsoft.com/office/drawing/2014/main" xmlns="" id="{39094198-BAA3-47BA-B989-D623A6192F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3" name="Group 351">
              <a:extLst>
                <a:ext uri="{FF2B5EF4-FFF2-40B4-BE49-F238E27FC236}">
                  <a16:creationId xmlns:a16="http://schemas.microsoft.com/office/drawing/2014/main" xmlns="" id="{0350A78E-37CF-43CD-AD72-2FAF1E426DD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529"/>
              <a:ext cx="174" cy="117"/>
              <a:chOff x="2825" y="3007"/>
              <a:chExt cx="229" cy="242"/>
            </a:xfrm>
          </p:grpSpPr>
          <p:sp>
            <p:nvSpPr>
              <p:cNvPr id="100" name="Freeform 352">
                <a:extLst>
                  <a:ext uri="{FF2B5EF4-FFF2-40B4-BE49-F238E27FC236}">
                    <a16:creationId xmlns:a16="http://schemas.microsoft.com/office/drawing/2014/main" xmlns="" id="{93569FF3-1D23-4AE7-B926-43423CEF7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1" name="Freeform 353">
                <a:extLst>
                  <a:ext uri="{FF2B5EF4-FFF2-40B4-BE49-F238E27FC236}">
                    <a16:creationId xmlns:a16="http://schemas.microsoft.com/office/drawing/2014/main" xmlns="" id="{5D263714-535E-44C4-8952-9E0312F97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4" name="Group 354">
              <a:extLst>
                <a:ext uri="{FF2B5EF4-FFF2-40B4-BE49-F238E27FC236}">
                  <a16:creationId xmlns:a16="http://schemas.microsoft.com/office/drawing/2014/main" xmlns="" id="{A46527CC-9B8E-4E49-AC71-D654988CAFF5}"/>
                </a:ext>
              </a:extLst>
            </p:cNvPr>
            <p:cNvGrpSpPr>
              <a:grpSpLocks/>
            </p:cNvGrpSpPr>
            <p:nvPr/>
          </p:nvGrpSpPr>
          <p:grpSpPr bwMode="auto">
            <a:xfrm rot="18480000">
              <a:off x="2302" y="743"/>
              <a:ext cx="155" cy="88"/>
              <a:chOff x="2825" y="3007"/>
              <a:chExt cx="229" cy="242"/>
            </a:xfrm>
          </p:grpSpPr>
          <p:sp>
            <p:nvSpPr>
              <p:cNvPr id="98" name="Freeform 355">
                <a:extLst>
                  <a:ext uri="{FF2B5EF4-FFF2-40B4-BE49-F238E27FC236}">
                    <a16:creationId xmlns:a16="http://schemas.microsoft.com/office/drawing/2014/main" xmlns="" id="{CE12DF22-D81D-4CDE-AEBC-622C85846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9" name="Freeform 356">
                <a:extLst>
                  <a:ext uri="{FF2B5EF4-FFF2-40B4-BE49-F238E27FC236}">
                    <a16:creationId xmlns:a16="http://schemas.microsoft.com/office/drawing/2014/main" xmlns="" id="{DC2CBEFD-06B3-4474-80A6-3A876CCFF7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95" name="Group 357">
              <a:extLst>
                <a:ext uri="{FF2B5EF4-FFF2-40B4-BE49-F238E27FC236}">
                  <a16:creationId xmlns:a16="http://schemas.microsoft.com/office/drawing/2014/main" xmlns="" id="{763977C6-7283-43BD-9423-FF074AE1B19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373" y="603"/>
              <a:ext cx="133" cy="133"/>
              <a:chOff x="2825" y="3007"/>
              <a:chExt cx="229" cy="242"/>
            </a:xfrm>
          </p:grpSpPr>
          <p:sp>
            <p:nvSpPr>
              <p:cNvPr id="96" name="Freeform 358">
                <a:extLst>
                  <a:ext uri="{FF2B5EF4-FFF2-40B4-BE49-F238E27FC236}">
                    <a16:creationId xmlns:a16="http://schemas.microsoft.com/office/drawing/2014/main" xmlns="" id="{B598691E-6D15-4C0D-9DC4-9F5F49097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7" name="Freeform 359">
                <a:extLst>
                  <a:ext uri="{FF2B5EF4-FFF2-40B4-BE49-F238E27FC236}">
                    <a16:creationId xmlns:a16="http://schemas.microsoft.com/office/drawing/2014/main" xmlns="" id="{3E6F1009-0692-4A06-BD46-E3433B40C5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6" name="Freeform 361">
            <a:extLst>
              <a:ext uri="{FF2B5EF4-FFF2-40B4-BE49-F238E27FC236}">
                <a16:creationId xmlns:a16="http://schemas.microsoft.com/office/drawing/2014/main" xmlns="" id="{6B89D48E-39B6-4EB2-AC03-721AED0A7540}"/>
              </a:ext>
            </a:extLst>
          </p:cNvPr>
          <p:cNvSpPr>
            <a:spLocks/>
          </p:cNvSpPr>
          <p:nvPr userDrawn="1"/>
        </p:nvSpPr>
        <p:spPr bwMode="auto">
          <a:xfrm>
            <a:off x="863600" y="7938"/>
            <a:ext cx="569913" cy="2058987"/>
          </a:xfrm>
          <a:custGeom>
            <a:avLst/>
            <a:gdLst>
              <a:gd name="T0" fmla="*/ 0 w 359"/>
              <a:gd name="T1" fmla="*/ 0 h 1297"/>
              <a:gd name="T2" fmla="*/ 68 w 359"/>
              <a:gd name="T3" fmla="*/ 341 h 1297"/>
              <a:gd name="T4" fmla="*/ 159 w 359"/>
              <a:gd name="T5" fmla="*/ 704 h 1297"/>
              <a:gd name="T6" fmla="*/ 340 w 359"/>
              <a:gd name="T7" fmla="*/ 998 h 1297"/>
              <a:gd name="T8" fmla="*/ 272 w 359"/>
              <a:gd name="T9" fmla="*/ 1248 h 1297"/>
              <a:gd name="T10" fmla="*/ 113 w 359"/>
              <a:gd name="T11" fmla="*/ 1293 h 1297"/>
              <a:gd name="T12" fmla="*/ 45 w 359"/>
              <a:gd name="T13" fmla="*/ 1225 h 1297"/>
              <a:gd name="T14" fmla="*/ 45 w 359"/>
              <a:gd name="T15" fmla="*/ 1112 h 1297"/>
              <a:gd name="T16" fmla="*/ 113 w 359"/>
              <a:gd name="T17" fmla="*/ 1044 h 1297"/>
              <a:gd name="T18" fmla="*/ 227 w 359"/>
              <a:gd name="T19" fmla="*/ 1044 h 1297"/>
              <a:gd name="T20" fmla="*/ 272 w 359"/>
              <a:gd name="T21" fmla="*/ 1134 h 1297"/>
              <a:gd name="T22" fmla="*/ 249 w 359"/>
              <a:gd name="T23" fmla="*/ 1225 h 1297"/>
              <a:gd name="T24" fmla="*/ 159 w 359"/>
              <a:gd name="T25" fmla="*/ 1248 h 1297"/>
              <a:gd name="T26" fmla="*/ 91 w 359"/>
              <a:gd name="T27" fmla="*/ 1202 h 1297"/>
              <a:gd name="T28" fmla="*/ 91 w 359"/>
              <a:gd name="T29" fmla="*/ 1134 h 1297"/>
              <a:gd name="T30" fmla="*/ 136 w 359"/>
              <a:gd name="T31" fmla="*/ 1089 h 1297"/>
              <a:gd name="T32" fmla="*/ 204 w 359"/>
              <a:gd name="T33" fmla="*/ 1089 h 1297"/>
              <a:gd name="T34" fmla="*/ 227 w 359"/>
              <a:gd name="T35" fmla="*/ 1157 h 1297"/>
              <a:gd name="T36" fmla="*/ 181 w 359"/>
              <a:gd name="T37" fmla="*/ 1202 h 1297"/>
              <a:gd name="T38" fmla="*/ 136 w 359"/>
              <a:gd name="T39" fmla="*/ 1202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9" h="1297">
                <a:moveTo>
                  <a:pt x="0" y="0"/>
                </a:moveTo>
                <a:cubicBezTo>
                  <a:pt x="21" y="112"/>
                  <a:pt x="42" y="224"/>
                  <a:pt x="68" y="341"/>
                </a:cubicBezTo>
                <a:cubicBezTo>
                  <a:pt x="94" y="458"/>
                  <a:pt x="114" y="595"/>
                  <a:pt x="159" y="704"/>
                </a:cubicBezTo>
                <a:cubicBezTo>
                  <a:pt x="204" y="813"/>
                  <a:pt x="321" y="907"/>
                  <a:pt x="340" y="998"/>
                </a:cubicBezTo>
                <a:cubicBezTo>
                  <a:pt x="359" y="1089"/>
                  <a:pt x="310" y="1199"/>
                  <a:pt x="272" y="1248"/>
                </a:cubicBezTo>
                <a:cubicBezTo>
                  <a:pt x="234" y="1297"/>
                  <a:pt x="151" y="1297"/>
                  <a:pt x="113" y="1293"/>
                </a:cubicBezTo>
                <a:cubicBezTo>
                  <a:pt x="75" y="1289"/>
                  <a:pt x="56" y="1255"/>
                  <a:pt x="45" y="1225"/>
                </a:cubicBezTo>
                <a:cubicBezTo>
                  <a:pt x="34" y="1195"/>
                  <a:pt x="34" y="1142"/>
                  <a:pt x="45" y="1112"/>
                </a:cubicBezTo>
                <a:cubicBezTo>
                  <a:pt x="56" y="1082"/>
                  <a:pt x="83" y="1055"/>
                  <a:pt x="113" y="1044"/>
                </a:cubicBezTo>
                <a:cubicBezTo>
                  <a:pt x="143" y="1033"/>
                  <a:pt x="201" y="1029"/>
                  <a:pt x="227" y="1044"/>
                </a:cubicBezTo>
                <a:cubicBezTo>
                  <a:pt x="253" y="1059"/>
                  <a:pt x="268" y="1104"/>
                  <a:pt x="272" y="1134"/>
                </a:cubicBezTo>
                <a:cubicBezTo>
                  <a:pt x="276" y="1164"/>
                  <a:pt x="268" y="1206"/>
                  <a:pt x="249" y="1225"/>
                </a:cubicBezTo>
                <a:cubicBezTo>
                  <a:pt x="230" y="1244"/>
                  <a:pt x="185" y="1252"/>
                  <a:pt x="159" y="1248"/>
                </a:cubicBezTo>
                <a:cubicBezTo>
                  <a:pt x="133" y="1244"/>
                  <a:pt x="102" y="1221"/>
                  <a:pt x="91" y="1202"/>
                </a:cubicBezTo>
                <a:cubicBezTo>
                  <a:pt x="80" y="1183"/>
                  <a:pt x="84" y="1153"/>
                  <a:pt x="91" y="1134"/>
                </a:cubicBezTo>
                <a:cubicBezTo>
                  <a:pt x="98" y="1115"/>
                  <a:pt x="117" y="1097"/>
                  <a:pt x="136" y="1089"/>
                </a:cubicBezTo>
                <a:cubicBezTo>
                  <a:pt x="155" y="1081"/>
                  <a:pt x="189" y="1078"/>
                  <a:pt x="204" y="1089"/>
                </a:cubicBezTo>
                <a:cubicBezTo>
                  <a:pt x="219" y="1100"/>
                  <a:pt x="231" y="1138"/>
                  <a:pt x="227" y="1157"/>
                </a:cubicBezTo>
                <a:cubicBezTo>
                  <a:pt x="223" y="1176"/>
                  <a:pt x="196" y="1195"/>
                  <a:pt x="181" y="1202"/>
                </a:cubicBezTo>
                <a:cubicBezTo>
                  <a:pt x="166" y="1209"/>
                  <a:pt x="147" y="1209"/>
                  <a:pt x="136" y="1202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Freeform 362">
            <a:extLst>
              <a:ext uri="{FF2B5EF4-FFF2-40B4-BE49-F238E27FC236}">
                <a16:creationId xmlns:a16="http://schemas.microsoft.com/office/drawing/2014/main" xmlns="" id="{262C5CAB-64C5-4345-BA85-08F1C3932993}"/>
              </a:ext>
            </a:extLst>
          </p:cNvPr>
          <p:cNvSpPr>
            <a:spLocks/>
          </p:cNvSpPr>
          <p:nvPr userDrawn="1"/>
        </p:nvSpPr>
        <p:spPr bwMode="auto">
          <a:xfrm>
            <a:off x="1150938" y="981075"/>
            <a:ext cx="546100" cy="455613"/>
          </a:xfrm>
          <a:custGeom>
            <a:avLst/>
            <a:gdLst>
              <a:gd name="T0" fmla="*/ 0 w 344"/>
              <a:gd name="T1" fmla="*/ 132 h 287"/>
              <a:gd name="T2" fmla="*/ 136 w 344"/>
              <a:gd name="T3" fmla="*/ 268 h 287"/>
              <a:gd name="T4" fmla="*/ 295 w 344"/>
              <a:gd name="T5" fmla="*/ 246 h 287"/>
              <a:gd name="T6" fmla="*/ 340 w 344"/>
              <a:gd name="T7" fmla="*/ 132 h 287"/>
              <a:gd name="T8" fmla="*/ 317 w 344"/>
              <a:gd name="T9" fmla="*/ 19 h 287"/>
              <a:gd name="T10" fmla="*/ 227 w 344"/>
              <a:gd name="T11" fmla="*/ 19 h 287"/>
              <a:gd name="T12" fmla="*/ 159 w 344"/>
              <a:gd name="T13" fmla="*/ 64 h 287"/>
              <a:gd name="T14" fmla="*/ 159 w 344"/>
              <a:gd name="T15" fmla="*/ 178 h 287"/>
              <a:gd name="T16" fmla="*/ 204 w 344"/>
              <a:gd name="T17" fmla="*/ 223 h 287"/>
              <a:gd name="T18" fmla="*/ 272 w 344"/>
              <a:gd name="T19" fmla="*/ 223 h 287"/>
              <a:gd name="T20" fmla="*/ 295 w 344"/>
              <a:gd name="T21" fmla="*/ 155 h 287"/>
              <a:gd name="T22" fmla="*/ 295 w 344"/>
              <a:gd name="T23" fmla="*/ 87 h 287"/>
              <a:gd name="T24" fmla="*/ 227 w 344"/>
              <a:gd name="T25" fmla="*/ 64 h 287"/>
              <a:gd name="T26" fmla="*/ 204 w 344"/>
              <a:gd name="T27" fmla="*/ 132 h 287"/>
              <a:gd name="T28" fmla="*/ 249 w 344"/>
              <a:gd name="T29" fmla="*/ 15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4" h="287">
                <a:moveTo>
                  <a:pt x="0" y="132"/>
                </a:moveTo>
                <a:cubicBezTo>
                  <a:pt x="43" y="190"/>
                  <a:pt x="87" y="249"/>
                  <a:pt x="136" y="268"/>
                </a:cubicBezTo>
                <a:cubicBezTo>
                  <a:pt x="185" y="287"/>
                  <a:pt x="261" y="269"/>
                  <a:pt x="295" y="246"/>
                </a:cubicBezTo>
                <a:cubicBezTo>
                  <a:pt x="329" y="223"/>
                  <a:pt x="336" y="170"/>
                  <a:pt x="340" y="132"/>
                </a:cubicBezTo>
                <a:cubicBezTo>
                  <a:pt x="344" y="94"/>
                  <a:pt x="336" y="38"/>
                  <a:pt x="317" y="19"/>
                </a:cubicBezTo>
                <a:cubicBezTo>
                  <a:pt x="298" y="0"/>
                  <a:pt x="253" y="11"/>
                  <a:pt x="227" y="19"/>
                </a:cubicBezTo>
                <a:cubicBezTo>
                  <a:pt x="201" y="27"/>
                  <a:pt x="170" y="37"/>
                  <a:pt x="159" y="64"/>
                </a:cubicBezTo>
                <a:cubicBezTo>
                  <a:pt x="148" y="91"/>
                  <a:pt x="152" y="152"/>
                  <a:pt x="159" y="178"/>
                </a:cubicBezTo>
                <a:cubicBezTo>
                  <a:pt x="166" y="204"/>
                  <a:pt x="185" y="215"/>
                  <a:pt x="204" y="223"/>
                </a:cubicBezTo>
                <a:cubicBezTo>
                  <a:pt x="223" y="231"/>
                  <a:pt x="257" y="234"/>
                  <a:pt x="272" y="223"/>
                </a:cubicBezTo>
                <a:cubicBezTo>
                  <a:pt x="287" y="212"/>
                  <a:pt x="291" y="178"/>
                  <a:pt x="295" y="155"/>
                </a:cubicBezTo>
                <a:cubicBezTo>
                  <a:pt x="299" y="132"/>
                  <a:pt x="306" y="102"/>
                  <a:pt x="295" y="87"/>
                </a:cubicBezTo>
                <a:cubicBezTo>
                  <a:pt x="284" y="72"/>
                  <a:pt x="242" y="57"/>
                  <a:pt x="227" y="64"/>
                </a:cubicBezTo>
                <a:cubicBezTo>
                  <a:pt x="212" y="71"/>
                  <a:pt x="200" y="117"/>
                  <a:pt x="204" y="132"/>
                </a:cubicBezTo>
                <a:cubicBezTo>
                  <a:pt x="208" y="147"/>
                  <a:pt x="256" y="155"/>
                  <a:pt x="249" y="155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Freeform 363">
            <a:extLst>
              <a:ext uri="{FF2B5EF4-FFF2-40B4-BE49-F238E27FC236}">
                <a16:creationId xmlns:a16="http://schemas.microsoft.com/office/drawing/2014/main" xmlns="" id="{6206B330-61C0-4B48-AC51-B3987DACEC65}"/>
              </a:ext>
            </a:extLst>
          </p:cNvPr>
          <p:cNvSpPr>
            <a:spLocks/>
          </p:cNvSpPr>
          <p:nvPr userDrawn="1"/>
        </p:nvSpPr>
        <p:spPr bwMode="auto">
          <a:xfrm>
            <a:off x="1547813" y="7938"/>
            <a:ext cx="360362" cy="541337"/>
          </a:xfrm>
          <a:custGeom>
            <a:avLst/>
            <a:gdLst>
              <a:gd name="T0" fmla="*/ 45 w 344"/>
              <a:gd name="T1" fmla="*/ 0 h 507"/>
              <a:gd name="T2" fmla="*/ 23 w 344"/>
              <a:gd name="T3" fmla="*/ 137 h 507"/>
              <a:gd name="T4" fmla="*/ 0 w 344"/>
              <a:gd name="T5" fmla="*/ 295 h 507"/>
              <a:gd name="T6" fmla="*/ 23 w 344"/>
              <a:gd name="T7" fmla="*/ 431 h 507"/>
              <a:gd name="T8" fmla="*/ 113 w 344"/>
              <a:gd name="T9" fmla="*/ 499 h 507"/>
              <a:gd name="T10" fmla="*/ 272 w 344"/>
              <a:gd name="T11" fmla="*/ 477 h 507"/>
              <a:gd name="T12" fmla="*/ 340 w 344"/>
              <a:gd name="T13" fmla="*/ 341 h 507"/>
              <a:gd name="T14" fmla="*/ 295 w 344"/>
              <a:gd name="T15" fmla="*/ 205 h 507"/>
              <a:gd name="T16" fmla="*/ 136 w 344"/>
              <a:gd name="T17" fmla="*/ 159 h 507"/>
              <a:gd name="T18" fmla="*/ 68 w 344"/>
              <a:gd name="T19" fmla="*/ 250 h 507"/>
              <a:gd name="T20" fmla="*/ 68 w 344"/>
              <a:gd name="T21" fmla="*/ 318 h 507"/>
              <a:gd name="T22" fmla="*/ 91 w 344"/>
              <a:gd name="T23" fmla="*/ 409 h 507"/>
              <a:gd name="T24" fmla="*/ 159 w 344"/>
              <a:gd name="T25" fmla="*/ 431 h 507"/>
              <a:gd name="T26" fmla="*/ 227 w 344"/>
              <a:gd name="T27" fmla="*/ 43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4" h="507">
                <a:moveTo>
                  <a:pt x="45" y="0"/>
                </a:moveTo>
                <a:cubicBezTo>
                  <a:pt x="37" y="44"/>
                  <a:pt x="30" y="88"/>
                  <a:pt x="23" y="137"/>
                </a:cubicBezTo>
                <a:cubicBezTo>
                  <a:pt x="16" y="186"/>
                  <a:pt x="0" y="246"/>
                  <a:pt x="0" y="295"/>
                </a:cubicBezTo>
                <a:cubicBezTo>
                  <a:pt x="0" y="344"/>
                  <a:pt x="4" y="397"/>
                  <a:pt x="23" y="431"/>
                </a:cubicBezTo>
                <a:cubicBezTo>
                  <a:pt x="42" y="465"/>
                  <a:pt x="72" y="491"/>
                  <a:pt x="113" y="499"/>
                </a:cubicBezTo>
                <a:cubicBezTo>
                  <a:pt x="154" y="507"/>
                  <a:pt x="234" y="503"/>
                  <a:pt x="272" y="477"/>
                </a:cubicBezTo>
                <a:cubicBezTo>
                  <a:pt x="310" y="451"/>
                  <a:pt x="336" y="386"/>
                  <a:pt x="340" y="341"/>
                </a:cubicBezTo>
                <a:cubicBezTo>
                  <a:pt x="344" y="296"/>
                  <a:pt x="329" y="235"/>
                  <a:pt x="295" y="205"/>
                </a:cubicBezTo>
                <a:cubicBezTo>
                  <a:pt x="261" y="175"/>
                  <a:pt x="174" y="152"/>
                  <a:pt x="136" y="159"/>
                </a:cubicBezTo>
                <a:cubicBezTo>
                  <a:pt x="98" y="166"/>
                  <a:pt x="79" y="223"/>
                  <a:pt x="68" y="250"/>
                </a:cubicBezTo>
                <a:cubicBezTo>
                  <a:pt x="57" y="277"/>
                  <a:pt x="64" y="292"/>
                  <a:pt x="68" y="318"/>
                </a:cubicBezTo>
                <a:cubicBezTo>
                  <a:pt x="72" y="344"/>
                  <a:pt x="76" y="390"/>
                  <a:pt x="91" y="409"/>
                </a:cubicBezTo>
                <a:cubicBezTo>
                  <a:pt x="106" y="428"/>
                  <a:pt x="136" y="427"/>
                  <a:pt x="159" y="431"/>
                </a:cubicBezTo>
                <a:cubicBezTo>
                  <a:pt x="182" y="435"/>
                  <a:pt x="204" y="454"/>
                  <a:pt x="227" y="431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Freeform 364">
            <a:extLst>
              <a:ext uri="{FF2B5EF4-FFF2-40B4-BE49-F238E27FC236}">
                <a16:creationId xmlns:a16="http://schemas.microsoft.com/office/drawing/2014/main" xmlns="" id="{8B5002B6-7B10-46BD-8C73-7157E8CF3783}"/>
              </a:ext>
            </a:extLst>
          </p:cNvPr>
          <p:cNvSpPr>
            <a:spLocks/>
          </p:cNvSpPr>
          <p:nvPr userDrawn="1"/>
        </p:nvSpPr>
        <p:spPr bwMode="auto">
          <a:xfrm>
            <a:off x="2400300" y="7938"/>
            <a:ext cx="227013" cy="1441450"/>
          </a:xfrm>
          <a:custGeom>
            <a:avLst/>
            <a:gdLst>
              <a:gd name="T0" fmla="*/ 53 w 143"/>
              <a:gd name="T1" fmla="*/ 0 h 908"/>
              <a:gd name="T2" fmla="*/ 98 w 143"/>
              <a:gd name="T3" fmla="*/ 114 h 908"/>
              <a:gd name="T4" fmla="*/ 7 w 143"/>
              <a:gd name="T5" fmla="*/ 522 h 908"/>
              <a:gd name="T6" fmla="*/ 53 w 143"/>
              <a:gd name="T7" fmla="*/ 794 h 908"/>
              <a:gd name="T8" fmla="*/ 143 w 143"/>
              <a:gd name="T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908">
                <a:moveTo>
                  <a:pt x="53" y="0"/>
                </a:moveTo>
                <a:cubicBezTo>
                  <a:pt x="79" y="13"/>
                  <a:pt x="106" y="27"/>
                  <a:pt x="98" y="114"/>
                </a:cubicBezTo>
                <a:cubicBezTo>
                  <a:pt x="90" y="201"/>
                  <a:pt x="14" y="409"/>
                  <a:pt x="7" y="522"/>
                </a:cubicBezTo>
                <a:cubicBezTo>
                  <a:pt x="0" y="635"/>
                  <a:pt x="30" y="730"/>
                  <a:pt x="53" y="794"/>
                </a:cubicBezTo>
                <a:cubicBezTo>
                  <a:pt x="76" y="858"/>
                  <a:pt x="109" y="883"/>
                  <a:pt x="143" y="908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Freeform 365">
            <a:extLst>
              <a:ext uri="{FF2B5EF4-FFF2-40B4-BE49-F238E27FC236}">
                <a16:creationId xmlns:a16="http://schemas.microsoft.com/office/drawing/2014/main" xmlns="" id="{13B54F02-EC6B-49EA-B9E4-9FA13703E784}"/>
              </a:ext>
            </a:extLst>
          </p:cNvPr>
          <p:cNvSpPr>
            <a:spLocks/>
          </p:cNvSpPr>
          <p:nvPr userDrawn="1"/>
        </p:nvSpPr>
        <p:spPr bwMode="auto">
          <a:xfrm>
            <a:off x="3324225" y="7938"/>
            <a:ext cx="612775" cy="787400"/>
          </a:xfrm>
          <a:custGeom>
            <a:avLst/>
            <a:gdLst>
              <a:gd name="T0" fmla="*/ 15 w 386"/>
              <a:gd name="T1" fmla="*/ 0 h 496"/>
              <a:gd name="T2" fmla="*/ 15 w 386"/>
              <a:gd name="T3" fmla="*/ 273 h 496"/>
              <a:gd name="T4" fmla="*/ 106 w 386"/>
              <a:gd name="T5" fmla="*/ 454 h 496"/>
              <a:gd name="T6" fmla="*/ 264 w 386"/>
              <a:gd name="T7" fmla="*/ 477 h 496"/>
              <a:gd name="T8" fmla="*/ 378 w 386"/>
              <a:gd name="T9" fmla="*/ 341 h 496"/>
              <a:gd name="T10" fmla="*/ 310 w 386"/>
              <a:gd name="T11" fmla="*/ 182 h 496"/>
              <a:gd name="T12" fmla="*/ 174 w 386"/>
              <a:gd name="T13" fmla="*/ 182 h 496"/>
              <a:gd name="T14" fmla="*/ 128 w 386"/>
              <a:gd name="T15" fmla="*/ 295 h 496"/>
              <a:gd name="T16" fmla="*/ 196 w 386"/>
              <a:gd name="T17" fmla="*/ 386 h 496"/>
              <a:gd name="T18" fmla="*/ 310 w 386"/>
              <a:gd name="T19" fmla="*/ 363 h 496"/>
              <a:gd name="T20" fmla="*/ 310 w 386"/>
              <a:gd name="T21" fmla="*/ 227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6" h="496">
                <a:moveTo>
                  <a:pt x="15" y="0"/>
                </a:moveTo>
                <a:cubicBezTo>
                  <a:pt x="7" y="98"/>
                  <a:pt x="0" y="197"/>
                  <a:pt x="15" y="273"/>
                </a:cubicBezTo>
                <a:cubicBezTo>
                  <a:pt x="30" y="349"/>
                  <a:pt x="65" y="420"/>
                  <a:pt x="106" y="454"/>
                </a:cubicBezTo>
                <a:cubicBezTo>
                  <a:pt x="147" y="488"/>
                  <a:pt x="219" y="496"/>
                  <a:pt x="264" y="477"/>
                </a:cubicBezTo>
                <a:cubicBezTo>
                  <a:pt x="309" y="458"/>
                  <a:pt x="370" y="390"/>
                  <a:pt x="378" y="341"/>
                </a:cubicBezTo>
                <a:cubicBezTo>
                  <a:pt x="386" y="292"/>
                  <a:pt x="344" y="208"/>
                  <a:pt x="310" y="182"/>
                </a:cubicBezTo>
                <a:cubicBezTo>
                  <a:pt x="276" y="156"/>
                  <a:pt x="204" y="163"/>
                  <a:pt x="174" y="182"/>
                </a:cubicBezTo>
                <a:cubicBezTo>
                  <a:pt x="144" y="201"/>
                  <a:pt x="124" y="261"/>
                  <a:pt x="128" y="295"/>
                </a:cubicBezTo>
                <a:cubicBezTo>
                  <a:pt x="132" y="329"/>
                  <a:pt x="166" y="375"/>
                  <a:pt x="196" y="386"/>
                </a:cubicBezTo>
                <a:cubicBezTo>
                  <a:pt x="226" y="397"/>
                  <a:pt x="291" y="389"/>
                  <a:pt x="310" y="363"/>
                </a:cubicBezTo>
                <a:cubicBezTo>
                  <a:pt x="329" y="337"/>
                  <a:pt x="352" y="268"/>
                  <a:pt x="310" y="227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10" Type="http://schemas.microsoft.com/office/2007/relationships/hdphoto" Target="../media/hdphoto1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17" Type="http://schemas.openxmlformats.org/officeDocument/2006/relationships/image" Target="../media/image25.wmf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17" Type="http://schemas.openxmlformats.org/officeDocument/2006/relationships/image" Target="../media/image25.wmf"/><Relationship Id="rId2" Type="http://schemas.openxmlformats.org/officeDocument/2006/relationships/audio" Target="../media/media4.mp3"/><Relationship Id="rId16" Type="http://schemas.microsoft.com/office/2007/relationships/hdphoto" Target="../media/hdphoto3.wdp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31.gif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608"/>
            <a:ext cx="468776" cy="331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0" y="3383505"/>
            <a:ext cx="494475" cy="2469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625" y="966470"/>
            <a:ext cx="468776" cy="3345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95" y="3410992"/>
            <a:ext cx="494475" cy="2469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04" y="5188360"/>
            <a:ext cx="1697326" cy="1390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9" y="6128197"/>
            <a:ext cx="1432367" cy="71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45" y="5331332"/>
            <a:ext cx="1697326" cy="13903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  <p:pic>
        <p:nvPicPr>
          <p:cNvPr id="2" name="Đi Họ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15" y="5369680"/>
            <a:ext cx="383018" cy="3830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9645" y="5181470"/>
            <a:ext cx="501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Minh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Toàn</a:t>
            </a:r>
            <a:endParaRPr lang="en-US" sz="24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1625" y="5670273"/>
            <a:ext cx="540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Trường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Tiểu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học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HP001 5 hàng" panose="020B0603050302020204" pitchFamily="34" charset="0"/>
              </a:rPr>
              <a:t>T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ân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Trung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Tân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Trung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Phú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HP001 5 hàng" panose="020B0603050302020204" pitchFamily="34" charset="0"/>
              </a:rPr>
              <a:t>T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ân</a:t>
            </a:r>
            <a:r>
              <a:rPr lang="en-US" sz="24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, An </a:t>
            </a:r>
            <a:r>
              <a:rPr lang="en-US" sz="24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Giang</a:t>
            </a:r>
            <a:endParaRPr lang="en-US" sz="2400" b="1" dirty="0">
              <a:solidFill>
                <a:srgbClr val="3333FF"/>
              </a:solidFill>
              <a:latin typeface="HP001 5 hàng" panose="020B06030503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" y="18156"/>
            <a:ext cx="9252520" cy="6850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315" y="1793740"/>
            <a:ext cx="5801589" cy="10616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từ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câu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8"/>
    </mc:Choice>
    <mc:Fallback xmlns="">
      <p:transition spd="slow" advTm="4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48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1" grpId="0"/>
    </p:bldLst>
  </p:timing>
  <p:extLst mod="1">
    <p:ext uri="{E180D4A7-C9FB-4DFB-919C-405C955672EB}">
      <p14:showEvtLst xmlns:p14="http://schemas.microsoft.com/office/powerpoint/2010/main">
        <p14:playEvt time="2599" objId="2"/>
        <p14:stopEvt time="4093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C71B63-28BD-44DB-87BE-D1966354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030476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" y="838200"/>
            <a:ext cx="89916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marL="514350" indent="-514350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232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201150" cy="697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9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7376F7-17C8-4153-A222-698A1120FF67}"/>
              </a:ext>
            </a:extLst>
          </p:cNvPr>
          <p:cNvSpPr txBox="1"/>
          <p:nvPr/>
        </p:nvSpPr>
        <p:spPr>
          <a:xfrm>
            <a:off x="2541270" y="514801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AB6D8C-8533-4055-9831-BC3FC48C51A2}"/>
              </a:ext>
            </a:extLst>
          </p:cNvPr>
          <p:cNvSpPr txBox="1"/>
          <p:nvPr/>
        </p:nvSpPr>
        <p:spPr>
          <a:xfrm>
            <a:off x="2514600" y="1981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4B1371-849E-463F-884A-8A5EA3ABF77F}"/>
              </a:ext>
            </a:extLst>
          </p:cNvPr>
          <p:cNvSpPr txBox="1"/>
          <p:nvPr/>
        </p:nvSpPr>
        <p:spPr>
          <a:xfrm>
            <a:off x="2552700" y="23857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B05207-4011-4F52-9F36-609E58928EC4}"/>
              </a:ext>
            </a:extLst>
          </p:cNvPr>
          <p:cNvSpPr txBox="1"/>
          <p:nvPr/>
        </p:nvSpPr>
        <p:spPr>
          <a:xfrm>
            <a:off x="2533650" y="28048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69F3E2-FE30-4721-BCE0-A57DC4370F86}"/>
              </a:ext>
            </a:extLst>
          </p:cNvPr>
          <p:cNvSpPr txBox="1"/>
          <p:nvPr/>
        </p:nvSpPr>
        <p:spPr>
          <a:xfrm>
            <a:off x="2533650" y="3334181"/>
            <a:ext cx="58674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D13834-19D6-468A-AF58-3A2941320074}"/>
              </a:ext>
            </a:extLst>
          </p:cNvPr>
          <p:cNvSpPr txBox="1"/>
          <p:nvPr/>
        </p:nvSpPr>
        <p:spPr>
          <a:xfrm>
            <a:off x="2533650" y="37719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CA6A0B-7810-40A1-95EF-29D5820A399E}"/>
              </a:ext>
            </a:extLst>
          </p:cNvPr>
          <p:cNvSpPr txBox="1"/>
          <p:nvPr/>
        </p:nvSpPr>
        <p:spPr>
          <a:xfrm>
            <a:off x="2560320" y="426781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kh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6A37F5-2421-4C68-827E-1CB01F79406E}"/>
              </a:ext>
            </a:extLst>
          </p:cNvPr>
          <p:cNvSpPr txBox="1"/>
          <p:nvPr/>
        </p:nvSpPr>
        <p:spPr>
          <a:xfrm>
            <a:off x="2537460" y="47008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3C3099-ECB8-4390-BE28-BB71ED1A569E}"/>
              </a:ext>
            </a:extLst>
          </p:cNvPr>
          <p:cNvSpPr txBox="1"/>
          <p:nvPr/>
        </p:nvSpPr>
        <p:spPr>
          <a:xfrm>
            <a:off x="2533650" y="1524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7DF729-544E-41D7-B9BE-3F05CF579576}"/>
              </a:ext>
            </a:extLst>
          </p:cNvPr>
          <p:cNvSpPr txBox="1"/>
          <p:nvPr/>
        </p:nvSpPr>
        <p:spPr>
          <a:xfrm>
            <a:off x="2529840" y="558784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ch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8F717D-87E7-42B2-9F3D-DE6571E8133D}"/>
              </a:ext>
            </a:extLst>
          </p:cNvPr>
          <p:cNvSpPr txBox="1"/>
          <p:nvPr/>
        </p:nvSpPr>
        <p:spPr>
          <a:xfrm>
            <a:off x="2537460" y="6047273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847DA0-949C-43B6-BD12-02BA53BC72BA}"/>
              </a:ext>
            </a:extLst>
          </p:cNvPr>
          <p:cNvSpPr txBox="1"/>
          <p:nvPr/>
        </p:nvSpPr>
        <p:spPr>
          <a:xfrm>
            <a:off x="2548890" y="641985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ăng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F8FED2-3056-4FA6-B0EA-0DA8741F4AC2}"/>
              </a:ext>
            </a:extLst>
          </p:cNvPr>
          <p:cNvSpPr txBox="1"/>
          <p:nvPr/>
        </p:nvSpPr>
        <p:spPr>
          <a:xfrm>
            <a:off x="5280660" y="4227984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5D846A8-7A15-402F-8D01-F1FE43F3E224}"/>
              </a:ext>
            </a:extLst>
          </p:cNvPr>
          <p:cNvSpPr txBox="1"/>
          <p:nvPr/>
        </p:nvSpPr>
        <p:spPr>
          <a:xfrm>
            <a:off x="5029200" y="464310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B27B73C-8D46-48E7-8C79-E39ED695979C}"/>
              </a:ext>
            </a:extLst>
          </p:cNvPr>
          <p:cNvSpPr txBox="1"/>
          <p:nvPr/>
        </p:nvSpPr>
        <p:spPr>
          <a:xfrm>
            <a:off x="5029200" y="1484174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B97C032-D8EA-4C08-BE0D-769AD29EED1D}"/>
              </a:ext>
            </a:extLst>
          </p:cNvPr>
          <p:cNvSpPr txBox="1"/>
          <p:nvPr/>
        </p:nvSpPr>
        <p:spPr>
          <a:xfrm>
            <a:off x="5040630" y="554801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DC0F918-D00E-4D97-BBA6-F8DCA5F8536D}"/>
              </a:ext>
            </a:extLst>
          </p:cNvPr>
          <p:cNvSpPr txBox="1"/>
          <p:nvPr/>
        </p:nvSpPr>
        <p:spPr>
          <a:xfrm>
            <a:off x="5257800" y="600744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A6DA6F1-32DD-4A14-B0CE-E7BEF590F3C7}"/>
              </a:ext>
            </a:extLst>
          </p:cNvPr>
          <p:cNvSpPr txBox="1"/>
          <p:nvPr/>
        </p:nvSpPr>
        <p:spPr>
          <a:xfrm>
            <a:off x="5269230" y="648698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2B1AE5E-E7B3-48D0-841C-8723F7208256}"/>
              </a:ext>
            </a:extLst>
          </p:cNvPr>
          <p:cNvSpPr txBox="1"/>
          <p:nvPr/>
        </p:nvSpPr>
        <p:spPr>
          <a:xfrm>
            <a:off x="5219700" y="9906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44E821D-1A63-4706-99A7-399B4124E41D}"/>
              </a:ext>
            </a:extLst>
          </p:cNvPr>
          <p:cNvSpPr txBox="1"/>
          <p:nvPr/>
        </p:nvSpPr>
        <p:spPr>
          <a:xfrm>
            <a:off x="5234940" y="192399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63F2586-5C42-4F34-878A-DC36BEB49743}"/>
              </a:ext>
            </a:extLst>
          </p:cNvPr>
          <p:cNvSpPr txBox="1"/>
          <p:nvPr/>
        </p:nvSpPr>
        <p:spPr>
          <a:xfrm>
            <a:off x="5234940" y="329534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870AD590-C7D8-48D2-BAC6-984162ADC6B6}"/>
              </a:ext>
            </a:extLst>
          </p:cNvPr>
          <p:cNvSpPr txBox="1"/>
          <p:nvPr/>
        </p:nvSpPr>
        <p:spPr>
          <a:xfrm>
            <a:off x="7277100" y="100944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8032A55-838D-4EEF-8220-CEA8DEB91A0A}"/>
              </a:ext>
            </a:extLst>
          </p:cNvPr>
          <p:cNvSpPr txBox="1"/>
          <p:nvPr/>
        </p:nvSpPr>
        <p:spPr>
          <a:xfrm>
            <a:off x="7429500" y="1942839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CDA74B8C-E956-4D24-A479-52E35AF99BC5}"/>
              </a:ext>
            </a:extLst>
          </p:cNvPr>
          <p:cNvSpPr txBox="1"/>
          <p:nvPr/>
        </p:nvSpPr>
        <p:spPr>
          <a:xfrm>
            <a:off x="7317105" y="37528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DFA95472-4AE9-4EE8-98E3-91EF12C6EFE4}"/>
              </a:ext>
            </a:extLst>
          </p:cNvPr>
          <p:cNvSpPr txBox="1"/>
          <p:nvPr/>
        </p:nvSpPr>
        <p:spPr>
          <a:xfrm>
            <a:off x="7429500" y="4247354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3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22" name="Group 422">
            <a:extLst>
              <a:ext uri="{FF2B5EF4-FFF2-40B4-BE49-F238E27FC236}">
                <a16:creationId xmlns:a16="http://schemas.microsoft.com/office/drawing/2014/main" xmlns="" id="{6D55E1C1-5966-4E5D-8409-C3C71827BCF4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495205"/>
            <a:ext cx="4643292" cy="5321057"/>
            <a:chOff x="1912" y="789"/>
            <a:chExt cx="1886" cy="2908"/>
          </a:xfrm>
        </p:grpSpPr>
        <p:grpSp>
          <p:nvGrpSpPr>
            <p:cNvPr id="25951" name="Group 351">
              <a:extLst>
                <a:ext uri="{FF2B5EF4-FFF2-40B4-BE49-F238E27FC236}">
                  <a16:creationId xmlns:a16="http://schemas.microsoft.com/office/drawing/2014/main" xmlns="" id="{7386A4CA-5FC2-423C-B8D2-BF5C7BBCB4A0}"/>
                </a:ext>
              </a:extLst>
            </p:cNvPr>
            <p:cNvGrpSpPr>
              <a:grpSpLocks/>
            </p:cNvGrpSpPr>
            <p:nvPr/>
          </p:nvGrpSpPr>
          <p:grpSpPr bwMode="auto">
            <a:xfrm rot="-2378709">
              <a:off x="1912" y="789"/>
              <a:ext cx="498" cy="232"/>
              <a:chOff x="2756" y="1483"/>
              <a:chExt cx="498" cy="232"/>
            </a:xfrm>
          </p:grpSpPr>
          <p:sp>
            <p:nvSpPr>
              <p:cNvPr id="25955" name="Oval 355">
                <a:extLst>
                  <a:ext uri="{FF2B5EF4-FFF2-40B4-BE49-F238E27FC236}">
                    <a16:creationId xmlns:a16="http://schemas.microsoft.com/office/drawing/2014/main" xmlns="" id="{DEF8A0B2-5E31-4869-A208-3096AA2E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956" name="Group 356">
                <a:extLst>
                  <a:ext uri="{FF2B5EF4-FFF2-40B4-BE49-F238E27FC236}">
                    <a16:creationId xmlns:a16="http://schemas.microsoft.com/office/drawing/2014/main" xmlns="" id="{DE3D2F55-9469-4224-8DFB-A0F46174D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5957" name="Freeform 357">
                  <a:extLst>
                    <a:ext uri="{FF2B5EF4-FFF2-40B4-BE49-F238E27FC236}">
                      <a16:creationId xmlns:a16="http://schemas.microsoft.com/office/drawing/2014/main" xmlns="" id="{83EC4700-1235-4550-97D5-ED7F33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958" name="Freeform 358">
                  <a:extLst>
                    <a:ext uri="{FF2B5EF4-FFF2-40B4-BE49-F238E27FC236}">
                      <a16:creationId xmlns:a16="http://schemas.microsoft.com/office/drawing/2014/main" xmlns="" id="{9FD39D04-4B9B-4CB9-AB7F-D30B62B2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5959" name="Freeform 359">
                <a:extLst>
                  <a:ext uri="{FF2B5EF4-FFF2-40B4-BE49-F238E27FC236}">
                    <a16:creationId xmlns:a16="http://schemas.microsoft.com/office/drawing/2014/main" xmlns="" id="{3512D190-4B84-4A2B-850E-08E30F64F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60" name="AutoShape 360">
                <a:extLst>
                  <a:ext uri="{FF2B5EF4-FFF2-40B4-BE49-F238E27FC236}">
                    <a16:creationId xmlns:a16="http://schemas.microsoft.com/office/drawing/2014/main" xmlns="" id="{5CB90B83-365A-4571-AA45-649CFFCBE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2" name="Oval 362">
                <a:extLst>
                  <a:ext uri="{FF2B5EF4-FFF2-40B4-BE49-F238E27FC236}">
                    <a16:creationId xmlns:a16="http://schemas.microsoft.com/office/drawing/2014/main" xmlns="" id="{4A3BF807-5B78-4C9E-AB24-7625FB55C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3" name="Oval 363">
                <a:extLst>
                  <a:ext uri="{FF2B5EF4-FFF2-40B4-BE49-F238E27FC236}">
                    <a16:creationId xmlns:a16="http://schemas.microsoft.com/office/drawing/2014/main" xmlns="" id="{6AA38CF0-FBCA-45AF-B0C0-CE08A4F13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5970" name="Rectangle 370">
              <a:extLst>
                <a:ext uri="{FF2B5EF4-FFF2-40B4-BE49-F238E27FC236}">
                  <a16:creationId xmlns:a16="http://schemas.microsoft.com/office/drawing/2014/main" xmlns="" id="{DA61F209-856D-4497-8962-9911525B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179"/>
              <a:ext cx="1656" cy="2518"/>
            </a:xfrm>
            <a:prstGeom prst="rect">
              <a:avLst/>
            </a:prstGeom>
            <a:gradFill rotWithShape="1">
              <a:gsLst>
                <a:gs pos="0">
                  <a:srgbClr val="FF3300">
                    <a:alpha val="14000"/>
                  </a:srgbClr>
                </a:gs>
                <a:gs pos="100000">
                  <a:srgbClr val="FF3300">
                    <a:gamma/>
                    <a:shade val="46275"/>
                    <a:invGamma/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6023" name="Group 423">
            <a:extLst>
              <a:ext uri="{FF2B5EF4-FFF2-40B4-BE49-F238E27FC236}">
                <a16:creationId xmlns:a16="http://schemas.microsoft.com/office/drawing/2014/main" xmlns="" id="{F4ACEEB0-3832-4F76-87A2-A042C1198E67}"/>
              </a:ext>
            </a:extLst>
          </p:cNvPr>
          <p:cNvGrpSpPr>
            <a:grpSpLocks/>
          </p:cNvGrpSpPr>
          <p:nvPr/>
        </p:nvGrpSpPr>
        <p:grpSpPr bwMode="auto">
          <a:xfrm>
            <a:off x="5029998" y="1186624"/>
            <a:ext cx="4006498" cy="4618639"/>
            <a:chOff x="249" y="934"/>
            <a:chExt cx="1803" cy="2519"/>
          </a:xfrm>
        </p:grpSpPr>
        <p:sp>
          <p:nvSpPr>
            <p:cNvPr id="25866" name="Freeform 266">
              <a:extLst>
                <a:ext uri="{FF2B5EF4-FFF2-40B4-BE49-F238E27FC236}">
                  <a16:creationId xmlns:a16="http://schemas.microsoft.com/office/drawing/2014/main" xmlns="" id="{8DFB27C4-43CE-4098-96BE-036506405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34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07" name="Group 407">
              <a:extLst>
                <a:ext uri="{FF2B5EF4-FFF2-40B4-BE49-F238E27FC236}">
                  <a16:creationId xmlns:a16="http://schemas.microsoft.com/office/drawing/2014/main" xmlns="" id="{A2FC62C7-C7A2-4EB8-9E53-D90D4C6CB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935"/>
              <a:ext cx="1803" cy="2518"/>
              <a:chOff x="431" y="935"/>
              <a:chExt cx="1803" cy="2518"/>
            </a:xfrm>
          </p:grpSpPr>
          <p:sp>
            <p:nvSpPr>
              <p:cNvPr id="25932" name="Rectangle 332">
                <a:extLst>
                  <a:ext uri="{FF2B5EF4-FFF2-40B4-BE49-F238E27FC236}">
                    <a16:creationId xmlns:a16="http://schemas.microsoft.com/office/drawing/2014/main" xmlns="" id="{8A48A308-D090-4640-9989-8F22D5D26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935"/>
                <a:ext cx="1656" cy="2518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4001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864" name="Freeform 264">
                <a:extLst>
                  <a:ext uri="{FF2B5EF4-FFF2-40B4-BE49-F238E27FC236}">
                    <a16:creationId xmlns:a16="http://schemas.microsoft.com/office/drawing/2014/main" xmlns="" id="{27F20AD7-A439-4B47-B767-787897DDE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981"/>
                <a:ext cx="336" cy="1566"/>
              </a:xfrm>
              <a:custGeom>
                <a:avLst/>
                <a:gdLst>
                  <a:gd name="T0" fmla="*/ 325 w 336"/>
                  <a:gd name="T1" fmla="*/ 0 h 1566"/>
                  <a:gd name="T2" fmla="*/ 212 w 336"/>
                  <a:gd name="T3" fmla="*/ 273 h 1566"/>
                  <a:gd name="T4" fmla="*/ 76 w 336"/>
                  <a:gd name="T5" fmla="*/ 794 h 1566"/>
                  <a:gd name="T6" fmla="*/ 7 w 336"/>
                  <a:gd name="T7" fmla="*/ 1384 h 1566"/>
                  <a:gd name="T8" fmla="*/ 121 w 336"/>
                  <a:gd name="T9" fmla="*/ 1543 h 1566"/>
                  <a:gd name="T10" fmla="*/ 280 w 336"/>
                  <a:gd name="T11" fmla="*/ 1520 h 1566"/>
                  <a:gd name="T12" fmla="*/ 325 w 336"/>
                  <a:gd name="T13" fmla="*/ 1339 h 1566"/>
                  <a:gd name="T14" fmla="*/ 212 w 336"/>
                  <a:gd name="T15" fmla="*/ 1248 h 1566"/>
                  <a:gd name="T16" fmla="*/ 98 w 336"/>
                  <a:gd name="T17" fmla="*/ 1293 h 1566"/>
                  <a:gd name="T18" fmla="*/ 76 w 336"/>
                  <a:gd name="T19" fmla="*/ 1407 h 1566"/>
                  <a:gd name="T20" fmla="*/ 166 w 336"/>
                  <a:gd name="T21" fmla="*/ 1497 h 1566"/>
                  <a:gd name="T22" fmla="*/ 234 w 336"/>
                  <a:gd name="T23" fmla="*/ 1475 h 1566"/>
                  <a:gd name="T24" fmla="*/ 257 w 336"/>
                  <a:gd name="T25" fmla="*/ 1407 h 1566"/>
                  <a:gd name="T26" fmla="*/ 234 w 336"/>
                  <a:gd name="T27" fmla="*/ 1339 h 1566"/>
                  <a:gd name="T28" fmla="*/ 166 w 336"/>
                  <a:gd name="T29" fmla="*/ 1339 h 1566"/>
                  <a:gd name="T30" fmla="*/ 144 w 336"/>
                  <a:gd name="T31" fmla="*/ 1407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6" h="1566">
                    <a:moveTo>
                      <a:pt x="325" y="0"/>
                    </a:moveTo>
                    <a:cubicBezTo>
                      <a:pt x="289" y="70"/>
                      <a:pt x="253" y="141"/>
                      <a:pt x="212" y="273"/>
                    </a:cubicBezTo>
                    <a:cubicBezTo>
                      <a:pt x="171" y="405"/>
                      <a:pt x="110" y="609"/>
                      <a:pt x="76" y="794"/>
                    </a:cubicBezTo>
                    <a:cubicBezTo>
                      <a:pt x="42" y="979"/>
                      <a:pt x="0" y="1259"/>
                      <a:pt x="7" y="1384"/>
                    </a:cubicBezTo>
                    <a:cubicBezTo>
                      <a:pt x="14" y="1509"/>
                      <a:pt x="76" y="1520"/>
                      <a:pt x="121" y="1543"/>
                    </a:cubicBezTo>
                    <a:cubicBezTo>
                      <a:pt x="166" y="1566"/>
                      <a:pt x="246" y="1554"/>
                      <a:pt x="280" y="1520"/>
                    </a:cubicBezTo>
                    <a:cubicBezTo>
                      <a:pt x="314" y="1486"/>
                      <a:pt x="336" y="1384"/>
                      <a:pt x="325" y="1339"/>
                    </a:cubicBezTo>
                    <a:cubicBezTo>
                      <a:pt x="314" y="1294"/>
                      <a:pt x="250" y="1256"/>
                      <a:pt x="212" y="1248"/>
                    </a:cubicBezTo>
                    <a:cubicBezTo>
                      <a:pt x="174" y="1240"/>
                      <a:pt x="121" y="1267"/>
                      <a:pt x="98" y="1293"/>
                    </a:cubicBezTo>
                    <a:cubicBezTo>
                      <a:pt x="75" y="1319"/>
                      <a:pt x="65" y="1373"/>
                      <a:pt x="76" y="1407"/>
                    </a:cubicBezTo>
                    <a:cubicBezTo>
                      <a:pt x="87" y="1441"/>
                      <a:pt x="140" y="1486"/>
                      <a:pt x="166" y="1497"/>
                    </a:cubicBezTo>
                    <a:cubicBezTo>
                      <a:pt x="192" y="1508"/>
                      <a:pt x="219" y="1490"/>
                      <a:pt x="234" y="1475"/>
                    </a:cubicBezTo>
                    <a:cubicBezTo>
                      <a:pt x="249" y="1460"/>
                      <a:pt x="257" y="1430"/>
                      <a:pt x="257" y="1407"/>
                    </a:cubicBezTo>
                    <a:cubicBezTo>
                      <a:pt x="257" y="1384"/>
                      <a:pt x="249" y="1350"/>
                      <a:pt x="234" y="1339"/>
                    </a:cubicBezTo>
                    <a:cubicBezTo>
                      <a:pt x="219" y="1328"/>
                      <a:pt x="181" y="1328"/>
                      <a:pt x="166" y="1339"/>
                    </a:cubicBezTo>
                    <a:cubicBezTo>
                      <a:pt x="151" y="1350"/>
                      <a:pt x="144" y="1400"/>
                      <a:pt x="144" y="1407"/>
                    </a:cubicBezTo>
                  </a:path>
                </a:pathLst>
              </a:cu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65" name="Freeform 265">
                <a:extLst>
                  <a:ext uri="{FF2B5EF4-FFF2-40B4-BE49-F238E27FC236}">
                    <a16:creationId xmlns:a16="http://schemas.microsoft.com/office/drawing/2014/main" xmlns="" id="{98C4C903-286F-4A28-B9C8-CC21B7D83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935"/>
                <a:ext cx="276" cy="1542"/>
              </a:xfrm>
              <a:custGeom>
                <a:avLst/>
                <a:gdLst>
                  <a:gd name="T0" fmla="*/ 94 w 276"/>
                  <a:gd name="T1" fmla="*/ 0 h 1316"/>
                  <a:gd name="T2" fmla="*/ 4 w 276"/>
                  <a:gd name="T3" fmla="*/ 544 h 1316"/>
                  <a:gd name="T4" fmla="*/ 117 w 276"/>
                  <a:gd name="T5" fmla="*/ 1179 h 1316"/>
                  <a:gd name="T6" fmla="*/ 276 w 276"/>
                  <a:gd name="T7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6" h="1316">
                    <a:moveTo>
                      <a:pt x="94" y="0"/>
                    </a:moveTo>
                    <a:cubicBezTo>
                      <a:pt x="47" y="174"/>
                      <a:pt x="0" y="348"/>
                      <a:pt x="4" y="544"/>
                    </a:cubicBezTo>
                    <a:cubicBezTo>
                      <a:pt x="8" y="740"/>
                      <a:pt x="72" y="1050"/>
                      <a:pt x="117" y="1179"/>
                    </a:cubicBezTo>
                    <a:cubicBezTo>
                      <a:pt x="162" y="1308"/>
                      <a:pt x="246" y="1293"/>
                      <a:pt x="276" y="1316"/>
                    </a:cubicBez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996" name="Group 396">
                <a:extLst>
                  <a:ext uri="{FF2B5EF4-FFF2-40B4-BE49-F238E27FC236}">
                    <a16:creationId xmlns:a16="http://schemas.microsoft.com/office/drawing/2014/main" xmlns="" id="{592065B0-CD40-49CE-A3F6-7EF63726F4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0" y="958"/>
                <a:ext cx="284" cy="368"/>
                <a:chOff x="2715" y="3022"/>
                <a:chExt cx="284" cy="368"/>
              </a:xfrm>
            </p:grpSpPr>
            <p:sp>
              <p:nvSpPr>
                <p:cNvPr id="25997" name="AutoShape 397">
                  <a:extLst>
                    <a:ext uri="{FF2B5EF4-FFF2-40B4-BE49-F238E27FC236}">
                      <a16:creationId xmlns:a16="http://schemas.microsoft.com/office/drawing/2014/main" xmlns="" id="{140DABF0-07F9-4726-9BBC-162DCBE90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3022"/>
                  <a:ext cx="22" cy="309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5998" name="Group 398">
                  <a:extLst>
                    <a:ext uri="{FF2B5EF4-FFF2-40B4-BE49-F238E27FC236}">
                      <a16:creationId xmlns:a16="http://schemas.microsoft.com/office/drawing/2014/main" xmlns="" id="{478E653F-57F9-4548-A4E1-3E08EF83B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01070">
                  <a:off x="2715" y="3097"/>
                  <a:ext cx="174" cy="117"/>
                  <a:chOff x="2825" y="3007"/>
                  <a:chExt cx="229" cy="242"/>
                </a:xfrm>
              </p:grpSpPr>
              <p:sp>
                <p:nvSpPr>
                  <p:cNvPr id="25999" name="Freeform 399">
                    <a:extLst>
                      <a:ext uri="{FF2B5EF4-FFF2-40B4-BE49-F238E27FC236}">
                        <a16:creationId xmlns:a16="http://schemas.microsoft.com/office/drawing/2014/main" xmlns="" id="{0866FD82-60EB-4008-A129-D66B5F07D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0" name="Freeform 400">
                    <a:extLst>
                      <a:ext uri="{FF2B5EF4-FFF2-40B4-BE49-F238E27FC236}">
                        <a16:creationId xmlns:a16="http://schemas.microsoft.com/office/drawing/2014/main" xmlns="" id="{478E9616-6AC2-4D06-A5A7-FC402B753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1" name="Group 401">
                  <a:extLst>
                    <a:ext uri="{FF2B5EF4-FFF2-40B4-BE49-F238E27FC236}">
                      <a16:creationId xmlns:a16="http://schemas.microsoft.com/office/drawing/2014/main" xmlns="" id="{0F5062E7-BBE0-4640-92EC-7488D36067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41087">
                  <a:off x="2791" y="3302"/>
                  <a:ext cx="155" cy="88"/>
                  <a:chOff x="2825" y="3007"/>
                  <a:chExt cx="229" cy="242"/>
                </a:xfrm>
              </p:grpSpPr>
              <p:sp>
                <p:nvSpPr>
                  <p:cNvPr id="26002" name="Freeform 402">
                    <a:extLst>
                      <a:ext uri="{FF2B5EF4-FFF2-40B4-BE49-F238E27FC236}">
                        <a16:creationId xmlns:a16="http://schemas.microsoft.com/office/drawing/2014/main" xmlns="" id="{D7665448-4141-4198-853E-3E392FAF7C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3" name="Freeform 403">
                    <a:extLst>
                      <a:ext uri="{FF2B5EF4-FFF2-40B4-BE49-F238E27FC236}">
                        <a16:creationId xmlns:a16="http://schemas.microsoft.com/office/drawing/2014/main" xmlns="" id="{E5D4973A-6ACF-43F5-B5C8-F0B2297D2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4" name="Group 404">
                  <a:extLst>
                    <a:ext uri="{FF2B5EF4-FFF2-40B4-BE49-F238E27FC236}">
                      <a16:creationId xmlns:a16="http://schemas.microsoft.com/office/drawing/2014/main" xmlns="" id="{31A8640C-EAAB-4909-ABD0-77D748615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9805527">
                  <a:off x="2866" y="3171"/>
                  <a:ext cx="133" cy="133"/>
                  <a:chOff x="2825" y="3007"/>
                  <a:chExt cx="229" cy="242"/>
                </a:xfrm>
              </p:grpSpPr>
              <p:sp>
                <p:nvSpPr>
                  <p:cNvPr id="26005" name="Freeform 405">
                    <a:extLst>
                      <a:ext uri="{FF2B5EF4-FFF2-40B4-BE49-F238E27FC236}">
                        <a16:creationId xmlns:a16="http://schemas.microsoft.com/office/drawing/2014/main" xmlns="" id="{09101EE2-712D-47A2-AA52-5F844A8D3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6" name="Freeform 406">
                    <a:extLst>
                      <a:ext uri="{FF2B5EF4-FFF2-40B4-BE49-F238E27FC236}">
                        <a16:creationId xmlns:a16="http://schemas.microsoft.com/office/drawing/2014/main" xmlns="" id="{95CCCED8-B731-4BA2-BF28-59B6451F0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6008" name="Rectangle 408">
              <a:extLst>
                <a:ext uri="{FF2B5EF4-FFF2-40B4-BE49-F238E27FC236}">
                  <a16:creationId xmlns:a16="http://schemas.microsoft.com/office/drawing/2014/main" xmlns="" id="{E4BC5C42-8BB9-426A-811A-66AB3D5A3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117"/>
              <a:ext cx="16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50000"/>
                </a:lnSpc>
              </a:pPr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sp>
        <p:nvSpPr>
          <p:cNvPr id="26009" name="Rectangle 409">
            <a:extLst>
              <a:ext uri="{FF2B5EF4-FFF2-40B4-BE49-F238E27FC236}">
                <a16:creationId xmlns:a16="http://schemas.microsoft.com/office/drawing/2014/main" xmlns="" id="{384117EF-FF7B-4980-9879-0842326F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939" y="1688611"/>
            <a:ext cx="3466927" cy="11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012" name="Group 412">
            <a:extLst>
              <a:ext uri="{FF2B5EF4-FFF2-40B4-BE49-F238E27FC236}">
                <a16:creationId xmlns:a16="http://schemas.microsoft.com/office/drawing/2014/main" xmlns="" id="{CE4895E7-40DC-44FD-9545-BB72727193BF}"/>
              </a:ext>
            </a:extLst>
          </p:cNvPr>
          <p:cNvGrpSpPr>
            <a:grpSpLocks/>
          </p:cNvGrpSpPr>
          <p:nvPr/>
        </p:nvGrpSpPr>
        <p:grpSpPr bwMode="auto">
          <a:xfrm>
            <a:off x="8316913" y="3392488"/>
            <a:ext cx="576262" cy="2038350"/>
            <a:chOff x="2109" y="1933"/>
            <a:chExt cx="363" cy="1284"/>
          </a:xfrm>
        </p:grpSpPr>
        <p:sp>
          <p:nvSpPr>
            <p:cNvPr id="26013" name="Oval 413">
              <a:extLst>
                <a:ext uri="{FF2B5EF4-FFF2-40B4-BE49-F238E27FC236}">
                  <a16:creationId xmlns:a16="http://schemas.microsoft.com/office/drawing/2014/main" xmlns="" id="{5B3E3759-B2BF-4A5E-BBDF-4097324687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4" name="Oval 414">
              <a:extLst>
                <a:ext uri="{FF2B5EF4-FFF2-40B4-BE49-F238E27FC236}">
                  <a16:creationId xmlns:a16="http://schemas.microsoft.com/office/drawing/2014/main" xmlns="" id="{9D7F6B1D-8853-4865-B885-6D0351C4F2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5" name="Oval 415">
              <a:extLst>
                <a:ext uri="{FF2B5EF4-FFF2-40B4-BE49-F238E27FC236}">
                  <a16:creationId xmlns:a16="http://schemas.microsoft.com/office/drawing/2014/main" xmlns="" id="{9BACA9D1-5AF3-4EE0-849D-6BC65640F3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6016" name="AutoShape 416">
              <a:extLst>
                <a:ext uri="{FF2B5EF4-FFF2-40B4-BE49-F238E27FC236}">
                  <a16:creationId xmlns:a16="http://schemas.microsoft.com/office/drawing/2014/main" xmlns="" id="{15DFAF54-E276-4711-BF0B-325A2CD10E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7" name="Oval 417">
              <a:extLst>
                <a:ext uri="{FF2B5EF4-FFF2-40B4-BE49-F238E27FC236}">
                  <a16:creationId xmlns:a16="http://schemas.microsoft.com/office/drawing/2014/main" xmlns="" id="{10608556-CEE2-42F0-93F8-6D5592241D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8" name="Freeform 418">
              <a:extLst>
                <a:ext uri="{FF2B5EF4-FFF2-40B4-BE49-F238E27FC236}">
                  <a16:creationId xmlns:a16="http://schemas.microsoft.com/office/drawing/2014/main" xmlns="" id="{943EC8AD-BFE5-4984-884C-518FED03CE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19" name="Group 419">
              <a:extLst>
                <a:ext uri="{FF2B5EF4-FFF2-40B4-BE49-F238E27FC236}">
                  <a16:creationId xmlns:a16="http://schemas.microsoft.com/office/drawing/2014/main" xmlns="" id="{8DE72ECF-0948-4F2A-957B-545E3BA726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6020" name="Freeform 420">
                <a:extLst>
                  <a:ext uri="{FF2B5EF4-FFF2-40B4-BE49-F238E27FC236}">
                    <a16:creationId xmlns:a16="http://schemas.microsoft.com/office/drawing/2014/main" xmlns="" id="{5DC88C8C-BE4F-4E86-B60F-753424BCC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21" name="Rectangle 421">
                <a:extLst>
                  <a:ext uri="{FF2B5EF4-FFF2-40B4-BE49-F238E27FC236}">
                    <a16:creationId xmlns:a16="http://schemas.microsoft.com/office/drawing/2014/main" xmlns="" id="{F3273835-3DFE-4FFF-B893-38A2070D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265125" y="1527732"/>
            <a:ext cx="3330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116" y="3537012"/>
            <a:ext cx="3526868" cy="22467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hương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lấy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bí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cùng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tuy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rằng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khác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giống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nhưng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chung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 smtClean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CC0000"/>
                </a:solidFill>
                <a:latin typeface="HP001 4 hàng" panose="020B0603050302020204" pitchFamily="34" charset="0"/>
              </a:rPr>
              <a:t>giàn</a:t>
            </a:r>
            <a:endParaRPr lang="en-US" sz="2800" b="1" dirty="0">
              <a:solidFill>
                <a:srgbClr val="CC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4120" y="3804237"/>
            <a:ext cx="1920873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ơi</a:t>
            </a:r>
            <a:endParaRPr lang="en-US" sz="32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419"/>
            <a:ext cx="1432367" cy="7143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63" y="6171009"/>
            <a:ext cx="1432367" cy="71437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" grpId="0"/>
      <p:bldP spid="3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2" name="Group 254">
            <a:extLst>
              <a:ext uri="{FF2B5EF4-FFF2-40B4-BE49-F238E27FC236}">
                <a16:creationId xmlns:a16="http://schemas.microsoft.com/office/drawing/2014/main" xmlns="" id="{FBD349C1-1E89-47AE-BE17-9545F6988D48}"/>
              </a:ext>
            </a:extLst>
          </p:cNvPr>
          <p:cNvGrpSpPr>
            <a:grpSpLocks/>
          </p:cNvGrpSpPr>
          <p:nvPr/>
        </p:nvGrpSpPr>
        <p:grpSpPr bwMode="auto">
          <a:xfrm>
            <a:off x="0" y="4056063"/>
            <a:ext cx="2605088" cy="2360612"/>
            <a:chOff x="0" y="2555"/>
            <a:chExt cx="1641" cy="1487"/>
          </a:xfrm>
        </p:grpSpPr>
        <p:sp>
          <p:nvSpPr>
            <p:cNvPr id="32786" name="Oval 18">
              <a:extLst>
                <a:ext uri="{FF2B5EF4-FFF2-40B4-BE49-F238E27FC236}">
                  <a16:creationId xmlns:a16="http://schemas.microsoft.com/office/drawing/2014/main" xmlns="" id="{B981988D-E2E2-4A5F-B991-F845B55C4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3"/>
              <a:ext cx="1641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7" name="Oval 19">
              <a:extLst>
                <a:ext uri="{FF2B5EF4-FFF2-40B4-BE49-F238E27FC236}">
                  <a16:creationId xmlns:a16="http://schemas.microsoft.com/office/drawing/2014/main" xmlns="" id="{D46CC4F5-2C6F-4F1C-B088-72E94D3B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555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8" name="Oval 20">
              <a:extLst>
                <a:ext uri="{FF2B5EF4-FFF2-40B4-BE49-F238E27FC236}">
                  <a16:creationId xmlns:a16="http://schemas.microsoft.com/office/drawing/2014/main" xmlns="" id="{606DE8D4-9BE7-45C2-A0DA-A0ED3676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2572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9" name="Oval 21">
              <a:extLst>
                <a:ext uri="{FF2B5EF4-FFF2-40B4-BE49-F238E27FC236}">
                  <a16:creationId xmlns:a16="http://schemas.microsoft.com/office/drawing/2014/main" xmlns="" id="{AA6FC393-668A-4509-83BF-BADD03B8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2590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0" name="AutoShape 22">
              <a:extLst>
                <a:ext uri="{FF2B5EF4-FFF2-40B4-BE49-F238E27FC236}">
                  <a16:creationId xmlns:a16="http://schemas.microsoft.com/office/drawing/2014/main" xmlns="" id="{FC920804-E02E-4071-9328-D17AD4FA9D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">
              <a:off x="260" y="2619"/>
              <a:ext cx="123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1" name="Oval 23">
              <a:extLst>
                <a:ext uri="{FF2B5EF4-FFF2-40B4-BE49-F238E27FC236}">
                  <a16:creationId xmlns:a16="http://schemas.microsoft.com/office/drawing/2014/main" xmlns="" id="{879061C0-DD45-4CE3-B447-B7351C3DA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" y="3706"/>
              <a:ext cx="199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2" name="Freeform 24">
              <a:extLst>
                <a:ext uri="{FF2B5EF4-FFF2-40B4-BE49-F238E27FC236}">
                  <a16:creationId xmlns:a16="http://schemas.microsoft.com/office/drawing/2014/main" xmlns="" id="{881D9728-CA73-4B5E-AB41-A858E1A6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2818"/>
              <a:ext cx="54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806" name="Group 38">
              <a:extLst>
                <a:ext uri="{FF2B5EF4-FFF2-40B4-BE49-F238E27FC236}">
                  <a16:creationId xmlns:a16="http://schemas.microsoft.com/office/drawing/2014/main" xmlns="" id="{B629EF77-A11B-417E-8E40-B8D371429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" y="3652"/>
              <a:ext cx="72" cy="82"/>
              <a:chOff x="2767" y="2795"/>
              <a:chExt cx="158" cy="181"/>
            </a:xfrm>
          </p:grpSpPr>
          <p:sp>
            <p:nvSpPr>
              <p:cNvPr id="32807" name="Freeform 39">
                <a:extLst>
                  <a:ext uri="{FF2B5EF4-FFF2-40B4-BE49-F238E27FC236}">
                    <a16:creationId xmlns:a16="http://schemas.microsoft.com/office/drawing/2014/main" xmlns="" id="{EE3DFFB5-0916-45AF-95E6-A2B571F6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08" name="Rectangle 40">
                <a:extLst>
                  <a:ext uri="{FF2B5EF4-FFF2-40B4-BE49-F238E27FC236}">
                    <a16:creationId xmlns:a16="http://schemas.microsoft.com/office/drawing/2014/main" xmlns="" id="{71CFCAA4-C991-4E19-96E1-41A44C0DD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809" name="Group 41">
              <a:extLst>
                <a:ext uri="{FF2B5EF4-FFF2-40B4-BE49-F238E27FC236}">
                  <a16:creationId xmlns:a16="http://schemas.microsoft.com/office/drawing/2014/main" xmlns="" id="{69B9BA1F-1804-4A2B-B093-20CBCC55C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" y="2736"/>
              <a:ext cx="310" cy="1176"/>
              <a:chOff x="3039" y="513"/>
              <a:chExt cx="775" cy="2940"/>
            </a:xfrm>
          </p:grpSpPr>
          <p:sp>
            <p:nvSpPr>
              <p:cNvPr id="32810" name="AutoShape 42">
                <a:extLst>
                  <a:ext uri="{FF2B5EF4-FFF2-40B4-BE49-F238E27FC236}">
                    <a16:creationId xmlns:a16="http://schemas.microsoft.com/office/drawing/2014/main" xmlns="" id="{0CC75505-FCD2-4A2D-A222-ECF7B88A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1" name="Oval 43">
                <a:extLst>
                  <a:ext uri="{FF2B5EF4-FFF2-40B4-BE49-F238E27FC236}">
                    <a16:creationId xmlns:a16="http://schemas.microsoft.com/office/drawing/2014/main" xmlns="" id="{E8DFB768-E434-4DFE-9789-A7A296E9A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2" name="AutoShape 44">
                <a:extLst>
                  <a:ext uri="{FF2B5EF4-FFF2-40B4-BE49-F238E27FC236}">
                    <a16:creationId xmlns:a16="http://schemas.microsoft.com/office/drawing/2014/main" xmlns="" id="{851990AC-CD18-4DBC-A9C6-8E1EF9E5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3" name="AutoShape 45">
                <a:extLst>
                  <a:ext uri="{FF2B5EF4-FFF2-40B4-BE49-F238E27FC236}">
                    <a16:creationId xmlns:a16="http://schemas.microsoft.com/office/drawing/2014/main" xmlns="" id="{01F863C3-FA80-4F83-B1AB-CCB662BB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4" name="Oval 46">
                <a:extLst>
                  <a:ext uri="{FF2B5EF4-FFF2-40B4-BE49-F238E27FC236}">
                    <a16:creationId xmlns:a16="http://schemas.microsoft.com/office/drawing/2014/main" xmlns="" id="{AF32DC24-91AC-4A2C-8523-EE0F7EEE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5" name="AutoShape 47">
                <a:extLst>
                  <a:ext uri="{FF2B5EF4-FFF2-40B4-BE49-F238E27FC236}">
                    <a16:creationId xmlns:a16="http://schemas.microsoft.com/office/drawing/2014/main" xmlns="" id="{0429450B-EAF0-488F-BD34-00E15185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6" name="AutoShape 48">
                <a:extLst>
                  <a:ext uri="{FF2B5EF4-FFF2-40B4-BE49-F238E27FC236}">
                    <a16:creationId xmlns:a16="http://schemas.microsoft.com/office/drawing/2014/main" xmlns="" id="{62E8E59B-60EB-4D75-8A24-A278E6745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7" name="Oval 49">
                <a:extLst>
                  <a:ext uri="{FF2B5EF4-FFF2-40B4-BE49-F238E27FC236}">
                    <a16:creationId xmlns:a16="http://schemas.microsoft.com/office/drawing/2014/main" xmlns="" id="{EF4E642B-6FF9-4D1F-AC38-1B95B940F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8" name="Oval 50">
                <a:extLst>
                  <a:ext uri="{FF2B5EF4-FFF2-40B4-BE49-F238E27FC236}">
                    <a16:creationId xmlns:a16="http://schemas.microsoft.com/office/drawing/2014/main" xmlns="" id="{F9289BE6-8794-4EBD-8F74-3D18F330D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9" name="Oval 51">
                <a:extLst>
                  <a:ext uri="{FF2B5EF4-FFF2-40B4-BE49-F238E27FC236}">
                    <a16:creationId xmlns:a16="http://schemas.microsoft.com/office/drawing/2014/main" xmlns="" id="{2CB1DF81-6E25-47D0-BD13-34149F665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820" name="Group 52">
                <a:extLst>
                  <a:ext uri="{FF2B5EF4-FFF2-40B4-BE49-F238E27FC236}">
                    <a16:creationId xmlns:a16="http://schemas.microsoft.com/office/drawing/2014/main" xmlns="" id="{11FB5210-BB09-4CC1-95BF-DE0EE3AA6E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32821" name="Group 53">
                  <a:extLst>
                    <a:ext uri="{FF2B5EF4-FFF2-40B4-BE49-F238E27FC236}">
                      <a16:creationId xmlns:a16="http://schemas.microsoft.com/office/drawing/2014/main" xmlns="" id="{4906F3D8-32D6-42AC-8DC5-8AD38C978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32822" name="Oval 54">
                    <a:extLst>
                      <a:ext uri="{FF2B5EF4-FFF2-40B4-BE49-F238E27FC236}">
                        <a16:creationId xmlns:a16="http://schemas.microsoft.com/office/drawing/2014/main" xmlns="" id="{5ADBA398-AF4E-445D-9952-E9168E486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3" name="AutoShape 55">
                    <a:extLst>
                      <a:ext uri="{FF2B5EF4-FFF2-40B4-BE49-F238E27FC236}">
                        <a16:creationId xmlns:a16="http://schemas.microsoft.com/office/drawing/2014/main" xmlns="" id="{06ADD33D-C60C-403D-A60F-FF66CF565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4" name="Freeform 56">
                    <a:extLst>
                      <a:ext uri="{FF2B5EF4-FFF2-40B4-BE49-F238E27FC236}">
                        <a16:creationId xmlns:a16="http://schemas.microsoft.com/office/drawing/2014/main" xmlns="" id="{12FE1CC4-49F8-4F4C-B091-EB7A92AB95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5" name="Oval 57">
                    <a:extLst>
                      <a:ext uri="{FF2B5EF4-FFF2-40B4-BE49-F238E27FC236}">
                        <a16:creationId xmlns:a16="http://schemas.microsoft.com/office/drawing/2014/main" xmlns="" id="{35C1AA77-23AE-44F6-B89C-9021D63E76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6" name="Rectangle 58">
                    <a:extLst>
                      <a:ext uri="{FF2B5EF4-FFF2-40B4-BE49-F238E27FC236}">
                        <a16:creationId xmlns:a16="http://schemas.microsoft.com/office/drawing/2014/main" xmlns="" id="{73D12994-B6F1-4A1F-A159-214C14179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7" name="Oval 59">
                    <a:extLst>
                      <a:ext uri="{FF2B5EF4-FFF2-40B4-BE49-F238E27FC236}">
                        <a16:creationId xmlns:a16="http://schemas.microsoft.com/office/drawing/2014/main" xmlns="" id="{CF7C6DA1-5519-4290-A1B2-0C8F1C8166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8" name="AutoShape 60">
                    <a:extLst>
                      <a:ext uri="{FF2B5EF4-FFF2-40B4-BE49-F238E27FC236}">
                        <a16:creationId xmlns:a16="http://schemas.microsoft.com/office/drawing/2014/main" xmlns="" id="{F9922249-6949-480F-8345-B18BE6E77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9" name="Oval 61">
                    <a:extLst>
                      <a:ext uri="{FF2B5EF4-FFF2-40B4-BE49-F238E27FC236}">
                        <a16:creationId xmlns:a16="http://schemas.microsoft.com/office/drawing/2014/main" xmlns="" id="{87D3CBBE-8A34-427F-81C0-67FAC57DB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0" name="Oval 62">
                    <a:extLst>
                      <a:ext uri="{FF2B5EF4-FFF2-40B4-BE49-F238E27FC236}">
                        <a16:creationId xmlns:a16="http://schemas.microsoft.com/office/drawing/2014/main" xmlns="" id="{1578FD52-4F43-4C35-8616-04B16F44A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1" name="Freeform 63">
                    <a:extLst>
                      <a:ext uri="{FF2B5EF4-FFF2-40B4-BE49-F238E27FC236}">
                        <a16:creationId xmlns:a16="http://schemas.microsoft.com/office/drawing/2014/main" xmlns="" id="{DA3E6798-2381-4ABC-B338-53B3912E5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2" name="Oval 64">
                    <a:extLst>
                      <a:ext uri="{FF2B5EF4-FFF2-40B4-BE49-F238E27FC236}">
                        <a16:creationId xmlns:a16="http://schemas.microsoft.com/office/drawing/2014/main" xmlns="" id="{7B6BAC1C-88E1-4F09-8AA3-8C5DB8FE63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33" name="Group 65">
                    <a:extLst>
                      <a:ext uri="{FF2B5EF4-FFF2-40B4-BE49-F238E27FC236}">
                        <a16:creationId xmlns:a16="http://schemas.microsoft.com/office/drawing/2014/main" xmlns="" id="{ECC92748-ED0C-46A3-BDF3-DEE0591CE4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2834" name="Freeform 66">
                      <a:extLst>
                        <a:ext uri="{FF2B5EF4-FFF2-40B4-BE49-F238E27FC236}">
                          <a16:creationId xmlns:a16="http://schemas.microsoft.com/office/drawing/2014/main" xmlns="" id="{E501D6FA-8607-4180-9F36-2EC8F6C94A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35" name="Freeform 67">
                      <a:extLst>
                        <a:ext uri="{FF2B5EF4-FFF2-40B4-BE49-F238E27FC236}">
                          <a16:creationId xmlns:a16="http://schemas.microsoft.com/office/drawing/2014/main" xmlns="" id="{32AFC646-762F-4F6A-B83D-28323F490A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36" name="Freeform 68">
                    <a:extLst>
                      <a:ext uri="{FF2B5EF4-FFF2-40B4-BE49-F238E27FC236}">
                        <a16:creationId xmlns:a16="http://schemas.microsoft.com/office/drawing/2014/main" xmlns="" id="{50844369-A91B-48C8-B4BA-70C3777C5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7" name="AutoShape 69">
                    <a:extLst>
                      <a:ext uri="{FF2B5EF4-FFF2-40B4-BE49-F238E27FC236}">
                        <a16:creationId xmlns:a16="http://schemas.microsoft.com/office/drawing/2014/main" xmlns="" id="{35EED806-F237-40F0-9896-A9A2AFBEF7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8" name="Oval 70">
                    <a:extLst>
                      <a:ext uri="{FF2B5EF4-FFF2-40B4-BE49-F238E27FC236}">
                        <a16:creationId xmlns:a16="http://schemas.microsoft.com/office/drawing/2014/main" xmlns="" id="{20F3B27A-B5DB-44BE-89AF-4460BA6254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9" name="Oval 71">
                    <a:extLst>
                      <a:ext uri="{FF2B5EF4-FFF2-40B4-BE49-F238E27FC236}">
                        <a16:creationId xmlns:a16="http://schemas.microsoft.com/office/drawing/2014/main" xmlns="" id="{78AFA9ED-430B-4CA2-906B-ECD99ECC0A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0" name="Oval 72">
                    <a:extLst>
                      <a:ext uri="{FF2B5EF4-FFF2-40B4-BE49-F238E27FC236}">
                        <a16:creationId xmlns:a16="http://schemas.microsoft.com/office/drawing/2014/main" xmlns="" id="{3B51963C-1B38-413C-9E01-E2813EA42A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1" name="Freeform 73">
                    <a:extLst>
                      <a:ext uri="{FF2B5EF4-FFF2-40B4-BE49-F238E27FC236}">
                        <a16:creationId xmlns:a16="http://schemas.microsoft.com/office/drawing/2014/main" xmlns="" id="{C77B4872-9521-4520-9134-FB4AC6EDCA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2" name="Freeform 74">
                    <a:extLst>
                      <a:ext uri="{FF2B5EF4-FFF2-40B4-BE49-F238E27FC236}">
                        <a16:creationId xmlns:a16="http://schemas.microsoft.com/office/drawing/2014/main" xmlns="" id="{83ECBC9C-9515-4CE9-9918-AD4783315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43" name="Group 75">
                    <a:extLst>
                      <a:ext uri="{FF2B5EF4-FFF2-40B4-BE49-F238E27FC236}">
                        <a16:creationId xmlns:a16="http://schemas.microsoft.com/office/drawing/2014/main" xmlns="" id="{BFCCDC5B-3A94-4923-B2D1-2AF3ECCE11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2844" name="Freeform 76">
                      <a:extLst>
                        <a:ext uri="{FF2B5EF4-FFF2-40B4-BE49-F238E27FC236}">
                          <a16:creationId xmlns:a16="http://schemas.microsoft.com/office/drawing/2014/main" xmlns="" id="{F22DD066-27C6-4FC5-B0F7-E6AB34EDFB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5" name="Oval 77">
                      <a:extLst>
                        <a:ext uri="{FF2B5EF4-FFF2-40B4-BE49-F238E27FC236}">
                          <a16:creationId xmlns:a16="http://schemas.microsoft.com/office/drawing/2014/main" xmlns="" id="{324E0E6C-21A4-4C74-A952-A617CBA8D9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6" name="Freeform 78">
                      <a:extLst>
                        <a:ext uri="{FF2B5EF4-FFF2-40B4-BE49-F238E27FC236}">
                          <a16:creationId xmlns:a16="http://schemas.microsoft.com/office/drawing/2014/main" xmlns="" id="{364D8EDD-4DFB-4134-9AC4-8AAD380C09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7" name="Freeform 79">
                      <a:extLst>
                        <a:ext uri="{FF2B5EF4-FFF2-40B4-BE49-F238E27FC236}">
                          <a16:creationId xmlns:a16="http://schemas.microsoft.com/office/drawing/2014/main" xmlns="" id="{F20319AE-16DC-4BB7-9F8F-B1037B8D3C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8" name="Oval 80">
                      <a:extLst>
                        <a:ext uri="{FF2B5EF4-FFF2-40B4-BE49-F238E27FC236}">
                          <a16:creationId xmlns:a16="http://schemas.microsoft.com/office/drawing/2014/main" xmlns="" id="{CEE01DB4-BE5F-4ED3-BBA3-FED488315A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9" name="Oval 81">
                      <a:extLst>
                        <a:ext uri="{FF2B5EF4-FFF2-40B4-BE49-F238E27FC236}">
                          <a16:creationId xmlns:a16="http://schemas.microsoft.com/office/drawing/2014/main" xmlns="" id="{F3B41A21-8726-40A4-BEC4-8A0A349218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0" name="Oval 82">
                      <a:extLst>
                        <a:ext uri="{FF2B5EF4-FFF2-40B4-BE49-F238E27FC236}">
                          <a16:creationId xmlns:a16="http://schemas.microsoft.com/office/drawing/2014/main" xmlns="" id="{434C8258-E588-4F8B-92D2-A9B6FCAC96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1" name="Oval 83">
                      <a:extLst>
                        <a:ext uri="{FF2B5EF4-FFF2-40B4-BE49-F238E27FC236}">
                          <a16:creationId xmlns:a16="http://schemas.microsoft.com/office/drawing/2014/main" xmlns="" id="{2A990302-0E7B-41D9-ABE5-E38CD92763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2" name="Oval 84">
                      <a:extLst>
                        <a:ext uri="{FF2B5EF4-FFF2-40B4-BE49-F238E27FC236}">
                          <a16:creationId xmlns:a16="http://schemas.microsoft.com/office/drawing/2014/main" xmlns="" id="{A249B138-84A2-4F6E-946C-BBFCA20405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3" name="Oval 85">
                      <a:extLst>
                        <a:ext uri="{FF2B5EF4-FFF2-40B4-BE49-F238E27FC236}">
                          <a16:creationId xmlns:a16="http://schemas.microsoft.com/office/drawing/2014/main" xmlns="" id="{7173E1AE-8F71-4597-8DB9-A21A304D04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4" name="Oval 86">
                      <a:extLst>
                        <a:ext uri="{FF2B5EF4-FFF2-40B4-BE49-F238E27FC236}">
                          <a16:creationId xmlns:a16="http://schemas.microsoft.com/office/drawing/2014/main" xmlns="" id="{A157E81F-A078-45AA-AB29-3469B6D64D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5" name="Oval 87">
                      <a:extLst>
                        <a:ext uri="{FF2B5EF4-FFF2-40B4-BE49-F238E27FC236}">
                          <a16:creationId xmlns:a16="http://schemas.microsoft.com/office/drawing/2014/main" xmlns="" id="{A7743351-8D8F-47FA-9D7A-F6EC7C703A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56" name="Oval 88">
                    <a:extLst>
                      <a:ext uri="{FF2B5EF4-FFF2-40B4-BE49-F238E27FC236}">
                        <a16:creationId xmlns:a16="http://schemas.microsoft.com/office/drawing/2014/main" xmlns="" id="{3B079944-05FC-494D-ACEC-3B5E4FA06B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57" name="Group 89">
                    <a:extLst>
                      <a:ext uri="{FF2B5EF4-FFF2-40B4-BE49-F238E27FC236}">
                        <a16:creationId xmlns:a16="http://schemas.microsoft.com/office/drawing/2014/main" xmlns="" id="{8E94A561-9F12-47DA-B6BF-4BF590A380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58" name="Group 90">
                      <a:extLst>
                        <a:ext uri="{FF2B5EF4-FFF2-40B4-BE49-F238E27FC236}">
                          <a16:creationId xmlns:a16="http://schemas.microsoft.com/office/drawing/2014/main" xmlns="" id="{5A3D1A24-2833-4A42-86F4-5FD95B2C8E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59" name="Oval 91">
                        <a:extLst>
                          <a:ext uri="{FF2B5EF4-FFF2-40B4-BE49-F238E27FC236}">
                            <a16:creationId xmlns:a16="http://schemas.microsoft.com/office/drawing/2014/main" xmlns="" id="{6C6D4D26-666C-4AC4-BF7A-E080496ECF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0" name="Oval 92">
                        <a:extLst>
                          <a:ext uri="{FF2B5EF4-FFF2-40B4-BE49-F238E27FC236}">
                            <a16:creationId xmlns:a16="http://schemas.microsoft.com/office/drawing/2014/main" xmlns="" id="{E7C3A88B-3D74-4C87-845B-068F966487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1" name="Oval 93">
                      <a:extLst>
                        <a:ext uri="{FF2B5EF4-FFF2-40B4-BE49-F238E27FC236}">
                          <a16:creationId xmlns:a16="http://schemas.microsoft.com/office/drawing/2014/main" xmlns="" id="{9725366C-D932-4801-A7E4-491F744AD5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2" name="Group 94">
                    <a:extLst>
                      <a:ext uri="{FF2B5EF4-FFF2-40B4-BE49-F238E27FC236}">
                        <a16:creationId xmlns:a16="http://schemas.microsoft.com/office/drawing/2014/main" xmlns="" id="{9FEA1362-BAC9-4056-B7B2-B881797128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2863" name="Group 95">
                      <a:extLst>
                        <a:ext uri="{FF2B5EF4-FFF2-40B4-BE49-F238E27FC236}">
                          <a16:creationId xmlns:a16="http://schemas.microsoft.com/office/drawing/2014/main" xmlns="" id="{84EB6AB2-4ABD-4D30-9131-D22849CB3B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4" name="Oval 96">
                        <a:extLst>
                          <a:ext uri="{FF2B5EF4-FFF2-40B4-BE49-F238E27FC236}">
                            <a16:creationId xmlns:a16="http://schemas.microsoft.com/office/drawing/2014/main" xmlns="" id="{FF94DEB0-8574-489B-80B2-8B23B77A53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5" name="Oval 97">
                        <a:extLst>
                          <a:ext uri="{FF2B5EF4-FFF2-40B4-BE49-F238E27FC236}">
                            <a16:creationId xmlns:a16="http://schemas.microsoft.com/office/drawing/2014/main" xmlns="" id="{573D2FB7-7832-4B62-8D5F-AECB85F18F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6" name="Oval 98">
                      <a:extLst>
                        <a:ext uri="{FF2B5EF4-FFF2-40B4-BE49-F238E27FC236}">
                          <a16:creationId xmlns:a16="http://schemas.microsoft.com/office/drawing/2014/main" xmlns="" id="{F74527DB-D263-41C3-A374-AEC5E12B36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7" name="Group 99">
                    <a:extLst>
                      <a:ext uri="{FF2B5EF4-FFF2-40B4-BE49-F238E27FC236}">
                        <a16:creationId xmlns:a16="http://schemas.microsoft.com/office/drawing/2014/main" xmlns="" id="{AE851ED7-78E3-40FA-AC8B-B0AE8BE624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68" name="Group 100">
                      <a:extLst>
                        <a:ext uri="{FF2B5EF4-FFF2-40B4-BE49-F238E27FC236}">
                          <a16:creationId xmlns:a16="http://schemas.microsoft.com/office/drawing/2014/main" xmlns="" id="{8A0EC242-398C-46A2-8BAA-0758BF8B5CE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9" name="Oval 101">
                        <a:extLst>
                          <a:ext uri="{FF2B5EF4-FFF2-40B4-BE49-F238E27FC236}">
                            <a16:creationId xmlns:a16="http://schemas.microsoft.com/office/drawing/2014/main" xmlns="" id="{38BBE4CE-4FB4-4DDB-AE1E-D029D772BBF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0" name="Oval 102">
                        <a:extLst>
                          <a:ext uri="{FF2B5EF4-FFF2-40B4-BE49-F238E27FC236}">
                            <a16:creationId xmlns:a16="http://schemas.microsoft.com/office/drawing/2014/main" xmlns="" id="{AEA7B0A5-1082-4138-A1AE-73896314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1" name="Oval 103">
                      <a:extLst>
                        <a:ext uri="{FF2B5EF4-FFF2-40B4-BE49-F238E27FC236}">
                          <a16:creationId xmlns:a16="http://schemas.microsoft.com/office/drawing/2014/main" xmlns="" id="{37E8D52F-568E-4C58-BCDA-FEFCB07AC1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2" name="Group 104">
                    <a:extLst>
                      <a:ext uri="{FF2B5EF4-FFF2-40B4-BE49-F238E27FC236}">
                        <a16:creationId xmlns:a16="http://schemas.microsoft.com/office/drawing/2014/main" xmlns="" id="{AFA08521-93E7-40B8-A69B-E7D8755BFA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73" name="Group 105">
                      <a:extLst>
                        <a:ext uri="{FF2B5EF4-FFF2-40B4-BE49-F238E27FC236}">
                          <a16:creationId xmlns:a16="http://schemas.microsoft.com/office/drawing/2014/main" xmlns="" id="{2AE34499-06E7-4E99-9BC9-3E2B2EA732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4" name="Oval 106">
                        <a:extLst>
                          <a:ext uri="{FF2B5EF4-FFF2-40B4-BE49-F238E27FC236}">
                            <a16:creationId xmlns:a16="http://schemas.microsoft.com/office/drawing/2014/main" xmlns="" id="{D6696B8A-449C-4248-8559-8B7584ED6F1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5" name="Oval 107">
                        <a:extLst>
                          <a:ext uri="{FF2B5EF4-FFF2-40B4-BE49-F238E27FC236}">
                            <a16:creationId xmlns:a16="http://schemas.microsoft.com/office/drawing/2014/main" xmlns="" id="{3341348D-6E03-4657-BD29-0EF53B74F0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6" name="Oval 108">
                      <a:extLst>
                        <a:ext uri="{FF2B5EF4-FFF2-40B4-BE49-F238E27FC236}">
                          <a16:creationId xmlns:a16="http://schemas.microsoft.com/office/drawing/2014/main" xmlns="" id="{B3F731BB-D659-44DE-AB5B-F886DA9C8E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7" name="Group 109">
                    <a:extLst>
                      <a:ext uri="{FF2B5EF4-FFF2-40B4-BE49-F238E27FC236}">
                        <a16:creationId xmlns:a16="http://schemas.microsoft.com/office/drawing/2014/main" xmlns="" id="{76CC1998-EE11-4511-B375-2BD77147B6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2878" name="Group 110">
                      <a:extLst>
                        <a:ext uri="{FF2B5EF4-FFF2-40B4-BE49-F238E27FC236}">
                          <a16:creationId xmlns:a16="http://schemas.microsoft.com/office/drawing/2014/main" xmlns="" id="{33EF2EFB-DD48-4F6A-BF55-508AEEF30E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9" name="Oval 111">
                        <a:extLst>
                          <a:ext uri="{FF2B5EF4-FFF2-40B4-BE49-F238E27FC236}">
                            <a16:creationId xmlns:a16="http://schemas.microsoft.com/office/drawing/2014/main" xmlns="" id="{8A713A39-D273-4525-8B32-0DB6E3581EA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0" name="Oval 112">
                        <a:extLst>
                          <a:ext uri="{FF2B5EF4-FFF2-40B4-BE49-F238E27FC236}">
                            <a16:creationId xmlns:a16="http://schemas.microsoft.com/office/drawing/2014/main" xmlns="" id="{3DD6B89E-64E1-49CF-8988-EB8EA0FE39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1" name="Oval 113">
                      <a:extLst>
                        <a:ext uri="{FF2B5EF4-FFF2-40B4-BE49-F238E27FC236}">
                          <a16:creationId xmlns:a16="http://schemas.microsoft.com/office/drawing/2014/main" xmlns="" id="{669FDA8B-E725-439A-A7D4-4DF17AADA1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2" name="Group 114">
                    <a:extLst>
                      <a:ext uri="{FF2B5EF4-FFF2-40B4-BE49-F238E27FC236}">
                        <a16:creationId xmlns:a16="http://schemas.microsoft.com/office/drawing/2014/main" xmlns="" id="{886EE6D4-5E3D-4A4F-B684-BF55C53D27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83" name="Group 115">
                      <a:extLst>
                        <a:ext uri="{FF2B5EF4-FFF2-40B4-BE49-F238E27FC236}">
                          <a16:creationId xmlns:a16="http://schemas.microsoft.com/office/drawing/2014/main" xmlns="" id="{21D27149-278B-4B14-A2C9-2D3B8DE6AA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4" name="Oval 116">
                        <a:extLst>
                          <a:ext uri="{FF2B5EF4-FFF2-40B4-BE49-F238E27FC236}">
                            <a16:creationId xmlns:a16="http://schemas.microsoft.com/office/drawing/2014/main" xmlns="" id="{EE83DF8A-FF10-4C44-83E3-34D5DFB50C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5" name="Oval 117">
                        <a:extLst>
                          <a:ext uri="{FF2B5EF4-FFF2-40B4-BE49-F238E27FC236}">
                            <a16:creationId xmlns:a16="http://schemas.microsoft.com/office/drawing/2014/main" xmlns="" id="{820898FD-BF7D-48F9-A4B8-A83DE024B2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6" name="Oval 118">
                      <a:extLst>
                        <a:ext uri="{FF2B5EF4-FFF2-40B4-BE49-F238E27FC236}">
                          <a16:creationId xmlns:a16="http://schemas.microsoft.com/office/drawing/2014/main" xmlns="" id="{3D6CAA77-0619-4779-9B6F-7BD7F1D14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7" name="Group 119">
                    <a:extLst>
                      <a:ext uri="{FF2B5EF4-FFF2-40B4-BE49-F238E27FC236}">
                        <a16:creationId xmlns:a16="http://schemas.microsoft.com/office/drawing/2014/main" xmlns="" id="{C8C2E615-EEC8-4AA4-A8FB-2A0AD47D9D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888" name="Group 120">
                      <a:extLst>
                        <a:ext uri="{FF2B5EF4-FFF2-40B4-BE49-F238E27FC236}">
                          <a16:creationId xmlns:a16="http://schemas.microsoft.com/office/drawing/2014/main" xmlns="" id="{3CEBBDD6-8836-4E9F-B9F0-F304CB7AA7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9" name="Oval 121">
                        <a:extLst>
                          <a:ext uri="{FF2B5EF4-FFF2-40B4-BE49-F238E27FC236}">
                            <a16:creationId xmlns:a16="http://schemas.microsoft.com/office/drawing/2014/main" xmlns="" id="{8232BCCD-22B2-4F81-9F88-E91D75C478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0" name="Oval 122">
                        <a:extLst>
                          <a:ext uri="{FF2B5EF4-FFF2-40B4-BE49-F238E27FC236}">
                            <a16:creationId xmlns:a16="http://schemas.microsoft.com/office/drawing/2014/main" xmlns="" id="{118B8C0B-1459-4791-B703-29BAAC1D5D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1" name="Oval 123">
                      <a:extLst>
                        <a:ext uri="{FF2B5EF4-FFF2-40B4-BE49-F238E27FC236}">
                          <a16:creationId xmlns:a16="http://schemas.microsoft.com/office/drawing/2014/main" xmlns="" id="{F969D892-221E-4139-BA9D-40AD2BA33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2" name="Group 124">
                    <a:extLst>
                      <a:ext uri="{FF2B5EF4-FFF2-40B4-BE49-F238E27FC236}">
                        <a16:creationId xmlns:a16="http://schemas.microsoft.com/office/drawing/2014/main" xmlns="" id="{263B3F9C-D02C-4EF8-98E8-8DB9E2105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93" name="Group 125">
                      <a:extLst>
                        <a:ext uri="{FF2B5EF4-FFF2-40B4-BE49-F238E27FC236}">
                          <a16:creationId xmlns:a16="http://schemas.microsoft.com/office/drawing/2014/main" xmlns="" id="{3242297F-984D-4275-8676-0BC3B5FDFCF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4" name="Oval 126">
                        <a:extLst>
                          <a:ext uri="{FF2B5EF4-FFF2-40B4-BE49-F238E27FC236}">
                            <a16:creationId xmlns:a16="http://schemas.microsoft.com/office/drawing/2014/main" xmlns="" id="{12614A98-D0A1-4889-BB2B-14C5825542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5" name="Oval 127">
                        <a:extLst>
                          <a:ext uri="{FF2B5EF4-FFF2-40B4-BE49-F238E27FC236}">
                            <a16:creationId xmlns:a16="http://schemas.microsoft.com/office/drawing/2014/main" xmlns="" id="{8D2BF0F4-62D8-4D43-940C-415453252FB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6" name="Oval 128">
                      <a:extLst>
                        <a:ext uri="{FF2B5EF4-FFF2-40B4-BE49-F238E27FC236}">
                          <a16:creationId xmlns:a16="http://schemas.microsoft.com/office/drawing/2014/main" xmlns="" id="{F835992D-E862-4669-A072-E0C078383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7" name="Group 129">
                    <a:extLst>
                      <a:ext uri="{FF2B5EF4-FFF2-40B4-BE49-F238E27FC236}">
                        <a16:creationId xmlns:a16="http://schemas.microsoft.com/office/drawing/2014/main" xmlns="" id="{D11D4821-E9BF-4755-BCDE-A398801EA5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98" name="Group 130">
                      <a:extLst>
                        <a:ext uri="{FF2B5EF4-FFF2-40B4-BE49-F238E27FC236}">
                          <a16:creationId xmlns:a16="http://schemas.microsoft.com/office/drawing/2014/main" xmlns="" id="{F6EE2F28-948C-4FB8-9F97-3AB12648BF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9" name="Oval 131">
                        <a:extLst>
                          <a:ext uri="{FF2B5EF4-FFF2-40B4-BE49-F238E27FC236}">
                            <a16:creationId xmlns:a16="http://schemas.microsoft.com/office/drawing/2014/main" xmlns="" id="{CF050860-3615-4DBF-B5DE-DFF70902E2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0" name="Oval 132">
                        <a:extLst>
                          <a:ext uri="{FF2B5EF4-FFF2-40B4-BE49-F238E27FC236}">
                            <a16:creationId xmlns:a16="http://schemas.microsoft.com/office/drawing/2014/main" xmlns="" id="{7CF4F0EB-6F8A-4663-90CD-97ADC1387F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1" name="Oval 133">
                      <a:extLst>
                        <a:ext uri="{FF2B5EF4-FFF2-40B4-BE49-F238E27FC236}">
                          <a16:creationId xmlns:a16="http://schemas.microsoft.com/office/drawing/2014/main" xmlns="" id="{E0B28B9F-DC1F-429B-8C33-1C443815F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02" name="Group 134">
                    <a:extLst>
                      <a:ext uri="{FF2B5EF4-FFF2-40B4-BE49-F238E27FC236}">
                        <a16:creationId xmlns:a16="http://schemas.microsoft.com/office/drawing/2014/main" xmlns="" id="{0EDC3612-1D53-4400-89F0-4FC814B95F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903" name="Group 135">
                      <a:extLst>
                        <a:ext uri="{FF2B5EF4-FFF2-40B4-BE49-F238E27FC236}">
                          <a16:creationId xmlns:a16="http://schemas.microsoft.com/office/drawing/2014/main" xmlns="" id="{B3CBA55A-3218-4594-AA97-B729E5216A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04" name="Oval 136">
                        <a:extLst>
                          <a:ext uri="{FF2B5EF4-FFF2-40B4-BE49-F238E27FC236}">
                            <a16:creationId xmlns:a16="http://schemas.microsoft.com/office/drawing/2014/main" xmlns="" id="{F790BF76-6E58-44DB-BA08-C7632F06E03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5" name="Oval 137">
                        <a:extLst>
                          <a:ext uri="{FF2B5EF4-FFF2-40B4-BE49-F238E27FC236}">
                            <a16:creationId xmlns:a16="http://schemas.microsoft.com/office/drawing/2014/main" xmlns="" id="{155800E0-1F34-4D6B-BDF5-127721ACAF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6" name="Oval 138">
                      <a:extLst>
                        <a:ext uri="{FF2B5EF4-FFF2-40B4-BE49-F238E27FC236}">
                          <a16:creationId xmlns:a16="http://schemas.microsoft.com/office/drawing/2014/main" xmlns="" id="{FD2D3C1D-2C27-4F28-945C-2B6E136537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07" name="Oval 139">
                    <a:extLst>
                      <a:ext uri="{FF2B5EF4-FFF2-40B4-BE49-F238E27FC236}">
                        <a16:creationId xmlns:a16="http://schemas.microsoft.com/office/drawing/2014/main" xmlns="" id="{6C60CCF6-BC66-4348-8DF4-632DE7DF1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08" name="Group 140">
                    <a:extLst>
                      <a:ext uri="{FF2B5EF4-FFF2-40B4-BE49-F238E27FC236}">
                        <a16:creationId xmlns:a16="http://schemas.microsoft.com/office/drawing/2014/main" xmlns="" id="{2AF0D18A-BE0A-43FF-A25D-02C450019F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909" name="Group 141">
                      <a:extLst>
                        <a:ext uri="{FF2B5EF4-FFF2-40B4-BE49-F238E27FC236}">
                          <a16:creationId xmlns:a16="http://schemas.microsoft.com/office/drawing/2014/main" xmlns="" id="{B8429D95-6EF2-4D6B-A273-C8CCE17968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0" name="Oval 142">
                        <a:extLst>
                          <a:ext uri="{FF2B5EF4-FFF2-40B4-BE49-F238E27FC236}">
                            <a16:creationId xmlns:a16="http://schemas.microsoft.com/office/drawing/2014/main" xmlns="" id="{2F029DAE-DCFA-449E-8F31-34B0DFF5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1" name="Oval 143">
                        <a:extLst>
                          <a:ext uri="{FF2B5EF4-FFF2-40B4-BE49-F238E27FC236}">
                            <a16:creationId xmlns:a16="http://schemas.microsoft.com/office/drawing/2014/main" xmlns="" id="{FAE03507-6D27-4B8E-880D-B253803EFB8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2" name="Oval 144">
                      <a:extLst>
                        <a:ext uri="{FF2B5EF4-FFF2-40B4-BE49-F238E27FC236}">
                          <a16:creationId xmlns:a16="http://schemas.microsoft.com/office/drawing/2014/main" xmlns="" id="{7936C524-3D1A-45A5-B989-07100CCFB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3" name="Oval 145">
                    <a:extLst>
                      <a:ext uri="{FF2B5EF4-FFF2-40B4-BE49-F238E27FC236}">
                        <a16:creationId xmlns:a16="http://schemas.microsoft.com/office/drawing/2014/main" xmlns="" id="{C60C7D71-CD05-4B46-9121-30021D4901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14" name="Group 146">
                    <a:extLst>
                      <a:ext uri="{FF2B5EF4-FFF2-40B4-BE49-F238E27FC236}">
                        <a16:creationId xmlns:a16="http://schemas.microsoft.com/office/drawing/2014/main" xmlns="" id="{69A4897E-BAF4-4117-AB5D-609B1C8599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915" name="Group 147">
                      <a:extLst>
                        <a:ext uri="{FF2B5EF4-FFF2-40B4-BE49-F238E27FC236}">
                          <a16:creationId xmlns:a16="http://schemas.microsoft.com/office/drawing/2014/main" xmlns="" id="{4A360B0C-D30D-466C-83A6-2F5FBB77507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6" name="Oval 148">
                        <a:extLst>
                          <a:ext uri="{FF2B5EF4-FFF2-40B4-BE49-F238E27FC236}">
                            <a16:creationId xmlns:a16="http://schemas.microsoft.com/office/drawing/2014/main" xmlns="" id="{A45B7482-A68A-4B1C-A22B-48ED72D84B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7" name="Oval 149">
                        <a:extLst>
                          <a:ext uri="{FF2B5EF4-FFF2-40B4-BE49-F238E27FC236}">
                            <a16:creationId xmlns:a16="http://schemas.microsoft.com/office/drawing/2014/main" xmlns="" id="{35B2BADA-942B-40F4-9F2A-ED37175D3B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8" name="Oval 150">
                      <a:extLst>
                        <a:ext uri="{FF2B5EF4-FFF2-40B4-BE49-F238E27FC236}">
                          <a16:creationId xmlns:a16="http://schemas.microsoft.com/office/drawing/2014/main" xmlns="" id="{084D21B9-BB6F-4026-ADB5-2D7E3034F3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9" name="Oval 151">
                    <a:extLst>
                      <a:ext uri="{FF2B5EF4-FFF2-40B4-BE49-F238E27FC236}">
                        <a16:creationId xmlns:a16="http://schemas.microsoft.com/office/drawing/2014/main" xmlns="" id="{248F4F92-AF23-4DD9-BA83-4C0A7F0C04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0" name="Freeform 152">
                    <a:extLst>
                      <a:ext uri="{FF2B5EF4-FFF2-40B4-BE49-F238E27FC236}">
                        <a16:creationId xmlns:a16="http://schemas.microsoft.com/office/drawing/2014/main" xmlns="" id="{ADE0B0D1-3EF1-40EA-8993-8DF1B45B81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1" name="Freeform 153">
                    <a:extLst>
                      <a:ext uri="{FF2B5EF4-FFF2-40B4-BE49-F238E27FC236}">
                        <a16:creationId xmlns:a16="http://schemas.microsoft.com/office/drawing/2014/main" xmlns="" id="{A3CF7050-194C-4A8B-AD1F-C622F2B41A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2" name="Oval 154">
                    <a:extLst>
                      <a:ext uri="{FF2B5EF4-FFF2-40B4-BE49-F238E27FC236}">
                        <a16:creationId xmlns:a16="http://schemas.microsoft.com/office/drawing/2014/main" xmlns="" id="{962DBAE9-856B-4E46-89A8-E56A6F1B27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3" name="Oval 155">
                    <a:extLst>
                      <a:ext uri="{FF2B5EF4-FFF2-40B4-BE49-F238E27FC236}">
                        <a16:creationId xmlns:a16="http://schemas.microsoft.com/office/drawing/2014/main" xmlns="" id="{B24AE6CF-F155-42F9-B27B-421FB75703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4" name="Oval 156">
                    <a:extLst>
                      <a:ext uri="{FF2B5EF4-FFF2-40B4-BE49-F238E27FC236}">
                        <a16:creationId xmlns:a16="http://schemas.microsoft.com/office/drawing/2014/main" xmlns="" id="{809593A6-D531-4798-BE98-6E3F01A98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5" name="Oval 157">
                    <a:extLst>
                      <a:ext uri="{FF2B5EF4-FFF2-40B4-BE49-F238E27FC236}">
                        <a16:creationId xmlns:a16="http://schemas.microsoft.com/office/drawing/2014/main" xmlns="" id="{5DA0F1F2-AF5D-465A-A849-AF84E7297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6" name="Oval 158">
                    <a:extLst>
                      <a:ext uri="{FF2B5EF4-FFF2-40B4-BE49-F238E27FC236}">
                        <a16:creationId xmlns:a16="http://schemas.microsoft.com/office/drawing/2014/main" xmlns="" id="{BE9D135F-BBE1-4F16-818B-9377C7754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7" name="Oval 159">
                    <a:extLst>
                      <a:ext uri="{FF2B5EF4-FFF2-40B4-BE49-F238E27FC236}">
                        <a16:creationId xmlns:a16="http://schemas.microsoft.com/office/drawing/2014/main" xmlns="" id="{5DB270B3-84C4-41A5-BB51-648B48AFD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8" name="Oval 160">
                    <a:extLst>
                      <a:ext uri="{FF2B5EF4-FFF2-40B4-BE49-F238E27FC236}">
                        <a16:creationId xmlns:a16="http://schemas.microsoft.com/office/drawing/2014/main" xmlns="" id="{082D3F8E-354E-4208-AF75-C19E5D013F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9" name="Oval 161">
                    <a:extLst>
                      <a:ext uri="{FF2B5EF4-FFF2-40B4-BE49-F238E27FC236}">
                        <a16:creationId xmlns:a16="http://schemas.microsoft.com/office/drawing/2014/main" xmlns="" id="{D5C1281B-335A-4746-BA94-347548270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0" name="Oval 162">
                    <a:extLst>
                      <a:ext uri="{FF2B5EF4-FFF2-40B4-BE49-F238E27FC236}">
                        <a16:creationId xmlns:a16="http://schemas.microsoft.com/office/drawing/2014/main" xmlns="" id="{B5207CC9-D3D0-4703-A95A-A9CD81BA1B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31" name="Group 163">
                    <a:extLst>
                      <a:ext uri="{FF2B5EF4-FFF2-40B4-BE49-F238E27FC236}">
                        <a16:creationId xmlns:a16="http://schemas.microsoft.com/office/drawing/2014/main" xmlns="" id="{097C91CF-C246-4671-A544-0DF9EBC17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2932" name="Oval 164">
                      <a:extLst>
                        <a:ext uri="{FF2B5EF4-FFF2-40B4-BE49-F238E27FC236}">
                          <a16:creationId xmlns:a16="http://schemas.microsoft.com/office/drawing/2014/main" xmlns="" id="{B9BA3461-A8D2-498B-B654-BEC79E148C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33" name="Oval 165">
                      <a:extLst>
                        <a:ext uri="{FF2B5EF4-FFF2-40B4-BE49-F238E27FC236}">
                          <a16:creationId xmlns:a16="http://schemas.microsoft.com/office/drawing/2014/main" xmlns="" id="{7176B6FB-1035-42DD-B534-B0ECA918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34" name="Oval 166">
                    <a:extLst>
                      <a:ext uri="{FF2B5EF4-FFF2-40B4-BE49-F238E27FC236}">
                        <a16:creationId xmlns:a16="http://schemas.microsoft.com/office/drawing/2014/main" xmlns="" id="{B6E96DA6-8AB0-475D-9182-B9A3561CEF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5" name="Oval 167">
                    <a:extLst>
                      <a:ext uri="{FF2B5EF4-FFF2-40B4-BE49-F238E27FC236}">
                        <a16:creationId xmlns:a16="http://schemas.microsoft.com/office/drawing/2014/main" xmlns="" id="{C11712F9-EFDC-47E0-8AF3-7EDF0D5194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6" name="Oval 168">
                    <a:extLst>
                      <a:ext uri="{FF2B5EF4-FFF2-40B4-BE49-F238E27FC236}">
                        <a16:creationId xmlns:a16="http://schemas.microsoft.com/office/drawing/2014/main" xmlns="" id="{3E3F1516-D262-4EDA-A49C-231F9FE1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7" name="AutoShape 169">
                    <a:extLst>
                      <a:ext uri="{FF2B5EF4-FFF2-40B4-BE49-F238E27FC236}">
                        <a16:creationId xmlns:a16="http://schemas.microsoft.com/office/drawing/2014/main" xmlns="" id="{F9C8FD4B-B570-4FAD-B373-798380708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8" name="Oval 170">
                    <a:extLst>
                      <a:ext uri="{FF2B5EF4-FFF2-40B4-BE49-F238E27FC236}">
                        <a16:creationId xmlns:a16="http://schemas.microsoft.com/office/drawing/2014/main" xmlns="" id="{45B38F29-B1D5-44DA-896E-F5C45CFC2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9" name="Oval 171">
                    <a:extLst>
                      <a:ext uri="{FF2B5EF4-FFF2-40B4-BE49-F238E27FC236}">
                        <a16:creationId xmlns:a16="http://schemas.microsoft.com/office/drawing/2014/main" xmlns="" id="{827DA1B4-0734-4090-A600-8F95A303B2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0" name="AutoShape 172">
                    <a:extLst>
                      <a:ext uri="{FF2B5EF4-FFF2-40B4-BE49-F238E27FC236}">
                        <a16:creationId xmlns:a16="http://schemas.microsoft.com/office/drawing/2014/main" xmlns="" id="{3085FF81-9402-44F9-8976-81A019B620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1" name="Oval 173">
                    <a:extLst>
                      <a:ext uri="{FF2B5EF4-FFF2-40B4-BE49-F238E27FC236}">
                        <a16:creationId xmlns:a16="http://schemas.microsoft.com/office/drawing/2014/main" xmlns="" id="{C45C2DFF-5DE7-4516-A6BE-9FA069716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2" name="AutoShape 174">
                    <a:extLst>
                      <a:ext uri="{FF2B5EF4-FFF2-40B4-BE49-F238E27FC236}">
                        <a16:creationId xmlns:a16="http://schemas.microsoft.com/office/drawing/2014/main" xmlns="" id="{4ED133B8-2931-42AF-ADEB-9E6D62A5D7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3" name="Freeform 175">
                    <a:extLst>
                      <a:ext uri="{FF2B5EF4-FFF2-40B4-BE49-F238E27FC236}">
                        <a16:creationId xmlns:a16="http://schemas.microsoft.com/office/drawing/2014/main" xmlns="" id="{FBA7DF2E-B583-4E88-88EE-B2141FF057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4" name="Oval 176">
                    <a:extLst>
                      <a:ext uri="{FF2B5EF4-FFF2-40B4-BE49-F238E27FC236}">
                        <a16:creationId xmlns:a16="http://schemas.microsoft.com/office/drawing/2014/main" xmlns="" id="{15E76798-A92F-49FA-B62A-AFC2F51313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45" name="Group 177">
                    <a:extLst>
                      <a:ext uri="{FF2B5EF4-FFF2-40B4-BE49-F238E27FC236}">
                        <a16:creationId xmlns:a16="http://schemas.microsoft.com/office/drawing/2014/main" xmlns="" id="{07BBF6DA-E5FE-447B-AC4C-22B5F01EC4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2946" name="Freeform 178">
                      <a:extLst>
                        <a:ext uri="{FF2B5EF4-FFF2-40B4-BE49-F238E27FC236}">
                          <a16:creationId xmlns:a16="http://schemas.microsoft.com/office/drawing/2014/main" xmlns="" id="{D042E6F4-2D71-47E6-92E9-60BCBF678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47" name="Oval 179">
                      <a:extLst>
                        <a:ext uri="{FF2B5EF4-FFF2-40B4-BE49-F238E27FC236}">
                          <a16:creationId xmlns:a16="http://schemas.microsoft.com/office/drawing/2014/main" xmlns="" id="{F190239F-3F68-47AB-B45D-A25B7512FD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48" name="Group 180">
                    <a:extLst>
                      <a:ext uri="{FF2B5EF4-FFF2-40B4-BE49-F238E27FC236}">
                        <a16:creationId xmlns:a16="http://schemas.microsoft.com/office/drawing/2014/main" xmlns="" id="{331FCFA3-2080-437B-9BDF-1C88D4D351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2949" name="Freeform 181">
                      <a:extLst>
                        <a:ext uri="{FF2B5EF4-FFF2-40B4-BE49-F238E27FC236}">
                          <a16:creationId xmlns:a16="http://schemas.microsoft.com/office/drawing/2014/main" xmlns="" id="{CE7FAFF3-B690-4305-96DF-5FBD4F010B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0" name="Oval 182">
                      <a:extLst>
                        <a:ext uri="{FF2B5EF4-FFF2-40B4-BE49-F238E27FC236}">
                          <a16:creationId xmlns:a16="http://schemas.microsoft.com/office/drawing/2014/main" xmlns="" id="{F217B3B2-F3A9-40EC-8405-8C48B9BC4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1" name="Oval 183">
                      <a:extLst>
                        <a:ext uri="{FF2B5EF4-FFF2-40B4-BE49-F238E27FC236}">
                          <a16:creationId xmlns:a16="http://schemas.microsoft.com/office/drawing/2014/main" xmlns="" id="{C8F16F4E-18E2-4985-B1EE-EF72E4801B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2" name="Oval 184">
                      <a:extLst>
                        <a:ext uri="{FF2B5EF4-FFF2-40B4-BE49-F238E27FC236}">
                          <a16:creationId xmlns:a16="http://schemas.microsoft.com/office/drawing/2014/main" xmlns="" id="{8744B7FA-E7A8-4754-A6FD-22CCF5BA49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3" name="Oval 185">
                      <a:extLst>
                        <a:ext uri="{FF2B5EF4-FFF2-40B4-BE49-F238E27FC236}">
                          <a16:creationId xmlns:a16="http://schemas.microsoft.com/office/drawing/2014/main" xmlns="" id="{99FCFA15-349B-47FB-9856-0478D24FBB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4" name="Oval 186">
                      <a:extLst>
                        <a:ext uri="{FF2B5EF4-FFF2-40B4-BE49-F238E27FC236}">
                          <a16:creationId xmlns:a16="http://schemas.microsoft.com/office/drawing/2014/main" xmlns="" id="{1E7EB24B-0AA9-403C-85E1-45E684545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5" name="Oval 187">
                      <a:extLst>
                        <a:ext uri="{FF2B5EF4-FFF2-40B4-BE49-F238E27FC236}">
                          <a16:creationId xmlns:a16="http://schemas.microsoft.com/office/drawing/2014/main" xmlns="" id="{C273EDD3-2D64-4FF1-812A-C9363E7CA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6" name="Freeform 188">
                      <a:extLst>
                        <a:ext uri="{FF2B5EF4-FFF2-40B4-BE49-F238E27FC236}">
                          <a16:creationId xmlns:a16="http://schemas.microsoft.com/office/drawing/2014/main" xmlns="" id="{1720142E-8654-4419-A342-9B60D7FE9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7" name="Oval 189">
                      <a:extLst>
                        <a:ext uri="{FF2B5EF4-FFF2-40B4-BE49-F238E27FC236}">
                          <a16:creationId xmlns:a16="http://schemas.microsoft.com/office/drawing/2014/main" xmlns="" id="{804876F5-B897-4FC3-B881-EF3041CA98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8" name="Oval 190">
                      <a:extLst>
                        <a:ext uri="{FF2B5EF4-FFF2-40B4-BE49-F238E27FC236}">
                          <a16:creationId xmlns:a16="http://schemas.microsoft.com/office/drawing/2014/main" xmlns="" id="{B0C140C8-0775-42DA-99C1-35D0A4B733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9" name="Oval 191">
                      <a:extLst>
                        <a:ext uri="{FF2B5EF4-FFF2-40B4-BE49-F238E27FC236}">
                          <a16:creationId xmlns:a16="http://schemas.microsoft.com/office/drawing/2014/main" xmlns="" id="{869D3BB0-2A4D-47BD-B25A-83F5151FE9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0" name="Oval 192">
                      <a:extLst>
                        <a:ext uri="{FF2B5EF4-FFF2-40B4-BE49-F238E27FC236}">
                          <a16:creationId xmlns:a16="http://schemas.microsoft.com/office/drawing/2014/main" xmlns="" id="{A00FB1AF-C0D8-4C39-970F-68C2179473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1" name="Oval 193">
                      <a:extLst>
                        <a:ext uri="{FF2B5EF4-FFF2-40B4-BE49-F238E27FC236}">
                          <a16:creationId xmlns:a16="http://schemas.microsoft.com/office/drawing/2014/main" xmlns="" id="{32A4C872-6343-41F8-9678-A1C0A3ED92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62" name="Group 194">
                    <a:extLst>
                      <a:ext uri="{FF2B5EF4-FFF2-40B4-BE49-F238E27FC236}">
                        <a16:creationId xmlns:a16="http://schemas.microsoft.com/office/drawing/2014/main" xmlns="" id="{FB445840-3265-4459-8DF1-584AAFFB09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2963" name="Freeform 195">
                      <a:extLst>
                        <a:ext uri="{FF2B5EF4-FFF2-40B4-BE49-F238E27FC236}">
                          <a16:creationId xmlns:a16="http://schemas.microsoft.com/office/drawing/2014/main" xmlns="" id="{DD5437CA-877F-4B23-8B4F-139174A5FD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4" name="Oval 196">
                      <a:extLst>
                        <a:ext uri="{FF2B5EF4-FFF2-40B4-BE49-F238E27FC236}">
                          <a16:creationId xmlns:a16="http://schemas.microsoft.com/office/drawing/2014/main" xmlns="" id="{C7B266B6-56EA-4664-B3C1-D698D5C7BE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5" name="Oval 197">
                      <a:extLst>
                        <a:ext uri="{FF2B5EF4-FFF2-40B4-BE49-F238E27FC236}">
                          <a16:creationId xmlns:a16="http://schemas.microsoft.com/office/drawing/2014/main" xmlns="" id="{DA920A02-8563-448A-966A-1062F44808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6" name="Oval 198">
                      <a:extLst>
                        <a:ext uri="{FF2B5EF4-FFF2-40B4-BE49-F238E27FC236}">
                          <a16:creationId xmlns:a16="http://schemas.microsoft.com/office/drawing/2014/main" xmlns="" id="{67C45746-C48F-4F9A-ACDD-55A04F29B3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7" name="Oval 199">
                      <a:extLst>
                        <a:ext uri="{FF2B5EF4-FFF2-40B4-BE49-F238E27FC236}">
                          <a16:creationId xmlns:a16="http://schemas.microsoft.com/office/drawing/2014/main" xmlns="" id="{94AAAEB5-E5CD-44D6-8416-8B88236794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8" name="Oval 200">
                      <a:extLst>
                        <a:ext uri="{FF2B5EF4-FFF2-40B4-BE49-F238E27FC236}">
                          <a16:creationId xmlns:a16="http://schemas.microsoft.com/office/drawing/2014/main" xmlns="" id="{3211FC4C-129B-4B50-BFAE-E669D51D8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9" name="Oval 201">
                      <a:extLst>
                        <a:ext uri="{FF2B5EF4-FFF2-40B4-BE49-F238E27FC236}">
                          <a16:creationId xmlns:a16="http://schemas.microsoft.com/office/drawing/2014/main" xmlns="" id="{B607CAB2-2D8F-49CB-9BB5-5B510E300A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0" name="Freeform 202">
                      <a:extLst>
                        <a:ext uri="{FF2B5EF4-FFF2-40B4-BE49-F238E27FC236}">
                          <a16:creationId xmlns:a16="http://schemas.microsoft.com/office/drawing/2014/main" xmlns="" id="{A3CA1A25-B798-4CD7-A26D-B4F4E244DF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1" name="Oval 203">
                      <a:extLst>
                        <a:ext uri="{FF2B5EF4-FFF2-40B4-BE49-F238E27FC236}">
                          <a16:creationId xmlns:a16="http://schemas.microsoft.com/office/drawing/2014/main" xmlns="" id="{750ECB7F-C613-46CA-AA23-A676BEABD7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2" name="Oval 204">
                      <a:extLst>
                        <a:ext uri="{FF2B5EF4-FFF2-40B4-BE49-F238E27FC236}">
                          <a16:creationId xmlns:a16="http://schemas.microsoft.com/office/drawing/2014/main" xmlns="" id="{CD9D7A58-4E1F-4361-90E6-16769F5483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3" name="Oval 205">
                      <a:extLst>
                        <a:ext uri="{FF2B5EF4-FFF2-40B4-BE49-F238E27FC236}">
                          <a16:creationId xmlns:a16="http://schemas.microsoft.com/office/drawing/2014/main" xmlns="" id="{C9175844-7C1F-434B-9CEB-FCE51F2FA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4" name="Oval 206">
                      <a:extLst>
                        <a:ext uri="{FF2B5EF4-FFF2-40B4-BE49-F238E27FC236}">
                          <a16:creationId xmlns:a16="http://schemas.microsoft.com/office/drawing/2014/main" xmlns="" id="{31F93C00-35F0-4816-93AC-8A310EA2B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5" name="Oval 207">
                      <a:extLst>
                        <a:ext uri="{FF2B5EF4-FFF2-40B4-BE49-F238E27FC236}">
                          <a16:creationId xmlns:a16="http://schemas.microsoft.com/office/drawing/2014/main" xmlns="" id="{2A195938-66EC-4F4E-B269-FF69CB066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76" name="AutoShape 208">
                    <a:extLst>
                      <a:ext uri="{FF2B5EF4-FFF2-40B4-BE49-F238E27FC236}">
                        <a16:creationId xmlns:a16="http://schemas.microsoft.com/office/drawing/2014/main" xmlns="" id="{197D05BB-D195-4293-A5FE-2237AD0C2C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7" name="AutoShape 209">
                    <a:extLst>
                      <a:ext uri="{FF2B5EF4-FFF2-40B4-BE49-F238E27FC236}">
                        <a16:creationId xmlns:a16="http://schemas.microsoft.com/office/drawing/2014/main" xmlns="" id="{0223D7DC-C50B-4F1A-8C9B-52E29B5FB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8" name="Oval 210">
                    <a:extLst>
                      <a:ext uri="{FF2B5EF4-FFF2-40B4-BE49-F238E27FC236}">
                        <a16:creationId xmlns:a16="http://schemas.microsoft.com/office/drawing/2014/main" xmlns="" id="{142FF766-46C0-4E40-B67A-80F9E13A84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9" name="Oval 211">
                    <a:extLst>
                      <a:ext uri="{FF2B5EF4-FFF2-40B4-BE49-F238E27FC236}">
                        <a16:creationId xmlns:a16="http://schemas.microsoft.com/office/drawing/2014/main" xmlns="" id="{318AA092-DB5C-43BE-8227-855D6FFA1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0" name="AutoShape 212">
                    <a:extLst>
                      <a:ext uri="{FF2B5EF4-FFF2-40B4-BE49-F238E27FC236}">
                        <a16:creationId xmlns:a16="http://schemas.microsoft.com/office/drawing/2014/main" xmlns="" id="{AB5EFD93-C48B-4CCD-9C9F-469102E50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1" name="AutoShape 213">
                    <a:extLst>
                      <a:ext uri="{FF2B5EF4-FFF2-40B4-BE49-F238E27FC236}">
                        <a16:creationId xmlns:a16="http://schemas.microsoft.com/office/drawing/2014/main" xmlns="" id="{05E7598A-25FC-4453-9802-D56391798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2" name="AutoShape 214">
                    <a:extLst>
                      <a:ext uri="{FF2B5EF4-FFF2-40B4-BE49-F238E27FC236}">
                        <a16:creationId xmlns:a16="http://schemas.microsoft.com/office/drawing/2014/main" xmlns="" id="{6D77CD03-5DB8-49D1-BDC4-048399E74F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3" name="AutoShape 215">
                    <a:extLst>
                      <a:ext uri="{FF2B5EF4-FFF2-40B4-BE49-F238E27FC236}">
                        <a16:creationId xmlns:a16="http://schemas.microsoft.com/office/drawing/2014/main" xmlns="" id="{4F2121F9-716F-40DF-BEE6-F09FDD234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4" name="AutoShape 216">
                    <a:extLst>
                      <a:ext uri="{FF2B5EF4-FFF2-40B4-BE49-F238E27FC236}">
                        <a16:creationId xmlns:a16="http://schemas.microsoft.com/office/drawing/2014/main" xmlns="" id="{F3245872-D991-4A96-87D1-6441811461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2985" name="Group 217">
                  <a:extLst>
                    <a:ext uri="{FF2B5EF4-FFF2-40B4-BE49-F238E27FC236}">
                      <a16:creationId xmlns:a16="http://schemas.microsoft.com/office/drawing/2014/main" xmlns="" id="{B439D023-AFF9-4CB7-8C1E-4F5EC370FC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2986" name="Group 218">
                    <a:extLst>
                      <a:ext uri="{FF2B5EF4-FFF2-40B4-BE49-F238E27FC236}">
                        <a16:creationId xmlns:a16="http://schemas.microsoft.com/office/drawing/2014/main" xmlns="" id="{FFDE2766-8DB1-4D4F-8CF6-0B6128ACF7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2987" name="Oval 219">
                      <a:extLst>
                        <a:ext uri="{FF2B5EF4-FFF2-40B4-BE49-F238E27FC236}">
                          <a16:creationId xmlns:a16="http://schemas.microsoft.com/office/drawing/2014/main" xmlns="" id="{8CF98BF8-691D-476D-8533-44A0410966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88" name="Freeform 220">
                      <a:extLst>
                        <a:ext uri="{FF2B5EF4-FFF2-40B4-BE49-F238E27FC236}">
                          <a16:creationId xmlns:a16="http://schemas.microsoft.com/office/drawing/2014/main" xmlns="" id="{1FB5861B-4BF3-412B-9E68-38B47F7394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89" name="Group 221">
                    <a:extLst>
                      <a:ext uri="{FF2B5EF4-FFF2-40B4-BE49-F238E27FC236}">
                        <a16:creationId xmlns:a16="http://schemas.microsoft.com/office/drawing/2014/main" xmlns="" id="{1B4A9D42-B873-467A-989F-0612C7385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2990" name="Oval 222">
                      <a:extLst>
                        <a:ext uri="{FF2B5EF4-FFF2-40B4-BE49-F238E27FC236}">
                          <a16:creationId xmlns:a16="http://schemas.microsoft.com/office/drawing/2014/main" xmlns="" id="{7C1C6FD4-665B-4826-9DAF-21BE9C2EAA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1" name="Freeform 223">
                      <a:extLst>
                        <a:ext uri="{FF2B5EF4-FFF2-40B4-BE49-F238E27FC236}">
                          <a16:creationId xmlns:a16="http://schemas.microsoft.com/office/drawing/2014/main" xmlns="" id="{9DBCF198-7DF7-4A7B-85F9-03F11AE00A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2" name="Oval 224">
                    <a:extLst>
                      <a:ext uri="{FF2B5EF4-FFF2-40B4-BE49-F238E27FC236}">
                        <a16:creationId xmlns:a16="http://schemas.microsoft.com/office/drawing/2014/main" xmlns="" id="{35A42931-48A2-40C1-99FA-0234E8DD00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3" name="Group 225">
                    <a:extLst>
                      <a:ext uri="{FF2B5EF4-FFF2-40B4-BE49-F238E27FC236}">
                        <a16:creationId xmlns:a16="http://schemas.microsoft.com/office/drawing/2014/main" xmlns="" id="{C0347313-9052-42F5-8185-F3941298B4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2994" name="Oval 226">
                      <a:extLst>
                        <a:ext uri="{FF2B5EF4-FFF2-40B4-BE49-F238E27FC236}">
                          <a16:creationId xmlns:a16="http://schemas.microsoft.com/office/drawing/2014/main" xmlns="" id="{F522C6CB-A773-4151-B6DC-63C91B0F3A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5" name="Oval 227">
                      <a:extLst>
                        <a:ext uri="{FF2B5EF4-FFF2-40B4-BE49-F238E27FC236}">
                          <a16:creationId xmlns:a16="http://schemas.microsoft.com/office/drawing/2014/main" xmlns="" id="{0C33E2E5-9048-4624-8C4B-C7BAF4A4DC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6" name="AutoShape 228">
                    <a:extLst>
                      <a:ext uri="{FF2B5EF4-FFF2-40B4-BE49-F238E27FC236}">
                        <a16:creationId xmlns:a16="http://schemas.microsoft.com/office/drawing/2014/main" xmlns="" id="{4601722E-823F-493D-859D-03BB4DD79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97" name="Oval 229">
                    <a:extLst>
                      <a:ext uri="{FF2B5EF4-FFF2-40B4-BE49-F238E27FC236}">
                        <a16:creationId xmlns:a16="http://schemas.microsoft.com/office/drawing/2014/main" xmlns="" id="{DEF80FC1-D01E-4FF7-A91F-4930E13E92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8" name="Group 230">
                    <a:extLst>
                      <a:ext uri="{FF2B5EF4-FFF2-40B4-BE49-F238E27FC236}">
                        <a16:creationId xmlns:a16="http://schemas.microsoft.com/office/drawing/2014/main" xmlns="" id="{B407D76B-5491-4D6A-B51E-B65A3CC30F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2999" name="Oval 231">
                      <a:extLst>
                        <a:ext uri="{FF2B5EF4-FFF2-40B4-BE49-F238E27FC236}">
                          <a16:creationId xmlns:a16="http://schemas.microsoft.com/office/drawing/2014/main" xmlns="" id="{6BF093DD-1556-4115-A627-22CC502C2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000" name="Freeform 232">
                      <a:extLst>
                        <a:ext uri="{FF2B5EF4-FFF2-40B4-BE49-F238E27FC236}">
                          <a16:creationId xmlns:a16="http://schemas.microsoft.com/office/drawing/2014/main" xmlns="" id="{C4FD12BB-442E-434A-A08B-30F68EFAEA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3004" name="Freeform 236">
            <a:extLst>
              <a:ext uri="{FF2B5EF4-FFF2-40B4-BE49-F238E27FC236}">
                <a16:creationId xmlns:a16="http://schemas.microsoft.com/office/drawing/2014/main" xmlns="" id="{A5A526A2-1C2F-4D18-9584-968E47177D22}"/>
              </a:ext>
            </a:extLst>
          </p:cNvPr>
          <p:cNvSpPr>
            <a:spLocks/>
          </p:cNvSpPr>
          <p:nvPr/>
        </p:nvSpPr>
        <p:spPr bwMode="auto">
          <a:xfrm>
            <a:off x="1408113" y="1163638"/>
            <a:ext cx="533400" cy="2486025"/>
          </a:xfrm>
          <a:custGeom>
            <a:avLst/>
            <a:gdLst>
              <a:gd name="T0" fmla="*/ 325 w 336"/>
              <a:gd name="T1" fmla="*/ 0 h 1566"/>
              <a:gd name="T2" fmla="*/ 212 w 336"/>
              <a:gd name="T3" fmla="*/ 273 h 1566"/>
              <a:gd name="T4" fmla="*/ 76 w 336"/>
              <a:gd name="T5" fmla="*/ 794 h 1566"/>
              <a:gd name="T6" fmla="*/ 7 w 336"/>
              <a:gd name="T7" fmla="*/ 1384 h 1566"/>
              <a:gd name="T8" fmla="*/ 121 w 336"/>
              <a:gd name="T9" fmla="*/ 1543 h 1566"/>
              <a:gd name="T10" fmla="*/ 280 w 336"/>
              <a:gd name="T11" fmla="*/ 1520 h 1566"/>
              <a:gd name="T12" fmla="*/ 325 w 336"/>
              <a:gd name="T13" fmla="*/ 1339 h 1566"/>
              <a:gd name="T14" fmla="*/ 212 w 336"/>
              <a:gd name="T15" fmla="*/ 1248 h 1566"/>
              <a:gd name="T16" fmla="*/ 98 w 336"/>
              <a:gd name="T17" fmla="*/ 1293 h 1566"/>
              <a:gd name="T18" fmla="*/ 76 w 336"/>
              <a:gd name="T19" fmla="*/ 1407 h 1566"/>
              <a:gd name="T20" fmla="*/ 166 w 336"/>
              <a:gd name="T21" fmla="*/ 1497 h 1566"/>
              <a:gd name="T22" fmla="*/ 234 w 336"/>
              <a:gd name="T23" fmla="*/ 1475 h 1566"/>
              <a:gd name="T24" fmla="*/ 257 w 336"/>
              <a:gd name="T25" fmla="*/ 1407 h 1566"/>
              <a:gd name="T26" fmla="*/ 234 w 336"/>
              <a:gd name="T27" fmla="*/ 1339 h 1566"/>
              <a:gd name="T28" fmla="*/ 166 w 336"/>
              <a:gd name="T29" fmla="*/ 1339 h 1566"/>
              <a:gd name="T30" fmla="*/ 144 w 336"/>
              <a:gd name="T31" fmla="*/ 1407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" h="1566">
                <a:moveTo>
                  <a:pt x="325" y="0"/>
                </a:moveTo>
                <a:cubicBezTo>
                  <a:pt x="289" y="70"/>
                  <a:pt x="253" y="141"/>
                  <a:pt x="212" y="273"/>
                </a:cubicBezTo>
                <a:cubicBezTo>
                  <a:pt x="171" y="405"/>
                  <a:pt x="110" y="609"/>
                  <a:pt x="76" y="794"/>
                </a:cubicBezTo>
                <a:cubicBezTo>
                  <a:pt x="42" y="979"/>
                  <a:pt x="0" y="1259"/>
                  <a:pt x="7" y="1384"/>
                </a:cubicBezTo>
                <a:cubicBezTo>
                  <a:pt x="14" y="1509"/>
                  <a:pt x="76" y="1520"/>
                  <a:pt x="121" y="1543"/>
                </a:cubicBezTo>
                <a:cubicBezTo>
                  <a:pt x="166" y="1566"/>
                  <a:pt x="246" y="1554"/>
                  <a:pt x="280" y="1520"/>
                </a:cubicBezTo>
                <a:cubicBezTo>
                  <a:pt x="314" y="1486"/>
                  <a:pt x="336" y="1384"/>
                  <a:pt x="325" y="1339"/>
                </a:cubicBezTo>
                <a:cubicBezTo>
                  <a:pt x="314" y="1294"/>
                  <a:pt x="250" y="1256"/>
                  <a:pt x="212" y="1248"/>
                </a:cubicBezTo>
                <a:cubicBezTo>
                  <a:pt x="174" y="1240"/>
                  <a:pt x="121" y="1267"/>
                  <a:pt x="98" y="1293"/>
                </a:cubicBezTo>
                <a:cubicBezTo>
                  <a:pt x="75" y="1319"/>
                  <a:pt x="65" y="1373"/>
                  <a:pt x="76" y="1407"/>
                </a:cubicBezTo>
                <a:cubicBezTo>
                  <a:pt x="87" y="1441"/>
                  <a:pt x="140" y="1486"/>
                  <a:pt x="166" y="1497"/>
                </a:cubicBezTo>
                <a:cubicBezTo>
                  <a:pt x="192" y="1508"/>
                  <a:pt x="219" y="1490"/>
                  <a:pt x="234" y="1475"/>
                </a:cubicBezTo>
                <a:cubicBezTo>
                  <a:pt x="249" y="1460"/>
                  <a:pt x="257" y="1430"/>
                  <a:pt x="257" y="1407"/>
                </a:cubicBezTo>
                <a:cubicBezTo>
                  <a:pt x="257" y="1384"/>
                  <a:pt x="249" y="1350"/>
                  <a:pt x="234" y="1339"/>
                </a:cubicBezTo>
                <a:cubicBezTo>
                  <a:pt x="219" y="1328"/>
                  <a:pt x="181" y="1328"/>
                  <a:pt x="166" y="1339"/>
                </a:cubicBezTo>
                <a:cubicBezTo>
                  <a:pt x="151" y="1350"/>
                  <a:pt x="144" y="1400"/>
                  <a:pt x="144" y="1407"/>
                </a:cubicBezTo>
              </a:path>
            </a:pathLst>
          </a:custGeom>
          <a:noFill/>
          <a:ln w="158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05" name="Freeform 237">
            <a:extLst>
              <a:ext uri="{FF2B5EF4-FFF2-40B4-BE49-F238E27FC236}">
                <a16:creationId xmlns:a16="http://schemas.microsoft.com/office/drawing/2014/main" xmlns="" id="{E67E5E2D-867F-4FF1-8199-A160D7832CF1}"/>
              </a:ext>
            </a:extLst>
          </p:cNvPr>
          <p:cNvSpPr>
            <a:spLocks/>
          </p:cNvSpPr>
          <p:nvPr/>
        </p:nvSpPr>
        <p:spPr bwMode="auto">
          <a:xfrm>
            <a:off x="1768475" y="1162050"/>
            <a:ext cx="438150" cy="2447925"/>
          </a:xfrm>
          <a:custGeom>
            <a:avLst/>
            <a:gdLst>
              <a:gd name="T0" fmla="*/ 94 w 276"/>
              <a:gd name="T1" fmla="*/ 0 h 1316"/>
              <a:gd name="T2" fmla="*/ 4 w 276"/>
              <a:gd name="T3" fmla="*/ 544 h 1316"/>
              <a:gd name="T4" fmla="*/ 117 w 276"/>
              <a:gd name="T5" fmla="*/ 1179 h 1316"/>
              <a:gd name="T6" fmla="*/ 276 w 276"/>
              <a:gd name="T7" fmla="*/ 1316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" h="1316">
                <a:moveTo>
                  <a:pt x="94" y="0"/>
                </a:moveTo>
                <a:cubicBezTo>
                  <a:pt x="47" y="174"/>
                  <a:pt x="0" y="348"/>
                  <a:pt x="4" y="544"/>
                </a:cubicBezTo>
                <a:cubicBezTo>
                  <a:pt x="8" y="740"/>
                  <a:pt x="72" y="1050"/>
                  <a:pt x="117" y="1179"/>
                </a:cubicBezTo>
                <a:cubicBezTo>
                  <a:pt x="162" y="1308"/>
                  <a:pt x="246" y="1293"/>
                  <a:pt x="276" y="1316"/>
                </a:cubicBezTo>
              </a:path>
            </a:pathLst>
          </a:custGeom>
          <a:noFill/>
          <a:ln w="1905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AutoShape 4">
            <a:extLst>
              <a:ext uri="{FF2B5EF4-FFF2-40B4-BE49-F238E27FC236}">
                <a16:creationId xmlns:a16="http://schemas.microsoft.com/office/drawing/2014/main" xmlns="" id="{BBB204EE-5C57-4056-899B-B9A24D01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119188"/>
            <a:ext cx="6705600" cy="5334000"/>
          </a:xfrm>
          <a:prstGeom prst="roundRect">
            <a:avLst>
              <a:gd name="adj" fmla="val 4046"/>
            </a:avLst>
          </a:prstGeom>
          <a:noFill/>
          <a:ln w="57150" cmpd="thinThick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AutoShape 6">
            <a:extLst>
              <a:ext uri="{FF2B5EF4-FFF2-40B4-BE49-F238E27FC236}">
                <a16:creationId xmlns:a16="http://schemas.microsoft.com/office/drawing/2014/main" xmlns="" id="{1AA15853-D99C-4D47-8D41-30B396D1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5553075"/>
            <a:ext cx="254000" cy="254000"/>
          </a:xfrm>
          <a:custGeom>
            <a:avLst/>
            <a:gdLst>
              <a:gd name="G0" fmla="+- 1916 0 0"/>
              <a:gd name="G1" fmla="+- 21600 0 1916"/>
              <a:gd name="G2" fmla="+- 21600 0 191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6" y="10800"/>
                </a:moveTo>
                <a:cubicBezTo>
                  <a:pt x="1916" y="15706"/>
                  <a:pt x="5894" y="19684"/>
                  <a:pt x="10800" y="19684"/>
                </a:cubicBezTo>
                <a:cubicBezTo>
                  <a:pt x="15706" y="19684"/>
                  <a:pt x="19684" y="15706"/>
                  <a:pt x="19684" y="10800"/>
                </a:cubicBezTo>
                <a:cubicBezTo>
                  <a:pt x="19684" y="5894"/>
                  <a:pt x="15706" y="1916"/>
                  <a:pt x="10800" y="1916"/>
                </a:cubicBezTo>
                <a:cubicBezTo>
                  <a:pt x="5894" y="1916"/>
                  <a:pt x="1916" y="5894"/>
                  <a:pt x="1916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xmlns="" id="{9051DE0D-E45C-40F9-95C5-E2CA462B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373688"/>
            <a:ext cx="388938" cy="431800"/>
          </a:xfrm>
          <a:custGeom>
            <a:avLst/>
            <a:gdLst>
              <a:gd name="G0" fmla="+- 4708 0 0"/>
              <a:gd name="G1" fmla="+- 21600 0 4708"/>
              <a:gd name="G2" fmla="+- 21600 0 470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708" y="10800"/>
                </a:moveTo>
                <a:cubicBezTo>
                  <a:pt x="4708" y="14165"/>
                  <a:pt x="7435" y="16892"/>
                  <a:pt x="10800" y="16892"/>
                </a:cubicBezTo>
                <a:cubicBezTo>
                  <a:pt x="14165" y="16892"/>
                  <a:pt x="16892" y="14165"/>
                  <a:pt x="16892" y="10800"/>
                </a:cubicBezTo>
                <a:cubicBezTo>
                  <a:pt x="16892" y="7435"/>
                  <a:pt x="14165" y="4708"/>
                  <a:pt x="10800" y="4708"/>
                </a:cubicBezTo>
                <a:cubicBezTo>
                  <a:pt x="7435" y="4708"/>
                  <a:pt x="4708" y="7435"/>
                  <a:pt x="4708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7" name="Freeform 249">
            <a:extLst>
              <a:ext uri="{FF2B5EF4-FFF2-40B4-BE49-F238E27FC236}">
                <a16:creationId xmlns:a16="http://schemas.microsoft.com/office/drawing/2014/main" xmlns="" id="{B48C67BC-D9CD-4F07-9845-DCDBD54EB156}"/>
              </a:ext>
            </a:extLst>
          </p:cNvPr>
          <p:cNvSpPr>
            <a:spLocks/>
          </p:cNvSpPr>
          <p:nvPr/>
        </p:nvSpPr>
        <p:spPr bwMode="auto">
          <a:xfrm rot="14400000">
            <a:off x="7804944" y="1945481"/>
            <a:ext cx="130175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l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8" name="Freeform 250">
            <a:extLst>
              <a:ext uri="{FF2B5EF4-FFF2-40B4-BE49-F238E27FC236}">
                <a16:creationId xmlns:a16="http://schemas.microsoft.com/office/drawing/2014/main" xmlns="" id="{AA66F979-7D64-43F9-9DFB-E10281D3737F}"/>
              </a:ext>
            </a:extLst>
          </p:cNvPr>
          <p:cNvSpPr>
            <a:spLocks/>
          </p:cNvSpPr>
          <p:nvPr/>
        </p:nvSpPr>
        <p:spPr bwMode="auto">
          <a:xfrm rot="1800000">
            <a:off x="8064500" y="4832350"/>
            <a:ext cx="146050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07844"/>
              </p:ext>
            </p:extLst>
          </p:nvPr>
        </p:nvGraphicFramePr>
        <p:xfrm>
          <a:off x="2563962" y="2276872"/>
          <a:ext cx="4724400" cy="1935372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868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P001 5 hàng" panose="020B06030503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8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P001 5 hàng" panose="020B06030503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3" marB="456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P001 5 hàng" panose="020B06030503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3019" name="Freeform 251">
            <a:extLst>
              <a:ext uri="{FF2B5EF4-FFF2-40B4-BE49-F238E27FC236}">
                <a16:creationId xmlns:a16="http://schemas.microsoft.com/office/drawing/2014/main" xmlns="" id="{3F5666E2-56D2-41A7-8298-D9DC46A74D0C}"/>
              </a:ext>
            </a:extLst>
          </p:cNvPr>
          <p:cNvSpPr>
            <a:spLocks/>
          </p:cNvSpPr>
          <p:nvPr/>
        </p:nvSpPr>
        <p:spPr bwMode="auto">
          <a:xfrm rot="5400000">
            <a:off x="8174831" y="6134894"/>
            <a:ext cx="141288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/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0" name="Freeform 252">
            <a:extLst>
              <a:ext uri="{FF2B5EF4-FFF2-40B4-BE49-F238E27FC236}">
                <a16:creationId xmlns:a16="http://schemas.microsoft.com/office/drawing/2014/main" xmlns="" id="{8FE9E268-8FCB-4847-B5F8-80D73E291730}"/>
              </a:ext>
            </a:extLst>
          </p:cNvPr>
          <p:cNvSpPr>
            <a:spLocks/>
          </p:cNvSpPr>
          <p:nvPr/>
        </p:nvSpPr>
        <p:spPr bwMode="auto">
          <a:xfrm rot="17400000">
            <a:off x="8040687" y="3868738"/>
            <a:ext cx="180975" cy="5334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1" name="Freeform 253">
            <a:extLst>
              <a:ext uri="{FF2B5EF4-FFF2-40B4-BE49-F238E27FC236}">
                <a16:creationId xmlns:a16="http://schemas.microsoft.com/office/drawing/2014/main" xmlns="" id="{6A5DF1FA-1F5D-4294-9590-F0A289C20952}"/>
              </a:ext>
            </a:extLst>
          </p:cNvPr>
          <p:cNvSpPr>
            <a:spLocks/>
          </p:cNvSpPr>
          <p:nvPr/>
        </p:nvSpPr>
        <p:spPr bwMode="auto">
          <a:xfrm rot="5400000">
            <a:off x="8073231" y="2758282"/>
            <a:ext cx="141287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3" name="Rectangle 255">
            <a:extLst>
              <a:ext uri="{FF2B5EF4-FFF2-40B4-BE49-F238E27FC236}">
                <a16:creationId xmlns:a16="http://schemas.microsoft.com/office/drawing/2014/main" xmlns="" id="{64330C5D-05C0-4741-A5D0-A04F41767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35150" y="511175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055813" y="1492203"/>
            <a:ext cx="6324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893204" y="4535446"/>
            <a:ext cx="61998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"/>
    </mc:Choice>
    <mc:Fallback xmlns="">
      <p:transition spd="slow" advTm="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23" grpId="0" animBg="1"/>
      <p:bldP spid="220" grpId="0"/>
      <p:bldP spid="2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73E764-292A-41E2-A82D-AF4AF473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7526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379845"/>
            <a:ext cx="11201399" cy="7814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67072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(Tr.7).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67000" y="4300701"/>
          <a:ext cx="6096000" cy="213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55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24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baseline="0" dirty="0"/>
                        <a:t>  </a:t>
                      </a:r>
                      <a:r>
                        <a:rPr lang="en-US" sz="3200" b="1" baseline="0" dirty="0" err="1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  </a:t>
                      </a:r>
                      <a:r>
                        <a:rPr lang="en-US" sz="3200" b="1" dirty="0" err="1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ngã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201150" cy="697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0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0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355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98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Thanh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Nhiễu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điều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phủ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giá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Người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trong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nước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phải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nhau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545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EC3BCB-0D5E-4E29-8BFD-21C7DA6CC909}"/>
              </a:ext>
            </a:extLst>
          </p:cNvPr>
          <p:cNvSpPr txBox="1"/>
          <p:nvPr/>
        </p:nvSpPr>
        <p:spPr>
          <a:xfrm>
            <a:off x="2514600" y="5543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nh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7376F7-17C8-4153-A222-698A1120FF67}"/>
              </a:ext>
            </a:extLst>
          </p:cNvPr>
          <p:cNvSpPr txBox="1"/>
          <p:nvPr/>
        </p:nvSpPr>
        <p:spPr>
          <a:xfrm>
            <a:off x="2541270" y="514801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AB6D8C-8533-4055-9831-BC3FC48C51A2}"/>
              </a:ext>
            </a:extLst>
          </p:cNvPr>
          <p:cNvSpPr txBox="1"/>
          <p:nvPr/>
        </p:nvSpPr>
        <p:spPr>
          <a:xfrm>
            <a:off x="2514600" y="19812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4B1371-849E-463F-884A-8A5EA3ABF77F}"/>
              </a:ext>
            </a:extLst>
          </p:cNvPr>
          <p:cNvSpPr txBox="1"/>
          <p:nvPr/>
        </p:nvSpPr>
        <p:spPr>
          <a:xfrm>
            <a:off x="2552700" y="23857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gi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B05207-4011-4F52-9F36-609E58928EC4}"/>
              </a:ext>
            </a:extLst>
          </p:cNvPr>
          <p:cNvSpPr txBox="1"/>
          <p:nvPr/>
        </p:nvSpPr>
        <p:spPr>
          <a:xfrm>
            <a:off x="2533650" y="280481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69F3E2-FE30-4721-BCE0-A57DC4370F86}"/>
              </a:ext>
            </a:extLst>
          </p:cNvPr>
          <p:cNvSpPr txBox="1"/>
          <p:nvPr/>
        </p:nvSpPr>
        <p:spPr>
          <a:xfrm>
            <a:off x="2533650" y="333418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D13834-19D6-468A-AF58-3A2941320074}"/>
              </a:ext>
            </a:extLst>
          </p:cNvPr>
          <p:cNvSpPr txBox="1"/>
          <p:nvPr/>
        </p:nvSpPr>
        <p:spPr>
          <a:xfrm>
            <a:off x="2533650" y="37719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CA6A0B-7810-40A1-95EF-29D5820A399E}"/>
              </a:ext>
            </a:extLst>
          </p:cNvPr>
          <p:cNvSpPr txBox="1"/>
          <p:nvPr/>
        </p:nvSpPr>
        <p:spPr>
          <a:xfrm>
            <a:off x="2560320" y="426781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6A37F5-2421-4C68-827E-1CB01F79406E}"/>
              </a:ext>
            </a:extLst>
          </p:cNvPr>
          <p:cNvSpPr txBox="1"/>
          <p:nvPr/>
        </p:nvSpPr>
        <p:spPr>
          <a:xfrm>
            <a:off x="2537460" y="470088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3C3099-ECB8-4390-BE28-BB71ED1A569E}"/>
              </a:ext>
            </a:extLst>
          </p:cNvPr>
          <p:cNvSpPr txBox="1"/>
          <p:nvPr/>
        </p:nvSpPr>
        <p:spPr>
          <a:xfrm>
            <a:off x="2533650" y="1524000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ph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7DF729-544E-41D7-B9BE-3F05CF579576}"/>
              </a:ext>
            </a:extLst>
          </p:cNvPr>
          <p:cNvSpPr txBox="1"/>
          <p:nvPr/>
        </p:nvSpPr>
        <p:spPr>
          <a:xfrm>
            <a:off x="2529840" y="5587841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7030A0"/>
                </a:solidFill>
              </a:rPr>
              <a:t>th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8F717D-87E7-42B2-9F3D-DE6571E8133D}"/>
              </a:ext>
            </a:extLst>
          </p:cNvPr>
          <p:cNvSpPr txBox="1"/>
          <p:nvPr/>
        </p:nvSpPr>
        <p:spPr>
          <a:xfrm>
            <a:off x="2537460" y="6047273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847DA0-949C-43B6-BD12-02BA53BC72BA}"/>
              </a:ext>
            </a:extLst>
          </p:cNvPr>
          <p:cNvSpPr txBox="1"/>
          <p:nvPr/>
        </p:nvSpPr>
        <p:spPr>
          <a:xfrm>
            <a:off x="2548890" y="6472535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7DAFF10-3766-4958-A75C-217A0F0C023A}"/>
              </a:ext>
            </a:extLst>
          </p:cNvPr>
          <p:cNvSpPr txBox="1"/>
          <p:nvPr/>
        </p:nvSpPr>
        <p:spPr>
          <a:xfrm>
            <a:off x="5234940" y="51455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rgbClr val="FF0000"/>
                </a:solidFill>
              </a:rPr>
              <a:t>iê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FE1A1FB-2A3F-4ADF-87C3-A4BC127518F1}"/>
              </a:ext>
            </a:extLst>
          </p:cNvPr>
          <p:cNvSpPr txBox="1"/>
          <p:nvPr/>
        </p:nvSpPr>
        <p:spPr>
          <a:xfrm>
            <a:off x="5040630" y="508858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4826B5A-9504-4F51-844A-388080AAF07B}"/>
              </a:ext>
            </a:extLst>
          </p:cNvPr>
          <p:cNvSpPr txBox="1"/>
          <p:nvPr/>
        </p:nvSpPr>
        <p:spPr>
          <a:xfrm>
            <a:off x="5273040" y="2345889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FFC98B3-C074-4C11-9D5B-A22B2D3AA2F6}"/>
              </a:ext>
            </a:extLst>
          </p:cNvPr>
          <p:cNvSpPr txBox="1"/>
          <p:nvPr/>
        </p:nvSpPr>
        <p:spPr>
          <a:xfrm>
            <a:off x="5029200" y="2764989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B2295C5-3F10-4890-9E00-F7C71FA5BD35}"/>
              </a:ext>
            </a:extLst>
          </p:cNvPr>
          <p:cNvSpPr txBox="1"/>
          <p:nvPr/>
        </p:nvSpPr>
        <p:spPr>
          <a:xfrm>
            <a:off x="5008245" y="3713887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ong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F8FED2-3056-4FA6-B0EA-0DA8741F4AC2}"/>
              </a:ext>
            </a:extLst>
          </p:cNvPr>
          <p:cNvSpPr txBox="1"/>
          <p:nvPr/>
        </p:nvSpPr>
        <p:spPr>
          <a:xfrm>
            <a:off x="5280660" y="4227984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ôt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5D846A8-7A15-402F-8D01-F1FE43F3E224}"/>
              </a:ext>
            </a:extLst>
          </p:cNvPr>
          <p:cNvSpPr txBox="1"/>
          <p:nvPr/>
        </p:nvSpPr>
        <p:spPr>
          <a:xfrm>
            <a:off x="5029200" y="4643103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B27B73C-8D46-48E7-8C79-E39ED695979C}"/>
              </a:ext>
            </a:extLst>
          </p:cNvPr>
          <p:cNvSpPr txBox="1"/>
          <p:nvPr/>
        </p:nvSpPr>
        <p:spPr>
          <a:xfrm>
            <a:off x="4953000" y="1484174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B97C032-D8EA-4C08-BE0D-769AD29EED1D}"/>
              </a:ext>
            </a:extLst>
          </p:cNvPr>
          <p:cNvSpPr txBox="1"/>
          <p:nvPr/>
        </p:nvSpPr>
        <p:spPr>
          <a:xfrm>
            <a:off x="5040630" y="554801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DC0F918-D00E-4D97-BBA6-F8DCA5F8536D}"/>
              </a:ext>
            </a:extLst>
          </p:cNvPr>
          <p:cNvSpPr txBox="1"/>
          <p:nvPr/>
        </p:nvSpPr>
        <p:spPr>
          <a:xfrm>
            <a:off x="5257800" y="6007447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A6DA6F1-32DD-4A14-B0CE-E7BEF590F3C7}"/>
              </a:ext>
            </a:extLst>
          </p:cNvPr>
          <p:cNvSpPr txBox="1"/>
          <p:nvPr/>
        </p:nvSpPr>
        <p:spPr>
          <a:xfrm>
            <a:off x="5105400" y="6486980"/>
            <a:ext cx="8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ung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44E821D-1A63-4706-99A7-399B4124E41D}"/>
              </a:ext>
            </a:extLst>
          </p:cNvPr>
          <p:cNvSpPr txBox="1"/>
          <p:nvPr/>
        </p:nvSpPr>
        <p:spPr>
          <a:xfrm>
            <a:off x="5234940" y="192399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ây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63F2586-5C42-4F34-878A-DC36BEB49743}"/>
              </a:ext>
            </a:extLst>
          </p:cNvPr>
          <p:cNvSpPr txBox="1"/>
          <p:nvPr/>
        </p:nvSpPr>
        <p:spPr>
          <a:xfrm>
            <a:off x="5025390" y="3295345"/>
            <a:ext cx="107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</a:rPr>
              <a:t>ươi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439F4FD-C09B-437F-9EEA-6EEDF7C80C1E}"/>
              </a:ext>
            </a:extLst>
          </p:cNvPr>
          <p:cNvSpPr txBox="1"/>
          <p:nvPr/>
        </p:nvSpPr>
        <p:spPr>
          <a:xfrm>
            <a:off x="7277100" y="5334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ngã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870AD590-C7D8-48D2-BAC6-984162ADC6B6}"/>
              </a:ext>
            </a:extLst>
          </p:cNvPr>
          <p:cNvSpPr txBox="1"/>
          <p:nvPr/>
        </p:nvSpPr>
        <p:spPr>
          <a:xfrm>
            <a:off x="7277100" y="100944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8032A55-838D-4EEF-8220-CEA8DEB91A0A}"/>
              </a:ext>
            </a:extLst>
          </p:cNvPr>
          <p:cNvSpPr txBox="1"/>
          <p:nvPr/>
        </p:nvSpPr>
        <p:spPr>
          <a:xfrm>
            <a:off x="7429500" y="1942839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47CCD6BF-AB83-45EC-98FF-8DF1BB18E714}"/>
              </a:ext>
            </a:extLst>
          </p:cNvPr>
          <p:cNvSpPr txBox="1"/>
          <p:nvPr/>
        </p:nvSpPr>
        <p:spPr>
          <a:xfrm>
            <a:off x="7277100" y="14433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4BEDD4F-F002-4474-8160-166632C89DF3}"/>
              </a:ext>
            </a:extLst>
          </p:cNvPr>
          <p:cNvSpPr txBox="1"/>
          <p:nvPr/>
        </p:nvSpPr>
        <p:spPr>
          <a:xfrm>
            <a:off x="7429500" y="238213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F157F9D2-94AA-4E70-8F96-ED5DAAF4387A}"/>
              </a:ext>
            </a:extLst>
          </p:cNvPr>
          <p:cNvSpPr txBox="1"/>
          <p:nvPr/>
        </p:nvSpPr>
        <p:spPr>
          <a:xfrm>
            <a:off x="7292340" y="27814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EFD11D25-8930-4026-9FA6-AC33BA7C6996}"/>
              </a:ext>
            </a:extLst>
          </p:cNvPr>
          <p:cNvSpPr txBox="1"/>
          <p:nvPr/>
        </p:nvSpPr>
        <p:spPr>
          <a:xfrm>
            <a:off x="7307580" y="323387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9C31558-E478-4CC7-98B6-96F6425F1297}"/>
              </a:ext>
            </a:extLst>
          </p:cNvPr>
          <p:cNvSpPr txBox="1"/>
          <p:nvPr/>
        </p:nvSpPr>
        <p:spPr>
          <a:xfrm>
            <a:off x="7292340" y="55453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78ED4D73-A6DA-4516-80FB-F06C7453AF7A}"/>
              </a:ext>
            </a:extLst>
          </p:cNvPr>
          <p:cNvSpPr txBox="1"/>
          <p:nvPr/>
        </p:nvSpPr>
        <p:spPr>
          <a:xfrm>
            <a:off x="7317105" y="51261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hỏi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CDA74B8C-E956-4D24-A479-52E35AF99BC5}"/>
              </a:ext>
            </a:extLst>
          </p:cNvPr>
          <p:cNvSpPr txBox="1"/>
          <p:nvPr/>
        </p:nvSpPr>
        <p:spPr>
          <a:xfrm>
            <a:off x="7317105" y="375287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63A4CC72-C4BD-4EFF-99CB-B5F9E162B00C}"/>
              </a:ext>
            </a:extLst>
          </p:cNvPr>
          <p:cNvSpPr txBox="1"/>
          <p:nvPr/>
        </p:nvSpPr>
        <p:spPr>
          <a:xfrm>
            <a:off x="7273290" y="6472535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huyền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DFA95472-4AE9-4EE8-98E3-91EF12C6EFE4}"/>
              </a:ext>
            </a:extLst>
          </p:cNvPr>
          <p:cNvSpPr txBox="1"/>
          <p:nvPr/>
        </p:nvSpPr>
        <p:spPr>
          <a:xfrm>
            <a:off x="7429500" y="4247354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nặng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01C235C-07C2-43B9-A87D-23ECF0529A08}"/>
              </a:ext>
            </a:extLst>
          </p:cNvPr>
          <p:cNvSpPr txBox="1"/>
          <p:nvPr/>
        </p:nvSpPr>
        <p:spPr>
          <a:xfrm>
            <a:off x="7448550" y="466116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sắc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367DA00-3105-43BF-8890-82F0CE0520FB}"/>
              </a:ext>
            </a:extLst>
          </p:cNvPr>
          <p:cNvSpPr txBox="1"/>
          <p:nvPr/>
        </p:nvSpPr>
        <p:spPr>
          <a:xfrm>
            <a:off x="7266016" y="6019800"/>
            <a:ext cx="12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00B050"/>
                </a:solidFill>
              </a:rPr>
              <a:t>ngang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8D759B3-5B18-49E2-B4E6-4F79C87F074E}"/>
              </a:ext>
            </a:extLst>
          </p:cNvPr>
          <p:cNvSpPr txBox="1"/>
          <p:nvPr/>
        </p:nvSpPr>
        <p:spPr>
          <a:xfrm>
            <a:off x="2514600" y="1028618"/>
            <a:ext cx="58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7030A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7DAFF10-3766-4958-A75C-217A0F0C023A}"/>
              </a:ext>
            </a:extLst>
          </p:cNvPr>
          <p:cNvSpPr txBox="1"/>
          <p:nvPr/>
        </p:nvSpPr>
        <p:spPr>
          <a:xfrm>
            <a:off x="5151486" y="984846"/>
            <a:ext cx="78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rgbClr val="FF0000"/>
                </a:solidFill>
              </a:rPr>
              <a:t>iêu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  <p:bldP spid="75" grpId="0"/>
      <p:bldP spid="77" grpId="0"/>
      <p:bldP spid="79" grpId="0"/>
      <p:bldP spid="101" grpId="0"/>
      <p:bldP spid="103" grpId="0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44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8A0A12-6B1A-42B4-8ED6-A381480C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726" y="-1828801"/>
            <a:ext cx="11439525" cy="1143952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27149" y="2616070"/>
          <a:ext cx="2971800" cy="1815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1588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Sao</a:t>
                      </a:r>
                    </a:p>
                  </a:txBody>
                  <a:tcPr marT="45732" marB="4573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638800" y="2519689"/>
          <a:ext cx="1981200" cy="1682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8253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ao</a:t>
                      </a:r>
                      <a:endParaRPr lang="en-US" sz="6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733" marB="4573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10000" y="3198812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285750"/>
            <a:ext cx="701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 (Tr.7).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(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1683E4-7605-4EDF-AA71-A5E3E0CC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98" y="3735486"/>
            <a:ext cx="4548294" cy="2558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1E523A-2DFA-4DAE-B0DC-76DA496F3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06" y="3783142"/>
            <a:ext cx="4248994" cy="25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978" y="0"/>
            <a:ext cx="9241522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2393028" y="1448780"/>
            <a:ext cx="467179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70981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2844" y="3743199"/>
            <a:ext cx="423812" cy="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4.81481E-6 L -3.88889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00926 C -0.02413 0.00487 -0.00729 0.00232 0.01111 0.00232 C 0.02952 0.00232 0.04601 0.00487 0.05747 0.00926 C 0.04601 0.01366 0.02952 0.0169 0.01111 0.0169 C -0.00729 0.0169 -0.02413 0.01366 -0.03472 0.00926 Z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4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68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75463" y="3031402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b="1" dirty="0" smtClean="0">
              <a:solidFill>
                <a:srgbClr val="3333FF"/>
              </a:solidFill>
              <a:latin typeface="HP001 5 hàng" panose="020B0603050302020204" pitchFamily="34" charset="0"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1413" y="1946426"/>
            <a:ext cx="715542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694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64">
        <p14:prism/>
      </p:transition>
    </mc:Choice>
    <mc:Fallback xmlns="">
      <p:transition spd="slow" advTm="53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  <p:extLst mod="1">
    <p:ext uri="{E180D4A7-C9FB-4DFB-919C-405C955672EB}">
      <p14:showEvtLst xmlns:p14="http://schemas.microsoft.com/office/powerpoint/2010/main">
        <p14:playEvt time="73" objId="15"/>
        <p14:stopEvt time="2266" objId="15"/>
        <p14:playEvt time="14550" objId="15"/>
        <p14:triggerEvt type="onClick" time="17297" objId="49"/>
        <p14:triggerEvt type="onClick" time="41336" objId="29"/>
        <p14:stopEvt time="53264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0" name="Group 8">
            <a:extLst>
              <a:ext uri="{FF2B5EF4-FFF2-40B4-BE49-F238E27FC236}">
                <a16:creationId xmlns:a16="http://schemas.microsoft.com/office/drawing/2014/main" xmlns="" id="{37410E2E-91C4-44E8-8A46-E7388B66B24A}"/>
              </a:ext>
            </a:extLst>
          </p:cNvPr>
          <p:cNvGrpSpPr>
            <a:grpSpLocks/>
          </p:cNvGrpSpPr>
          <p:nvPr/>
        </p:nvGrpSpPr>
        <p:grpSpPr bwMode="auto">
          <a:xfrm>
            <a:off x="6659563" y="1585913"/>
            <a:ext cx="2124075" cy="2779712"/>
            <a:chOff x="2880" y="-17"/>
            <a:chExt cx="1338" cy="1751"/>
          </a:xfrm>
        </p:grpSpPr>
        <p:sp>
          <p:nvSpPr>
            <p:cNvPr id="18441" name="Freeform 9">
              <a:extLst>
                <a:ext uri="{FF2B5EF4-FFF2-40B4-BE49-F238E27FC236}">
                  <a16:creationId xmlns:a16="http://schemas.microsoft.com/office/drawing/2014/main" xmlns="" id="{758EDF32-4C5F-46D9-B231-169A7B6F3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2" name="Freeform 10">
              <a:extLst>
                <a:ext uri="{FF2B5EF4-FFF2-40B4-BE49-F238E27FC236}">
                  <a16:creationId xmlns:a16="http://schemas.microsoft.com/office/drawing/2014/main" xmlns="" id="{287C448B-DDEA-4449-9EEB-3CEF0037F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43" name="Freeform 11">
              <a:extLst>
                <a:ext uri="{FF2B5EF4-FFF2-40B4-BE49-F238E27FC236}">
                  <a16:creationId xmlns:a16="http://schemas.microsoft.com/office/drawing/2014/main" xmlns="" id="{7026D276-94CD-4081-8AB2-362189521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8444" name="Group 12">
              <a:extLst>
                <a:ext uri="{FF2B5EF4-FFF2-40B4-BE49-F238E27FC236}">
                  <a16:creationId xmlns:a16="http://schemas.microsoft.com/office/drawing/2014/main" xmlns="" id="{A99C48C0-95B4-4763-A838-6E6DD26372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8445" name="Group 13">
                <a:extLst>
                  <a:ext uri="{FF2B5EF4-FFF2-40B4-BE49-F238E27FC236}">
                    <a16:creationId xmlns:a16="http://schemas.microsoft.com/office/drawing/2014/main" xmlns="" id="{7D7AFEC1-7F22-49F4-B1E7-897A7176B0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8446" name="Freeform 14">
                  <a:extLst>
                    <a:ext uri="{FF2B5EF4-FFF2-40B4-BE49-F238E27FC236}">
                      <a16:creationId xmlns:a16="http://schemas.microsoft.com/office/drawing/2014/main" xmlns="" id="{E80C668F-33C5-4AB8-B6FB-14A04BE26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47" name="Freeform 15">
                  <a:extLst>
                    <a:ext uri="{FF2B5EF4-FFF2-40B4-BE49-F238E27FC236}">
                      <a16:creationId xmlns:a16="http://schemas.microsoft.com/office/drawing/2014/main" xmlns="" id="{D6668838-4164-46EF-AD45-8A7437F42F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8448" name="AutoShape 16">
                <a:extLst>
                  <a:ext uri="{FF2B5EF4-FFF2-40B4-BE49-F238E27FC236}">
                    <a16:creationId xmlns:a16="http://schemas.microsoft.com/office/drawing/2014/main" xmlns="" id="{10C4CCA0-18B6-412D-8A89-7DC2A4613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8449" name="Group 17">
                <a:extLst>
                  <a:ext uri="{FF2B5EF4-FFF2-40B4-BE49-F238E27FC236}">
                    <a16:creationId xmlns:a16="http://schemas.microsoft.com/office/drawing/2014/main" xmlns="" id="{3069FEF4-5F42-4B14-B548-A909A49A0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8450" name="Freeform 18">
                  <a:extLst>
                    <a:ext uri="{FF2B5EF4-FFF2-40B4-BE49-F238E27FC236}">
                      <a16:creationId xmlns:a16="http://schemas.microsoft.com/office/drawing/2014/main" xmlns="" id="{3BBBB0E0-625C-4D30-9506-BCFB42B50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51" name="Freeform 19">
                  <a:extLst>
                    <a:ext uri="{FF2B5EF4-FFF2-40B4-BE49-F238E27FC236}">
                      <a16:creationId xmlns:a16="http://schemas.microsoft.com/office/drawing/2014/main" xmlns="" id="{09AB3BE6-B041-41A6-A7EF-A6E868EEE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52" name="Group 20">
                <a:extLst>
                  <a:ext uri="{FF2B5EF4-FFF2-40B4-BE49-F238E27FC236}">
                    <a16:creationId xmlns:a16="http://schemas.microsoft.com/office/drawing/2014/main" xmlns="" id="{62B36F8C-D0F2-4DA3-9EBC-A23F2D1C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8453" name="Freeform 21">
                  <a:extLst>
                    <a:ext uri="{FF2B5EF4-FFF2-40B4-BE49-F238E27FC236}">
                      <a16:creationId xmlns:a16="http://schemas.microsoft.com/office/drawing/2014/main" xmlns="" id="{4C6811E7-035B-4285-9BE6-0B74D6015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54" name="Freeform 22">
                  <a:extLst>
                    <a:ext uri="{FF2B5EF4-FFF2-40B4-BE49-F238E27FC236}">
                      <a16:creationId xmlns:a16="http://schemas.microsoft.com/office/drawing/2014/main" xmlns="" id="{552B73A4-63A9-4C2E-B645-641038A44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55" name="Group 23">
                <a:extLst>
                  <a:ext uri="{FF2B5EF4-FFF2-40B4-BE49-F238E27FC236}">
                    <a16:creationId xmlns:a16="http://schemas.microsoft.com/office/drawing/2014/main" xmlns="" id="{F34BAE11-D613-45F7-97D5-46B40E41BC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8456" name="Freeform 24">
                  <a:extLst>
                    <a:ext uri="{FF2B5EF4-FFF2-40B4-BE49-F238E27FC236}">
                      <a16:creationId xmlns:a16="http://schemas.microsoft.com/office/drawing/2014/main" xmlns="" id="{F6D5E77E-C121-4B71-B1D3-A89E24450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57" name="Freeform 25">
                  <a:extLst>
                    <a:ext uri="{FF2B5EF4-FFF2-40B4-BE49-F238E27FC236}">
                      <a16:creationId xmlns:a16="http://schemas.microsoft.com/office/drawing/2014/main" xmlns="" id="{ECD9D7CC-3DE3-4107-8B64-4C05F4C35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58" name="Group 26">
                <a:extLst>
                  <a:ext uri="{FF2B5EF4-FFF2-40B4-BE49-F238E27FC236}">
                    <a16:creationId xmlns:a16="http://schemas.microsoft.com/office/drawing/2014/main" xmlns="" id="{24EB7F87-A315-4135-90F6-F5F81E7BA5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8459" name="Freeform 27">
                  <a:extLst>
                    <a:ext uri="{FF2B5EF4-FFF2-40B4-BE49-F238E27FC236}">
                      <a16:creationId xmlns:a16="http://schemas.microsoft.com/office/drawing/2014/main" xmlns="" id="{C94F6089-BEB7-44B9-A4BC-28FF34A5A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0" name="Freeform 28">
                  <a:extLst>
                    <a:ext uri="{FF2B5EF4-FFF2-40B4-BE49-F238E27FC236}">
                      <a16:creationId xmlns:a16="http://schemas.microsoft.com/office/drawing/2014/main" xmlns="" id="{B723B9CF-0316-4AF8-BC21-C416200FD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61" name="Group 29">
                <a:extLst>
                  <a:ext uri="{FF2B5EF4-FFF2-40B4-BE49-F238E27FC236}">
                    <a16:creationId xmlns:a16="http://schemas.microsoft.com/office/drawing/2014/main" xmlns="" id="{B2813D0D-BCCD-4D74-AC68-AD1F2F7B4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8462" name="Freeform 30">
                  <a:extLst>
                    <a:ext uri="{FF2B5EF4-FFF2-40B4-BE49-F238E27FC236}">
                      <a16:creationId xmlns:a16="http://schemas.microsoft.com/office/drawing/2014/main" xmlns="" id="{71668A53-C97D-438E-B92D-AD4E5BA6A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3" name="Freeform 31">
                  <a:extLst>
                    <a:ext uri="{FF2B5EF4-FFF2-40B4-BE49-F238E27FC236}">
                      <a16:creationId xmlns:a16="http://schemas.microsoft.com/office/drawing/2014/main" xmlns="" id="{CADD1C3E-0D2A-417B-AB39-3E66F5D6A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64" name="Group 32">
                <a:extLst>
                  <a:ext uri="{FF2B5EF4-FFF2-40B4-BE49-F238E27FC236}">
                    <a16:creationId xmlns:a16="http://schemas.microsoft.com/office/drawing/2014/main" xmlns="" id="{701DDE3B-7307-4908-AAC0-4941A348B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8465" name="Freeform 33">
                  <a:extLst>
                    <a:ext uri="{FF2B5EF4-FFF2-40B4-BE49-F238E27FC236}">
                      <a16:creationId xmlns:a16="http://schemas.microsoft.com/office/drawing/2014/main" xmlns="" id="{C56FEE1D-CDB6-4500-85D0-7BC7E41BA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6" name="Freeform 34">
                  <a:extLst>
                    <a:ext uri="{FF2B5EF4-FFF2-40B4-BE49-F238E27FC236}">
                      <a16:creationId xmlns:a16="http://schemas.microsoft.com/office/drawing/2014/main" xmlns="" id="{633AC839-239F-4124-AC5F-669D11E2F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67" name="Group 35">
                <a:extLst>
                  <a:ext uri="{FF2B5EF4-FFF2-40B4-BE49-F238E27FC236}">
                    <a16:creationId xmlns:a16="http://schemas.microsoft.com/office/drawing/2014/main" xmlns="" id="{C4344DEE-2BE9-42C1-B022-EF2BFD7D70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8468" name="Freeform 36">
                  <a:extLst>
                    <a:ext uri="{FF2B5EF4-FFF2-40B4-BE49-F238E27FC236}">
                      <a16:creationId xmlns:a16="http://schemas.microsoft.com/office/drawing/2014/main" xmlns="" id="{00C9CBF2-8B3F-4CCC-971D-24C9C39F8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69" name="Freeform 37">
                  <a:extLst>
                    <a:ext uri="{FF2B5EF4-FFF2-40B4-BE49-F238E27FC236}">
                      <a16:creationId xmlns:a16="http://schemas.microsoft.com/office/drawing/2014/main" xmlns="" id="{111F83EC-F964-4813-9E26-B7B415D20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70" name="Group 38">
                <a:extLst>
                  <a:ext uri="{FF2B5EF4-FFF2-40B4-BE49-F238E27FC236}">
                    <a16:creationId xmlns:a16="http://schemas.microsoft.com/office/drawing/2014/main" xmlns="" id="{FC6AE0BD-3BA5-426F-BF96-133D7FFF10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8471" name="Freeform 39">
                  <a:extLst>
                    <a:ext uri="{FF2B5EF4-FFF2-40B4-BE49-F238E27FC236}">
                      <a16:creationId xmlns:a16="http://schemas.microsoft.com/office/drawing/2014/main" xmlns="" id="{13E52C21-E3B3-499F-B1B3-B2B88382E6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72" name="Freeform 40">
                  <a:extLst>
                    <a:ext uri="{FF2B5EF4-FFF2-40B4-BE49-F238E27FC236}">
                      <a16:creationId xmlns:a16="http://schemas.microsoft.com/office/drawing/2014/main" xmlns="" id="{6B63AE6F-1F79-4329-9DDF-EE54BDE0C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73" name="Group 41">
                <a:extLst>
                  <a:ext uri="{FF2B5EF4-FFF2-40B4-BE49-F238E27FC236}">
                    <a16:creationId xmlns:a16="http://schemas.microsoft.com/office/drawing/2014/main" xmlns="" id="{3E84B0A1-DDF4-42B3-A6D2-1B5DA178D6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8474" name="Freeform 42">
                  <a:extLst>
                    <a:ext uri="{FF2B5EF4-FFF2-40B4-BE49-F238E27FC236}">
                      <a16:creationId xmlns:a16="http://schemas.microsoft.com/office/drawing/2014/main" xmlns="" id="{4BEEE8C7-CAD2-45F2-BD34-BAF4B093A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75" name="Freeform 43">
                  <a:extLst>
                    <a:ext uri="{FF2B5EF4-FFF2-40B4-BE49-F238E27FC236}">
                      <a16:creationId xmlns:a16="http://schemas.microsoft.com/office/drawing/2014/main" xmlns="" id="{0CBE1D48-3709-48B2-9F25-2689A1C57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76" name="Group 44">
                <a:extLst>
                  <a:ext uri="{FF2B5EF4-FFF2-40B4-BE49-F238E27FC236}">
                    <a16:creationId xmlns:a16="http://schemas.microsoft.com/office/drawing/2014/main" xmlns="" id="{5292F4C4-7828-445E-9021-2D7C918D96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8477" name="Freeform 45">
                  <a:extLst>
                    <a:ext uri="{FF2B5EF4-FFF2-40B4-BE49-F238E27FC236}">
                      <a16:creationId xmlns:a16="http://schemas.microsoft.com/office/drawing/2014/main" xmlns="" id="{FFF83E3A-BF99-445A-B5CD-B8F9E32BF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78" name="Freeform 46">
                  <a:extLst>
                    <a:ext uri="{FF2B5EF4-FFF2-40B4-BE49-F238E27FC236}">
                      <a16:creationId xmlns:a16="http://schemas.microsoft.com/office/drawing/2014/main" xmlns="" id="{0D5D57F3-2445-4A70-8F79-968BE94E8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479" name="Group 47">
              <a:extLst>
                <a:ext uri="{FF2B5EF4-FFF2-40B4-BE49-F238E27FC236}">
                  <a16:creationId xmlns:a16="http://schemas.microsoft.com/office/drawing/2014/main" xmlns="" id="{F7D70CF9-46E2-47C2-8654-2229FFFCE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8480" name="Group 48">
                <a:extLst>
                  <a:ext uri="{FF2B5EF4-FFF2-40B4-BE49-F238E27FC236}">
                    <a16:creationId xmlns:a16="http://schemas.microsoft.com/office/drawing/2014/main" xmlns="" id="{66054AE7-CE9B-442B-957B-1671189F9A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8481" name="Freeform 49">
                  <a:extLst>
                    <a:ext uri="{FF2B5EF4-FFF2-40B4-BE49-F238E27FC236}">
                      <a16:creationId xmlns:a16="http://schemas.microsoft.com/office/drawing/2014/main" xmlns="" id="{B9DAC6A2-498C-4832-A79C-7DAD5575B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82" name="Freeform 50">
                  <a:extLst>
                    <a:ext uri="{FF2B5EF4-FFF2-40B4-BE49-F238E27FC236}">
                      <a16:creationId xmlns:a16="http://schemas.microsoft.com/office/drawing/2014/main" xmlns="" id="{95D2EFB1-8F92-4F20-A038-1A7EACB43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8483" name="AutoShape 51">
                <a:extLst>
                  <a:ext uri="{FF2B5EF4-FFF2-40B4-BE49-F238E27FC236}">
                    <a16:creationId xmlns:a16="http://schemas.microsoft.com/office/drawing/2014/main" xmlns="" id="{9D89EF1C-C7C0-4096-A38A-525110AA0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8484" name="Group 52">
                <a:extLst>
                  <a:ext uri="{FF2B5EF4-FFF2-40B4-BE49-F238E27FC236}">
                    <a16:creationId xmlns:a16="http://schemas.microsoft.com/office/drawing/2014/main" xmlns="" id="{3F1F9A55-D48B-490B-8929-D03A3A4772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8485" name="Freeform 53">
                  <a:extLst>
                    <a:ext uri="{FF2B5EF4-FFF2-40B4-BE49-F238E27FC236}">
                      <a16:creationId xmlns:a16="http://schemas.microsoft.com/office/drawing/2014/main" xmlns="" id="{866F4F9A-1620-4C52-9DB0-6A0DBBA4D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86" name="Freeform 54">
                  <a:extLst>
                    <a:ext uri="{FF2B5EF4-FFF2-40B4-BE49-F238E27FC236}">
                      <a16:creationId xmlns:a16="http://schemas.microsoft.com/office/drawing/2014/main" xmlns="" id="{5C571F6B-9548-4202-A6FA-6EEEF6146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87" name="Group 55">
                <a:extLst>
                  <a:ext uri="{FF2B5EF4-FFF2-40B4-BE49-F238E27FC236}">
                    <a16:creationId xmlns:a16="http://schemas.microsoft.com/office/drawing/2014/main" xmlns="" id="{1A852367-2F67-4EF8-AA8A-4C85701B6E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8488" name="Freeform 56">
                  <a:extLst>
                    <a:ext uri="{FF2B5EF4-FFF2-40B4-BE49-F238E27FC236}">
                      <a16:creationId xmlns:a16="http://schemas.microsoft.com/office/drawing/2014/main" xmlns="" id="{5873EDBF-AC4F-44A5-AA53-57ECAA842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89" name="Freeform 57">
                  <a:extLst>
                    <a:ext uri="{FF2B5EF4-FFF2-40B4-BE49-F238E27FC236}">
                      <a16:creationId xmlns:a16="http://schemas.microsoft.com/office/drawing/2014/main" xmlns="" id="{B3542C1C-0D68-4F6F-8F9F-0FE8DB0A3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0" name="Group 58">
                <a:extLst>
                  <a:ext uri="{FF2B5EF4-FFF2-40B4-BE49-F238E27FC236}">
                    <a16:creationId xmlns:a16="http://schemas.microsoft.com/office/drawing/2014/main" xmlns="" id="{FFE980D6-39F7-45E3-B08E-EBEC41BB9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8491" name="Freeform 59">
                  <a:extLst>
                    <a:ext uri="{FF2B5EF4-FFF2-40B4-BE49-F238E27FC236}">
                      <a16:creationId xmlns:a16="http://schemas.microsoft.com/office/drawing/2014/main" xmlns="" id="{B0FD290A-BB3C-4438-9EE9-FA6ED124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92" name="Freeform 60">
                  <a:extLst>
                    <a:ext uri="{FF2B5EF4-FFF2-40B4-BE49-F238E27FC236}">
                      <a16:creationId xmlns:a16="http://schemas.microsoft.com/office/drawing/2014/main" xmlns="" id="{F3AB9D0E-3BED-4DFC-9967-DC1B6BC2B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3" name="Group 61">
                <a:extLst>
                  <a:ext uri="{FF2B5EF4-FFF2-40B4-BE49-F238E27FC236}">
                    <a16:creationId xmlns:a16="http://schemas.microsoft.com/office/drawing/2014/main" xmlns="" id="{FFB5B2C9-3FD0-43B2-832B-7FE4F8037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8494" name="Freeform 62">
                  <a:extLst>
                    <a:ext uri="{FF2B5EF4-FFF2-40B4-BE49-F238E27FC236}">
                      <a16:creationId xmlns:a16="http://schemas.microsoft.com/office/drawing/2014/main" xmlns="" id="{99A10005-7F8B-425F-91CE-3028F55AD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95" name="Freeform 63">
                  <a:extLst>
                    <a:ext uri="{FF2B5EF4-FFF2-40B4-BE49-F238E27FC236}">
                      <a16:creationId xmlns:a16="http://schemas.microsoft.com/office/drawing/2014/main" xmlns="" id="{51E6DCE7-DE9B-4F63-BBA7-8DFC537D7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6" name="Group 64">
                <a:extLst>
                  <a:ext uri="{FF2B5EF4-FFF2-40B4-BE49-F238E27FC236}">
                    <a16:creationId xmlns:a16="http://schemas.microsoft.com/office/drawing/2014/main" xmlns="" id="{E87EE508-44A7-464A-8A60-47129DFB1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8497" name="Freeform 65">
                  <a:extLst>
                    <a:ext uri="{FF2B5EF4-FFF2-40B4-BE49-F238E27FC236}">
                      <a16:creationId xmlns:a16="http://schemas.microsoft.com/office/drawing/2014/main" xmlns="" id="{EB4C06C1-A8FF-416A-89E8-AB3648A5E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498" name="Freeform 66">
                  <a:extLst>
                    <a:ext uri="{FF2B5EF4-FFF2-40B4-BE49-F238E27FC236}">
                      <a16:creationId xmlns:a16="http://schemas.microsoft.com/office/drawing/2014/main" xmlns="" id="{554E2AF8-9EA9-46B7-8440-8E00A3D41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499" name="Group 67">
                <a:extLst>
                  <a:ext uri="{FF2B5EF4-FFF2-40B4-BE49-F238E27FC236}">
                    <a16:creationId xmlns:a16="http://schemas.microsoft.com/office/drawing/2014/main" xmlns="" id="{38A67CA6-7806-40A9-B19C-316AFFF6B2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8500" name="Freeform 68">
                  <a:extLst>
                    <a:ext uri="{FF2B5EF4-FFF2-40B4-BE49-F238E27FC236}">
                      <a16:creationId xmlns:a16="http://schemas.microsoft.com/office/drawing/2014/main" xmlns="" id="{0E6C0AD6-E7F7-442C-A04F-3793682CA9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01" name="Freeform 69">
                  <a:extLst>
                    <a:ext uri="{FF2B5EF4-FFF2-40B4-BE49-F238E27FC236}">
                      <a16:creationId xmlns:a16="http://schemas.microsoft.com/office/drawing/2014/main" xmlns="" id="{4FEC9397-A29B-4EF7-87C0-D9579378B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02" name="Group 70">
                <a:extLst>
                  <a:ext uri="{FF2B5EF4-FFF2-40B4-BE49-F238E27FC236}">
                    <a16:creationId xmlns:a16="http://schemas.microsoft.com/office/drawing/2014/main" xmlns="" id="{349C7D94-5706-4709-AB1C-848FE2F82C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8503" name="Freeform 71">
                  <a:extLst>
                    <a:ext uri="{FF2B5EF4-FFF2-40B4-BE49-F238E27FC236}">
                      <a16:creationId xmlns:a16="http://schemas.microsoft.com/office/drawing/2014/main" xmlns="" id="{B9D7F78F-BC11-436E-81E8-4968F0160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04" name="Freeform 72">
                  <a:extLst>
                    <a:ext uri="{FF2B5EF4-FFF2-40B4-BE49-F238E27FC236}">
                      <a16:creationId xmlns:a16="http://schemas.microsoft.com/office/drawing/2014/main" xmlns="" id="{8BAF7AAA-3AC2-46EE-A3F6-DD2325A62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05" name="Group 73">
                <a:extLst>
                  <a:ext uri="{FF2B5EF4-FFF2-40B4-BE49-F238E27FC236}">
                    <a16:creationId xmlns:a16="http://schemas.microsoft.com/office/drawing/2014/main" xmlns="" id="{D6D0C1A6-24CC-40BD-9480-15975F2327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8506" name="Freeform 74">
                  <a:extLst>
                    <a:ext uri="{FF2B5EF4-FFF2-40B4-BE49-F238E27FC236}">
                      <a16:creationId xmlns:a16="http://schemas.microsoft.com/office/drawing/2014/main" xmlns="" id="{C362FD09-B97D-4F4F-AE11-0235639F0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07" name="Freeform 75">
                  <a:extLst>
                    <a:ext uri="{FF2B5EF4-FFF2-40B4-BE49-F238E27FC236}">
                      <a16:creationId xmlns:a16="http://schemas.microsoft.com/office/drawing/2014/main" xmlns="" id="{6F28BF50-9D4B-4FE5-8C91-D7B17946F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08" name="Group 76">
                <a:extLst>
                  <a:ext uri="{FF2B5EF4-FFF2-40B4-BE49-F238E27FC236}">
                    <a16:creationId xmlns:a16="http://schemas.microsoft.com/office/drawing/2014/main" xmlns="" id="{9FAF735F-C23C-4D3C-92FC-0E3F2537A8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8509" name="Freeform 77">
                  <a:extLst>
                    <a:ext uri="{FF2B5EF4-FFF2-40B4-BE49-F238E27FC236}">
                      <a16:creationId xmlns:a16="http://schemas.microsoft.com/office/drawing/2014/main" xmlns="" id="{24F73AD1-C6E3-4EFB-9F67-8BFF93803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0" name="Freeform 78">
                  <a:extLst>
                    <a:ext uri="{FF2B5EF4-FFF2-40B4-BE49-F238E27FC236}">
                      <a16:creationId xmlns:a16="http://schemas.microsoft.com/office/drawing/2014/main" xmlns="" id="{18855968-B05C-44CE-B16D-386D3F4FA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11" name="Group 79">
                <a:extLst>
                  <a:ext uri="{FF2B5EF4-FFF2-40B4-BE49-F238E27FC236}">
                    <a16:creationId xmlns:a16="http://schemas.microsoft.com/office/drawing/2014/main" xmlns="" id="{1C63AE87-4DD2-4B7A-BB02-271D43C4D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8512" name="Freeform 80">
                  <a:extLst>
                    <a:ext uri="{FF2B5EF4-FFF2-40B4-BE49-F238E27FC236}">
                      <a16:creationId xmlns:a16="http://schemas.microsoft.com/office/drawing/2014/main" xmlns="" id="{628B9786-E324-4450-8A7E-0EE92CE69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3" name="Freeform 81">
                  <a:extLst>
                    <a:ext uri="{FF2B5EF4-FFF2-40B4-BE49-F238E27FC236}">
                      <a16:creationId xmlns:a16="http://schemas.microsoft.com/office/drawing/2014/main" xmlns="" id="{810BE03C-DBE5-4468-B712-7C1D9C862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14" name="Group 82">
                <a:extLst>
                  <a:ext uri="{FF2B5EF4-FFF2-40B4-BE49-F238E27FC236}">
                    <a16:creationId xmlns:a16="http://schemas.microsoft.com/office/drawing/2014/main" xmlns="" id="{613AE154-8075-45E7-90FC-2FE1D64B20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8515" name="Freeform 83">
                  <a:extLst>
                    <a:ext uri="{FF2B5EF4-FFF2-40B4-BE49-F238E27FC236}">
                      <a16:creationId xmlns:a16="http://schemas.microsoft.com/office/drawing/2014/main" xmlns="" id="{8532DE86-803B-4F33-BCC5-88EF26884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6" name="Freeform 84">
                  <a:extLst>
                    <a:ext uri="{FF2B5EF4-FFF2-40B4-BE49-F238E27FC236}">
                      <a16:creationId xmlns:a16="http://schemas.microsoft.com/office/drawing/2014/main" xmlns="" id="{245691C5-A4FC-4C16-ACCB-66012DC09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17" name="Group 85">
                <a:extLst>
                  <a:ext uri="{FF2B5EF4-FFF2-40B4-BE49-F238E27FC236}">
                    <a16:creationId xmlns:a16="http://schemas.microsoft.com/office/drawing/2014/main" xmlns="" id="{D5542DF8-2FA9-48E4-B686-D9B20FA53F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8518" name="Freeform 86">
                  <a:extLst>
                    <a:ext uri="{FF2B5EF4-FFF2-40B4-BE49-F238E27FC236}">
                      <a16:creationId xmlns:a16="http://schemas.microsoft.com/office/drawing/2014/main" xmlns="" id="{CCFE277B-82CB-4E92-85CE-88FD4F540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19" name="Freeform 87">
                  <a:extLst>
                    <a:ext uri="{FF2B5EF4-FFF2-40B4-BE49-F238E27FC236}">
                      <a16:creationId xmlns:a16="http://schemas.microsoft.com/office/drawing/2014/main" xmlns="" id="{5E44FC23-0C2E-4DD3-9A39-7FFAE0D0B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8520" name="Rectangle 88">
              <a:extLst>
                <a:ext uri="{FF2B5EF4-FFF2-40B4-BE49-F238E27FC236}">
                  <a16:creationId xmlns:a16="http://schemas.microsoft.com/office/drawing/2014/main" xmlns="" id="{9A966ADB-A385-4117-A482-2F80FBC7B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8521" name="Group 89">
              <a:extLst>
                <a:ext uri="{FF2B5EF4-FFF2-40B4-BE49-F238E27FC236}">
                  <a16:creationId xmlns:a16="http://schemas.microsoft.com/office/drawing/2014/main" xmlns="" id="{84E84E9C-1A8E-4281-A5A2-C9B0A5118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8522" name="AutoShape 90">
                <a:extLst>
                  <a:ext uri="{FF2B5EF4-FFF2-40B4-BE49-F238E27FC236}">
                    <a16:creationId xmlns:a16="http://schemas.microsoft.com/office/drawing/2014/main" xmlns="" id="{408AB497-2743-4339-B110-EE3EC1440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8523" name="Group 91">
                <a:extLst>
                  <a:ext uri="{FF2B5EF4-FFF2-40B4-BE49-F238E27FC236}">
                    <a16:creationId xmlns:a16="http://schemas.microsoft.com/office/drawing/2014/main" xmlns="" id="{72758EDC-CDDC-4553-982D-3EF208A0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8524" name="Freeform 92">
                  <a:extLst>
                    <a:ext uri="{FF2B5EF4-FFF2-40B4-BE49-F238E27FC236}">
                      <a16:creationId xmlns:a16="http://schemas.microsoft.com/office/drawing/2014/main" xmlns="" id="{FA211F3A-FA89-4D21-A792-FB8023C15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25" name="Freeform 93">
                  <a:extLst>
                    <a:ext uri="{FF2B5EF4-FFF2-40B4-BE49-F238E27FC236}">
                      <a16:creationId xmlns:a16="http://schemas.microsoft.com/office/drawing/2014/main" xmlns="" id="{138D746B-EF7D-420E-9BA9-7BC49B150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26" name="Group 94">
                <a:extLst>
                  <a:ext uri="{FF2B5EF4-FFF2-40B4-BE49-F238E27FC236}">
                    <a16:creationId xmlns:a16="http://schemas.microsoft.com/office/drawing/2014/main" xmlns="" id="{458ED09A-9423-4592-9FDA-FAE5B3835C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8527" name="Freeform 95">
                  <a:extLst>
                    <a:ext uri="{FF2B5EF4-FFF2-40B4-BE49-F238E27FC236}">
                      <a16:creationId xmlns:a16="http://schemas.microsoft.com/office/drawing/2014/main" xmlns="" id="{F70D7725-58F5-4DEE-B0AF-A3459D6D8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28" name="Freeform 96">
                  <a:extLst>
                    <a:ext uri="{FF2B5EF4-FFF2-40B4-BE49-F238E27FC236}">
                      <a16:creationId xmlns:a16="http://schemas.microsoft.com/office/drawing/2014/main" xmlns="" id="{1F7827B3-C3BA-4F3E-BB82-3D3F6E69E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29" name="Group 97">
                <a:extLst>
                  <a:ext uri="{FF2B5EF4-FFF2-40B4-BE49-F238E27FC236}">
                    <a16:creationId xmlns:a16="http://schemas.microsoft.com/office/drawing/2014/main" xmlns="" id="{EBCE6E88-6FFF-4E99-A020-4DE51EA6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8530" name="Freeform 98">
                  <a:extLst>
                    <a:ext uri="{FF2B5EF4-FFF2-40B4-BE49-F238E27FC236}">
                      <a16:creationId xmlns:a16="http://schemas.microsoft.com/office/drawing/2014/main" xmlns="" id="{4A8C44F0-8307-4D9F-B6C0-11A3B62F3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31" name="Freeform 99">
                  <a:extLst>
                    <a:ext uri="{FF2B5EF4-FFF2-40B4-BE49-F238E27FC236}">
                      <a16:creationId xmlns:a16="http://schemas.microsoft.com/office/drawing/2014/main" xmlns="" id="{5D1BEA64-BC43-4518-8551-ACBEA6131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32" name="Group 100">
                <a:extLst>
                  <a:ext uri="{FF2B5EF4-FFF2-40B4-BE49-F238E27FC236}">
                    <a16:creationId xmlns:a16="http://schemas.microsoft.com/office/drawing/2014/main" xmlns="" id="{BFA836FD-4C4C-4E43-963B-C9F518F93C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8533" name="Freeform 101">
                  <a:extLst>
                    <a:ext uri="{FF2B5EF4-FFF2-40B4-BE49-F238E27FC236}">
                      <a16:creationId xmlns:a16="http://schemas.microsoft.com/office/drawing/2014/main" xmlns="" id="{051B5F73-B404-4DF2-B60F-079B160D3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34" name="Freeform 102">
                  <a:extLst>
                    <a:ext uri="{FF2B5EF4-FFF2-40B4-BE49-F238E27FC236}">
                      <a16:creationId xmlns:a16="http://schemas.microsoft.com/office/drawing/2014/main" xmlns="" id="{B9E0C509-6BF6-4D59-AACC-004C8A15D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35" name="Group 103">
                <a:extLst>
                  <a:ext uri="{FF2B5EF4-FFF2-40B4-BE49-F238E27FC236}">
                    <a16:creationId xmlns:a16="http://schemas.microsoft.com/office/drawing/2014/main" xmlns="" id="{7ABA3F46-2104-4134-A730-EBAB729758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8536" name="Freeform 104">
                  <a:extLst>
                    <a:ext uri="{FF2B5EF4-FFF2-40B4-BE49-F238E27FC236}">
                      <a16:creationId xmlns:a16="http://schemas.microsoft.com/office/drawing/2014/main" xmlns="" id="{2E1BC8F8-D42F-48B2-BFA7-4104045AB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37" name="Freeform 105">
                  <a:extLst>
                    <a:ext uri="{FF2B5EF4-FFF2-40B4-BE49-F238E27FC236}">
                      <a16:creationId xmlns:a16="http://schemas.microsoft.com/office/drawing/2014/main" xmlns="" id="{5EE63729-4C2D-4DBB-8BE7-E16A26493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38" name="Group 106">
                <a:extLst>
                  <a:ext uri="{FF2B5EF4-FFF2-40B4-BE49-F238E27FC236}">
                    <a16:creationId xmlns:a16="http://schemas.microsoft.com/office/drawing/2014/main" xmlns="" id="{2D9C9B69-C24D-46B2-AD68-ADEC2E135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8539" name="Freeform 107">
                  <a:extLst>
                    <a:ext uri="{FF2B5EF4-FFF2-40B4-BE49-F238E27FC236}">
                      <a16:creationId xmlns:a16="http://schemas.microsoft.com/office/drawing/2014/main" xmlns="" id="{92F84955-1A54-4CAC-8424-D292CB273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40" name="Freeform 108">
                  <a:extLst>
                    <a:ext uri="{FF2B5EF4-FFF2-40B4-BE49-F238E27FC236}">
                      <a16:creationId xmlns:a16="http://schemas.microsoft.com/office/drawing/2014/main" xmlns="" id="{DA6AEBA6-4768-4E57-946B-E75DD599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541" name="Group 109">
                <a:extLst>
                  <a:ext uri="{FF2B5EF4-FFF2-40B4-BE49-F238E27FC236}">
                    <a16:creationId xmlns:a16="http://schemas.microsoft.com/office/drawing/2014/main" xmlns="" id="{CE8DA039-EE75-4AC2-9B6B-B3047E2CFA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8542" name="Freeform 110">
                  <a:extLst>
                    <a:ext uri="{FF2B5EF4-FFF2-40B4-BE49-F238E27FC236}">
                      <a16:creationId xmlns:a16="http://schemas.microsoft.com/office/drawing/2014/main" xmlns="" id="{87D5598C-9841-4732-9EEE-9040D16C5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543" name="Freeform 111">
                  <a:extLst>
                    <a:ext uri="{FF2B5EF4-FFF2-40B4-BE49-F238E27FC236}">
                      <a16:creationId xmlns:a16="http://schemas.microsoft.com/office/drawing/2014/main" xmlns="" id="{70623A3F-D7A5-4672-B927-0D0C9CF6F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8436" name="Oval 4">
            <a:extLst>
              <a:ext uri="{FF2B5EF4-FFF2-40B4-BE49-F238E27FC236}">
                <a16:creationId xmlns:a16="http://schemas.microsoft.com/office/drawing/2014/main" xmlns="" id="{B99CC6F4-FE71-4C97-882D-CF7F04C0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31" y="5915824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8544" name="Group 112">
            <a:extLst>
              <a:ext uri="{FF2B5EF4-FFF2-40B4-BE49-F238E27FC236}">
                <a16:creationId xmlns:a16="http://schemas.microsoft.com/office/drawing/2014/main" xmlns="" id="{330669AB-5D1E-4EE5-B772-334B5AA7B219}"/>
              </a:ext>
            </a:extLst>
          </p:cNvPr>
          <p:cNvGrpSpPr>
            <a:grpSpLocks/>
          </p:cNvGrpSpPr>
          <p:nvPr/>
        </p:nvGrpSpPr>
        <p:grpSpPr bwMode="auto">
          <a:xfrm>
            <a:off x="1336961" y="800472"/>
            <a:ext cx="7381875" cy="4284662"/>
            <a:chOff x="884" y="799"/>
            <a:chExt cx="4650" cy="2699"/>
          </a:xfrm>
        </p:grpSpPr>
        <p:sp>
          <p:nvSpPr>
            <p:cNvPr id="18438" name="AutoShape 6">
              <a:extLst>
                <a:ext uri="{FF2B5EF4-FFF2-40B4-BE49-F238E27FC236}">
                  <a16:creationId xmlns:a16="http://schemas.microsoft.com/office/drawing/2014/main" xmlns="" id="{356FF836-6250-4225-ADA0-D3270C2FA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003"/>
              <a:ext cx="4650" cy="2495"/>
            </a:xfrm>
            <a:prstGeom prst="roundRect">
              <a:avLst>
                <a:gd name="adj" fmla="val 5713"/>
              </a:avLst>
            </a:prstGeom>
            <a:solidFill>
              <a:schemeClr val="bg1">
                <a:alpha val="50000"/>
              </a:schemeClr>
            </a:soli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437" name="AutoShape 5">
              <a:extLst>
                <a:ext uri="{FF2B5EF4-FFF2-40B4-BE49-F238E27FC236}">
                  <a16:creationId xmlns:a16="http://schemas.microsoft.com/office/drawing/2014/main" xmlns="" id="{1957C603-0662-4B8C-8EAE-6E18C1F82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799"/>
              <a:ext cx="1679" cy="38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546" name="Rectangle 114">
            <a:extLst>
              <a:ext uri="{FF2B5EF4-FFF2-40B4-BE49-F238E27FC236}">
                <a16:creationId xmlns:a16="http://schemas.microsoft.com/office/drawing/2014/main" xmlns="" id="{D4A19466-812D-49AA-878F-7A691F7A0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51" y="885324"/>
            <a:ext cx="2798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3300"/>
                </a:solidFill>
              </a:rPr>
              <a:t>LUYỆN TỪ VÀ CÂU</a:t>
            </a:r>
            <a:endParaRPr lang="en-US" altLang="zh-CN" sz="2000" b="1" dirty="0">
              <a:solidFill>
                <a:srgbClr val="FF3300"/>
              </a:solidFill>
            </a:endParaRPr>
          </a:p>
        </p:txBody>
      </p:sp>
      <p:sp>
        <p:nvSpPr>
          <p:cNvPr id="18547" name="Rectangle 115">
            <a:extLst>
              <a:ext uri="{FF2B5EF4-FFF2-40B4-BE49-F238E27FC236}">
                <a16:creationId xmlns:a16="http://schemas.microsoft.com/office/drawing/2014/main" xmlns="" id="{0546F646-1CF9-48E8-8AD2-244DCF02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24" y="1704913"/>
            <a:ext cx="8611343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en-US" altLang="zh-CN" sz="4800" b="1" dirty="0" smtClean="0">
                <a:ln w="13462">
                  <a:solidFill>
                    <a:srgbClr val="3333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TIẾNG</a:t>
            </a:r>
            <a:endParaRPr lang="en-US" altLang="zh-CN" sz="4800" b="1" dirty="0">
              <a:ln w="13462">
                <a:solidFill>
                  <a:srgbClr val="3333FF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97" y="2054862"/>
            <a:ext cx="4541914" cy="439559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419"/>
            <a:ext cx="1432367" cy="714375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3"/>
    </mc:Choice>
    <mc:Fallback xmlns="">
      <p:transition spd="slow" advTm="2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6" grpId="0"/>
      <p:bldP spid="18546" grpId="1"/>
      <p:bldP spid="18547" grpId="0"/>
      <p:bldP spid="1854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75462" y="3031402"/>
            <a:ext cx="8068287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b="1" dirty="0" smtClean="0">
              <a:solidFill>
                <a:srgbClr val="3333FF"/>
              </a:solidFill>
              <a:latin typeface="HP001 5 hàng" panose="020B0603050302020204" pitchFamily="34" charset="0"/>
            </a:endParaRPr>
          </a:p>
          <a:p>
            <a:pPr algn="l"/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946426"/>
            <a:ext cx="775116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659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64">
        <p14:prism/>
      </p:transition>
    </mc:Choice>
    <mc:Fallback xmlns="">
      <p:transition spd="slow" advTm="53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  <p:extLst mod="1">
    <p:ext uri="{E180D4A7-C9FB-4DFB-919C-405C955672EB}">
      <p14:showEvtLst xmlns:p14="http://schemas.microsoft.com/office/powerpoint/2010/main">
        <p14:playEvt time="73" objId="15"/>
        <p14:stopEvt time="2266" objId="15"/>
        <p14:playEvt time="14550" objId="15"/>
        <p14:triggerEvt type="onClick" time="17297" objId="49"/>
        <p14:triggerEvt type="onClick" time="41336" objId="29"/>
        <p14:stopEvt time="53264" objId="1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3D3F56-9B09-442A-A902-26A87EE3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2866" y="-147850"/>
            <a:ext cx="14359466" cy="8077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4800" y="320495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/>
              <a:t>                </a:t>
            </a:r>
            <a:r>
              <a:rPr lang="en-US" sz="2000" b="1" dirty="0" err="1"/>
              <a:t>Che</a:t>
            </a:r>
            <a:r>
              <a:rPr lang="en-US" sz="2000" b="1" dirty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-396552" y="4800600"/>
            <a:ext cx="6111552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Cắt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râu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vào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lại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đủ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đuôi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mình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đầu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                              </a:t>
            </a:r>
            <a:r>
              <a:rPr lang="en-US" sz="2000" b="1" i="1" dirty="0">
                <a:solidFill>
                  <a:schemeClr val="tx1"/>
                </a:solidFill>
              </a:rPr>
              <a:t>(</a:t>
            </a:r>
            <a:r>
              <a:rPr lang="en-US" sz="2000" b="1" i="1" dirty="0" err="1">
                <a:solidFill>
                  <a:schemeClr val="tx1"/>
                </a:solidFill>
              </a:rPr>
              <a:t>Là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những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chữ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gì</a:t>
            </a:r>
            <a:r>
              <a:rPr lang="en-US" sz="2000" b="1" i="1" dirty="0">
                <a:solidFill>
                  <a:schemeClr val="tx1"/>
                </a:solidFill>
              </a:rPr>
              <a:t>?)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359D89-B3C0-4013-91E7-ACE9477B1FA9}"/>
              </a:ext>
            </a:extLst>
          </p:cNvPr>
          <p:cNvSpPr txBox="1"/>
          <p:nvPr/>
        </p:nvSpPr>
        <p:spPr>
          <a:xfrm>
            <a:off x="5715000" y="2407176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Ô </a:t>
            </a:r>
            <a:r>
              <a:rPr lang="en-US" sz="4000" b="1" dirty="0" err="1">
                <a:solidFill>
                  <a:srgbClr val="FF0000"/>
                </a:solidFill>
              </a:rPr>
              <a:t>tô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D4F0F4-3BE5-4481-B2C5-1F4E4BFEF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3164" y="2965545"/>
            <a:ext cx="2035176" cy="1352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0C48B2-5CFD-4179-95EB-DD13277240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" t="19333" r="3473" b="15333"/>
          <a:stretch/>
        </p:blipFill>
        <p:spPr>
          <a:xfrm>
            <a:off x="7277236" y="3106388"/>
            <a:ext cx="1804986" cy="12456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E7463E-13D4-4A33-82C4-4F78AF78B8D5}"/>
              </a:ext>
            </a:extLst>
          </p:cNvPr>
          <p:cNvSpPr txBox="1"/>
          <p:nvPr/>
        </p:nvSpPr>
        <p:spPr>
          <a:xfrm>
            <a:off x="5843850" y="4343409"/>
            <a:ext cx="3228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trâu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F29ED9-5214-4DC4-897B-69F1971F4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973" y="4979188"/>
            <a:ext cx="2931850" cy="16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/>
        </p:blipFill>
        <p:spPr bwMode="auto">
          <a:xfrm>
            <a:off x="-144524" y="1166566"/>
            <a:ext cx="9627454" cy="47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" y="6122564"/>
            <a:ext cx="1432367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3527" y="2133612"/>
            <a:ext cx="6848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           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5 hàng" panose="020B0603050302020204" pitchFamily="34" charset="0"/>
              </a:rPr>
              <a:t>sau</a:t>
            </a:r>
            <a:endParaRPr lang="en-US" sz="2400" b="1" dirty="0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algn="l"/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tập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về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cấu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tạo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của</a:t>
            </a:r>
            <a:r>
              <a:rPr lang="en-US" sz="3200" b="1" dirty="0" smtClean="0">
                <a:solidFill>
                  <a:srgbClr val="3333FF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HP001 5 hàng" panose="020B0603050302020204" pitchFamily="34" charset="0"/>
              </a:rPr>
              <a:t>tiếng</a:t>
            </a:r>
            <a:endParaRPr lang="en-US" sz="3200" b="1" dirty="0">
              <a:solidFill>
                <a:srgbClr val="3333FF"/>
              </a:solidFill>
              <a:latin typeface="HP001 5 hàng" panose="020B06030503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802762"/>
            <a:ext cx="370888" cy="370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151" y="1974634"/>
            <a:ext cx="4240103" cy="3358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8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01"/>
    </mc:Choice>
    <mc:Fallback xmlns="">
      <p:transition spd="slow" advTm="6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4" name="Group 618">
            <a:extLst>
              <a:ext uri="{FF2B5EF4-FFF2-40B4-BE49-F238E27FC236}">
                <a16:creationId xmlns:a16="http://schemas.microsoft.com/office/drawing/2014/main" xmlns="" id="{FE790543-523E-46F5-9E5C-3DADCBE880CF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34861" name="Freeform 45">
              <a:extLst>
                <a:ext uri="{FF2B5EF4-FFF2-40B4-BE49-F238E27FC236}">
                  <a16:creationId xmlns:a16="http://schemas.microsoft.com/office/drawing/2014/main" xmlns="" id="{91073B62-BC9B-448E-95DC-088BE3DA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2" name="Freeform 46">
              <a:extLst>
                <a:ext uri="{FF2B5EF4-FFF2-40B4-BE49-F238E27FC236}">
                  <a16:creationId xmlns:a16="http://schemas.microsoft.com/office/drawing/2014/main" xmlns="" id="{F6E4057C-C1A0-4DCA-BE0D-C85FFC9B6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3" name="Freeform 47">
              <a:extLst>
                <a:ext uri="{FF2B5EF4-FFF2-40B4-BE49-F238E27FC236}">
                  <a16:creationId xmlns:a16="http://schemas.microsoft.com/office/drawing/2014/main" xmlns="" id="{4E246E43-97CB-4E63-AA9D-E68DE2018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4" name="Freeform 48">
              <a:extLst>
                <a:ext uri="{FF2B5EF4-FFF2-40B4-BE49-F238E27FC236}">
                  <a16:creationId xmlns:a16="http://schemas.microsoft.com/office/drawing/2014/main" xmlns="" id="{20C8B0AB-5A2B-4554-B208-996829B63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5" name="Freeform 49">
              <a:extLst>
                <a:ext uri="{FF2B5EF4-FFF2-40B4-BE49-F238E27FC236}">
                  <a16:creationId xmlns:a16="http://schemas.microsoft.com/office/drawing/2014/main" xmlns="" id="{89F6C1D5-BE94-4EB9-B61D-9A3EF2C1E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6" name="Freeform 50">
              <a:extLst>
                <a:ext uri="{FF2B5EF4-FFF2-40B4-BE49-F238E27FC236}">
                  <a16:creationId xmlns:a16="http://schemas.microsoft.com/office/drawing/2014/main" xmlns="" id="{76CB17F1-AF28-4A29-A701-4057F3C2A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7" name="Freeform 51">
              <a:extLst>
                <a:ext uri="{FF2B5EF4-FFF2-40B4-BE49-F238E27FC236}">
                  <a16:creationId xmlns:a16="http://schemas.microsoft.com/office/drawing/2014/main" xmlns="" id="{7A88758E-E125-432D-B203-E94CD34FD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68" name="AutoShape 52">
              <a:extLst>
                <a:ext uri="{FF2B5EF4-FFF2-40B4-BE49-F238E27FC236}">
                  <a16:creationId xmlns:a16="http://schemas.microsoft.com/office/drawing/2014/main" xmlns="" id="{D685FD9C-301D-411C-8E3E-D34CA8A76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4869" name="Group 53">
              <a:extLst>
                <a:ext uri="{FF2B5EF4-FFF2-40B4-BE49-F238E27FC236}">
                  <a16:creationId xmlns:a16="http://schemas.microsoft.com/office/drawing/2014/main" xmlns="" id="{DDEE3453-D350-4FAB-BBC1-AE2AD19EEF32}"/>
                </a:ext>
              </a:extLst>
            </p:cNvPr>
            <p:cNvGrpSpPr>
              <a:grpSpLocks/>
            </p:cNvGrpSpPr>
            <p:nvPr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34870" name="Freeform 54">
                <a:extLst>
                  <a:ext uri="{FF2B5EF4-FFF2-40B4-BE49-F238E27FC236}">
                    <a16:creationId xmlns:a16="http://schemas.microsoft.com/office/drawing/2014/main" xmlns="" id="{BCB4738D-F6E0-4316-BE0C-1B972D6F2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871" name="Freeform 55">
                <a:extLst>
                  <a:ext uri="{FF2B5EF4-FFF2-40B4-BE49-F238E27FC236}">
                    <a16:creationId xmlns:a16="http://schemas.microsoft.com/office/drawing/2014/main" xmlns="" id="{54886669-562B-432A-A7F0-53F8AAB164C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872" name="Group 56">
              <a:extLst>
                <a:ext uri="{FF2B5EF4-FFF2-40B4-BE49-F238E27FC236}">
                  <a16:creationId xmlns:a16="http://schemas.microsoft.com/office/drawing/2014/main" xmlns="" id="{459C4192-3BF2-4900-8115-FA49B22E2C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34873" name="Group 57">
                <a:extLst>
                  <a:ext uri="{FF2B5EF4-FFF2-40B4-BE49-F238E27FC236}">
                    <a16:creationId xmlns:a16="http://schemas.microsoft.com/office/drawing/2014/main" xmlns="" id="{E0162241-75CC-454E-B1D8-B237F77569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4874" name="Freeform 58">
                  <a:extLst>
                    <a:ext uri="{FF2B5EF4-FFF2-40B4-BE49-F238E27FC236}">
                      <a16:creationId xmlns:a16="http://schemas.microsoft.com/office/drawing/2014/main" xmlns="" id="{1E3312D2-EAB8-4802-899F-2C4AA41A1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75" name="Freeform 59">
                  <a:extLst>
                    <a:ext uri="{FF2B5EF4-FFF2-40B4-BE49-F238E27FC236}">
                      <a16:creationId xmlns:a16="http://schemas.microsoft.com/office/drawing/2014/main" xmlns="" id="{6EB364A2-0C09-4AAA-B31B-939FF3BC0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4876" name="AutoShape 60">
                <a:extLst>
                  <a:ext uri="{FF2B5EF4-FFF2-40B4-BE49-F238E27FC236}">
                    <a16:creationId xmlns:a16="http://schemas.microsoft.com/office/drawing/2014/main" xmlns="" id="{9D1DB203-CF0F-4DE3-B5EC-BA3FCA12B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4877" name="Group 61">
                <a:extLst>
                  <a:ext uri="{FF2B5EF4-FFF2-40B4-BE49-F238E27FC236}">
                    <a16:creationId xmlns:a16="http://schemas.microsoft.com/office/drawing/2014/main" xmlns="" id="{5E9F03F9-7D10-4246-8981-DF1A9E8D5A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4878" name="Freeform 62">
                  <a:extLst>
                    <a:ext uri="{FF2B5EF4-FFF2-40B4-BE49-F238E27FC236}">
                      <a16:creationId xmlns:a16="http://schemas.microsoft.com/office/drawing/2014/main" xmlns="" id="{56E9BEAA-541A-421A-B0D6-0EFF2C4F3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79" name="Freeform 63">
                  <a:extLst>
                    <a:ext uri="{FF2B5EF4-FFF2-40B4-BE49-F238E27FC236}">
                      <a16:creationId xmlns:a16="http://schemas.microsoft.com/office/drawing/2014/main" xmlns="" id="{5DABE085-A6CD-49D8-9690-0D8B460D5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0" name="Group 64">
                <a:extLst>
                  <a:ext uri="{FF2B5EF4-FFF2-40B4-BE49-F238E27FC236}">
                    <a16:creationId xmlns:a16="http://schemas.microsoft.com/office/drawing/2014/main" xmlns="" id="{115D55D2-0A27-42ED-A89B-81CB0A882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4881" name="Freeform 65">
                  <a:extLst>
                    <a:ext uri="{FF2B5EF4-FFF2-40B4-BE49-F238E27FC236}">
                      <a16:creationId xmlns:a16="http://schemas.microsoft.com/office/drawing/2014/main" xmlns="" id="{4CA84EAD-1892-4E5B-963C-AC5F53408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82" name="Freeform 66">
                  <a:extLst>
                    <a:ext uri="{FF2B5EF4-FFF2-40B4-BE49-F238E27FC236}">
                      <a16:creationId xmlns:a16="http://schemas.microsoft.com/office/drawing/2014/main" xmlns="" id="{26126605-8A60-46E2-8DF4-918E73FE7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3" name="Group 67">
                <a:extLst>
                  <a:ext uri="{FF2B5EF4-FFF2-40B4-BE49-F238E27FC236}">
                    <a16:creationId xmlns:a16="http://schemas.microsoft.com/office/drawing/2014/main" xmlns="" id="{2E16CDCA-952A-4B8C-91CE-64A8A88471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4884" name="Freeform 68">
                  <a:extLst>
                    <a:ext uri="{FF2B5EF4-FFF2-40B4-BE49-F238E27FC236}">
                      <a16:creationId xmlns:a16="http://schemas.microsoft.com/office/drawing/2014/main" xmlns="" id="{8B25E6B2-1A6A-4FDC-AF1E-3FBB6A3A9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85" name="Freeform 69">
                  <a:extLst>
                    <a:ext uri="{FF2B5EF4-FFF2-40B4-BE49-F238E27FC236}">
                      <a16:creationId xmlns:a16="http://schemas.microsoft.com/office/drawing/2014/main" xmlns="" id="{75107F5F-1D31-437A-911E-19EB31C87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6" name="Group 70">
                <a:extLst>
                  <a:ext uri="{FF2B5EF4-FFF2-40B4-BE49-F238E27FC236}">
                    <a16:creationId xmlns:a16="http://schemas.microsoft.com/office/drawing/2014/main" xmlns="" id="{0281DEFE-07CA-4472-9D36-9935B1BBF5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4887" name="Freeform 71">
                  <a:extLst>
                    <a:ext uri="{FF2B5EF4-FFF2-40B4-BE49-F238E27FC236}">
                      <a16:creationId xmlns:a16="http://schemas.microsoft.com/office/drawing/2014/main" xmlns="" id="{AE2C3CEB-BCDB-42C0-BB59-D72868A07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88" name="Freeform 72">
                  <a:extLst>
                    <a:ext uri="{FF2B5EF4-FFF2-40B4-BE49-F238E27FC236}">
                      <a16:creationId xmlns:a16="http://schemas.microsoft.com/office/drawing/2014/main" xmlns="" id="{DA87078B-BF7F-4610-A61B-9A8348857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89" name="Group 73">
                <a:extLst>
                  <a:ext uri="{FF2B5EF4-FFF2-40B4-BE49-F238E27FC236}">
                    <a16:creationId xmlns:a16="http://schemas.microsoft.com/office/drawing/2014/main" xmlns="" id="{72945E16-5E92-4C05-A12F-923775368E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4890" name="Freeform 74">
                  <a:extLst>
                    <a:ext uri="{FF2B5EF4-FFF2-40B4-BE49-F238E27FC236}">
                      <a16:creationId xmlns:a16="http://schemas.microsoft.com/office/drawing/2014/main" xmlns="" id="{B977593E-6FC7-417C-BFC5-C4B9E936D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91" name="Freeform 75">
                  <a:extLst>
                    <a:ext uri="{FF2B5EF4-FFF2-40B4-BE49-F238E27FC236}">
                      <a16:creationId xmlns:a16="http://schemas.microsoft.com/office/drawing/2014/main" xmlns="" id="{8685F008-326F-4BB1-87F5-67F6170C5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92" name="Group 76">
                <a:extLst>
                  <a:ext uri="{FF2B5EF4-FFF2-40B4-BE49-F238E27FC236}">
                    <a16:creationId xmlns:a16="http://schemas.microsoft.com/office/drawing/2014/main" xmlns="" id="{6CE4E769-E8F5-415C-9ED6-36CD47A4DF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4893" name="Freeform 77">
                  <a:extLst>
                    <a:ext uri="{FF2B5EF4-FFF2-40B4-BE49-F238E27FC236}">
                      <a16:creationId xmlns:a16="http://schemas.microsoft.com/office/drawing/2014/main" xmlns="" id="{22D4EEED-3257-4B7F-9402-02141C5EF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94" name="Freeform 78">
                  <a:extLst>
                    <a:ext uri="{FF2B5EF4-FFF2-40B4-BE49-F238E27FC236}">
                      <a16:creationId xmlns:a16="http://schemas.microsoft.com/office/drawing/2014/main" xmlns="" id="{206DA520-698D-4973-AE20-A2A638972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95" name="Group 79">
                <a:extLst>
                  <a:ext uri="{FF2B5EF4-FFF2-40B4-BE49-F238E27FC236}">
                    <a16:creationId xmlns:a16="http://schemas.microsoft.com/office/drawing/2014/main" xmlns="" id="{FCCEA202-0CF4-41A8-8119-A29B111AE1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4896" name="Freeform 80">
                  <a:extLst>
                    <a:ext uri="{FF2B5EF4-FFF2-40B4-BE49-F238E27FC236}">
                      <a16:creationId xmlns:a16="http://schemas.microsoft.com/office/drawing/2014/main" xmlns="" id="{7CF89F64-7462-48D3-AB4C-CB1730C2A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897" name="Freeform 81">
                  <a:extLst>
                    <a:ext uri="{FF2B5EF4-FFF2-40B4-BE49-F238E27FC236}">
                      <a16:creationId xmlns:a16="http://schemas.microsoft.com/office/drawing/2014/main" xmlns="" id="{C8EFD70B-E412-4233-AB52-9B1B5F54A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898" name="Group 82">
                <a:extLst>
                  <a:ext uri="{FF2B5EF4-FFF2-40B4-BE49-F238E27FC236}">
                    <a16:creationId xmlns:a16="http://schemas.microsoft.com/office/drawing/2014/main" xmlns="" id="{2EFD1B6D-341E-474B-8092-49C45EFB33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4899" name="Freeform 83">
                  <a:extLst>
                    <a:ext uri="{FF2B5EF4-FFF2-40B4-BE49-F238E27FC236}">
                      <a16:creationId xmlns:a16="http://schemas.microsoft.com/office/drawing/2014/main" xmlns="" id="{6BB9FD7B-75E1-4276-ADB5-A43AA98C9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0" name="Freeform 84">
                  <a:extLst>
                    <a:ext uri="{FF2B5EF4-FFF2-40B4-BE49-F238E27FC236}">
                      <a16:creationId xmlns:a16="http://schemas.microsoft.com/office/drawing/2014/main" xmlns="" id="{4B2D0C2E-1FF2-4FA5-B14D-E1360235C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01" name="Group 85">
                <a:extLst>
                  <a:ext uri="{FF2B5EF4-FFF2-40B4-BE49-F238E27FC236}">
                    <a16:creationId xmlns:a16="http://schemas.microsoft.com/office/drawing/2014/main" xmlns="" id="{58F83A38-B4CA-4E32-BC05-DD56C7C17E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4902" name="Freeform 86">
                  <a:extLst>
                    <a:ext uri="{FF2B5EF4-FFF2-40B4-BE49-F238E27FC236}">
                      <a16:creationId xmlns:a16="http://schemas.microsoft.com/office/drawing/2014/main" xmlns="" id="{FD49C1D2-82C8-4AA0-991E-B71E278F2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3" name="Freeform 87">
                  <a:extLst>
                    <a:ext uri="{FF2B5EF4-FFF2-40B4-BE49-F238E27FC236}">
                      <a16:creationId xmlns:a16="http://schemas.microsoft.com/office/drawing/2014/main" xmlns="" id="{2B90BD6E-64B4-4E68-84FB-5A61F1E95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04" name="Group 88">
                <a:extLst>
                  <a:ext uri="{FF2B5EF4-FFF2-40B4-BE49-F238E27FC236}">
                    <a16:creationId xmlns:a16="http://schemas.microsoft.com/office/drawing/2014/main" xmlns="" id="{2695E643-8C25-4348-8883-7C39CB630D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4905" name="Freeform 89">
                  <a:extLst>
                    <a:ext uri="{FF2B5EF4-FFF2-40B4-BE49-F238E27FC236}">
                      <a16:creationId xmlns:a16="http://schemas.microsoft.com/office/drawing/2014/main" xmlns="" id="{D89297C2-2665-4DA3-912D-BF6977FA15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6" name="Freeform 90">
                  <a:extLst>
                    <a:ext uri="{FF2B5EF4-FFF2-40B4-BE49-F238E27FC236}">
                      <a16:creationId xmlns:a16="http://schemas.microsoft.com/office/drawing/2014/main" xmlns="" id="{C7B5B8AB-F8F9-4403-BE18-ECE1C6665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07" name="Group 91">
                <a:extLst>
                  <a:ext uri="{FF2B5EF4-FFF2-40B4-BE49-F238E27FC236}">
                    <a16:creationId xmlns:a16="http://schemas.microsoft.com/office/drawing/2014/main" xmlns="" id="{78B92B49-575D-47B6-B6AD-4E4666550E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4908" name="Freeform 92">
                  <a:extLst>
                    <a:ext uri="{FF2B5EF4-FFF2-40B4-BE49-F238E27FC236}">
                      <a16:creationId xmlns:a16="http://schemas.microsoft.com/office/drawing/2014/main" xmlns="" id="{0851673A-8EB3-4FD1-AC7E-8850C3B1C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09" name="Freeform 93">
                  <a:extLst>
                    <a:ext uri="{FF2B5EF4-FFF2-40B4-BE49-F238E27FC236}">
                      <a16:creationId xmlns:a16="http://schemas.microsoft.com/office/drawing/2014/main" xmlns="" id="{09B08D02-C951-4F2B-B98D-11CAA6A83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10" name="Group 94">
                <a:extLst>
                  <a:ext uri="{FF2B5EF4-FFF2-40B4-BE49-F238E27FC236}">
                    <a16:creationId xmlns:a16="http://schemas.microsoft.com/office/drawing/2014/main" xmlns="" id="{FF195463-E005-4477-9DDC-E7C3497D25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4911" name="Freeform 95">
                  <a:extLst>
                    <a:ext uri="{FF2B5EF4-FFF2-40B4-BE49-F238E27FC236}">
                      <a16:creationId xmlns:a16="http://schemas.microsoft.com/office/drawing/2014/main" xmlns="" id="{F3A066E6-01C7-4E8C-8962-1FF0D0A3C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12" name="Freeform 96">
                  <a:extLst>
                    <a:ext uri="{FF2B5EF4-FFF2-40B4-BE49-F238E27FC236}">
                      <a16:creationId xmlns:a16="http://schemas.microsoft.com/office/drawing/2014/main" xmlns="" id="{12DCFF28-0890-4898-AC14-85DE1B663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913" name="Group 97">
              <a:extLst>
                <a:ext uri="{FF2B5EF4-FFF2-40B4-BE49-F238E27FC236}">
                  <a16:creationId xmlns:a16="http://schemas.microsoft.com/office/drawing/2014/main" xmlns="" id="{76249D43-0A7F-4E1A-85BD-6598190B2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34914" name="Group 98">
                <a:extLst>
                  <a:ext uri="{FF2B5EF4-FFF2-40B4-BE49-F238E27FC236}">
                    <a16:creationId xmlns:a16="http://schemas.microsoft.com/office/drawing/2014/main" xmlns="" id="{E2357F97-8712-4170-BD22-8AD66373B4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4915" name="Freeform 99">
                  <a:extLst>
                    <a:ext uri="{FF2B5EF4-FFF2-40B4-BE49-F238E27FC236}">
                      <a16:creationId xmlns:a16="http://schemas.microsoft.com/office/drawing/2014/main" xmlns="" id="{D6777981-2B95-42CB-93DB-5113DCBFE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16" name="Freeform 100">
                  <a:extLst>
                    <a:ext uri="{FF2B5EF4-FFF2-40B4-BE49-F238E27FC236}">
                      <a16:creationId xmlns:a16="http://schemas.microsoft.com/office/drawing/2014/main" xmlns="" id="{E2F28D36-2796-4A64-B3BC-A0581304B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4917" name="AutoShape 101">
                <a:extLst>
                  <a:ext uri="{FF2B5EF4-FFF2-40B4-BE49-F238E27FC236}">
                    <a16:creationId xmlns:a16="http://schemas.microsoft.com/office/drawing/2014/main" xmlns="" id="{A942C903-E1C0-4AF9-B299-CE52B68F1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4918" name="Group 102">
                <a:extLst>
                  <a:ext uri="{FF2B5EF4-FFF2-40B4-BE49-F238E27FC236}">
                    <a16:creationId xmlns:a16="http://schemas.microsoft.com/office/drawing/2014/main" xmlns="" id="{10C9ED99-3A30-44FB-9424-8FE6AEE8CE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4919" name="Freeform 103">
                  <a:extLst>
                    <a:ext uri="{FF2B5EF4-FFF2-40B4-BE49-F238E27FC236}">
                      <a16:creationId xmlns:a16="http://schemas.microsoft.com/office/drawing/2014/main" xmlns="" id="{267F40DD-88C4-4B9D-B4D4-1EAB5FA1F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0" name="Freeform 104">
                  <a:extLst>
                    <a:ext uri="{FF2B5EF4-FFF2-40B4-BE49-F238E27FC236}">
                      <a16:creationId xmlns:a16="http://schemas.microsoft.com/office/drawing/2014/main" xmlns="" id="{561302A5-8C74-4CED-9C73-409DAA4E4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21" name="Group 105">
                <a:extLst>
                  <a:ext uri="{FF2B5EF4-FFF2-40B4-BE49-F238E27FC236}">
                    <a16:creationId xmlns:a16="http://schemas.microsoft.com/office/drawing/2014/main" xmlns="" id="{E4C74600-12C1-4670-844B-E836505327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4922" name="Freeform 106">
                  <a:extLst>
                    <a:ext uri="{FF2B5EF4-FFF2-40B4-BE49-F238E27FC236}">
                      <a16:creationId xmlns:a16="http://schemas.microsoft.com/office/drawing/2014/main" xmlns="" id="{F36F9075-3177-4303-AC22-CF9BBF61C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3" name="Freeform 107">
                  <a:extLst>
                    <a:ext uri="{FF2B5EF4-FFF2-40B4-BE49-F238E27FC236}">
                      <a16:creationId xmlns:a16="http://schemas.microsoft.com/office/drawing/2014/main" xmlns="" id="{7528FC82-8EC1-45AD-9E93-CC33CB66C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24" name="Group 108">
                <a:extLst>
                  <a:ext uri="{FF2B5EF4-FFF2-40B4-BE49-F238E27FC236}">
                    <a16:creationId xmlns:a16="http://schemas.microsoft.com/office/drawing/2014/main" xmlns="" id="{1D8F0CB3-789E-4049-9840-701986A89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4925" name="Freeform 109">
                  <a:extLst>
                    <a:ext uri="{FF2B5EF4-FFF2-40B4-BE49-F238E27FC236}">
                      <a16:creationId xmlns:a16="http://schemas.microsoft.com/office/drawing/2014/main" xmlns="" id="{3346F18E-672B-44E8-B0B3-0BC9A8695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6" name="Freeform 110">
                  <a:extLst>
                    <a:ext uri="{FF2B5EF4-FFF2-40B4-BE49-F238E27FC236}">
                      <a16:creationId xmlns:a16="http://schemas.microsoft.com/office/drawing/2014/main" xmlns="" id="{000BE535-03C3-4DD5-BD9E-DA1B87F559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27" name="Group 111">
                <a:extLst>
                  <a:ext uri="{FF2B5EF4-FFF2-40B4-BE49-F238E27FC236}">
                    <a16:creationId xmlns:a16="http://schemas.microsoft.com/office/drawing/2014/main" xmlns="" id="{83BC9A3A-C4FE-4636-BE3F-7742BFF257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4928" name="Freeform 112">
                  <a:extLst>
                    <a:ext uri="{FF2B5EF4-FFF2-40B4-BE49-F238E27FC236}">
                      <a16:creationId xmlns:a16="http://schemas.microsoft.com/office/drawing/2014/main" xmlns="" id="{B469266A-BE37-4B1B-9137-F7BE2B5F3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29" name="Freeform 113">
                  <a:extLst>
                    <a:ext uri="{FF2B5EF4-FFF2-40B4-BE49-F238E27FC236}">
                      <a16:creationId xmlns:a16="http://schemas.microsoft.com/office/drawing/2014/main" xmlns="" id="{ABA76A91-E859-4229-BF73-4A0FAC4E2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0" name="Group 114">
                <a:extLst>
                  <a:ext uri="{FF2B5EF4-FFF2-40B4-BE49-F238E27FC236}">
                    <a16:creationId xmlns:a16="http://schemas.microsoft.com/office/drawing/2014/main" xmlns="" id="{6BE89ED6-DAD9-4018-BF92-E6B1230599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4931" name="Freeform 115">
                  <a:extLst>
                    <a:ext uri="{FF2B5EF4-FFF2-40B4-BE49-F238E27FC236}">
                      <a16:creationId xmlns:a16="http://schemas.microsoft.com/office/drawing/2014/main" xmlns="" id="{6050437F-3883-4AD2-8507-E40F380A8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32" name="Freeform 116">
                  <a:extLst>
                    <a:ext uri="{FF2B5EF4-FFF2-40B4-BE49-F238E27FC236}">
                      <a16:creationId xmlns:a16="http://schemas.microsoft.com/office/drawing/2014/main" xmlns="" id="{D61D987C-16BA-432E-9A0B-06B343D03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3" name="Group 117">
                <a:extLst>
                  <a:ext uri="{FF2B5EF4-FFF2-40B4-BE49-F238E27FC236}">
                    <a16:creationId xmlns:a16="http://schemas.microsoft.com/office/drawing/2014/main" xmlns="" id="{DFAF4678-2F10-42DB-AF39-26EEBAAE70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4934" name="Freeform 118">
                  <a:extLst>
                    <a:ext uri="{FF2B5EF4-FFF2-40B4-BE49-F238E27FC236}">
                      <a16:creationId xmlns:a16="http://schemas.microsoft.com/office/drawing/2014/main" xmlns="" id="{3047FCD4-55B8-42F7-89AE-5ECBBD46C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35" name="Freeform 119">
                  <a:extLst>
                    <a:ext uri="{FF2B5EF4-FFF2-40B4-BE49-F238E27FC236}">
                      <a16:creationId xmlns:a16="http://schemas.microsoft.com/office/drawing/2014/main" xmlns="" id="{30F84A5F-DE77-4AE2-B7D9-BD4FABDB5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6" name="Group 120">
                <a:extLst>
                  <a:ext uri="{FF2B5EF4-FFF2-40B4-BE49-F238E27FC236}">
                    <a16:creationId xmlns:a16="http://schemas.microsoft.com/office/drawing/2014/main" xmlns="" id="{1BA70351-3C5B-4072-BA1A-F5B6D322DB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4937" name="Freeform 121">
                  <a:extLst>
                    <a:ext uri="{FF2B5EF4-FFF2-40B4-BE49-F238E27FC236}">
                      <a16:creationId xmlns:a16="http://schemas.microsoft.com/office/drawing/2014/main" xmlns="" id="{82207F97-115F-4AD6-BA2C-AAE84D99E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38" name="Freeform 122">
                  <a:extLst>
                    <a:ext uri="{FF2B5EF4-FFF2-40B4-BE49-F238E27FC236}">
                      <a16:creationId xmlns:a16="http://schemas.microsoft.com/office/drawing/2014/main" xmlns="" id="{09E77DBC-247C-412F-8242-4F6306C78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39" name="Group 123">
                <a:extLst>
                  <a:ext uri="{FF2B5EF4-FFF2-40B4-BE49-F238E27FC236}">
                    <a16:creationId xmlns:a16="http://schemas.microsoft.com/office/drawing/2014/main" xmlns="" id="{86F6EAE6-5191-41A3-8770-F34E021653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4940" name="Freeform 124">
                  <a:extLst>
                    <a:ext uri="{FF2B5EF4-FFF2-40B4-BE49-F238E27FC236}">
                      <a16:creationId xmlns:a16="http://schemas.microsoft.com/office/drawing/2014/main" xmlns="" id="{BB1E221D-EF29-4ED4-81E7-487D2DCCB7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41" name="Freeform 125">
                  <a:extLst>
                    <a:ext uri="{FF2B5EF4-FFF2-40B4-BE49-F238E27FC236}">
                      <a16:creationId xmlns:a16="http://schemas.microsoft.com/office/drawing/2014/main" xmlns="" id="{4FC57DE2-C3DE-4306-8551-8802F4D22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42" name="Group 126">
                <a:extLst>
                  <a:ext uri="{FF2B5EF4-FFF2-40B4-BE49-F238E27FC236}">
                    <a16:creationId xmlns:a16="http://schemas.microsoft.com/office/drawing/2014/main" xmlns="" id="{E7394A23-9BA8-47C3-9CF3-F5D7A5FB6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4943" name="Freeform 127">
                  <a:extLst>
                    <a:ext uri="{FF2B5EF4-FFF2-40B4-BE49-F238E27FC236}">
                      <a16:creationId xmlns:a16="http://schemas.microsoft.com/office/drawing/2014/main" xmlns="" id="{98842DBD-6307-48B1-BB87-76E186CA3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44" name="Freeform 128">
                  <a:extLst>
                    <a:ext uri="{FF2B5EF4-FFF2-40B4-BE49-F238E27FC236}">
                      <a16:creationId xmlns:a16="http://schemas.microsoft.com/office/drawing/2014/main" xmlns="" id="{E4E1506C-C9D1-4C7A-8045-16F006DA3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45" name="Group 129">
                <a:extLst>
                  <a:ext uri="{FF2B5EF4-FFF2-40B4-BE49-F238E27FC236}">
                    <a16:creationId xmlns:a16="http://schemas.microsoft.com/office/drawing/2014/main" xmlns="" id="{A22BB3F4-B3C1-4FD5-8A24-C24F392DAA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4946" name="Freeform 130">
                  <a:extLst>
                    <a:ext uri="{FF2B5EF4-FFF2-40B4-BE49-F238E27FC236}">
                      <a16:creationId xmlns:a16="http://schemas.microsoft.com/office/drawing/2014/main" xmlns="" id="{090327AD-4C01-4B21-9C3B-A150BD9BA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47" name="Freeform 131">
                  <a:extLst>
                    <a:ext uri="{FF2B5EF4-FFF2-40B4-BE49-F238E27FC236}">
                      <a16:creationId xmlns:a16="http://schemas.microsoft.com/office/drawing/2014/main" xmlns="" id="{31523159-FE2F-494D-B20D-2A5AE1877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48" name="Group 132">
                <a:extLst>
                  <a:ext uri="{FF2B5EF4-FFF2-40B4-BE49-F238E27FC236}">
                    <a16:creationId xmlns:a16="http://schemas.microsoft.com/office/drawing/2014/main" xmlns="" id="{F15F49B1-993E-4575-8F15-DAED854A73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4949" name="Freeform 133">
                  <a:extLst>
                    <a:ext uri="{FF2B5EF4-FFF2-40B4-BE49-F238E27FC236}">
                      <a16:creationId xmlns:a16="http://schemas.microsoft.com/office/drawing/2014/main" xmlns="" id="{9EF27B93-A85A-40EC-A53D-C9F828A03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50" name="Freeform 134">
                  <a:extLst>
                    <a:ext uri="{FF2B5EF4-FFF2-40B4-BE49-F238E27FC236}">
                      <a16:creationId xmlns:a16="http://schemas.microsoft.com/office/drawing/2014/main" xmlns="" id="{A69DF875-F057-4DF4-A520-E9EA9F24C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51" name="Group 135">
                <a:extLst>
                  <a:ext uri="{FF2B5EF4-FFF2-40B4-BE49-F238E27FC236}">
                    <a16:creationId xmlns:a16="http://schemas.microsoft.com/office/drawing/2014/main" xmlns="" id="{FE95D9AF-F6DB-4D13-9C51-BBE44F5883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4952" name="Freeform 136">
                  <a:extLst>
                    <a:ext uri="{FF2B5EF4-FFF2-40B4-BE49-F238E27FC236}">
                      <a16:creationId xmlns:a16="http://schemas.microsoft.com/office/drawing/2014/main" xmlns="" id="{D7A2C7AD-4C97-4162-A5AC-2BD34698E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53" name="Freeform 137">
                  <a:extLst>
                    <a:ext uri="{FF2B5EF4-FFF2-40B4-BE49-F238E27FC236}">
                      <a16:creationId xmlns:a16="http://schemas.microsoft.com/office/drawing/2014/main" xmlns="" id="{FCB6C71A-443D-4C93-BD99-A89FFC0EB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4954" name="Rectangle 138">
              <a:extLst>
                <a:ext uri="{FF2B5EF4-FFF2-40B4-BE49-F238E27FC236}">
                  <a16:creationId xmlns:a16="http://schemas.microsoft.com/office/drawing/2014/main" xmlns="" id="{7209C6CE-5CF2-4269-8BAA-7FA11BB80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4955" name="Group 139">
              <a:extLst>
                <a:ext uri="{FF2B5EF4-FFF2-40B4-BE49-F238E27FC236}">
                  <a16:creationId xmlns:a16="http://schemas.microsoft.com/office/drawing/2014/main" xmlns="" id="{47DA6600-3136-40D7-A136-F12833A8A649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34956" name="Freeform 140">
                <a:extLst>
                  <a:ext uri="{FF2B5EF4-FFF2-40B4-BE49-F238E27FC236}">
                    <a16:creationId xmlns:a16="http://schemas.microsoft.com/office/drawing/2014/main" xmlns="" id="{9F93F571-2CF0-48E7-935C-42CBFD705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57" name="Freeform 141">
                <a:extLst>
                  <a:ext uri="{FF2B5EF4-FFF2-40B4-BE49-F238E27FC236}">
                    <a16:creationId xmlns:a16="http://schemas.microsoft.com/office/drawing/2014/main" xmlns="" id="{2C518B3B-7B30-4B67-9380-D445E2F226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58" name="Group 142">
              <a:extLst>
                <a:ext uri="{FF2B5EF4-FFF2-40B4-BE49-F238E27FC236}">
                  <a16:creationId xmlns:a16="http://schemas.microsoft.com/office/drawing/2014/main" xmlns="" id="{9C3A9E18-B898-42E7-B4B6-C77E1F5CD7BB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34959" name="Freeform 143">
                <a:extLst>
                  <a:ext uri="{FF2B5EF4-FFF2-40B4-BE49-F238E27FC236}">
                    <a16:creationId xmlns:a16="http://schemas.microsoft.com/office/drawing/2014/main" xmlns="" id="{60FA6B04-760B-4BE0-95E9-FE5F7E44F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0" name="Freeform 144">
                <a:extLst>
                  <a:ext uri="{FF2B5EF4-FFF2-40B4-BE49-F238E27FC236}">
                    <a16:creationId xmlns:a16="http://schemas.microsoft.com/office/drawing/2014/main" xmlns="" id="{F68BB195-E13A-443D-88A1-771FCB9C9B4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61" name="Group 145">
              <a:extLst>
                <a:ext uri="{FF2B5EF4-FFF2-40B4-BE49-F238E27FC236}">
                  <a16:creationId xmlns:a16="http://schemas.microsoft.com/office/drawing/2014/main" xmlns="" id="{955180F9-AD96-40B0-AF4F-6D0582BAF35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34962" name="Freeform 146">
                <a:extLst>
                  <a:ext uri="{FF2B5EF4-FFF2-40B4-BE49-F238E27FC236}">
                    <a16:creationId xmlns:a16="http://schemas.microsoft.com/office/drawing/2014/main" xmlns="" id="{B230706F-458C-4F1B-B69D-142A0A9D9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3" name="Freeform 147">
                <a:extLst>
                  <a:ext uri="{FF2B5EF4-FFF2-40B4-BE49-F238E27FC236}">
                    <a16:creationId xmlns:a16="http://schemas.microsoft.com/office/drawing/2014/main" xmlns="" id="{69B34DFB-78A9-4498-8A8B-E0887E5E5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64" name="Group 148">
              <a:extLst>
                <a:ext uri="{FF2B5EF4-FFF2-40B4-BE49-F238E27FC236}">
                  <a16:creationId xmlns:a16="http://schemas.microsoft.com/office/drawing/2014/main" xmlns="" id="{FAF3D171-48C9-4B01-9201-3BDD1B61E2F4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34965" name="Freeform 149">
                <a:extLst>
                  <a:ext uri="{FF2B5EF4-FFF2-40B4-BE49-F238E27FC236}">
                    <a16:creationId xmlns:a16="http://schemas.microsoft.com/office/drawing/2014/main" xmlns="" id="{C241D345-0EAA-4FED-B409-F8F9095BF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6" name="Freeform 150">
                <a:extLst>
                  <a:ext uri="{FF2B5EF4-FFF2-40B4-BE49-F238E27FC236}">
                    <a16:creationId xmlns:a16="http://schemas.microsoft.com/office/drawing/2014/main" xmlns="" id="{E6FAA716-0EF2-41A8-AB4A-65B31E40401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67" name="Group 151">
              <a:extLst>
                <a:ext uri="{FF2B5EF4-FFF2-40B4-BE49-F238E27FC236}">
                  <a16:creationId xmlns:a16="http://schemas.microsoft.com/office/drawing/2014/main" xmlns="" id="{9830233B-65C5-4F8A-A6D9-1361357442C9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34968" name="Freeform 152">
                <a:extLst>
                  <a:ext uri="{FF2B5EF4-FFF2-40B4-BE49-F238E27FC236}">
                    <a16:creationId xmlns:a16="http://schemas.microsoft.com/office/drawing/2014/main" xmlns="" id="{2E8ABF0E-A648-41F1-9F00-905A70960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69" name="Freeform 153">
                <a:extLst>
                  <a:ext uri="{FF2B5EF4-FFF2-40B4-BE49-F238E27FC236}">
                    <a16:creationId xmlns:a16="http://schemas.microsoft.com/office/drawing/2014/main" xmlns="" id="{29230F36-5E86-4651-8F22-33268B47A3A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0" name="Group 154">
              <a:extLst>
                <a:ext uri="{FF2B5EF4-FFF2-40B4-BE49-F238E27FC236}">
                  <a16:creationId xmlns:a16="http://schemas.microsoft.com/office/drawing/2014/main" xmlns="" id="{8CB47248-82E8-4950-88F8-3627545DDD2A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34971" name="Freeform 155">
                <a:extLst>
                  <a:ext uri="{FF2B5EF4-FFF2-40B4-BE49-F238E27FC236}">
                    <a16:creationId xmlns:a16="http://schemas.microsoft.com/office/drawing/2014/main" xmlns="" id="{35C113A3-4D44-4C6B-B59D-4A5918ECF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72" name="Freeform 156">
                <a:extLst>
                  <a:ext uri="{FF2B5EF4-FFF2-40B4-BE49-F238E27FC236}">
                    <a16:creationId xmlns:a16="http://schemas.microsoft.com/office/drawing/2014/main" xmlns="" id="{A570FE66-DE5B-48A5-B43C-EBCC78E763B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3" name="Group 157">
              <a:extLst>
                <a:ext uri="{FF2B5EF4-FFF2-40B4-BE49-F238E27FC236}">
                  <a16:creationId xmlns:a16="http://schemas.microsoft.com/office/drawing/2014/main" xmlns="" id="{236E9B90-41CF-4DEF-944B-F2E694B8BD6D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34974" name="Freeform 158">
                <a:extLst>
                  <a:ext uri="{FF2B5EF4-FFF2-40B4-BE49-F238E27FC236}">
                    <a16:creationId xmlns:a16="http://schemas.microsoft.com/office/drawing/2014/main" xmlns="" id="{4B230263-AB40-4D98-80C8-20BE16042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75" name="Freeform 159">
                <a:extLst>
                  <a:ext uri="{FF2B5EF4-FFF2-40B4-BE49-F238E27FC236}">
                    <a16:creationId xmlns:a16="http://schemas.microsoft.com/office/drawing/2014/main" xmlns="" id="{789AE609-6EFB-42D8-8DE1-6626E38D43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6" name="Group 160">
              <a:extLst>
                <a:ext uri="{FF2B5EF4-FFF2-40B4-BE49-F238E27FC236}">
                  <a16:creationId xmlns:a16="http://schemas.microsoft.com/office/drawing/2014/main" xmlns="" id="{E0807E16-641B-4A7F-A5A3-27C57D9C922A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34977" name="Freeform 161">
                <a:extLst>
                  <a:ext uri="{FF2B5EF4-FFF2-40B4-BE49-F238E27FC236}">
                    <a16:creationId xmlns:a16="http://schemas.microsoft.com/office/drawing/2014/main" xmlns="" id="{AB79353D-4531-47A6-ADF6-007734A02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78" name="Freeform 162">
                <a:extLst>
                  <a:ext uri="{FF2B5EF4-FFF2-40B4-BE49-F238E27FC236}">
                    <a16:creationId xmlns:a16="http://schemas.microsoft.com/office/drawing/2014/main" xmlns="" id="{D156BF89-312F-46EA-8858-42A309E2C62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79" name="Group 163">
              <a:extLst>
                <a:ext uri="{FF2B5EF4-FFF2-40B4-BE49-F238E27FC236}">
                  <a16:creationId xmlns:a16="http://schemas.microsoft.com/office/drawing/2014/main" xmlns="" id="{446E207A-50DE-4E84-94C0-803A2D843445}"/>
                </a:ext>
              </a:extLst>
            </p:cNvPr>
            <p:cNvGrpSpPr>
              <a:grpSpLocks/>
            </p:cNvGrpSpPr>
            <p:nvPr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34980" name="Freeform 164">
                <a:extLst>
                  <a:ext uri="{FF2B5EF4-FFF2-40B4-BE49-F238E27FC236}">
                    <a16:creationId xmlns:a16="http://schemas.microsoft.com/office/drawing/2014/main" xmlns="" id="{39C58F21-1F69-46FE-A351-7C7914751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81" name="Freeform 165">
                <a:extLst>
                  <a:ext uri="{FF2B5EF4-FFF2-40B4-BE49-F238E27FC236}">
                    <a16:creationId xmlns:a16="http://schemas.microsoft.com/office/drawing/2014/main" xmlns="" id="{8C053CB2-78C7-4A87-8DA0-76365905654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82" name="Group 166">
              <a:extLst>
                <a:ext uri="{FF2B5EF4-FFF2-40B4-BE49-F238E27FC236}">
                  <a16:creationId xmlns:a16="http://schemas.microsoft.com/office/drawing/2014/main" xmlns="" id="{5FBACEAF-EDB9-48FA-8D1F-642C62B2F68E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34983" name="Freeform 167">
                <a:extLst>
                  <a:ext uri="{FF2B5EF4-FFF2-40B4-BE49-F238E27FC236}">
                    <a16:creationId xmlns:a16="http://schemas.microsoft.com/office/drawing/2014/main" xmlns="" id="{FB032C91-21EE-4678-B72B-545EC92B5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84" name="Freeform 168">
                <a:extLst>
                  <a:ext uri="{FF2B5EF4-FFF2-40B4-BE49-F238E27FC236}">
                    <a16:creationId xmlns:a16="http://schemas.microsoft.com/office/drawing/2014/main" xmlns="" id="{573F061C-8F03-4763-8C7E-5E6E4DB4CF27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85" name="Group 169">
              <a:extLst>
                <a:ext uri="{FF2B5EF4-FFF2-40B4-BE49-F238E27FC236}">
                  <a16:creationId xmlns:a16="http://schemas.microsoft.com/office/drawing/2014/main" xmlns="" id="{DD773E8B-1BE8-459F-B106-EFD07098A32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34986" name="Freeform 170">
                <a:extLst>
                  <a:ext uri="{FF2B5EF4-FFF2-40B4-BE49-F238E27FC236}">
                    <a16:creationId xmlns:a16="http://schemas.microsoft.com/office/drawing/2014/main" xmlns="" id="{2EB298D4-926F-4A4C-8D28-6A6955156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87" name="Freeform 171">
                <a:extLst>
                  <a:ext uri="{FF2B5EF4-FFF2-40B4-BE49-F238E27FC236}">
                    <a16:creationId xmlns:a16="http://schemas.microsoft.com/office/drawing/2014/main" xmlns="" id="{E8A2E89C-C2B4-4C30-9894-EA0C4251881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88" name="Group 172">
              <a:extLst>
                <a:ext uri="{FF2B5EF4-FFF2-40B4-BE49-F238E27FC236}">
                  <a16:creationId xmlns:a16="http://schemas.microsoft.com/office/drawing/2014/main" xmlns="" id="{875B3AFA-28AF-44E6-A0E4-DCBD9EDF57E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34989" name="Freeform 173">
                <a:extLst>
                  <a:ext uri="{FF2B5EF4-FFF2-40B4-BE49-F238E27FC236}">
                    <a16:creationId xmlns:a16="http://schemas.microsoft.com/office/drawing/2014/main" xmlns="" id="{77F1004A-FAA4-4BC4-8D92-78CA4259B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4990" name="Freeform 174">
                <a:extLst>
                  <a:ext uri="{FF2B5EF4-FFF2-40B4-BE49-F238E27FC236}">
                    <a16:creationId xmlns:a16="http://schemas.microsoft.com/office/drawing/2014/main" xmlns="" id="{BC14DD45-C920-4D93-AEA5-C457CD8A250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4991" name="Group 175">
              <a:extLst>
                <a:ext uri="{FF2B5EF4-FFF2-40B4-BE49-F238E27FC236}">
                  <a16:creationId xmlns:a16="http://schemas.microsoft.com/office/drawing/2014/main" xmlns="" id="{2712D021-3C76-4ED7-B97E-BEFAB4C1B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34992" name="Group 176">
                <a:extLst>
                  <a:ext uri="{FF2B5EF4-FFF2-40B4-BE49-F238E27FC236}">
                    <a16:creationId xmlns:a16="http://schemas.microsoft.com/office/drawing/2014/main" xmlns="" id="{3060D992-AFA8-4DD8-A7E9-A3C2C88968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34993" name="Freeform 177">
                  <a:extLst>
                    <a:ext uri="{FF2B5EF4-FFF2-40B4-BE49-F238E27FC236}">
                      <a16:creationId xmlns:a16="http://schemas.microsoft.com/office/drawing/2014/main" xmlns="" id="{BD4A099F-7A54-40EE-9C7F-A85057831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94" name="Freeform 178">
                  <a:extLst>
                    <a:ext uri="{FF2B5EF4-FFF2-40B4-BE49-F238E27FC236}">
                      <a16:creationId xmlns:a16="http://schemas.microsoft.com/office/drawing/2014/main" xmlns="" id="{408F5CC4-3A72-4E49-92F2-95822C9E1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4995" name="AutoShape 179">
                <a:extLst>
                  <a:ext uri="{FF2B5EF4-FFF2-40B4-BE49-F238E27FC236}">
                    <a16:creationId xmlns:a16="http://schemas.microsoft.com/office/drawing/2014/main" xmlns="" id="{56EE3BC5-5BA3-4388-9FF1-B0995DC83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4996" name="Group 180">
                <a:extLst>
                  <a:ext uri="{FF2B5EF4-FFF2-40B4-BE49-F238E27FC236}">
                    <a16:creationId xmlns:a16="http://schemas.microsoft.com/office/drawing/2014/main" xmlns="" id="{66A99922-CD9E-493B-8428-97AE66E121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34997" name="Freeform 181">
                  <a:extLst>
                    <a:ext uri="{FF2B5EF4-FFF2-40B4-BE49-F238E27FC236}">
                      <a16:creationId xmlns:a16="http://schemas.microsoft.com/office/drawing/2014/main" xmlns="" id="{A0A3F4B6-AB1A-4791-99AD-6DF950968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998" name="Freeform 182">
                  <a:extLst>
                    <a:ext uri="{FF2B5EF4-FFF2-40B4-BE49-F238E27FC236}">
                      <a16:creationId xmlns:a16="http://schemas.microsoft.com/office/drawing/2014/main" xmlns="" id="{6622856D-056C-4285-A078-6A857DA61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999" name="Group 183">
                <a:extLst>
                  <a:ext uri="{FF2B5EF4-FFF2-40B4-BE49-F238E27FC236}">
                    <a16:creationId xmlns:a16="http://schemas.microsoft.com/office/drawing/2014/main" xmlns="" id="{3F8E26A6-CF30-4C9E-AB90-246DC5E5F8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35000" name="Freeform 184">
                  <a:extLst>
                    <a:ext uri="{FF2B5EF4-FFF2-40B4-BE49-F238E27FC236}">
                      <a16:creationId xmlns:a16="http://schemas.microsoft.com/office/drawing/2014/main" xmlns="" id="{9A2A6EA9-7F82-4A52-B3C0-34C7FE0C8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01" name="Freeform 185">
                  <a:extLst>
                    <a:ext uri="{FF2B5EF4-FFF2-40B4-BE49-F238E27FC236}">
                      <a16:creationId xmlns:a16="http://schemas.microsoft.com/office/drawing/2014/main" xmlns="" id="{03611E62-B5A9-4EEB-8183-2C26B52B20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02" name="Group 186">
                <a:extLst>
                  <a:ext uri="{FF2B5EF4-FFF2-40B4-BE49-F238E27FC236}">
                    <a16:creationId xmlns:a16="http://schemas.microsoft.com/office/drawing/2014/main" xmlns="" id="{66515513-745A-48CE-9C3E-48D825CAA4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35003" name="Freeform 187">
                  <a:extLst>
                    <a:ext uri="{FF2B5EF4-FFF2-40B4-BE49-F238E27FC236}">
                      <a16:creationId xmlns:a16="http://schemas.microsoft.com/office/drawing/2014/main" xmlns="" id="{3B779BE5-D390-48B0-A614-5E18A790A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04" name="Freeform 188">
                  <a:extLst>
                    <a:ext uri="{FF2B5EF4-FFF2-40B4-BE49-F238E27FC236}">
                      <a16:creationId xmlns:a16="http://schemas.microsoft.com/office/drawing/2014/main" xmlns="" id="{23BF587F-A5E1-4EDE-8979-2F9CC6892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005" name="Rectangle 189">
              <a:extLst>
                <a:ext uri="{FF2B5EF4-FFF2-40B4-BE49-F238E27FC236}">
                  <a16:creationId xmlns:a16="http://schemas.microsoft.com/office/drawing/2014/main" xmlns="" id="{72418AFD-0F70-4C2E-9A8B-0C3C832B7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006" name="Group 190">
              <a:extLst>
                <a:ext uri="{FF2B5EF4-FFF2-40B4-BE49-F238E27FC236}">
                  <a16:creationId xmlns:a16="http://schemas.microsoft.com/office/drawing/2014/main" xmlns="" id="{9BB8BE5B-28AC-4CF5-B481-7F2BCE45AD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35007" name="Group 191">
                <a:extLst>
                  <a:ext uri="{FF2B5EF4-FFF2-40B4-BE49-F238E27FC236}">
                    <a16:creationId xmlns:a16="http://schemas.microsoft.com/office/drawing/2014/main" xmlns="" id="{945D5C69-1FCF-4ED3-8D4F-9AE5B115E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35008" name="Freeform 192">
                  <a:extLst>
                    <a:ext uri="{FF2B5EF4-FFF2-40B4-BE49-F238E27FC236}">
                      <a16:creationId xmlns:a16="http://schemas.microsoft.com/office/drawing/2014/main" xmlns="" id="{F69693E2-5348-44B7-BB4E-440FAEADF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09" name="Freeform 193">
                  <a:extLst>
                    <a:ext uri="{FF2B5EF4-FFF2-40B4-BE49-F238E27FC236}">
                      <a16:creationId xmlns:a16="http://schemas.microsoft.com/office/drawing/2014/main" xmlns="" id="{B9CD7602-3011-44D4-A229-42DEB4BD3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5010" name="AutoShape 194">
                <a:extLst>
                  <a:ext uri="{FF2B5EF4-FFF2-40B4-BE49-F238E27FC236}">
                    <a16:creationId xmlns:a16="http://schemas.microsoft.com/office/drawing/2014/main" xmlns="" id="{C4C92C3A-199E-4855-BD30-0425D4DF0E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011" name="Group 195">
                <a:extLst>
                  <a:ext uri="{FF2B5EF4-FFF2-40B4-BE49-F238E27FC236}">
                    <a16:creationId xmlns:a16="http://schemas.microsoft.com/office/drawing/2014/main" xmlns="" id="{3B62B399-5BF5-4DD8-876A-99DB727A21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35012" name="Freeform 196">
                  <a:extLst>
                    <a:ext uri="{FF2B5EF4-FFF2-40B4-BE49-F238E27FC236}">
                      <a16:creationId xmlns:a16="http://schemas.microsoft.com/office/drawing/2014/main" xmlns="" id="{89EDE074-C48D-4361-94A8-4E5F4509B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13" name="Freeform 197">
                  <a:extLst>
                    <a:ext uri="{FF2B5EF4-FFF2-40B4-BE49-F238E27FC236}">
                      <a16:creationId xmlns:a16="http://schemas.microsoft.com/office/drawing/2014/main" xmlns="" id="{EB802827-BD07-4326-9497-5F4152EB1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14" name="Group 198">
                <a:extLst>
                  <a:ext uri="{FF2B5EF4-FFF2-40B4-BE49-F238E27FC236}">
                    <a16:creationId xmlns:a16="http://schemas.microsoft.com/office/drawing/2014/main" xmlns="" id="{224ABA79-BF2B-4A45-9A76-85FA71FA31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35015" name="Freeform 199">
                  <a:extLst>
                    <a:ext uri="{FF2B5EF4-FFF2-40B4-BE49-F238E27FC236}">
                      <a16:creationId xmlns:a16="http://schemas.microsoft.com/office/drawing/2014/main" xmlns="" id="{CDCFD702-AF66-47C0-9846-63DF1D6F8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16" name="Freeform 200">
                  <a:extLst>
                    <a:ext uri="{FF2B5EF4-FFF2-40B4-BE49-F238E27FC236}">
                      <a16:creationId xmlns:a16="http://schemas.microsoft.com/office/drawing/2014/main" xmlns="" id="{5EDFC84F-B601-4303-A832-1E1578EA4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17" name="Group 201">
                <a:extLst>
                  <a:ext uri="{FF2B5EF4-FFF2-40B4-BE49-F238E27FC236}">
                    <a16:creationId xmlns:a16="http://schemas.microsoft.com/office/drawing/2014/main" xmlns="" id="{3FBE65CD-3D8F-48E1-8A09-98CD3E213B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35018" name="Freeform 202">
                  <a:extLst>
                    <a:ext uri="{FF2B5EF4-FFF2-40B4-BE49-F238E27FC236}">
                      <a16:creationId xmlns:a16="http://schemas.microsoft.com/office/drawing/2014/main" xmlns="" id="{E0AEA032-FEFF-44A0-9FF3-BF89116293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19" name="Freeform 203">
                  <a:extLst>
                    <a:ext uri="{FF2B5EF4-FFF2-40B4-BE49-F238E27FC236}">
                      <a16:creationId xmlns:a16="http://schemas.microsoft.com/office/drawing/2014/main" xmlns="" id="{4D739A8F-93D9-4A18-94BA-3E98FA434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0" name="Group 204">
                <a:extLst>
                  <a:ext uri="{FF2B5EF4-FFF2-40B4-BE49-F238E27FC236}">
                    <a16:creationId xmlns:a16="http://schemas.microsoft.com/office/drawing/2014/main" xmlns="" id="{41F08033-5415-4329-AE01-DD86D7ECD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35021" name="Freeform 205">
                  <a:extLst>
                    <a:ext uri="{FF2B5EF4-FFF2-40B4-BE49-F238E27FC236}">
                      <a16:creationId xmlns:a16="http://schemas.microsoft.com/office/drawing/2014/main" xmlns="" id="{608CF017-96FB-4F99-990F-72D745D2A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22" name="Freeform 206">
                  <a:extLst>
                    <a:ext uri="{FF2B5EF4-FFF2-40B4-BE49-F238E27FC236}">
                      <a16:creationId xmlns:a16="http://schemas.microsoft.com/office/drawing/2014/main" xmlns="" id="{A14EA8F8-F223-4D28-A945-EA1947E49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3" name="Group 207">
                <a:extLst>
                  <a:ext uri="{FF2B5EF4-FFF2-40B4-BE49-F238E27FC236}">
                    <a16:creationId xmlns:a16="http://schemas.microsoft.com/office/drawing/2014/main" xmlns="" id="{E788AE18-2335-451B-B93A-4B5B031E32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35024" name="Freeform 208">
                  <a:extLst>
                    <a:ext uri="{FF2B5EF4-FFF2-40B4-BE49-F238E27FC236}">
                      <a16:creationId xmlns:a16="http://schemas.microsoft.com/office/drawing/2014/main" xmlns="" id="{FD817B33-A0F2-4D77-A8B1-8CA79DF81E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25" name="Freeform 209">
                  <a:extLst>
                    <a:ext uri="{FF2B5EF4-FFF2-40B4-BE49-F238E27FC236}">
                      <a16:creationId xmlns:a16="http://schemas.microsoft.com/office/drawing/2014/main" xmlns="" id="{C6BADE9E-0B0E-44BD-8048-77722F781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6" name="Group 210">
                <a:extLst>
                  <a:ext uri="{FF2B5EF4-FFF2-40B4-BE49-F238E27FC236}">
                    <a16:creationId xmlns:a16="http://schemas.microsoft.com/office/drawing/2014/main" xmlns="" id="{D80D462A-EE28-436F-A9AB-C187AA24CF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35027" name="Freeform 211">
                  <a:extLst>
                    <a:ext uri="{FF2B5EF4-FFF2-40B4-BE49-F238E27FC236}">
                      <a16:creationId xmlns:a16="http://schemas.microsoft.com/office/drawing/2014/main" xmlns="" id="{957373F2-79B5-453E-9D9E-4EBF7DEBE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28" name="Freeform 212">
                  <a:extLst>
                    <a:ext uri="{FF2B5EF4-FFF2-40B4-BE49-F238E27FC236}">
                      <a16:creationId xmlns:a16="http://schemas.microsoft.com/office/drawing/2014/main" xmlns="" id="{2E93F6DD-6538-40EC-81FC-0DD09A0D5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29" name="Group 213">
                <a:extLst>
                  <a:ext uri="{FF2B5EF4-FFF2-40B4-BE49-F238E27FC236}">
                    <a16:creationId xmlns:a16="http://schemas.microsoft.com/office/drawing/2014/main" xmlns="" id="{84A61DEE-E53E-41F8-8D30-FB7F34206D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35030" name="Freeform 214">
                  <a:extLst>
                    <a:ext uri="{FF2B5EF4-FFF2-40B4-BE49-F238E27FC236}">
                      <a16:creationId xmlns:a16="http://schemas.microsoft.com/office/drawing/2014/main" xmlns="" id="{93172F6B-AA61-42F6-B6A2-8A33C657F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31" name="Freeform 215">
                  <a:extLst>
                    <a:ext uri="{FF2B5EF4-FFF2-40B4-BE49-F238E27FC236}">
                      <a16:creationId xmlns:a16="http://schemas.microsoft.com/office/drawing/2014/main" xmlns="" id="{81DD8CCF-06F0-41E8-9228-DEC92559B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32" name="Group 216">
                <a:extLst>
                  <a:ext uri="{FF2B5EF4-FFF2-40B4-BE49-F238E27FC236}">
                    <a16:creationId xmlns:a16="http://schemas.microsoft.com/office/drawing/2014/main" xmlns="" id="{15422F4A-9E99-47D6-A3C3-17E8BDE73A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35033" name="Freeform 217">
                  <a:extLst>
                    <a:ext uri="{FF2B5EF4-FFF2-40B4-BE49-F238E27FC236}">
                      <a16:creationId xmlns:a16="http://schemas.microsoft.com/office/drawing/2014/main" xmlns="" id="{FEF1A415-16E9-4448-9D62-BEEDB0DB4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34" name="Freeform 218">
                  <a:extLst>
                    <a:ext uri="{FF2B5EF4-FFF2-40B4-BE49-F238E27FC236}">
                      <a16:creationId xmlns:a16="http://schemas.microsoft.com/office/drawing/2014/main" xmlns="" id="{EC6F0813-3604-4407-B3CD-903F61D98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35" name="Group 219">
                <a:extLst>
                  <a:ext uri="{FF2B5EF4-FFF2-40B4-BE49-F238E27FC236}">
                    <a16:creationId xmlns:a16="http://schemas.microsoft.com/office/drawing/2014/main" xmlns="" id="{43B16372-B6DD-4AEE-B739-F480BD2CCC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35036" name="Freeform 220">
                  <a:extLst>
                    <a:ext uri="{FF2B5EF4-FFF2-40B4-BE49-F238E27FC236}">
                      <a16:creationId xmlns:a16="http://schemas.microsoft.com/office/drawing/2014/main" xmlns="" id="{76B2D6A3-329A-4CAA-A4C4-3E33E436F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37" name="Freeform 221">
                  <a:extLst>
                    <a:ext uri="{FF2B5EF4-FFF2-40B4-BE49-F238E27FC236}">
                      <a16:creationId xmlns:a16="http://schemas.microsoft.com/office/drawing/2014/main" xmlns="" id="{FB8C83CB-FE1E-41CC-965A-A4DD7FBF4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38" name="Group 222">
                <a:extLst>
                  <a:ext uri="{FF2B5EF4-FFF2-40B4-BE49-F238E27FC236}">
                    <a16:creationId xmlns:a16="http://schemas.microsoft.com/office/drawing/2014/main" xmlns="" id="{A3C6DAF8-ACD8-4AD3-AAEF-139266FA87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35039" name="Freeform 223">
                  <a:extLst>
                    <a:ext uri="{FF2B5EF4-FFF2-40B4-BE49-F238E27FC236}">
                      <a16:creationId xmlns:a16="http://schemas.microsoft.com/office/drawing/2014/main" xmlns="" id="{903E549C-73B4-4D0C-90C5-8F4987C21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40" name="Freeform 224">
                  <a:extLst>
                    <a:ext uri="{FF2B5EF4-FFF2-40B4-BE49-F238E27FC236}">
                      <a16:creationId xmlns:a16="http://schemas.microsoft.com/office/drawing/2014/main" xmlns="" id="{9CFCAD5C-2932-4463-A8A7-17C44BE27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041" name="Group 225">
              <a:extLst>
                <a:ext uri="{FF2B5EF4-FFF2-40B4-BE49-F238E27FC236}">
                  <a16:creationId xmlns:a16="http://schemas.microsoft.com/office/drawing/2014/main" xmlns="" id="{58DCDFE5-1FE9-4FC1-8360-44B12AF7D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35042" name="Group 226">
                <a:extLst>
                  <a:ext uri="{FF2B5EF4-FFF2-40B4-BE49-F238E27FC236}">
                    <a16:creationId xmlns:a16="http://schemas.microsoft.com/office/drawing/2014/main" xmlns="" id="{97548B01-439C-4376-9FFE-DAFD48CDE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5043" name="Freeform 227">
                  <a:extLst>
                    <a:ext uri="{FF2B5EF4-FFF2-40B4-BE49-F238E27FC236}">
                      <a16:creationId xmlns:a16="http://schemas.microsoft.com/office/drawing/2014/main" xmlns="" id="{C3B3C949-F810-411B-9E8D-6C57BF46E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44" name="Freeform 228">
                  <a:extLst>
                    <a:ext uri="{FF2B5EF4-FFF2-40B4-BE49-F238E27FC236}">
                      <a16:creationId xmlns:a16="http://schemas.microsoft.com/office/drawing/2014/main" xmlns="" id="{7C1BA9D6-9DD8-4980-AE58-19785AC46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5045" name="AutoShape 229">
                <a:extLst>
                  <a:ext uri="{FF2B5EF4-FFF2-40B4-BE49-F238E27FC236}">
                    <a16:creationId xmlns:a16="http://schemas.microsoft.com/office/drawing/2014/main" xmlns="" id="{B624F7EA-53EA-4EDB-B905-751EB9AB2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046" name="Group 230">
                <a:extLst>
                  <a:ext uri="{FF2B5EF4-FFF2-40B4-BE49-F238E27FC236}">
                    <a16:creationId xmlns:a16="http://schemas.microsoft.com/office/drawing/2014/main" xmlns="" id="{BD2E99EC-A097-443A-8F6A-7FB63DE408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5047" name="Freeform 231">
                  <a:extLst>
                    <a:ext uri="{FF2B5EF4-FFF2-40B4-BE49-F238E27FC236}">
                      <a16:creationId xmlns:a16="http://schemas.microsoft.com/office/drawing/2014/main" xmlns="" id="{CD17581D-0429-476E-BBC6-1CC13ACE7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48" name="Freeform 232">
                  <a:extLst>
                    <a:ext uri="{FF2B5EF4-FFF2-40B4-BE49-F238E27FC236}">
                      <a16:creationId xmlns:a16="http://schemas.microsoft.com/office/drawing/2014/main" xmlns="" id="{FEF14191-BDCA-4502-A6FD-D8484EFD3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49" name="Group 233">
                <a:extLst>
                  <a:ext uri="{FF2B5EF4-FFF2-40B4-BE49-F238E27FC236}">
                    <a16:creationId xmlns:a16="http://schemas.microsoft.com/office/drawing/2014/main" xmlns="" id="{95884B59-2CA9-4768-9746-61F912838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5050" name="Freeform 234">
                  <a:extLst>
                    <a:ext uri="{FF2B5EF4-FFF2-40B4-BE49-F238E27FC236}">
                      <a16:creationId xmlns:a16="http://schemas.microsoft.com/office/drawing/2014/main" xmlns="" id="{92D5C8F0-B10D-45EE-888C-632CABDB0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51" name="Freeform 235">
                  <a:extLst>
                    <a:ext uri="{FF2B5EF4-FFF2-40B4-BE49-F238E27FC236}">
                      <a16:creationId xmlns:a16="http://schemas.microsoft.com/office/drawing/2014/main" xmlns="" id="{8B1EAE8A-CFDB-4C52-98A0-E8D930583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52" name="Group 236">
                <a:extLst>
                  <a:ext uri="{FF2B5EF4-FFF2-40B4-BE49-F238E27FC236}">
                    <a16:creationId xmlns:a16="http://schemas.microsoft.com/office/drawing/2014/main" xmlns="" id="{366E4AF0-315B-4E66-A3A9-F303C497CD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5053" name="Freeform 237">
                  <a:extLst>
                    <a:ext uri="{FF2B5EF4-FFF2-40B4-BE49-F238E27FC236}">
                      <a16:creationId xmlns:a16="http://schemas.microsoft.com/office/drawing/2014/main" xmlns="" id="{B32B717F-0DD0-4C4A-9574-68EB81426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54" name="Freeform 238">
                  <a:extLst>
                    <a:ext uri="{FF2B5EF4-FFF2-40B4-BE49-F238E27FC236}">
                      <a16:creationId xmlns:a16="http://schemas.microsoft.com/office/drawing/2014/main" xmlns="" id="{84221BFE-BB45-478B-B825-39477C0BC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55" name="Group 239">
                <a:extLst>
                  <a:ext uri="{FF2B5EF4-FFF2-40B4-BE49-F238E27FC236}">
                    <a16:creationId xmlns:a16="http://schemas.microsoft.com/office/drawing/2014/main" xmlns="" id="{C1A39D9B-1D08-49A4-B1A4-32F10DB723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5056" name="Freeform 240">
                  <a:extLst>
                    <a:ext uri="{FF2B5EF4-FFF2-40B4-BE49-F238E27FC236}">
                      <a16:creationId xmlns:a16="http://schemas.microsoft.com/office/drawing/2014/main" xmlns="" id="{2A953869-0685-4924-9B24-2C40BE08AB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57" name="Freeform 241">
                  <a:extLst>
                    <a:ext uri="{FF2B5EF4-FFF2-40B4-BE49-F238E27FC236}">
                      <a16:creationId xmlns:a16="http://schemas.microsoft.com/office/drawing/2014/main" xmlns="" id="{A493345A-C1D2-40B2-AABB-30CB5A441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58" name="Group 242">
                <a:extLst>
                  <a:ext uri="{FF2B5EF4-FFF2-40B4-BE49-F238E27FC236}">
                    <a16:creationId xmlns:a16="http://schemas.microsoft.com/office/drawing/2014/main" xmlns="" id="{68FC72FC-58BD-4D9F-97ED-9E3A9E40C1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5059" name="Freeform 243">
                  <a:extLst>
                    <a:ext uri="{FF2B5EF4-FFF2-40B4-BE49-F238E27FC236}">
                      <a16:creationId xmlns:a16="http://schemas.microsoft.com/office/drawing/2014/main" xmlns="" id="{BC11DCA9-E07E-4A1D-AE91-1FFDAB6351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0" name="Freeform 244">
                  <a:extLst>
                    <a:ext uri="{FF2B5EF4-FFF2-40B4-BE49-F238E27FC236}">
                      <a16:creationId xmlns:a16="http://schemas.microsoft.com/office/drawing/2014/main" xmlns="" id="{56111932-50C3-4047-95CF-C3244D655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61" name="Group 245">
                <a:extLst>
                  <a:ext uri="{FF2B5EF4-FFF2-40B4-BE49-F238E27FC236}">
                    <a16:creationId xmlns:a16="http://schemas.microsoft.com/office/drawing/2014/main" xmlns="" id="{D82F18EC-0309-4B62-8831-8915B5AFA4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5062" name="Freeform 246">
                  <a:extLst>
                    <a:ext uri="{FF2B5EF4-FFF2-40B4-BE49-F238E27FC236}">
                      <a16:creationId xmlns:a16="http://schemas.microsoft.com/office/drawing/2014/main" xmlns="" id="{E504BB0E-AE3E-4E57-A5B8-3FF849375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3" name="Freeform 247">
                  <a:extLst>
                    <a:ext uri="{FF2B5EF4-FFF2-40B4-BE49-F238E27FC236}">
                      <a16:creationId xmlns:a16="http://schemas.microsoft.com/office/drawing/2014/main" xmlns="" id="{A329BCB2-E3E2-4A6D-A058-7A64950764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64" name="Group 248">
                <a:extLst>
                  <a:ext uri="{FF2B5EF4-FFF2-40B4-BE49-F238E27FC236}">
                    <a16:creationId xmlns:a16="http://schemas.microsoft.com/office/drawing/2014/main" xmlns="" id="{BB99EED3-BF7C-4B31-B2A6-C18C7BA540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5065" name="Freeform 249">
                  <a:extLst>
                    <a:ext uri="{FF2B5EF4-FFF2-40B4-BE49-F238E27FC236}">
                      <a16:creationId xmlns:a16="http://schemas.microsoft.com/office/drawing/2014/main" xmlns="" id="{24062D6E-38A8-4CE7-BE57-B79BCC8F4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6" name="Freeform 250">
                  <a:extLst>
                    <a:ext uri="{FF2B5EF4-FFF2-40B4-BE49-F238E27FC236}">
                      <a16:creationId xmlns:a16="http://schemas.microsoft.com/office/drawing/2014/main" xmlns="" id="{8EB8342B-2394-4599-AA49-E2E61775C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67" name="Group 251">
                <a:extLst>
                  <a:ext uri="{FF2B5EF4-FFF2-40B4-BE49-F238E27FC236}">
                    <a16:creationId xmlns:a16="http://schemas.microsoft.com/office/drawing/2014/main" xmlns="" id="{26FCD4C9-14FD-44DB-9E76-2BE72BFF33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5068" name="Freeform 252">
                  <a:extLst>
                    <a:ext uri="{FF2B5EF4-FFF2-40B4-BE49-F238E27FC236}">
                      <a16:creationId xmlns:a16="http://schemas.microsoft.com/office/drawing/2014/main" xmlns="" id="{CD6BBA62-49E0-4959-B6CE-41F63A6F3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69" name="Freeform 253">
                  <a:extLst>
                    <a:ext uri="{FF2B5EF4-FFF2-40B4-BE49-F238E27FC236}">
                      <a16:creationId xmlns:a16="http://schemas.microsoft.com/office/drawing/2014/main" xmlns="" id="{6F4AEDE0-CE89-4A4C-A38B-F6BE53857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0" name="Group 254">
                <a:extLst>
                  <a:ext uri="{FF2B5EF4-FFF2-40B4-BE49-F238E27FC236}">
                    <a16:creationId xmlns:a16="http://schemas.microsoft.com/office/drawing/2014/main" xmlns="" id="{49C13D25-05F3-47AD-A1FD-86B8BE4439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5071" name="Freeform 255">
                  <a:extLst>
                    <a:ext uri="{FF2B5EF4-FFF2-40B4-BE49-F238E27FC236}">
                      <a16:creationId xmlns:a16="http://schemas.microsoft.com/office/drawing/2014/main" xmlns="" id="{91BB6B74-94F2-4B2F-B942-CF80BFE31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72" name="Freeform 256">
                  <a:extLst>
                    <a:ext uri="{FF2B5EF4-FFF2-40B4-BE49-F238E27FC236}">
                      <a16:creationId xmlns:a16="http://schemas.microsoft.com/office/drawing/2014/main" xmlns="" id="{C07CDBC4-3EC4-4116-8FBE-32F2082CF9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3" name="Group 257">
                <a:extLst>
                  <a:ext uri="{FF2B5EF4-FFF2-40B4-BE49-F238E27FC236}">
                    <a16:creationId xmlns:a16="http://schemas.microsoft.com/office/drawing/2014/main" xmlns="" id="{223944D1-CC4C-46A5-9394-85B45EDB1B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5074" name="Freeform 258">
                  <a:extLst>
                    <a:ext uri="{FF2B5EF4-FFF2-40B4-BE49-F238E27FC236}">
                      <a16:creationId xmlns:a16="http://schemas.microsoft.com/office/drawing/2014/main" xmlns="" id="{A25450AC-1ECF-423A-858C-880E161763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75" name="Freeform 259">
                  <a:extLst>
                    <a:ext uri="{FF2B5EF4-FFF2-40B4-BE49-F238E27FC236}">
                      <a16:creationId xmlns:a16="http://schemas.microsoft.com/office/drawing/2014/main" xmlns="" id="{6D091659-2179-48C4-A216-577B33099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6" name="Group 260">
                <a:extLst>
                  <a:ext uri="{FF2B5EF4-FFF2-40B4-BE49-F238E27FC236}">
                    <a16:creationId xmlns:a16="http://schemas.microsoft.com/office/drawing/2014/main" xmlns="" id="{18F2FA3E-7582-4903-BB01-40C2C855CB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5077" name="Freeform 261">
                  <a:extLst>
                    <a:ext uri="{FF2B5EF4-FFF2-40B4-BE49-F238E27FC236}">
                      <a16:creationId xmlns:a16="http://schemas.microsoft.com/office/drawing/2014/main" xmlns="" id="{D09BF7D2-188E-4716-8AFB-94190F75A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78" name="Freeform 262">
                  <a:extLst>
                    <a:ext uri="{FF2B5EF4-FFF2-40B4-BE49-F238E27FC236}">
                      <a16:creationId xmlns:a16="http://schemas.microsoft.com/office/drawing/2014/main" xmlns="" id="{D007187C-2004-4D16-8EDF-1F74E47B7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79" name="Group 263">
                <a:extLst>
                  <a:ext uri="{FF2B5EF4-FFF2-40B4-BE49-F238E27FC236}">
                    <a16:creationId xmlns:a16="http://schemas.microsoft.com/office/drawing/2014/main" xmlns="" id="{A410C425-71FE-4F7C-802F-F287D508E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5080" name="Freeform 264">
                  <a:extLst>
                    <a:ext uri="{FF2B5EF4-FFF2-40B4-BE49-F238E27FC236}">
                      <a16:creationId xmlns:a16="http://schemas.microsoft.com/office/drawing/2014/main" xmlns="" id="{6D0D9D71-9107-4B20-8D43-C1F58E319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81" name="Freeform 265">
                  <a:extLst>
                    <a:ext uri="{FF2B5EF4-FFF2-40B4-BE49-F238E27FC236}">
                      <a16:creationId xmlns:a16="http://schemas.microsoft.com/office/drawing/2014/main" xmlns="" id="{D0CD05E7-1F64-4C31-AD16-37E2D2D1A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082" name="Rectangle 266">
              <a:extLst>
                <a:ext uri="{FF2B5EF4-FFF2-40B4-BE49-F238E27FC236}">
                  <a16:creationId xmlns:a16="http://schemas.microsoft.com/office/drawing/2014/main" xmlns="" id="{EE9A3BED-1824-4732-828B-C0632E077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083" name="Group 267">
              <a:extLst>
                <a:ext uri="{FF2B5EF4-FFF2-40B4-BE49-F238E27FC236}">
                  <a16:creationId xmlns:a16="http://schemas.microsoft.com/office/drawing/2014/main" xmlns="" id="{D0A4C928-AE1E-451B-869C-507A221C42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35084" name="AutoShape 268">
                <a:extLst>
                  <a:ext uri="{FF2B5EF4-FFF2-40B4-BE49-F238E27FC236}">
                    <a16:creationId xmlns:a16="http://schemas.microsoft.com/office/drawing/2014/main" xmlns="" id="{997194A3-9DC4-4DC9-9FEF-430579577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085" name="Group 269">
                <a:extLst>
                  <a:ext uri="{FF2B5EF4-FFF2-40B4-BE49-F238E27FC236}">
                    <a16:creationId xmlns:a16="http://schemas.microsoft.com/office/drawing/2014/main" xmlns="" id="{91F96CD1-7491-42B7-9D1A-E2BCA0BBCD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35086" name="Freeform 270">
                  <a:extLst>
                    <a:ext uri="{FF2B5EF4-FFF2-40B4-BE49-F238E27FC236}">
                      <a16:creationId xmlns:a16="http://schemas.microsoft.com/office/drawing/2014/main" xmlns="" id="{B02EDB3E-365C-4577-B73B-63BF5A779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87" name="Freeform 271">
                  <a:extLst>
                    <a:ext uri="{FF2B5EF4-FFF2-40B4-BE49-F238E27FC236}">
                      <a16:creationId xmlns:a16="http://schemas.microsoft.com/office/drawing/2014/main" xmlns="" id="{2383E4F7-714D-4AA6-850E-1001AA2C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88" name="Group 272">
                <a:extLst>
                  <a:ext uri="{FF2B5EF4-FFF2-40B4-BE49-F238E27FC236}">
                    <a16:creationId xmlns:a16="http://schemas.microsoft.com/office/drawing/2014/main" xmlns="" id="{64D3241C-ECF0-4463-9500-6E9F158022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35089" name="Freeform 273">
                  <a:extLst>
                    <a:ext uri="{FF2B5EF4-FFF2-40B4-BE49-F238E27FC236}">
                      <a16:creationId xmlns:a16="http://schemas.microsoft.com/office/drawing/2014/main" xmlns="" id="{E86CB7A9-7991-49FF-9715-2C7D87223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0" name="Freeform 274">
                  <a:extLst>
                    <a:ext uri="{FF2B5EF4-FFF2-40B4-BE49-F238E27FC236}">
                      <a16:creationId xmlns:a16="http://schemas.microsoft.com/office/drawing/2014/main" xmlns="" id="{43E4D02C-E247-466A-A26D-B1F1ECE64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91" name="Group 275">
                <a:extLst>
                  <a:ext uri="{FF2B5EF4-FFF2-40B4-BE49-F238E27FC236}">
                    <a16:creationId xmlns:a16="http://schemas.microsoft.com/office/drawing/2014/main" xmlns="" id="{5E4AD25B-02DE-4253-857F-38FCF347B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35092" name="Freeform 276">
                  <a:extLst>
                    <a:ext uri="{FF2B5EF4-FFF2-40B4-BE49-F238E27FC236}">
                      <a16:creationId xmlns:a16="http://schemas.microsoft.com/office/drawing/2014/main" xmlns="" id="{27B47042-085E-4887-ABF4-4472CD0AD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3" name="Freeform 277">
                  <a:extLst>
                    <a:ext uri="{FF2B5EF4-FFF2-40B4-BE49-F238E27FC236}">
                      <a16:creationId xmlns:a16="http://schemas.microsoft.com/office/drawing/2014/main" xmlns="" id="{6684C4C0-12BD-44ED-8458-85BCF0D78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94" name="Group 278">
                <a:extLst>
                  <a:ext uri="{FF2B5EF4-FFF2-40B4-BE49-F238E27FC236}">
                    <a16:creationId xmlns:a16="http://schemas.microsoft.com/office/drawing/2014/main" xmlns="" id="{B692DE92-224A-4B02-A8EE-11807AD147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35095" name="Freeform 279">
                  <a:extLst>
                    <a:ext uri="{FF2B5EF4-FFF2-40B4-BE49-F238E27FC236}">
                      <a16:creationId xmlns:a16="http://schemas.microsoft.com/office/drawing/2014/main" xmlns="" id="{799769C8-6FD0-4EA9-BC96-FDAE25A1E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6" name="Freeform 280">
                  <a:extLst>
                    <a:ext uri="{FF2B5EF4-FFF2-40B4-BE49-F238E27FC236}">
                      <a16:creationId xmlns:a16="http://schemas.microsoft.com/office/drawing/2014/main" xmlns="" id="{6C068614-086C-4310-A81B-725DBCCBF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097" name="Group 281">
                <a:extLst>
                  <a:ext uri="{FF2B5EF4-FFF2-40B4-BE49-F238E27FC236}">
                    <a16:creationId xmlns:a16="http://schemas.microsoft.com/office/drawing/2014/main" xmlns="" id="{EB35E617-66B3-48A8-B862-3B2C63950B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35098" name="Freeform 282">
                  <a:extLst>
                    <a:ext uri="{FF2B5EF4-FFF2-40B4-BE49-F238E27FC236}">
                      <a16:creationId xmlns:a16="http://schemas.microsoft.com/office/drawing/2014/main" xmlns="" id="{D8F8ADD7-4FD7-4825-B8CC-D5D2BA204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099" name="Freeform 283">
                  <a:extLst>
                    <a:ext uri="{FF2B5EF4-FFF2-40B4-BE49-F238E27FC236}">
                      <a16:creationId xmlns:a16="http://schemas.microsoft.com/office/drawing/2014/main" xmlns="" id="{45B39380-B1C1-4E76-8A4B-8A887408A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00" name="Group 284">
                <a:extLst>
                  <a:ext uri="{FF2B5EF4-FFF2-40B4-BE49-F238E27FC236}">
                    <a16:creationId xmlns:a16="http://schemas.microsoft.com/office/drawing/2014/main" xmlns="" id="{E76D7E32-6DCA-4D89-A0E3-084D844D6F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35101" name="Freeform 285">
                  <a:extLst>
                    <a:ext uri="{FF2B5EF4-FFF2-40B4-BE49-F238E27FC236}">
                      <a16:creationId xmlns:a16="http://schemas.microsoft.com/office/drawing/2014/main" xmlns="" id="{8A567B4A-CE67-49F4-BB57-D65510D5C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02" name="Freeform 286">
                  <a:extLst>
                    <a:ext uri="{FF2B5EF4-FFF2-40B4-BE49-F238E27FC236}">
                      <a16:creationId xmlns:a16="http://schemas.microsoft.com/office/drawing/2014/main" xmlns="" id="{D324B396-A1B8-4971-95E6-51B91F190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03" name="Group 287">
                <a:extLst>
                  <a:ext uri="{FF2B5EF4-FFF2-40B4-BE49-F238E27FC236}">
                    <a16:creationId xmlns:a16="http://schemas.microsoft.com/office/drawing/2014/main" xmlns="" id="{27922909-6073-4506-A3A7-9C7E5B1F3D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35104" name="Freeform 288">
                  <a:extLst>
                    <a:ext uri="{FF2B5EF4-FFF2-40B4-BE49-F238E27FC236}">
                      <a16:creationId xmlns:a16="http://schemas.microsoft.com/office/drawing/2014/main" xmlns="" id="{FAC9B55C-4B2B-4D99-8383-201144502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05" name="Freeform 289">
                  <a:extLst>
                    <a:ext uri="{FF2B5EF4-FFF2-40B4-BE49-F238E27FC236}">
                      <a16:creationId xmlns:a16="http://schemas.microsoft.com/office/drawing/2014/main" xmlns="" id="{D0E1656D-51F3-4D80-B381-38A62C7C2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106" name="Group 290">
              <a:extLst>
                <a:ext uri="{FF2B5EF4-FFF2-40B4-BE49-F238E27FC236}">
                  <a16:creationId xmlns:a16="http://schemas.microsoft.com/office/drawing/2014/main" xmlns="" id="{FD85B6E8-A217-49BB-9582-C106F2D2F0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35107" name="AutoShape 291">
                <a:extLst>
                  <a:ext uri="{FF2B5EF4-FFF2-40B4-BE49-F238E27FC236}">
                    <a16:creationId xmlns:a16="http://schemas.microsoft.com/office/drawing/2014/main" xmlns="" id="{0026EABA-FEEA-4B65-8E81-88FC5BE91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08" name="Group 292">
                <a:extLst>
                  <a:ext uri="{FF2B5EF4-FFF2-40B4-BE49-F238E27FC236}">
                    <a16:creationId xmlns:a16="http://schemas.microsoft.com/office/drawing/2014/main" xmlns="" id="{460CA3BF-BBE9-4BC6-8344-B6681CCD04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35109" name="Freeform 293">
                  <a:extLst>
                    <a:ext uri="{FF2B5EF4-FFF2-40B4-BE49-F238E27FC236}">
                      <a16:creationId xmlns:a16="http://schemas.microsoft.com/office/drawing/2014/main" xmlns="" id="{ECF5DBAB-3463-41F1-AEE1-A714031FA6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0" name="Freeform 294">
                  <a:extLst>
                    <a:ext uri="{FF2B5EF4-FFF2-40B4-BE49-F238E27FC236}">
                      <a16:creationId xmlns:a16="http://schemas.microsoft.com/office/drawing/2014/main" xmlns="" id="{954C2643-9FA8-4A9F-92C8-D2EE02590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11" name="Group 295">
                <a:extLst>
                  <a:ext uri="{FF2B5EF4-FFF2-40B4-BE49-F238E27FC236}">
                    <a16:creationId xmlns:a16="http://schemas.microsoft.com/office/drawing/2014/main" xmlns="" id="{53AD7A1E-C2A4-4284-9D42-415B8A2177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35112" name="Freeform 296">
                  <a:extLst>
                    <a:ext uri="{FF2B5EF4-FFF2-40B4-BE49-F238E27FC236}">
                      <a16:creationId xmlns:a16="http://schemas.microsoft.com/office/drawing/2014/main" xmlns="" id="{57F1608A-764A-4066-9DE9-40589EA147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3" name="Freeform 297">
                  <a:extLst>
                    <a:ext uri="{FF2B5EF4-FFF2-40B4-BE49-F238E27FC236}">
                      <a16:creationId xmlns:a16="http://schemas.microsoft.com/office/drawing/2014/main" xmlns="" id="{8E1D4B57-2C1C-4AEE-937D-51C8536C70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14" name="Group 298">
                <a:extLst>
                  <a:ext uri="{FF2B5EF4-FFF2-40B4-BE49-F238E27FC236}">
                    <a16:creationId xmlns:a16="http://schemas.microsoft.com/office/drawing/2014/main" xmlns="" id="{E1FA524A-BC36-48BF-816A-F9E5923F81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35115" name="Freeform 299">
                  <a:extLst>
                    <a:ext uri="{FF2B5EF4-FFF2-40B4-BE49-F238E27FC236}">
                      <a16:creationId xmlns:a16="http://schemas.microsoft.com/office/drawing/2014/main" xmlns="" id="{B71C761D-5F6B-46C2-993C-4BB2F0091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6" name="Freeform 300">
                  <a:extLst>
                    <a:ext uri="{FF2B5EF4-FFF2-40B4-BE49-F238E27FC236}">
                      <a16:creationId xmlns:a16="http://schemas.microsoft.com/office/drawing/2014/main" xmlns="" id="{F9DB4977-3920-4809-9F18-C9FFEB76E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17" name="Group 301">
                <a:extLst>
                  <a:ext uri="{FF2B5EF4-FFF2-40B4-BE49-F238E27FC236}">
                    <a16:creationId xmlns:a16="http://schemas.microsoft.com/office/drawing/2014/main" xmlns="" id="{73E4FD7E-DE13-43AF-B9D7-457159354B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35118" name="Freeform 302">
                  <a:extLst>
                    <a:ext uri="{FF2B5EF4-FFF2-40B4-BE49-F238E27FC236}">
                      <a16:creationId xmlns:a16="http://schemas.microsoft.com/office/drawing/2014/main" xmlns="" id="{9B06FDF9-5BD1-4393-B410-AEFE9A3AF5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19" name="Freeform 303">
                  <a:extLst>
                    <a:ext uri="{FF2B5EF4-FFF2-40B4-BE49-F238E27FC236}">
                      <a16:creationId xmlns:a16="http://schemas.microsoft.com/office/drawing/2014/main" xmlns="" id="{5CD60D0D-2538-4CBE-8C19-97CEBF419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20" name="Group 304">
                <a:extLst>
                  <a:ext uri="{FF2B5EF4-FFF2-40B4-BE49-F238E27FC236}">
                    <a16:creationId xmlns:a16="http://schemas.microsoft.com/office/drawing/2014/main" xmlns="" id="{8E826A42-79D5-4521-AB8F-F03F34EB7A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35121" name="Freeform 305">
                  <a:extLst>
                    <a:ext uri="{FF2B5EF4-FFF2-40B4-BE49-F238E27FC236}">
                      <a16:creationId xmlns:a16="http://schemas.microsoft.com/office/drawing/2014/main" xmlns="" id="{DD2B34C2-A8A6-4E05-8EB0-E4C0E12DE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22" name="Freeform 306">
                  <a:extLst>
                    <a:ext uri="{FF2B5EF4-FFF2-40B4-BE49-F238E27FC236}">
                      <a16:creationId xmlns:a16="http://schemas.microsoft.com/office/drawing/2014/main" xmlns="" id="{8000C3B4-DB8F-4AB6-8129-0286BF4AB1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123" name="Group 307">
              <a:extLst>
                <a:ext uri="{FF2B5EF4-FFF2-40B4-BE49-F238E27FC236}">
                  <a16:creationId xmlns:a16="http://schemas.microsoft.com/office/drawing/2014/main" xmlns="" id="{F8F68AD8-B651-4AC1-8E05-278D1CC02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35124" name="AutoShape 308">
                <a:extLst>
                  <a:ext uri="{FF2B5EF4-FFF2-40B4-BE49-F238E27FC236}">
                    <a16:creationId xmlns:a16="http://schemas.microsoft.com/office/drawing/2014/main" xmlns="" id="{FCE393F6-73C2-4432-8E99-1EEBF4C6F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25" name="Group 309">
                <a:extLst>
                  <a:ext uri="{FF2B5EF4-FFF2-40B4-BE49-F238E27FC236}">
                    <a16:creationId xmlns:a16="http://schemas.microsoft.com/office/drawing/2014/main" xmlns="" id="{C0D5C32E-C414-4FA6-8D64-BC6F86582E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35126" name="Freeform 310">
                  <a:extLst>
                    <a:ext uri="{FF2B5EF4-FFF2-40B4-BE49-F238E27FC236}">
                      <a16:creationId xmlns:a16="http://schemas.microsoft.com/office/drawing/2014/main" xmlns="" id="{BBE6762A-3864-46B0-A916-8576868F19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27" name="Freeform 311">
                  <a:extLst>
                    <a:ext uri="{FF2B5EF4-FFF2-40B4-BE49-F238E27FC236}">
                      <a16:creationId xmlns:a16="http://schemas.microsoft.com/office/drawing/2014/main" xmlns="" id="{3139D84A-1F81-4EF5-96AC-0855148B00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28" name="Group 312">
                <a:extLst>
                  <a:ext uri="{FF2B5EF4-FFF2-40B4-BE49-F238E27FC236}">
                    <a16:creationId xmlns:a16="http://schemas.microsoft.com/office/drawing/2014/main" xmlns="" id="{BCCF7A2F-5BEB-4480-8E19-D91927F61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35129" name="Freeform 313">
                  <a:extLst>
                    <a:ext uri="{FF2B5EF4-FFF2-40B4-BE49-F238E27FC236}">
                      <a16:creationId xmlns:a16="http://schemas.microsoft.com/office/drawing/2014/main" xmlns="" id="{1C457DE7-B0F3-4D49-A3C0-EA58DA886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30" name="Freeform 314">
                  <a:extLst>
                    <a:ext uri="{FF2B5EF4-FFF2-40B4-BE49-F238E27FC236}">
                      <a16:creationId xmlns:a16="http://schemas.microsoft.com/office/drawing/2014/main" xmlns="" id="{B121F059-6062-4E22-9311-E75420626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31" name="Group 315">
                <a:extLst>
                  <a:ext uri="{FF2B5EF4-FFF2-40B4-BE49-F238E27FC236}">
                    <a16:creationId xmlns:a16="http://schemas.microsoft.com/office/drawing/2014/main" xmlns="" id="{BAD2C39D-5CE5-4D91-AAB3-9023632C2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35132" name="Freeform 316">
                  <a:extLst>
                    <a:ext uri="{FF2B5EF4-FFF2-40B4-BE49-F238E27FC236}">
                      <a16:creationId xmlns:a16="http://schemas.microsoft.com/office/drawing/2014/main" xmlns="" id="{65E48FA7-A532-4BAD-8C4E-BC0AFCC8B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33" name="Freeform 317">
                  <a:extLst>
                    <a:ext uri="{FF2B5EF4-FFF2-40B4-BE49-F238E27FC236}">
                      <a16:creationId xmlns:a16="http://schemas.microsoft.com/office/drawing/2014/main" xmlns="" id="{F4C79F50-C913-4949-8547-D475DF777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134" name="Group 318">
              <a:extLst>
                <a:ext uri="{FF2B5EF4-FFF2-40B4-BE49-F238E27FC236}">
                  <a16:creationId xmlns:a16="http://schemas.microsoft.com/office/drawing/2014/main" xmlns="" id="{0CB11D7B-BC9B-4870-A5F0-DF2D5D5AA297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35135" name="Freeform 319">
                <a:extLst>
                  <a:ext uri="{FF2B5EF4-FFF2-40B4-BE49-F238E27FC236}">
                    <a16:creationId xmlns:a16="http://schemas.microsoft.com/office/drawing/2014/main" xmlns="" id="{FA8615A3-ED61-4A45-B464-FFD3C6C12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136" name="Freeform 320">
                <a:extLst>
                  <a:ext uri="{FF2B5EF4-FFF2-40B4-BE49-F238E27FC236}">
                    <a16:creationId xmlns:a16="http://schemas.microsoft.com/office/drawing/2014/main" xmlns="" id="{E29390BA-00FD-41BF-8915-B97806732A9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5137" name="Group 321">
              <a:extLst>
                <a:ext uri="{FF2B5EF4-FFF2-40B4-BE49-F238E27FC236}">
                  <a16:creationId xmlns:a16="http://schemas.microsoft.com/office/drawing/2014/main" xmlns="" id="{9E38C3D9-59D4-43B6-90CE-7332B6AF3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35138" name="AutoShape 322">
                <a:extLst>
                  <a:ext uri="{FF2B5EF4-FFF2-40B4-BE49-F238E27FC236}">
                    <a16:creationId xmlns:a16="http://schemas.microsoft.com/office/drawing/2014/main" xmlns="" id="{FBA3AB98-40D5-491B-8412-648135337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39" name="Group 323">
                <a:extLst>
                  <a:ext uri="{FF2B5EF4-FFF2-40B4-BE49-F238E27FC236}">
                    <a16:creationId xmlns:a16="http://schemas.microsoft.com/office/drawing/2014/main" xmlns="" id="{31BD9B92-D643-4F09-9334-557AB0CA44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35140" name="Freeform 324">
                  <a:extLst>
                    <a:ext uri="{FF2B5EF4-FFF2-40B4-BE49-F238E27FC236}">
                      <a16:creationId xmlns:a16="http://schemas.microsoft.com/office/drawing/2014/main" xmlns="" id="{95220908-5CA4-4E2B-B45E-EB7DD763E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41" name="Freeform 325">
                  <a:extLst>
                    <a:ext uri="{FF2B5EF4-FFF2-40B4-BE49-F238E27FC236}">
                      <a16:creationId xmlns:a16="http://schemas.microsoft.com/office/drawing/2014/main" xmlns="" id="{CA9C1A3F-D66C-473E-8AF4-397ACD6C0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42" name="Group 326">
                <a:extLst>
                  <a:ext uri="{FF2B5EF4-FFF2-40B4-BE49-F238E27FC236}">
                    <a16:creationId xmlns:a16="http://schemas.microsoft.com/office/drawing/2014/main" xmlns="" id="{F92320E9-B814-4206-9962-58B61D5070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35143" name="Freeform 327">
                  <a:extLst>
                    <a:ext uri="{FF2B5EF4-FFF2-40B4-BE49-F238E27FC236}">
                      <a16:creationId xmlns:a16="http://schemas.microsoft.com/office/drawing/2014/main" xmlns="" id="{EE7BBE6C-4184-4EDB-AFA4-ECC157E5A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44" name="Freeform 328">
                  <a:extLst>
                    <a:ext uri="{FF2B5EF4-FFF2-40B4-BE49-F238E27FC236}">
                      <a16:creationId xmlns:a16="http://schemas.microsoft.com/office/drawing/2014/main" xmlns="" id="{4CAE9B40-4131-438A-B8DC-B592FDB1B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45" name="Group 329">
                <a:extLst>
                  <a:ext uri="{FF2B5EF4-FFF2-40B4-BE49-F238E27FC236}">
                    <a16:creationId xmlns:a16="http://schemas.microsoft.com/office/drawing/2014/main" xmlns="" id="{BC3C9A1F-3E29-4388-B632-1D5B6C9A9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35146" name="Freeform 330">
                  <a:extLst>
                    <a:ext uri="{FF2B5EF4-FFF2-40B4-BE49-F238E27FC236}">
                      <a16:creationId xmlns:a16="http://schemas.microsoft.com/office/drawing/2014/main" xmlns="" id="{AAD55822-0EFF-4C5E-BBAC-DCEF34523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47" name="Freeform 331">
                  <a:extLst>
                    <a:ext uri="{FF2B5EF4-FFF2-40B4-BE49-F238E27FC236}">
                      <a16:creationId xmlns:a16="http://schemas.microsoft.com/office/drawing/2014/main" xmlns="" id="{F0395E11-F20C-4BD6-8FC6-59C6EFE73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48" name="Group 332">
                <a:extLst>
                  <a:ext uri="{FF2B5EF4-FFF2-40B4-BE49-F238E27FC236}">
                    <a16:creationId xmlns:a16="http://schemas.microsoft.com/office/drawing/2014/main" xmlns="" id="{2F9BCBB3-6A4F-4130-8B8D-2DBFE2F55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35149" name="Freeform 333">
                  <a:extLst>
                    <a:ext uri="{FF2B5EF4-FFF2-40B4-BE49-F238E27FC236}">
                      <a16:creationId xmlns:a16="http://schemas.microsoft.com/office/drawing/2014/main" xmlns="" id="{6DFCC203-F0F4-4A12-BCF3-5E40B83A66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50" name="Freeform 334">
                  <a:extLst>
                    <a:ext uri="{FF2B5EF4-FFF2-40B4-BE49-F238E27FC236}">
                      <a16:creationId xmlns:a16="http://schemas.microsoft.com/office/drawing/2014/main" xmlns="" id="{22418DF7-582B-4FAD-87B6-3C9647E68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151" name="Rectangle 335">
              <a:extLst>
                <a:ext uri="{FF2B5EF4-FFF2-40B4-BE49-F238E27FC236}">
                  <a16:creationId xmlns:a16="http://schemas.microsoft.com/office/drawing/2014/main" xmlns="" id="{C6C48355-F5C5-424C-9257-0B61BBA01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152" name="Group 336">
              <a:extLst>
                <a:ext uri="{FF2B5EF4-FFF2-40B4-BE49-F238E27FC236}">
                  <a16:creationId xmlns:a16="http://schemas.microsoft.com/office/drawing/2014/main" xmlns="" id="{BD1A5E8E-604E-4BFF-967E-A49D319FF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35153" name="Group 337">
                <a:extLst>
                  <a:ext uri="{FF2B5EF4-FFF2-40B4-BE49-F238E27FC236}">
                    <a16:creationId xmlns:a16="http://schemas.microsoft.com/office/drawing/2014/main" xmlns="" id="{EAA27F46-B1C8-440B-B07A-4A4CFF2D7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35154" name="Freeform 338">
                  <a:extLst>
                    <a:ext uri="{FF2B5EF4-FFF2-40B4-BE49-F238E27FC236}">
                      <a16:creationId xmlns:a16="http://schemas.microsoft.com/office/drawing/2014/main" xmlns="" id="{50F23729-3BBF-437C-ADB7-7D6003E07D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55" name="Freeform 339">
                  <a:extLst>
                    <a:ext uri="{FF2B5EF4-FFF2-40B4-BE49-F238E27FC236}">
                      <a16:creationId xmlns:a16="http://schemas.microsoft.com/office/drawing/2014/main" xmlns="" id="{278E84EA-9A15-4DB8-B860-43E57A70E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5156" name="AutoShape 340">
                <a:extLst>
                  <a:ext uri="{FF2B5EF4-FFF2-40B4-BE49-F238E27FC236}">
                    <a16:creationId xmlns:a16="http://schemas.microsoft.com/office/drawing/2014/main" xmlns="" id="{11C6862C-E385-4861-B1C3-9074AC932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57" name="Group 341">
                <a:extLst>
                  <a:ext uri="{FF2B5EF4-FFF2-40B4-BE49-F238E27FC236}">
                    <a16:creationId xmlns:a16="http://schemas.microsoft.com/office/drawing/2014/main" xmlns="" id="{2B6378A9-A53E-40C1-A848-E7B5F4290B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35158" name="Freeform 342">
                  <a:extLst>
                    <a:ext uri="{FF2B5EF4-FFF2-40B4-BE49-F238E27FC236}">
                      <a16:creationId xmlns:a16="http://schemas.microsoft.com/office/drawing/2014/main" xmlns="" id="{36ED2F60-6251-493E-AB9C-422EA473A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59" name="Freeform 343">
                  <a:extLst>
                    <a:ext uri="{FF2B5EF4-FFF2-40B4-BE49-F238E27FC236}">
                      <a16:creationId xmlns:a16="http://schemas.microsoft.com/office/drawing/2014/main" xmlns="" id="{1D1FE66C-640F-4029-829C-8CFD13274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0" name="Group 344">
                <a:extLst>
                  <a:ext uri="{FF2B5EF4-FFF2-40B4-BE49-F238E27FC236}">
                    <a16:creationId xmlns:a16="http://schemas.microsoft.com/office/drawing/2014/main" xmlns="" id="{78AB9877-BA99-4818-8EFB-66A32C99E5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35161" name="Freeform 345">
                  <a:extLst>
                    <a:ext uri="{FF2B5EF4-FFF2-40B4-BE49-F238E27FC236}">
                      <a16:creationId xmlns:a16="http://schemas.microsoft.com/office/drawing/2014/main" xmlns="" id="{C01CBB75-B428-4F0A-AEC3-F251404FC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62" name="Freeform 346">
                  <a:extLst>
                    <a:ext uri="{FF2B5EF4-FFF2-40B4-BE49-F238E27FC236}">
                      <a16:creationId xmlns:a16="http://schemas.microsoft.com/office/drawing/2014/main" xmlns="" id="{9D02822C-A0FB-4F98-9CF2-C52187EC3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3" name="Group 347">
                <a:extLst>
                  <a:ext uri="{FF2B5EF4-FFF2-40B4-BE49-F238E27FC236}">
                    <a16:creationId xmlns:a16="http://schemas.microsoft.com/office/drawing/2014/main" xmlns="" id="{EED58236-62FB-452E-95E5-5413DA062A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35164" name="Freeform 348">
                  <a:extLst>
                    <a:ext uri="{FF2B5EF4-FFF2-40B4-BE49-F238E27FC236}">
                      <a16:creationId xmlns:a16="http://schemas.microsoft.com/office/drawing/2014/main" xmlns="" id="{B9D6CE83-1300-4D1B-9344-325D8F142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65" name="Freeform 349">
                  <a:extLst>
                    <a:ext uri="{FF2B5EF4-FFF2-40B4-BE49-F238E27FC236}">
                      <a16:creationId xmlns:a16="http://schemas.microsoft.com/office/drawing/2014/main" xmlns="" id="{F3738360-4F98-4985-BAED-8CC5D7A26E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6" name="Group 350">
                <a:extLst>
                  <a:ext uri="{FF2B5EF4-FFF2-40B4-BE49-F238E27FC236}">
                    <a16:creationId xmlns:a16="http://schemas.microsoft.com/office/drawing/2014/main" xmlns="" id="{BFFE5ACC-DC2F-4481-B6D3-07B4D6D494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35167" name="Freeform 351">
                  <a:extLst>
                    <a:ext uri="{FF2B5EF4-FFF2-40B4-BE49-F238E27FC236}">
                      <a16:creationId xmlns:a16="http://schemas.microsoft.com/office/drawing/2014/main" xmlns="" id="{428AB5E0-755D-4434-9A3B-714E7219B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68" name="Freeform 352">
                  <a:extLst>
                    <a:ext uri="{FF2B5EF4-FFF2-40B4-BE49-F238E27FC236}">
                      <a16:creationId xmlns:a16="http://schemas.microsoft.com/office/drawing/2014/main" xmlns="" id="{181BAF22-2BA3-451C-A1CA-BC81EA3F1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69" name="Group 353">
                <a:extLst>
                  <a:ext uri="{FF2B5EF4-FFF2-40B4-BE49-F238E27FC236}">
                    <a16:creationId xmlns:a16="http://schemas.microsoft.com/office/drawing/2014/main" xmlns="" id="{63D4DE85-329C-4030-B578-2CCF67FF80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35170" name="Freeform 354">
                  <a:extLst>
                    <a:ext uri="{FF2B5EF4-FFF2-40B4-BE49-F238E27FC236}">
                      <a16:creationId xmlns:a16="http://schemas.microsoft.com/office/drawing/2014/main" xmlns="" id="{10C32B37-4F29-4A43-BA14-11175C656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71" name="Freeform 355">
                  <a:extLst>
                    <a:ext uri="{FF2B5EF4-FFF2-40B4-BE49-F238E27FC236}">
                      <a16:creationId xmlns:a16="http://schemas.microsoft.com/office/drawing/2014/main" xmlns="" id="{1C52F2A6-1E31-415C-B8B8-6A541B0A56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72" name="Group 356">
                <a:extLst>
                  <a:ext uri="{FF2B5EF4-FFF2-40B4-BE49-F238E27FC236}">
                    <a16:creationId xmlns:a16="http://schemas.microsoft.com/office/drawing/2014/main" xmlns="" id="{5458A946-F704-44F9-864C-51BFD1096A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35173" name="Freeform 357">
                  <a:extLst>
                    <a:ext uri="{FF2B5EF4-FFF2-40B4-BE49-F238E27FC236}">
                      <a16:creationId xmlns:a16="http://schemas.microsoft.com/office/drawing/2014/main" xmlns="" id="{33BF09E6-843A-4EBE-8B60-D316B2566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74" name="Freeform 358">
                  <a:extLst>
                    <a:ext uri="{FF2B5EF4-FFF2-40B4-BE49-F238E27FC236}">
                      <a16:creationId xmlns:a16="http://schemas.microsoft.com/office/drawing/2014/main" xmlns="" id="{19F9D508-7EF1-43E3-AF5E-69617B6EF7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75" name="Group 359">
                <a:extLst>
                  <a:ext uri="{FF2B5EF4-FFF2-40B4-BE49-F238E27FC236}">
                    <a16:creationId xmlns:a16="http://schemas.microsoft.com/office/drawing/2014/main" xmlns="" id="{AA6876F9-083A-4C14-A45B-8CF2858404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35176" name="Freeform 360">
                  <a:extLst>
                    <a:ext uri="{FF2B5EF4-FFF2-40B4-BE49-F238E27FC236}">
                      <a16:creationId xmlns:a16="http://schemas.microsoft.com/office/drawing/2014/main" xmlns="" id="{12A7593C-90E2-4426-A4A4-347FD8BC8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77" name="Freeform 361">
                  <a:extLst>
                    <a:ext uri="{FF2B5EF4-FFF2-40B4-BE49-F238E27FC236}">
                      <a16:creationId xmlns:a16="http://schemas.microsoft.com/office/drawing/2014/main" xmlns="" id="{9E826F9F-4738-4302-BA78-43459A8CFC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78" name="Group 362">
                <a:extLst>
                  <a:ext uri="{FF2B5EF4-FFF2-40B4-BE49-F238E27FC236}">
                    <a16:creationId xmlns:a16="http://schemas.microsoft.com/office/drawing/2014/main" xmlns="" id="{B1CF663D-4E01-409A-83DF-3E384CC12A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35179" name="Freeform 363">
                  <a:extLst>
                    <a:ext uri="{FF2B5EF4-FFF2-40B4-BE49-F238E27FC236}">
                      <a16:creationId xmlns:a16="http://schemas.microsoft.com/office/drawing/2014/main" xmlns="" id="{A33A9720-715C-4A36-951B-1B2DE0F46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0" name="Freeform 364">
                  <a:extLst>
                    <a:ext uri="{FF2B5EF4-FFF2-40B4-BE49-F238E27FC236}">
                      <a16:creationId xmlns:a16="http://schemas.microsoft.com/office/drawing/2014/main" xmlns="" id="{EAF20D65-9C25-4064-871B-9D8ECB426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81" name="Group 365">
                <a:extLst>
                  <a:ext uri="{FF2B5EF4-FFF2-40B4-BE49-F238E27FC236}">
                    <a16:creationId xmlns:a16="http://schemas.microsoft.com/office/drawing/2014/main" xmlns="" id="{E7348378-08C3-4638-8AD6-311DF4CC79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35182" name="Freeform 366">
                  <a:extLst>
                    <a:ext uri="{FF2B5EF4-FFF2-40B4-BE49-F238E27FC236}">
                      <a16:creationId xmlns:a16="http://schemas.microsoft.com/office/drawing/2014/main" xmlns="" id="{AE404A7F-2787-4778-A279-EBD810AA1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3" name="Freeform 367">
                  <a:extLst>
                    <a:ext uri="{FF2B5EF4-FFF2-40B4-BE49-F238E27FC236}">
                      <a16:creationId xmlns:a16="http://schemas.microsoft.com/office/drawing/2014/main" xmlns="" id="{69CDC2A0-2F7A-4433-9A9A-82A2CB549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84" name="Group 368">
                <a:extLst>
                  <a:ext uri="{FF2B5EF4-FFF2-40B4-BE49-F238E27FC236}">
                    <a16:creationId xmlns:a16="http://schemas.microsoft.com/office/drawing/2014/main" xmlns="" id="{63276F11-2E27-45A5-B166-0A1F13386D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35185" name="Freeform 369">
                  <a:extLst>
                    <a:ext uri="{FF2B5EF4-FFF2-40B4-BE49-F238E27FC236}">
                      <a16:creationId xmlns:a16="http://schemas.microsoft.com/office/drawing/2014/main" xmlns="" id="{1A144379-A037-4EFF-9FCD-F773BA057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6" name="Freeform 370">
                  <a:extLst>
                    <a:ext uri="{FF2B5EF4-FFF2-40B4-BE49-F238E27FC236}">
                      <a16:creationId xmlns:a16="http://schemas.microsoft.com/office/drawing/2014/main" xmlns="" id="{84F0DF1F-4F27-4576-8436-2E5A97FD9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87" name="Group 371">
                <a:extLst>
                  <a:ext uri="{FF2B5EF4-FFF2-40B4-BE49-F238E27FC236}">
                    <a16:creationId xmlns:a16="http://schemas.microsoft.com/office/drawing/2014/main" xmlns="" id="{E521031D-1B2E-4F75-8A78-D0F91F71DA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35188" name="Freeform 372">
                  <a:extLst>
                    <a:ext uri="{FF2B5EF4-FFF2-40B4-BE49-F238E27FC236}">
                      <a16:creationId xmlns:a16="http://schemas.microsoft.com/office/drawing/2014/main" xmlns="" id="{E4DD7B1D-70DE-420C-9F8A-94CD5AE8A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89" name="Freeform 373">
                  <a:extLst>
                    <a:ext uri="{FF2B5EF4-FFF2-40B4-BE49-F238E27FC236}">
                      <a16:creationId xmlns:a16="http://schemas.microsoft.com/office/drawing/2014/main" xmlns="" id="{CB667B97-9EB5-4CD9-85C3-F060069014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90" name="Group 374">
                <a:extLst>
                  <a:ext uri="{FF2B5EF4-FFF2-40B4-BE49-F238E27FC236}">
                    <a16:creationId xmlns:a16="http://schemas.microsoft.com/office/drawing/2014/main" xmlns="" id="{6E93D98D-AB75-46F3-B9BB-779720EBA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35191" name="Freeform 375">
                  <a:extLst>
                    <a:ext uri="{FF2B5EF4-FFF2-40B4-BE49-F238E27FC236}">
                      <a16:creationId xmlns:a16="http://schemas.microsoft.com/office/drawing/2014/main" xmlns="" id="{6937AD77-3D0F-4AE6-BCE9-5C953D194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92" name="Freeform 376">
                  <a:extLst>
                    <a:ext uri="{FF2B5EF4-FFF2-40B4-BE49-F238E27FC236}">
                      <a16:creationId xmlns:a16="http://schemas.microsoft.com/office/drawing/2014/main" xmlns="" id="{9316C8FE-DBD6-4C08-AD64-B171EF21B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193" name="Rectangle 377">
              <a:extLst>
                <a:ext uri="{FF2B5EF4-FFF2-40B4-BE49-F238E27FC236}">
                  <a16:creationId xmlns:a16="http://schemas.microsoft.com/office/drawing/2014/main" xmlns="" id="{28888C73-A6D9-473E-9A7A-EF4D561E5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194" name="Group 378">
              <a:extLst>
                <a:ext uri="{FF2B5EF4-FFF2-40B4-BE49-F238E27FC236}">
                  <a16:creationId xmlns:a16="http://schemas.microsoft.com/office/drawing/2014/main" xmlns="" id="{8333F349-F4A7-480C-8283-C26554FF7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35195" name="AutoShape 379">
                <a:extLst>
                  <a:ext uri="{FF2B5EF4-FFF2-40B4-BE49-F238E27FC236}">
                    <a16:creationId xmlns:a16="http://schemas.microsoft.com/office/drawing/2014/main" xmlns="" id="{DE48E944-9284-405E-B094-5BCB6F087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196" name="Group 380">
                <a:extLst>
                  <a:ext uri="{FF2B5EF4-FFF2-40B4-BE49-F238E27FC236}">
                    <a16:creationId xmlns:a16="http://schemas.microsoft.com/office/drawing/2014/main" xmlns="" id="{88F32EAC-7180-4FB0-AE29-E92962960F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35197" name="Freeform 381">
                  <a:extLst>
                    <a:ext uri="{FF2B5EF4-FFF2-40B4-BE49-F238E27FC236}">
                      <a16:creationId xmlns:a16="http://schemas.microsoft.com/office/drawing/2014/main" xmlns="" id="{BCB020E1-9881-43C8-8612-B0E22A26B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198" name="Freeform 382">
                  <a:extLst>
                    <a:ext uri="{FF2B5EF4-FFF2-40B4-BE49-F238E27FC236}">
                      <a16:creationId xmlns:a16="http://schemas.microsoft.com/office/drawing/2014/main" xmlns="" id="{AC7CA971-A54A-48E1-B78A-6F60706B1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199" name="Group 383">
                <a:extLst>
                  <a:ext uri="{FF2B5EF4-FFF2-40B4-BE49-F238E27FC236}">
                    <a16:creationId xmlns:a16="http://schemas.microsoft.com/office/drawing/2014/main" xmlns="" id="{023DDE28-76BB-425A-8461-321148C119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35200" name="Freeform 384">
                  <a:extLst>
                    <a:ext uri="{FF2B5EF4-FFF2-40B4-BE49-F238E27FC236}">
                      <a16:creationId xmlns:a16="http://schemas.microsoft.com/office/drawing/2014/main" xmlns="" id="{9DC57591-3CE0-492F-87A1-9813FBF3E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01" name="Freeform 385">
                  <a:extLst>
                    <a:ext uri="{FF2B5EF4-FFF2-40B4-BE49-F238E27FC236}">
                      <a16:creationId xmlns:a16="http://schemas.microsoft.com/office/drawing/2014/main" xmlns="" id="{657D7F51-A8A2-4913-9F30-5A2E81A80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02" name="Group 386">
                <a:extLst>
                  <a:ext uri="{FF2B5EF4-FFF2-40B4-BE49-F238E27FC236}">
                    <a16:creationId xmlns:a16="http://schemas.microsoft.com/office/drawing/2014/main" xmlns="" id="{A076146C-A513-45DA-9C03-055A27875C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35203" name="Freeform 387">
                  <a:extLst>
                    <a:ext uri="{FF2B5EF4-FFF2-40B4-BE49-F238E27FC236}">
                      <a16:creationId xmlns:a16="http://schemas.microsoft.com/office/drawing/2014/main" xmlns="" id="{95B2C86E-F764-442D-A238-3366E8DB2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04" name="Freeform 388">
                  <a:extLst>
                    <a:ext uri="{FF2B5EF4-FFF2-40B4-BE49-F238E27FC236}">
                      <a16:creationId xmlns:a16="http://schemas.microsoft.com/office/drawing/2014/main" xmlns="" id="{0385468C-D1A9-4989-9611-53C4A394A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05" name="Group 389">
                <a:extLst>
                  <a:ext uri="{FF2B5EF4-FFF2-40B4-BE49-F238E27FC236}">
                    <a16:creationId xmlns:a16="http://schemas.microsoft.com/office/drawing/2014/main" xmlns="" id="{52826A06-5D12-457F-851D-236137330F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35206" name="Freeform 390">
                  <a:extLst>
                    <a:ext uri="{FF2B5EF4-FFF2-40B4-BE49-F238E27FC236}">
                      <a16:creationId xmlns:a16="http://schemas.microsoft.com/office/drawing/2014/main" xmlns="" id="{596BEEF9-AE68-4341-A15F-7AB5057F1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07" name="Freeform 391">
                  <a:extLst>
                    <a:ext uri="{FF2B5EF4-FFF2-40B4-BE49-F238E27FC236}">
                      <a16:creationId xmlns:a16="http://schemas.microsoft.com/office/drawing/2014/main" xmlns="" id="{F1187390-1F8A-41E9-B535-53E421D9A4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208" name="Group 392">
                <a:extLst>
                  <a:ext uri="{FF2B5EF4-FFF2-40B4-BE49-F238E27FC236}">
                    <a16:creationId xmlns:a16="http://schemas.microsoft.com/office/drawing/2014/main" xmlns="" id="{FE1BF697-BD51-4DE9-AF2B-A00F257B1E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35209" name="Freeform 393">
                  <a:extLst>
                    <a:ext uri="{FF2B5EF4-FFF2-40B4-BE49-F238E27FC236}">
                      <a16:creationId xmlns:a16="http://schemas.microsoft.com/office/drawing/2014/main" xmlns="" id="{C0704BD9-C620-4AA8-B4B1-8C076FB50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10" name="Freeform 394">
                  <a:extLst>
                    <a:ext uri="{FF2B5EF4-FFF2-40B4-BE49-F238E27FC236}">
                      <a16:creationId xmlns:a16="http://schemas.microsoft.com/office/drawing/2014/main" xmlns="" id="{30109B59-3472-4C5C-ABA8-536879DA86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35211" name="Freeform 395">
              <a:extLst>
                <a:ext uri="{FF2B5EF4-FFF2-40B4-BE49-F238E27FC236}">
                  <a16:creationId xmlns:a16="http://schemas.microsoft.com/office/drawing/2014/main" xmlns="" id="{6EC8934C-26C4-420C-908A-2B975092F8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2" name="Freeform 396">
              <a:extLst>
                <a:ext uri="{FF2B5EF4-FFF2-40B4-BE49-F238E27FC236}">
                  <a16:creationId xmlns:a16="http://schemas.microsoft.com/office/drawing/2014/main" xmlns="" id="{B4F7D76C-754A-43CC-9FD2-65000C00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4" name="Freeform 398">
              <a:extLst>
                <a:ext uri="{FF2B5EF4-FFF2-40B4-BE49-F238E27FC236}">
                  <a16:creationId xmlns:a16="http://schemas.microsoft.com/office/drawing/2014/main" xmlns="" id="{BE9F8867-532A-4421-A867-DB88D2BEB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5" name="Freeform 399">
              <a:extLst>
                <a:ext uri="{FF2B5EF4-FFF2-40B4-BE49-F238E27FC236}">
                  <a16:creationId xmlns:a16="http://schemas.microsoft.com/office/drawing/2014/main" xmlns="" id="{247F36EC-BDCE-4800-A5B6-4DD2F14F4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16" name="Freeform 400">
              <a:extLst>
                <a:ext uri="{FF2B5EF4-FFF2-40B4-BE49-F238E27FC236}">
                  <a16:creationId xmlns:a16="http://schemas.microsoft.com/office/drawing/2014/main" xmlns="" id="{0B9D38FF-18A7-4D3D-B890-CB741BF8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433" name="Rectangle 617">
              <a:extLst>
                <a:ext uri="{FF2B5EF4-FFF2-40B4-BE49-F238E27FC236}">
                  <a16:creationId xmlns:a16="http://schemas.microsoft.com/office/drawing/2014/main" xmlns="" id="{DB992D84-0442-48C8-B4C7-1EDD16A8A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018" cy="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5217" name="Group 401">
              <a:extLst>
                <a:ext uri="{FF2B5EF4-FFF2-40B4-BE49-F238E27FC236}">
                  <a16:creationId xmlns:a16="http://schemas.microsoft.com/office/drawing/2014/main" xmlns="" id="{AFE933F9-B163-4EEA-8D18-FA6884469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35218" name="Oval 402">
                <a:extLst>
                  <a:ext uri="{FF2B5EF4-FFF2-40B4-BE49-F238E27FC236}">
                    <a16:creationId xmlns:a16="http://schemas.microsoft.com/office/drawing/2014/main" xmlns="" id="{ED96BBE6-0187-4FF0-BBB6-802901CA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19" name="Oval 403">
                <a:extLst>
                  <a:ext uri="{FF2B5EF4-FFF2-40B4-BE49-F238E27FC236}">
                    <a16:creationId xmlns:a16="http://schemas.microsoft.com/office/drawing/2014/main" xmlns="" id="{91F58AEB-2F59-432C-AA3A-ED7131101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20" name="Oval 404">
                <a:extLst>
                  <a:ext uri="{FF2B5EF4-FFF2-40B4-BE49-F238E27FC236}">
                    <a16:creationId xmlns:a16="http://schemas.microsoft.com/office/drawing/2014/main" xmlns="" id="{664392E3-0AB3-4982-A390-29F4DEA3A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35221" name="AutoShape 405">
                <a:extLst>
                  <a:ext uri="{FF2B5EF4-FFF2-40B4-BE49-F238E27FC236}">
                    <a16:creationId xmlns:a16="http://schemas.microsoft.com/office/drawing/2014/main" xmlns="" id="{AAA9D04A-8553-456B-AA7D-18E9137AC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222" name="Group 406">
                <a:extLst>
                  <a:ext uri="{FF2B5EF4-FFF2-40B4-BE49-F238E27FC236}">
                    <a16:creationId xmlns:a16="http://schemas.microsoft.com/office/drawing/2014/main" xmlns="" id="{22300D5D-78A9-4CDA-8739-4514200E86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35223" name="Oval 407">
                  <a:extLst>
                    <a:ext uri="{FF2B5EF4-FFF2-40B4-BE49-F238E27FC236}">
                      <a16:creationId xmlns:a16="http://schemas.microsoft.com/office/drawing/2014/main" xmlns="" id="{710E52A9-B598-4162-9317-3CCD443936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224" name="Freeform 408">
                  <a:extLst>
                    <a:ext uri="{FF2B5EF4-FFF2-40B4-BE49-F238E27FC236}">
                      <a16:creationId xmlns:a16="http://schemas.microsoft.com/office/drawing/2014/main" xmlns="" id="{81287A87-50AF-4347-B3CC-B53DFC842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5" name="Line 409">
                  <a:extLst>
                    <a:ext uri="{FF2B5EF4-FFF2-40B4-BE49-F238E27FC236}">
                      <a16:creationId xmlns:a16="http://schemas.microsoft.com/office/drawing/2014/main" xmlns="" id="{C9907EC2-AA6C-42AB-BCA8-8248E6C51D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6" name="Line 410">
                  <a:extLst>
                    <a:ext uri="{FF2B5EF4-FFF2-40B4-BE49-F238E27FC236}">
                      <a16:creationId xmlns:a16="http://schemas.microsoft.com/office/drawing/2014/main" xmlns="" id="{778A4C05-D489-4F9D-AD61-1094164814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7" name="Line 411">
                  <a:extLst>
                    <a:ext uri="{FF2B5EF4-FFF2-40B4-BE49-F238E27FC236}">
                      <a16:creationId xmlns:a16="http://schemas.microsoft.com/office/drawing/2014/main" xmlns="" id="{6ACFA874-B6D5-4939-9448-D5BBA7FCE3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8" name="Line 412">
                  <a:extLst>
                    <a:ext uri="{FF2B5EF4-FFF2-40B4-BE49-F238E27FC236}">
                      <a16:creationId xmlns:a16="http://schemas.microsoft.com/office/drawing/2014/main" xmlns="" id="{609E803E-A47D-4A35-B1BC-C5F9FE239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29" name="Line 413">
                  <a:extLst>
                    <a:ext uri="{FF2B5EF4-FFF2-40B4-BE49-F238E27FC236}">
                      <a16:creationId xmlns:a16="http://schemas.microsoft.com/office/drawing/2014/main" xmlns="" id="{1851A8F2-3B73-4F3C-B745-67C850BFCD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0" name="Line 414">
                  <a:extLst>
                    <a:ext uri="{FF2B5EF4-FFF2-40B4-BE49-F238E27FC236}">
                      <a16:creationId xmlns:a16="http://schemas.microsoft.com/office/drawing/2014/main" xmlns="" id="{0745EF36-3555-4FDD-AF10-1D16D2182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1" name="Line 415">
                  <a:extLst>
                    <a:ext uri="{FF2B5EF4-FFF2-40B4-BE49-F238E27FC236}">
                      <a16:creationId xmlns:a16="http://schemas.microsoft.com/office/drawing/2014/main" xmlns="" id="{3DF7A79B-82B0-4327-B3CD-416D468AB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2" name="Line 416">
                  <a:extLst>
                    <a:ext uri="{FF2B5EF4-FFF2-40B4-BE49-F238E27FC236}">
                      <a16:creationId xmlns:a16="http://schemas.microsoft.com/office/drawing/2014/main" xmlns="" id="{ABAFB008-A154-4F73-83D1-FA8CC0F91A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3" name="Line 417">
                  <a:extLst>
                    <a:ext uri="{FF2B5EF4-FFF2-40B4-BE49-F238E27FC236}">
                      <a16:creationId xmlns:a16="http://schemas.microsoft.com/office/drawing/2014/main" xmlns="" id="{075E1F06-B256-4CF1-86D2-49D1FD179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4" name="Line 418">
                  <a:extLst>
                    <a:ext uri="{FF2B5EF4-FFF2-40B4-BE49-F238E27FC236}">
                      <a16:creationId xmlns:a16="http://schemas.microsoft.com/office/drawing/2014/main" xmlns="" id="{F7E34290-BB13-4CEC-A289-818FAB61D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5" name="Line 419">
                  <a:extLst>
                    <a:ext uri="{FF2B5EF4-FFF2-40B4-BE49-F238E27FC236}">
                      <a16:creationId xmlns:a16="http://schemas.microsoft.com/office/drawing/2014/main" xmlns="" id="{1DE7FE51-2705-426A-B8FB-00E8A5488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6" name="Line 420">
                  <a:extLst>
                    <a:ext uri="{FF2B5EF4-FFF2-40B4-BE49-F238E27FC236}">
                      <a16:creationId xmlns:a16="http://schemas.microsoft.com/office/drawing/2014/main" xmlns="" id="{0061FFE3-B7E3-43D0-9FB4-921F32914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37" name="Line 421">
                  <a:extLst>
                    <a:ext uri="{FF2B5EF4-FFF2-40B4-BE49-F238E27FC236}">
                      <a16:creationId xmlns:a16="http://schemas.microsoft.com/office/drawing/2014/main" xmlns="" id="{40040F6F-0E20-4E06-80CE-8498D0DC17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35238" name="Group 422">
                  <a:extLst>
                    <a:ext uri="{FF2B5EF4-FFF2-40B4-BE49-F238E27FC236}">
                      <a16:creationId xmlns:a16="http://schemas.microsoft.com/office/drawing/2014/main" xmlns="" id="{A09EEFFA-8B7A-4739-96BE-C963C64A60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35239" name="Freeform 423">
                    <a:extLst>
                      <a:ext uri="{FF2B5EF4-FFF2-40B4-BE49-F238E27FC236}">
                        <a16:creationId xmlns:a16="http://schemas.microsoft.com/office/drawing/2014/main" xmlns="" id="{CEB11D7A-527F-43D3-9712-416C5C131E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40" name="Rectangle 424">
                    <a:extLst>
                      <a:ext uri="{FF2B5EF4-FFF2-40B4-BE49-F238E27FC236}">
                        <a16:creationId xmlns:a16="http://schemas.microsoft.com/office/drawing/2014/main" xmlns="" id="{296D0381-0585-45BF-BB65-DD64FBD731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35241" name="Group 425">
              <a:extLst>
                <a:ext uri="{FF2B5EF4-FFF2-40B4-BE49-F238E27FC236}">
                  <a16:creationId xmlns:a16="http://schemas.microsoft.com/office/drawing/2014/main" xmlns="" id="{EE7B08DF-D1C6-42E2-97A7-1CA425DD38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35242" name="AutoShape 426">
                <a:extLst>
                  <a:ext uri="{FF2B5EF4-FFF2-40B4-BE49-F238E27FC236}">
                    <a16:creationId xmlns:a16="http://schemas.microsoft.com/office/drawing/2014/main" xmlns="" id="{94E04130-7694-495F-84BB-39F202860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3" name="Oval 427">
                <a:extLst>
                  <a:ext uri="{FF2B5EF4-FFF2-40B4-BE49-F238E27FC236}">
                    <a16:creationId xmlns:a16="http://schemas.microsoft.com/office/drawing/2014/main" xmlns="" id="{08EF9B88-4006-4737-B5DA-7F2C2735E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4" name="AutoShape 428">
                <a:extLst>
                  <a:ext uri="{FF2B5EF4-FFF2-40B4-BE49-F238E27FC236}">
                    <a16:creationId xmlns:a16="http://schemas.microsoft.com/office/drawing/2014/main" xmlns="" id="{F4FAE43B-9B4A-4D01-9457-432DD5A75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5" name="AutoShape 429">
                <a:extLst>
                  <a:ext uri="{FF2B5EF4-FFF2-40B4-BE49-F238E27FC236}">
                    <a16:creationId xmlns:a16="http://schemas.microsoft.com/office/drawing/2014/main" xmlns="" id="{69DC199D-90A4-4FC8-A9FA-0E41321A6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6" name="Oval 430">
                <a:extLst>
                  <a:ext uri="{FF2B5EF4-FFF2-40B4-BE49-F238E27FC236}">
                    <a16:creationId xmlns:a16="http://schemas.microsoft.com/office/drawing/2014/main" xmlns="" id="{94A00FE1-381B-431A-AA7B-7FA104714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7" name="AutoShape 431">
                <a:extLst>
                  <a:ext uri="{FF2B5EF4-FFF2-40B4-BE49-F238E27FC236}">
                    <a16:creationId xmlns:a16="http://schemas.microsoft.com/office/drawing/2014/main" xmlns="" id="{414F5C05-BB11-47B9-ACAF-B60BC69FC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35248" name="AutoShape 432">
                <a:extLst>
                  <a:ext uri="{FF2B5EF4-FFF2-40B4-BE49-F238E27FC236}">
                    <a16:creationId xmlns:a16="http://schemas.microsoft.com/office/drawing/2014/main" xmlns="" id="{62578860-1ECD-497A-9BC1-A7F0C5113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49" name="Oval 433">
                <a:extLst>
                  <a:ext uri="{FF2B5EF4-FFF2-40B4-BE49-F238E27FC236}">
                    <a16:creationId xmlns:a16="http://schemas.microsoft.com/office/drawing/2014/main" xmlns="" id="{C5A804F7-8AC7-4D8B-AD7B-B3195CB40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50" name="Oval 434">
                <a:extLst>
                  <a:ext uri="{FF2B5EF4-FFF2-40B4-BE49-F238E27FC236}">
                    <a16:creationId xmlns:a16="http://schemas.microsoft.com/office/drawing/2014/main" xmlns="" id="{CB727DE4-7D43-4D33-9591-6411CF565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251" name="Oval 435">
                <a:extLst>
                  <a:ext uri="{FF2B5EF4-FFF2-40B4-BE49-F238E27FC236}">
                    <a16:creationId xmlns:a16="http://schemas.microsoft.com/office/drawing/2014/main" xmlns="" id="{4EC5D301-FB71-4683-BC34-3BC322A52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35252" name="Group 436">
                <a:extLst>
                  <a:ext uri="{FF2B5EF4-FFF2-40B4-BE49-F238E27FC236}">
                    <a16:creationId xmlns:a16="http://schemas.microsoft.com/office/drawing/2014/main" xmlns="" id="{492A7017-0176-4422-928A-B57F78A37C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35253" name="Group 437">
                  <a:extLst>
                    <a:ext uri="{FF2B5EF4-FFF2-40B4-BE49-F238E27FC236}">
                      <a16:creationId xmlns:a16="http://schemas.microsoft.com/office/drawing/2014/main" xmlns="" id="{30E69685-C5B3-408C-8396-8259971468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35254" name="Oval 438">
                    <a:extLst>
                      <a:ext uri="{FF2B5EF4-FFF2-40B4-BE49-F238E27FC236}">
                        <a16:creationId xmlns:a16="http://schemas.microsoft.com/office/drawing/2014/main" xmlns="" id="{5C99E435-D74D-4BCF-90E9-45F6EDAAC2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5" name="AutoShape 439">
                    <a:extLst>
                      <a:ext uri="{FF2B5EF4-FFF2-40B4-BE49-F238E27FC236}">
                        <a16:creationId xmlns:a16="http://schemas.microsoft.com/office/drawing/2014/main" xmlns="" id="{EDDFEABC-C7E1-4BE3-9A0B-FD3D949061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6" name="Freeform 440">
                    <a:extLst>
                      <a:ext uri="{FF2B5EF4-FFF2-40B4-BE49-F238E27FC236}">
                        <a16:creationId xmlns:a16="http://schemas.microsoft.com/office/drawing/2014/main" xmlns="" id="{D64B5637-05FE-47A0-BD48-11008A67F3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7" name="Oval 441">
                    <a:extLst>
                      <a:ext uri="{FF2B5EF4-FFF2-40B4-BE49-F238E27FC236}">
                        <a16:creationId xmlns:a16="http://schemas.microsoft.com/office/drawing/2014/main" xmlns="" id="{F8E604E5-12E4-43E3-807C-FFEF7CC520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8" name="Rectangle 442">
                    <a:extLst>
                      <a:ext uri="{FF2B5EF4-FFF2-40B4-BE49-F238E27FC236}">
                        <a16:creationId xmlns:a16="http://schemas.microsoft.com/office/drawing/2014/main" xmlns="" id="{96F95A6F-2D54-48BD-8928-F83C36E3C8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59" name="Oval 443">
                    <a:extLst>
                      <a:ext uri="{FF2B5EF4-FFF2-40B4-BE49-F238E27FC236}">
                        <a16:creationId xmlns:a16="http://schemas.microsoft.com/office/drawing/2014/main" xmlns="" id="{D177F8BD-2E20-434A-B6C2-6E7AB182BF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0" name="AutoShape 444">
                    <a:extLst>
                      <a:ext uri="{FF2B5EF4-FFF2-40B4-BE49-F238E27FC236}">
                        <a16:creationId xmlns:a16="http://schemas.microsoft.com/office/drawing/2014/main" xmlns="" id="{7583522F-95D9-456D-9E4C-6049B773BC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1" name="Oval 445">
                    <a:extLst>
                      <a:ext uri="{FF2B5EF4-FFF2-40B4-BE49-F238E27FC236}">
                        <a16:creationId xmlns:a16="http://schemas.microsoft.com/office/drawing/2014/main" xmlns="" id="{BE940D0A-ADFC-4D0C-B32B-A6151A1C3A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2" name="Oval 446">
                    <a:extLst>
                      <a:ext uri="{FF2B5EF4-FFF2-40B4-BE49-F238E27FC236}">
                        <a16:creationId xmlns:a16="http://schemas.microsoft.com/office/drawing/2014/main" xmlns="" id="{850E417A-ADA4-4AC1-AC3B-09427A7EC5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3" name="Freeform 447">
                    <a:extLst>
                      <a:ext uri="{FF2B5EF4-FFF2-40B4-BE49-F238E27FC236}">
                        <a16:creationId xmlns:a16="http://schemas.microsoft.com/office/drawing/2014/main" xmlns="" id="{6777F5BD-4C12-4AAF-AC88-B14C855BE0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4" name="Oval 448">
                    <a:extLst>
                      <a:ext uri="{FF2B5EF4-FFF2-40B4-BE49-F238E27FC236}">
                        <a16:creationId xmlns:a16="http://schemas.microsoft.com/office/drawing/2014/main" xmlns="" id="{F4751F51-3309-4D96-B270-F1F98789C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265" name="Group 449">
                    <a:extLst>
                      <a:ext uri="{FF2B5EF4-FFF2-40B4-BE49-F238E27FC236}">
                        <a16:creationId xmlns:a16="http://schemas.microsoft.com/office/drawing/2014/main" xmlns="" id="{C1FD3AFD-A846-40EC-A95F-C95AA07485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5266" name="Freeform 450">
                      <a:extLst>
                        <a:ext uri="{FF2B5EF4-FFF2-40B4-BE49-F238E27FC236}">
                          <a16:creationId xmlns:a16="http://schemas.microsoft.com/office/drawing/2014/main" xmlns="" id="{4C3630FE-6131-48B1-A954-6022CA3763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67" name="Freeform 451">
                      <a:extLst>
                        <a:ext uri="{FF2B5EF4-FFF2-40B4-BE49-F238E27FC236}">
                          <a16:creationId xmlns:a16="http://schemas.microsoft.com/office/drawing/2014/main" xmlns="" id="{16A261DA-411F-4A64-96FA-26E6CB48D3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268" name="Freeform 452">
                    <a:extLst>
                      <a:ext uri="{FF2B5EF4-FFF2-40B4-BE49-F238E27FC236}">
                        <a16:creationId xmlns:a16="http://schemas.microsoft.com/office/drawing/2014/main" xmlns="" id="{0723F081-91B6-4CBC-8425-3387B1C62F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69" name="AutoShape 453">
                    <a:extLst>
                      <a:ext uri="{FF2B5EF4-FFF2-40B4-BE49-F238E27FC236}">
                        <a16:creationId xmlns:a16="http://schemas.microsoft.com/office/drawing/2014/main" xmlns="" id="{4E8B2067-14FC-42A8-9478-2AE8DD8E36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0" name="Oval 454">
                    <a:extLst>
                      <a:ext uri="{FF2B5EF4-FFF2-40B4-BE49-F238E27FC236}">
                        <a16:creationId xmlns:a16="http://schemas.microsoft.com/office/drawing/2014/main" xmlns="" id="{ECFA9B4D-4CE2-4F8E-A805-06C9B790D6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1" name="Oval 455">
                    <a:extLst>
                      <a:ext uri="{FF2B5EF4-FFF2-40B4-BE49-F238E27FC236}">
                        <a16:creationId xmlns:a16="http://schemas.microsoft.com/office/drawing/2014/main" xmlns="" id="{6E4E67E6-F8D3-491A-BA6A-1DAA5FC5D6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2" name="Oval 456">
                    <a:extLst>
                      <a:ext uri="{FF2B5EF4-FFF2-40B4-BE49-F238E27FC236}">
                        <a16:creationId xmlns:a16="http://schemas.microsoft.com/office/drawing/2014/main" xmlns="" id="{ABB41205-8D14-4D86-869C-1DC1ED7907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3" name="Freeform 457">
                    <a:extLst>
                      <a:ext uri="{FF2B5EF4-FFF2-40B4-BE49-F238E27FC236}">
                        <a16:creationId xmlns:a16="http://schemas.microsoft.com/office/drawing/2014/main" xmlns="" id="{CB721E46-4861-4A6A-B475-02DBD99206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274" name="Freeform 458">
                    <a:extLst>
                      <a:ext uri="{FF2B5EF4-FFF2-40B4-BE49-F238E27FC236}">
                        <a16:creationId xmlns:a16="http://schemas.microsoft.com/office/drawing/2014/main" xmlns="" id="{0247FBE3-CD12-441E-9522-0E545031E3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275" name="Group 459">
                    <a:extLst>
                      <a:ext uri="{FF2B5EF4-FFF2-40B4-BE49-F238E27FC236}">
                        <a16:creationId xmlns:a16="http://schemas.microsoft.com/office/drawing/2014/main" xmlns="" id="{53478CE6-AEDD-4823-812C-B807D6E3A2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5276" name="Freeform 460">
                      <a:extLst>
                        <a:ext uri="{FF2B5EF4-FFF2-40B4-BE49-F238E27FC236}">
                          <a16:creationId xmlns:a16="http://schemas.microsoft.com/office/drawing/2014/main" xmlns="" id="{42E463A1-4495-4C08-84C8-AD8E95AC83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77" name="Oval 461">
                      <a:extLst>
                        <a:ext uri="{FF2B5EF4-FFF2-40B4-BE49-F238E27FC236}">
                          <a16:creationId xmlns:a16="http://schemas.microsoft.com/office/drawing/2014/main" xmlns="" id="{77A8820A-A9AD-4E05-8285-BD7E4EB567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78" name="Freeform 462">
                      <a:extLst>
                        <a:ext uri="{FF2B5EF4-FFF2-40B4-BE49-F238E27FC236}">
                          <a16:creationId xmlns:a16="http://schemas.microsoft.com/office/drawing/2014/main" xmlns="" id="{2AA120EF-A41C-4FC1-973F-99B4C56682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79" name="Freeform 463">
                      <a:extLst>
                        <a:ext uri="{FF2B5EF4-FFF2-40B4-BE49-F238E27FC236}">
                          <a16:creationId xmlns:a16="http://schemas.microsoft.com/office/drawing/2014/main" xmlns="" id="{16BE2C13-D681-4D38-8642-96E728707C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0" name="Oval 464">
                      <a:extLst>
                        <a:ext uri="{FF2B5EF4-FFF2-40B4-BE49-F238E27FC236}">
                          <a16:creationId xmlns:a16="http://schemas.microsoft.com/office/drawing/2014/main" xmlns="" id="{AB6B7D0C-BF35-417A-B3D8-428038C729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1" name="Oval 465">
                      <a:extLst>
                        <a:ext uri="{FF2B5EF4-FFF2-40B4-BE49-F238E27FC236}">
                          <a16:creationId xmlns:a16="http://schemas.microsoft.com/office/drawing/2014/main" xmlns="" id="{F8DCA0A7-385A-43B0-BCEC-0790E97EB0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2" name="Oval 466">
                      <a:extLst>
                        <a:ext uri="{FF2B5EF4-FFF2-40B4-BE49-F238E27FC236}">
                          <a16:creationId xmlns:a16="http://schemas.microsoft.com/office/drawing/2014/main" xmlns="" id="{D4975929-E7E4-4029-B015-11881E783B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3" name="Oval 467">
                      <a:extLst>
                        <a:ext uri="{FF2B5EF4-FFF2-40B4-BE49-F238E27FC236}">
                          <a16:creationId xmlns:a16="http://schemas.microsoft.com/office/drawing/2014/main" xmlns="" id="{D27B9417-9BD8-43EC-BDE9-AC2B622BC7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4" name="Oval 468">
                      <a:extLst>
                        <a:ext uri="{FF2B5EF4-FFF2-40B4-BE49-F238E27FC236}">
                          <a16:creationId xmlns:a16="http://schemas.microsoft.com/office/drawing/2014/main" xmlns="" id="{30BF0C20-E75B-4169-B562-9A42643ECA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5" name="Oval 469">
                      <a:extLst>
                        <a:ext uri="{FF2B5EF4-FFF2-40B4-BE49-F238E27FC236}">
                          <a16:creationId xmlns:a16="http://schemas.microsoft.com/office/drawing/2014/main" xmlns="" id="{0B5AE6FC-DC62-4396-B59F-BCA927ACD2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6" name="Oval 470">
                      <a:extLst>
                        <a:ext uri="{FF2B5EF4-FFF2-40B4-BE49-F238E27FC236}">
                          <a16:creationId xmlns:a16="http://schemas.microsoft.com/office/drawing/2014/main" xmlns="" id="{1469020B-AADA-4822-A5F0-FD34649136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287" name="Oval 471">
                      <a:extLst>
                        <a:ext uri="{FF2B5EF4-FFF2-40B4-BE49-F238E27FC236}">
                          <a16:creationId xmlns:a16="http://schemas.microsoft.com/office/drawing/2014/main" xmlns="" id="{6C19F72F-7F1E-4D93-B9FF-20F6F35549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288" name="Oval 472">
                    <a:extLst>
                      <a:ext uri="{FF2B5EF4-FFF2-40B4-BE49-F238E27FC236}">
                        <a16:creationId xmlns:a16="http://schemas.microsoft.com/office/drawing/2014/main" xmlns="" id="{479605AE-F10B-45F9-824E-DD17C8AEB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289" name="Group 473">
                    <a:extLst>
                      <a:ext uri="{FF2B5EF4-FFF2-40B4-BE49-F238E27FC236}">
                        <a16:creationId xmlns:a16="http://schemas.microsoft.com/office/drawing/2014/main" xmlns="" id="{12437E13-D13E-43B4-81E0-B26E6C64548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5290" name="Group 474">
                      <a:extLst>
                        <a:ext uri="{FF2B5EF4-FFF2-40B4-BE49-F238E27FC236}">
                          <a16:creationId xmlns:a16="http://schemas.microsoft.com/office/drawing/2014/main" xmlns="" id="{E3581059-5444-4822-80D2-919EBF53D9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291" name="Oval 475">
                        <a:extLst>
                          <a:ext uri="{FF2B5EF4-FFF2-40B4-BE49-F238E27FC236}">
                            <a16:creationId xmlns:a16="http://schemas.microsoft.com/office/drawing/2014/main" xmlns="" id="{1DBF15B8-0F7F-4963-AA6B-411E75CF9F0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292" name="Oval 476">
                        <a:extLst>
                          <a:ext uri="{FF2B5EF4-FFF2-40B4-BE49-F238E27FC236}">
                            <a16:creationId xmlns:a16="http://schemas.microsoft.com/office/drawing/2014/main" xmlns="" id="{84259DE8-8FE5-43A2-8193-3ACFFD707BD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293" name="Oval 477">
                      <a:extLst>
                        <a:ext uri="{FF2B5EF4-FFF2-40B4-BE49-F238E27FC236}">
                          <a16:creationId xmlns:a16="http://schemas.microsoft.com/office/drawing/2014/main" xmlns="" id="{012CE2A4-11AB-4754-A806-0F95A6DBE2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294" name="Group 478">
                    <a:extLst>
                      <a:ext uri="{FF2B5EF4-FFF2-40B4-BE49-F238E27FC236}">
                        <a16:creationId xmlns:a16="http://schemas.microsoft.com/office/drawing/2014/main" xmlns="" id="{C8534D80-98A6-4AFF-93C4-849E25AF787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5295" name="Group 479">
                      <a:extLst>
                        <a:ext uri="{FF2B5EF4-FFF2-40B4-BE49-F238E27FC236}">
                          <a16:creationId xmlns:a16="http://schemas.microsoft.com/office/drawing/2014/main" xmlns="" id="{BDFF4264-9467-4957-AC05-280520A5DD7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296" name="Oval 480">
                        <a:extLst>
                          <a:ext uri="{FF2B5EF4-FFF2-40B4-BE49-F238E27FC236}">
                            <a16:creationId xmlns:a16="http://schemas.microsoft.com/office/drawing/2014/main" xmlns="" id="{5188B35E-07AC-4E98-AB67-EDEF833C66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297" name="Oval 481">
                        <a:extLst>
                          <a:ext uri="{FF2B5EF4-FFF2-40B4-BE49-F238E27FC236}">
                            <a16:creationId xmlns:a16="http://schemas.microsoft.com/office/drawing/2014/main" xmlns="" id="{47290CF5-1EBB-4377-8114-FD76B9847AC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298" name="Oval 482">
                      <a:extLst>
                        <a:ext uri="{FF2B5EF4-FFF2-40B4-BE49-F238E27FC236}">
                          <a16:creationId xmlns:a16="http://schemas.microsoft.com/office/drawing/2014/main" xmlns="" id="{7965B665-5882-4843-A5D2-BD3D474CC0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299" name="Group 483">
                    <a:extLst>
                      <a:ext uri="{FF2B5EF4-FFF2-40B4-BE49-F238E27FC236}">
                        <a16:creationId xmlns:a16="http://schemas.microsoft.com/office/drawing/2014/main" xmlns="" id="{2CFA1D0A-5CB4-4FEA-A91D-9FE0AE2FBB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00" name="Group 484">
                      <a:extLst>
                        <a:ext uri="{FF2B5EF4-FFF2-40B4-BE49-F238E27FC236}">
                          <a16:creationId xmlns:a16="http://schemas.microsoft.com/office/drawing/2014/main" xmlns="" id="{EB20EA2D-2B3E-4999-8CE8-69C01C38B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01" name="Oval 485">
                        <a:extLst>
                          <a:ext uri="{FF2B5EF4-FFF2-40B4-BE49-F238E27FC236}">
                            <a16:creationId xmlns:a16="http://schemas.microsoft.com/office/drawing/2014/main" xmlns="" id="{893CFE11-61C8-46F2-99AC-292140673E2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02" name="Oval 486">
                        <a:extLst>
                          <a:ext uri="{FF2B5EF4-FFF2-40B4-BE49-F238E27FC236}">
                            <a16:creationId xmlns:a16="http://schemas.microsoft.com/office/drawing/2014/main" xmlns="" id="{BB58C708-C6BF-4715-B42E-D505AF916A5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03" name="Oval 487">
                      <a:extLst>
                        <a:ext uri="{FF2B5EF4-FFF2-40B4-BE49-F238E27FC236}">
                          <a16:creationId xmlns:a16="http://schemas.microsoft.com/office/drawing/2014/main" xmlns="" id="{EE18D4BF-0EA5-409E-A7AC-74A020BB2E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04" name="Group 488">
                    <a:extLst>
                      <a:ext uri="{FF2B5EF4-FFF2-40B4-BE49-F238E27FC236}">
                        <a16:creationId xmlns:a16="http://schemas.microsoft.com/office/drawing/2014/main" xmlns="" id="{54075A9F-BCA8-4AE9-8F8C-E835852474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05" name="Group 489">
                      <a:extLst>
                        <a:ext uri="{FF2B5EF4-FFF2-40B4-BE49-F238E27FC236}">
                          <a16:creationId xmlns:a16="http://schemas.microsoft.com/office/drawing/2014/main" xmlns="" id="{E51C8300-5400-4730-ADF3-64B3EFE1B5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06" name="Oval 490">
                        <a:extLst>
                          <a:ext uri="{FF2B5EF4-FFF2-40B4-BE49-F238E27FC236}">
                            <a16:creationId xmlns:a16="http://schemas.microsoft.com/office/drawing/2014/main" xmlns="" id="{93F1EA92-947E-4F26-A2CE-D6CBDF07D2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07" name="Oval 491">
                        <a:extLst>
                          <a:ext uri="{FF2B5EF4-FFF2-40B4-BE49-F238E27FC236}">
                            <a16:creationId xmlns:a16="http://schemas.microsoft.com/office/drawing/2014/main" xmlns="" id="{61B35B27-826D-4F48-ABEE-3A087424E5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08" name="Oval 492">
                      <a:extLst>
                        <a:ext uri="{FF2B5EF4-FFF2-40B4-BE49-F238E27FC236}">
                          <a16:creationId xmlns:a16="http://schemas.microsoft.com/office/drawing/2014/main" xmlns="" id="{3F37954A-CA18-4562-9350-0B1B6A6BC4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09" name="Group 493">
                    <a:extLst>
                      <a:ext uri="{FF2B5EF4-FFF2-40B4-BE49-F238E27FC236}">
                        <a16:creationId xmlns:a16="http://schemas.microsoft.com/office/drawing/2014/main" xmlns="" id="{A119CF70-061A-4EFC-A459-F39E114103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5310" name="Group 494">
                      <a:extLst>
                        <a:ext uri="{FF2B5EF4-FFF2-40B4-BE49-F238E27FC236}">
                          <a16:creationId xmlns:a16="http://schemas.microsoft.com/office/drawing/2014/main" xmlns="" id="{467C1889-7560-463F-9390-16B1B6A6092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11" name="Oval 495">
                        <a:extLst>
                          <a:ext uri="{FF2B5EF4-FFF2-40B4-BE49-F238E27FC236}">
                            <a16:creationId xmlns:a16="http://schemas.microsoft.com/office/drawing/2014/main" xmlns="" id="{E5638BFE-913B-4285-9454-1203BCE414F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12" name="Oval 496">
                        <a:extLst>
                          <a:ext uri="{FF2B5EF4-FFF2-40B4-BE49-F238E27FC236}">
                            <a16:creationId xmlns:a16="http://schemas.microsoft.com/office/drawing/2014/main" xmlns="" id="{01FDEDC9-4F18-42DF-B2F0-A907BAF536B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13" name="Oval 497">
                      <a:extLst>
                        <a:ext uri="{FF2B5EF4-FFF2-40B4-BE49-F238E27FC236}">
                          <a16:creationId xmlns:a16="http://schemas.microsoft.com/office/drawing/2014/main" xmlns="" id="{6083F725-D3D9-4DD6-A63C-0646BDB40F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14" name="Group 498">
                    <a:extLst>
                      <a:ext uri="{FF2B5EF4-FFF2-40B4-BE49-F238E27FC236}">
                        <a16:creationId xmlns:a16="http://schemas.microsoft.com/office/drawing/2014/main" xmlns="" id="{0B39F037-4FA0-4A4C-9C6A-E7E7CE0EC2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15" name="Group 499">
                      <a:extLst>
                        <a:ext uri="{FF2B5EF4-FFF2-40B4-BE49-F238E27FC236}">
                          <a16:creationId xmlns:a16="http://schemas.microsoft.com/office/drawing/2014/main" xmlns="" id="{F0145632-589F-47D6-976A-DE358E6749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16" name="Oval 500">
                        <a:extLst>
                          <a:ext uri="{FF2B5EF4-FFF2-40B4-BE49-F238E27FC236}">
                            <a16:creationId xmlns:a16="http://schemas.microsoft.com/office/drawing/2014/main" xmlns="" id="{1542E48B-E906-4B49-BC67-1379E7CFCF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17" name="Oval 501">
                        <a:extLst>
                          <a:ext uri="{FF2B5EF4-FFF2-40B4-BE49-F238E27FC236}">
                            <a16:creationId xmlns:a16="http://schemas.microsoft.com/office/drawing/2014/main" xmlns="" id="{8901866E-A426-4C98-8736-1AD8F9A2A7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18" name="Oval 502">
                      <a:extLst>
                        <a:ext uri="{FF2B5EF4-FFF2-40B4-BE49-F238E27FC236}">
                          <a16:creationId xmlns:a16="http://schemas.microsoft.com/office/drawing/2014/main" xmlns="" id="{45D741FA-3522-48FC-9F80-7B1B4108C4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19" name="Group 503">
                    <a:extLst>
                      <a:ext uri="{FF2B5EF4-FFF2-40B4-BE49-F238E27FC236}">
                        <a16:creationId xmlns:a16="http://schemas.microsoft.com/office/drawing/2014/main" xmlns="" id="{E99B453A-730E-4EBB-91AF-E27C15C9DA6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5320" name="Group 504">
                      <a:extLst>
                        <a:ext uri="{FF2B5EF4-FFF2-40B4-BE49-F238E27FC236}">
                          <a16:creationId xmlns:a16="http://schemas.microsoft.com/office/drawing/2014/main" xmlns="" id="{701BFC05-4408-4722-A6E1-C1E8948EF6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21" name="Oval 505">
                        <a:extLst>
                          <a:ext uri="{FF2B5EF4-FFF2-40B4-BE49-F238E27FC236}">
                            <a16:creationId xmlns:a16="http://schemas.microsoft.com/office/drawing/2014/main" xmlns="" id="{B9C1B597-58B2-4272-84E4-EA86F0A42B1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22" name="Oval 506">
                        <a:extLst>
                          <a:ext uri="{FF2B5EF4-FFF2-40B4-BE49-F238E27FC236}">
                            <a16:creationId xmlns:a16="http://schemas.microsoft.com/office/drawing/2014/main" xmlns="" id="{C4B5DE62-FA32-4F6E-B429-4EEA96237F1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23" name="Oval 507">
                      <a:extLst>
                        <a:ext uri="{FF2B5EF4-FFF2-40B4-BE49-F238E27FC236}">
                          <a16:creationId xmlns:a16="http://schemas.microsoft.com/office/drawing/2014/main" xmlns="" id="{ABC8EEB7-09B9-4BBE-851A-983051A4AA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24" name="Group 508">
                    <a:extLst>
                      <a:ext uri="{FF2B5EF4-FFF2-40B4-BE49-F238E27FC236}">
                        <a16:creationId xmlns:a16="http://schemas.microsoft.com/office/drawing/2014/main" xmlns="" id="{C59D7559-F242-450B-9A03-1F1826BCCF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25" name="Group 509">
                      <a:extLst>
                        <a:ext uri="{FF2B5EF4-FFF2-40B4-BE49-F238E27FC236}">
                          <a16:creationId xmlns:a16="http://schemas.microsoft.com/office/drawing/2014/main" xmlns="" id="{718FF640-7B0E-4B75-A97D-584B6D0E4FB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26" name="Oval 510">
                        <a:extLst>
                          <a:ext uri="{FF2B5EF4-FFF2-40B4-BE49-F238E27FC236}">
                            <a16:creationId xmlns:a16="http://schemas.microsoft.com/office/drawing/2014/main" xmlns="" id="{F398158C-219C-45B3-B986-B409D9BFCB4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27" name="Oval 511">
                        <a:extLst>
                          <a:ext uri="{FF2B5EF4-FFF2-40B4-BE49-F238E27FC236}">
                            <a16:creationId xmlns:a16="http://schemas.microsoft.com/office/drawing/2014/main" xmlns="" id="{EF7D3458-B0C9-4A8C-9AFB-5BACEBCECFC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28" name="Oval 512">
                      <a:extLst>
                        <a:ext uri="{FF2B5EF4-FFF2-40B4-BE49-F238E27FC236}">
                          <a16:creationId xmlns:a16="http://schemas.microsoft.com/office/drawing/2014/main" xmlns="" id="{A4807D57-EC9E-45DE-9C82-6F964DB6A9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29" name="Group 513">
                    <a:extLst>
                      <a:ext uri="{FF2B5EF4-FFF2-40B4-BE49-F238E27FC236}">
                        <a16:creationId xmlns:a16="http://schemas.microsoft.com/office/drawing/2014/main" xmlns="" id="{F90AE8AD-952E-4A94-AE6F-3C05B05CD3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5330" name="Group 514">
                      <a:extLst>
                        <a:ext uri="{FF2B5EF4-FFF2-40B4-BE49-F238E27FC236}">
                          <a16:creationId xmlns:a16="http://schemas.microsoft.com/office/drawing/2014/main" xmlns="" id="{0D03E830-0D39-4A86-9C1C-AC8581E53D6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31" name="Oval 515">
                        <a:extLst>
                          <a:ext uri="{FF2B5EF4-FFF2-40B4-BE49-F238E27FC236}">
                            <a16:creationId xmlns:a16="http://schemas.microsoft.com/office/drawing/2014/main" xmlns="" id="{9A8E7C49-90DE-4228-AC2B-1691BA89A46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32" name="Oval 516">
                        <a:extLst>
                          <a:ext uri="{FF2B5EF4-FFF2-40B4-BE49-F238E27FC236}">
                            <a16:creationId xmlns:a16="http://schemas.microsoft.com/office/drawing/2014/main" xmlns="" id="{E5346187-B6C8-4D0F-A8AB-FBAE97695B2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33" name="Oval 517">
                      <a:extLst>
                        <a:ext uri="{FF2B5EF4-FFF2-40B4-BE49-F238E27FC236}">
                          <a16:creationId xmlns:a16="http://schemas.microsoft.com/office/drawing/2014/main" xmlns="" id="{ABF3E6EC-A779-4CDE-886F-7F30FD0D2D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34" name="Group 518">
                    <a:extLst>
                      <a:ext uri="{FF2B5EF4-FFF2-40B4-BE49-F238E27FC236}">
                        <a16:creationId xmlns:a16="http://schemas.microsoft.com/office/drawing/2014/main" xmlns="" id="{0DF74519-DBB7-4BC1-AC77-6C052B64D3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5335" name="Group 519">
                      <a:extLst>
                        <a:ext uri="{FF2B5EF4-FFF2-40B4-BE49-F238E27FC236}">
                          <a16:creationId xmlns:a16="http://schemas.microsoft.com/office/drawing/2014/main" xmlns="" id="{374C8328-54A1-439B-BF11-22F6E590FB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36" name="Oval 520">
                        <a:extLst>
                          <a:ext uri="{FF2B5EF4-FFF2-40B4-BE49-F238E27FC236}">
                            <a16:creationId xmlns:a16="http://schemas.microsoft.com/office/drawing/2014/main" xmlns="" id="{5ECFF0CA-A64D-4ED5-9633-6AD55B1DFF4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37" name="Oval 521">
                        <a:extLst>
                          <a:ext uri="{FF2B5EF4-FFF2-40B4-BE49-F238E27FC236}">
                            <a16:creationId xmlns:a16="http://schemas.microsoft.com/office/drawing/2014/main" xmlns="" id="{320BFB60-D326-4495-A833-F009A5699DA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38" name="Oval 522">
                      <a:extLst>
                        <a:ext uri="{FF2B5EF4-FFF2-40B4-BE49-F238E27FC236}">
                          <a16:creationId xmlns:a16="http://schemas.microsoft.com/office/drawing/2014/main" xmlns="" id="{CAC1B35D-1640-4791-B761-B5B8207289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39" name="Oval 523">
                    <a:extLst>
                      <a:ext uri="{FF2B5EF4-FFF2-40B4-BE49-F238E27FC236}">
                        <a16:creationId xmlns:a16="http://schemas.microsoft.com/office/drawing/2014/main" xmlns="" id="{BBC8B71E-D80F-408C-8F6F-F4DBE97AB0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40" name="Group 524">
                    <a:extLst>
                      <a:ext uri="{FF2B5EF4-FFF2-40B4-BE49-F238E27FC236}">
                        <a16:creationId xmlns:a16="http://schemas.microsoft.com/office/drawing/2014/main" xmlns="" id="{DC549064-C855-469A-98AE-A00F4BA259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5341" name="Group 525">
                      <a:extLst>
                        <a:ext uri="{FF2B5EF4-FFF2-40B4-BE49-F238E27FC236}">
                          <a16:creationId xmlns:a16="http://schemas.microsoft.com/office/drawing/2014/main" xmlns="" id="{5E4AE650-C680-42BE-A6D8-0229266364D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42" name="Oval 526">
                        <a:extLst>
                          <a:ext uri="{FF2B5EF4-FFF2-40B4-BE49-F238E27FC236}">
                            <a16:creationId xmlns:a16="http://schemas.microsoft.com/office/drawing/2014/main" xmlns="" id="{B7AE63CC-011F-4D88-A935-41D3FD3CB3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43" name="Oval 527">
                        <a:extLst>
                          <a:ext uri="{FF2B5EF4-FFF2-40B4-BE49-F238E27FC236}">
                            <a16:creationId xmlns:a16="http://schemas.microsoft.com/office/drawing/2014/main" xmlns="" id="{EA110C38-B39B-4411-BB90-EC3186F90CC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44" name="Oval 528">
                      <a:extLst>
                        <a:ext uri="{FF2B5EF4-FFF2-40B4-BE49-F238E27FC236}">
                          <a16:creationId xmlns:a16="http://schemas.microsoft.com/office/drawing/2014/main" xmlns="" id="{C456F963-78BE-4F13-88BB-892D359C33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45" name="Oval 529">
                    <a:extLst>
                      <a:ext uri="{FF2B5EF4-FFF2-40B4-BE49-F238E27FC236}">
                        <a16:creationId xmlns:a16="http://schemas.microsoft.com/office/drawing/2014/main" xmlns="" id="{896D625A-E899-4EC0-A986-7A5E74C317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46" name="Group 530">
                    <a:extLst>
                      <a:ext uri="{FF2B5EF4-FFF2-40B4-BE49-F238E27FC236}">
                        <a16:creationId xmlns:a16="http://schemas.microsoft.com/office/drawing/2014/main" xmlns="" id="{DE7D1D1F-7F17-45A0-9525-444C28A899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5347" name="Group 531">
                      <a:extLst>
                        <a:ext uri="{FF2B5EF4-FFF2-40B4-BE49-F238E27FC236}">
                          <a16:creationId xmlns:a16="http://schemas.microsoft.com/office/drawing/2014/main" xmlns="" id="{0C543555-4B90-4592-AD32-7DD169E920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5348" name="Oval 532">
                        <a:extLst>
                          <a:ext uri="{FF2B5EF4-FFF2-40B4-BE49-F238E27FC236}">
                            <a16:creationId xmlns:a16="http://schemas.microsoft.com/office/drawing/2014/main" xmlns="" id="{5CC952AA-348C-47C0-B3D3-EAD5B9CE84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349" name="Oval 533">
                        <a:extLst>
                          <a:ext uri="{FF2B5EF4-FFF2-40B4-BE49-F238E27FC236}">
                            <a16:creationId xmlns:a16="http://schemas.microsoft.com/office/drawing/2014/main" xmlns="" id="{663A0E06-297D-4486-8A5B-5ADA8316D74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35350" name="Oval 534">
                      <a:extLst>
                        <a:ext uri="{FF2B5EF4-FFF2-40B4-BE49-F238E27FC236}">
                          <a16:creationId xmlns:a16="http://schemas.microsoft.com/office/drawing/2014/main" xmlns="" id="{287763CB-1FCE-40B6-A4A3-D915D86F72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51" name="Oval 535">
                    <a:extLst>
                      <a:ext uri="{FF2B5EF4-FFF2-40B4-BE49-F238E27FC236}">
                        <a16:creationId xmlns:a16="http://schemas.microsoft.com/office/drawing/2014/main" xmlns="" id="{DF85C032-6BC3-4E3D-9C93-38A37E8015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2" name="Freeform 536">
                    <a:extLst>
                      <a:ext uri="{FF2B5EF4-FFF2-40B4-BE49-F238E27FC236}">
                        <a16:creationId xmlns:a16="http://schemas.microsoft.com/office/drawing/2014/main" xmlns="" id="{598ABE5F-8CFD-441B-94B4-B5F21A427F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3" name="Freeform 537">
                    <a:extLst>
                      <a:ext uri="{FF2B5EF4-FFF2-40B4-BE49-F238E27FC236}">
                        <a16:creationId xmlns:a16="http://schemas.microsoft.com/office/drawing/2014/main" xmlns="" id="{8DABF026-FFFB-45EF-BD00-A73D2D670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4" name="Oval 538">
                    <a:extLst>
                      <a:ext uri="{FF2B5EF4-FFF2-40B4-BE49-F238E27FC236}">
                        <a16:creationId xmlns:a16="http://schemas.microsoft.com/office/drawing/2014/main" xmlns="" id="{7076ABB4-2435-4D6A-9770-C79274D25E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5" name="Oval 539">
                    <a:extLst>
                      <a:ext uri="{FF2B5EF4-FFF2-40B4-BE49-F238E27FC236}">
                        <a16:creationId xmlns:a16="http://schemas.microsoft.com/office/drawing/2014/main" xmlns="" id="{5082D2F5-02AE-4FF9-8692-61FC92E987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6" name="Oval 540">
                    <a:extLst>
                      <a:ext uri="{FF2B5EF4-FFF2-40B4-BE49-F238E27FC236}">
                        <a16:creationId xmlns:a16="http://schemas.microsoft.com/office/drawing/2014/main" xmlns="" id="{CF38E5B6-F9A8-4C57-A078-B87B733FA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7" name="Oval 541">
                    <a:extLst>
                      <a:ext uri="{FF2B5EF4-FFF2-40B4-BE49-F238E27FC236}">
                        <a16:creationId xmlns:a16="http://schemas.microsoft.com/office/drawing/2014/main" xmlns="" id="{3ACF9933-6D0A-4A4B-9216-65FE23F3A6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8" name="Oval 542">
                    <a:extLst>
                      <a:ext uri="{FF2B5EF4-FFF2-40B4-BE49-F238E27FC236}">
                        <a16:creationId xmlns:a16="http://schemas.microsoft.com/office/drawing/2014/main" xmlns="" id="{81BC8F86-F9F1-4AA1-9769-3EB97FDBCB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59" name="Oval 543">
                    <a:extLst>
                      <a:ext uri="{FF2B5EF4-FFF2-40B4-BE49-F238E27FC236}">
                        <a16:creationId xmlns:a16="http://schemas.microsoft.com/office/drawing/2014/main" xmlns="" id="{70B9F15D-5956-4924-85EC-E27A4D8BF1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0" name="Oval 544">
                    <a:extLst>
                      <a:ext uri="{FF2B5EF4-FFF2-40B4-BE49-F238E27FC236}">
                        <a16:creationId xmlns:a16="http://schemas.microsoft.com/office/drawing/2014/main" xmlns="" id="{A237929B-F895-48B6-A8A0-B889B236F6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1" name="Oval 545">
                    <a:extLst>
                      <a:ext uri="{FF2B5EF4-FFF2-40B4-BE49-F238E27FC236}">
                        <a16:creationId xmlns:a16="http://schemas.microsoft.com/office/drawing/2014/main" xmlns="" id="{0BD22B45-F35F-4977-8589-C3BA0BDD79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2" name="Oval 546">
                    <a:extLst>
                      <a:ext uri="{FF2B5EF4-FFF2-40B4-BE49-F238E27FC236}">
                        <a16:creationId xmlns:a16="http://schemas.microsoft.com/office/drawing/2014/main" xmlns="" id="{CFF373FA-00B2-4DDD-9CF4-9187FCB03A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63" name="Group 547">
                    <a:extLst>
                      <a:ext uri="{FF2B5EF4-FFF2-40B4-BE49-F238E27FC236}">
                        <a16:creationId xmlns:a16="http://schemas.microsoft.com/office/drawing/2014/main" xmlns="" id="{1FA7662E-BF7B-406A-BB1F-C78F2024E1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5364" name="Oval 548">
                      <a:extLst>
                        <a:ext uri="{FF2B5EF4-FFF2-40B4-BE49-F238E27FC236}">
                          <a16:creationId xmlns:a16="http://schemas.microsoft.com/office/drawing/2014/main" xmlns="" id="{0C734EE6-347F-4269-95E4-2A4DF59AE5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65" name="Oval 549">
                      <a:extLst>
                        <a:ext uri="{FF2B5EF4-FFF2-40B4-BE49-F238E27FC236}">
                          <a16:creationId xmlns:a16="http://schemas.microsoft.com/office/drawing/2014/main" xmlns="" id="{FB867EA3-DB0A-4FEA-8430-A5259CEE4A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366" name="Oval 550">
                    <a:extLst>
                      <a:ext uri="{FF2B5EF4-FFF2-40B4-BE49-F238E27FC236}">
                        <a16:creationId xmlns:a16="http://schemas.microsoft.com/office/drawing/2014/main" xmlns="" id="{AFAA99CC-33F2-4439-8168-CD6BCF54D6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7" name="Oval 551">
                    <a:extLst>
                      <a:ext uri="{FF2B5EF4-FFF2-40B4-BE49-F238E27FC236}">
                        <a16:creationId xmlns:a16="http://schemas.microsoft.com/office/drawing/2014/main" xmlns="" id="{32393AB4-7956-42D5-99D1-3FE1815029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8" name="Oval 552">
                    <a:extLst>
                      <a:ext uri="{FF2B5EF4-FFF2-40B4-BE49-F238E27FC236}">
                        <a16:creationId xmlns:a16="http://schemas.microsoft.com/office/drawing/2014/main" xmlns="" id="{82FBDB8F-A71B-40FA-9E28-E4EDC35D0F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69" name="AutoShape 553">
                    <a:extLst>
                      <a:ext uri="{FF2B5EF4-FFF2-40B4-BE49-F238E27FC236}">
                        <a16:creationId xmlns:a16="http://schemas.microsoft.com/office/drawing/2014/main" xmlns="" id="{59985CEF-717E-40A6-87F0-1E65C7AE27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0" name="Oval 554">
                    <a:extLst>
                      <a:ext uri="{FF2B5EF4-FFF2-40B4-BE49-F238E27FC236}">
                        <a16:creationId xmlns:a16="http://schemas.microsoft.com/office/drawing/2014/main" xmlns="" id="{65FB713E-E9A3-4551-8145-667EBA4FF6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1" name="Oval 555">
                    <a:extLst>
                      <a:ext uri="{FF2B5EF4-FFF2-40B4-BE49-F238E27FC236}">
                        <a16:creationId xmlns:a16="http://schemas.microsoft.com/office/drawing/2014/main" xmlns="" id="{D7F4E633-53F3-4C47-BA0E-F23AC13E4E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2" name="AutoShape 556">
                    <a:extLst>
                      <a:ext uri="{FF2B5EF4-FFF2-40B4-BE49-F238E27FC236}">
                        <a16:creationId xmlns:a16="http://schemas.microsoft.com/office/drawing/2014/main" xmlns="" id="{207B73FE-8747-4528-B577-63A081F373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3" name="Oval 557">
                    <a:extLst>
                      <a:ext uri="{FF2B5EF4-FFF2-40B4-BE49-F238E27FC236}">
                        <a16:creationId xmlns:a16="http://schemas.microsoft.com/office/drawing/2014/main" xmlns="" id="{9FFAF2F1-E4DC-4BBC-8353-F766560893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4" name="AutoShape 558">
                    <a:extLst>
                      <a:ext uri="{FF2B5EF4-FFF2-40B4-BE49-F238E27FC236}">
                        <a16:creationId xmlns:a16="http://schemas.microsoft.com/office/drawing/2014/main" xmlns="" id="{F40FB6E6-C69F-426B-9559-872847CCB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5" name="Freeform 559">
                    <a:extLst>
                      <a:ext uri="{FF2B5EF4-FFF2-40B4-BE49-F238E27FC236}">
                        <a16:creationId xmlns:a16="http://schemas.microsoft.com/office/drawing/2014/main" xmlns="" id="{B63599B0-E330-4A4F-B460-14741AB1D7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376" name="Oval 560">
                    <a:extLst>
                      <a:ext uri="{FF2B5EF4-FFF2-40B4-BE49-F238E27FC236}">
                        <a16:creationId xmlns:a16="http://schemas.microsoft.com/office/drawing/2014/main" xmlns="" id="{B9AF7438-4B80-4D96-A3F3-0EE5BD5A28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377" name="Group 561">
                    <a:extLst>
                      <a:ext uri="{FF2B5EF4-FFF2-40B4-BE49-F238E27FC236}">
                        <a16:creationId xmlns:a16="http://schemas.microsoft.com/office/drawing/2014/main" xmlns="" id="{848BD935-B134-4201-A737-CEC6CEB995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5378" name="Freeform 562">
                      <a:extLst>
                        <a:ext uri="{FF2B5EF4-FFF2-40B4-BE49-F238E27FC236}">
                          <a16:creationId xmlns:a16="http://schemas.microsoft.com/office/drawing/2014/main" xmlns="" id="{A45FC1DE-102B-4A12-B192-651F4E193BF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79" name="Oval 563">
                      <a:extLst>
                        <a:ext uri="{FF2B5EF4-FFF2-40B4-BE49-F238E27FC236}">
                          <a16:creationId xmlns:a16="http://schemas.microsoft.com/office/drawing/2014/main" xmlns="" id="{F15678E0-DC25-448F-AD0D-38EF02C201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80" name="Group 564">
                    <a:extLst>
                      <a:ext uri="{FF2B5EF4-FFF2-40B4-BE49-F238E27FC236}">
                        <a16:creationId xmlns:a16="http://schemas.microsoft.com/office/drawing/2014/main" xmlns="" id="{BA663760-32A5-4B3F-BC6A-B662A4D959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5381" name="Freeform 565">
                      <a:extLst>
                        <a:ext uri="{FF2B5EF4-FFF2-40B4-BE49-F238E27FC236}">
                          <a16:creationId xmlns:a16="http://schemas.microsoft.com/office/drawing/2014/main" xmlns="" id="{6878C923-CE93-4A90-A706-EEC2E277C3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2" name="Oval 566">
                      <a:extLst>
                        <a:ext uri="{FF2B5EF4-FFF2-40B4-BE49-F238E27FC236}">
                          <a16:creationId xmlns:a16="http://schemas.microsoft.com/office/drawing/2014/main" xmlns="" id="{82DA4F22-0D18-43E2-B30E-A7C859FEBB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3" name="Oval 567">
                      <a:extLst>
                        <a:ext uri="{FF2B5EF4-FFF2-40B4-BE49-F238E27FC236}">
                          <a16:creationId xmlns:a16="http://schemas.microsoft.com/office/drawing/2014/main" xmlns="" id="{C35076CF-9594-4110-A2DF-8EDF2D30D5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4" name="Oval 568">
                      <a:extLst>
                        <a:ext uri="{FF2B5EF4-FFF2-40B4-BE49-F238E27FC236}">
                          <a16:creationId xmlns:a16="http://schemas.microsoft.com/office/drawing/2014/main" xmlns="" id="{ECBF8133-7A52-4666-9325-68246B32F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5" name="Oval 569">
                      <a:extLst>
                        <a:ext uri="{FF2B5EF4-FFF2-40B4-BE49-F238E27FC236}">
                          <a16:creationId xmlns:a16="http://schemas.microsoft.com/office/drawing/2014/main" xmlns="" id="{D28AC70A-FAE0-4DA9-A918-FFC8DF1322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6" name="Oval 570">
                      <a:extLst>
                        <a:ext uri="{FF2B5EF4-FFF2-40B4-BE49-F238E27FC236}">
                          <a16:creationId xmlns:a16="http://schemas.microsoft.com/office/drawing/2014/main" xmlns="" id="{13E8887C-A574-4B01-9A84-D0575F82EB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7" name="Oval 571">
                      <a:extLst>
                        <a:ext uri="{FF2B5EF4-FFF2-40B4-BE49-F238E27FC236}">
                          <a16:creationId xmlns:a16="http://schemas.microsoft.com/office/drawing/2014/main" xmlns="" id="{834B06C1-540F-4D45-AFEE-35710097EC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8" name="Freeform 572">
                      <a:extLst>
                        <a:ext uri="{FF2B5EF4-FFF2-40B4-BE49-F238E27FC236}">
                          <a16:creationId xmlns:a16="http://schemas.microsoft.com/office/drawing/2014/main" xmlns="" id="{0A65DB9B-11B2-4FC3-9B5C-0F95CA42F4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89" name="Oval 573">
                      <a:extLst>
                        <a:ext uri="{FF2B5EF4-FFF2-40B4-BE49-F238E27FC236}">
                          <a16:creationId xmlns:a16="http://schemas.microsoft.com/office/drawing/2014/main" xmlns="" id="{5531061D-B990-440E-9234-EE0B18EDA9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0" name="Oval 574">
                      <a:extLst>
                        <a:ext uri="{FF2B5EF4-FFF2-40B4-BE49-F238E27FC236}">
                          <a16:creationId xmlns:a16="http://schemas.microsoft.com/office/drawing/2014/main" xmlns="" id="{EF83E02B-4800-4C1F-B8E4-01BC4406FE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1" name="Oval 575">
                      <a:extLst>
                        <a:ext uri="{FF2B5EF4-FFF2-40B4-BE49-F238E27FC236}">
                          <a16:creationId xmlns:a16="http://schemas.microsoft.com/office/drawing/2014/main" xmlns="" id="{B25CF9FF-6491-4D3A-B2A5-4B03DBE200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2" name="Oval 576">
                      <a:extLst>
                        <a:ext uri="{FF2B5EF4-FFF2-40B4-BE49-F238E27FC236}">
                          <a16:creationId xmlns:a16="http://schemas.microsoft.com/office/drawing/2014/main" xmlns="" id="{EAC94838-A04C-4655-983F-D7FB3B939F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3" name="Oval 577">
                      <a:extLst>
                        <a:ext uri="{FF2B5EF4-FFF2-40B4-BE49-F238E27FC236}">
                          <a16:creationId xmlns:a16="http://schemas.microsoft.com/office/drawing/2014/main" xmlns="" id="{C2A7BB9E-A1B4-4E60-A5C5-D00476AE69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394" name="Group 578">
                    <a:extLst>
                      <a:ext uri="{FF2B5EF4-FFF2-40B4-BE49-F238E27FC236}">
                        <a16:creationId xmlns:a16="http://schemas.microsoft.com/office/drawing/2014/main" xmlns="" id="{1CAB9E77-BA50-4855-A767-E8B9FDA870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5395" name="Freeform 579">
                      <a:extLst>
                        <a:ext uri="{FF2B5EF4-FFF2-40B4-BE49-F238E27FC236}">
                          <a16:creationId xmlns:a16="http://schemas.microsoft.com/office/drawing/2014/main" xmlns="" id="{B64B5166-EF36-4404-948A-4222378C45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6" name="Oval 580">
                      <a:extLst>
                        <a:ext uri="{FF2B5EF4-FFF2-40B4-BE49-F238E27FC236}">
                          <a16:creationId xmlns:a16="http://schemas.microsoft.com/office/drawing/2014/main" xmlns="" id="{69665960-1C4D-40FC-A09F-87ED1674E9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7" name="Oval 581">
                      <a:extLst>
                        <a:ext uri="{FF2B5EF4-FFF2-40B4-BE49-F238E27FC236}">
                          <a16:creationId xmlns:a16="http://schemas.microsoft.com/office/drawing/2014/main" xmlns="" id="{AF0B3F5B-3F47-4F95-B34E-E7DD387B63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8" name="Oval 582">
                      <a:extLst>
                        <a:ext uri="{FF2B5EF4-FFF2-40B4-BE49-F238E27FC236}">
                          <a16:creationId xmlns:a16="http://schemas.microsoft.com/office/drawing/2014/main" xmlns="" id="{AF4352FF-4241-42FC-B3FE-68371C7F57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399" name="Oval 583">
                      <a:extLst>
                        <a:ext uri="{FF2B5EF4-FFF2-40B4-BE49-F238E27FC236}">
                          <a16:creationId xmlns:a16="http://schemas.microsoft.com/office/drawing/2014/main" xmlns="" id="{97413399-26E1-42C9-9779-6E62A2D189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0" name="Oval 584">
                      <a:extLst>
                        <a:ext uri="{FF2B5EF4-FFF2-40B4-BE49-F238E27FC236}">
                          <a16:creationId xmlns:a16="http://schemas.microsoft.com/office/drawing/2014/main" xmlns="" id="{C5FF1CE1-1A63-4C0D-A6B3-E70C2C69FD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1" name="Oval 585">
                      <a:extLst>
                        <a:ext uri="{FF2B5EF4-FFF2-40B4-BE49-F238E27FC236}">
                          <a16:creationId xmlns:a16="http://schemas.microsoft.com/office/drawing/2014/main" xmlns="" id="{062B66E1-4C0A-45EF-A9F5-9D0190C8EE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2" name="Freeform 586">
                      <a:extLst>
                        <a:ext uri="{FF2B5EF4-FFF2-40B4-BE49-F238E27FC236}">
                          <a16:creationId xmlns:a16="http://schemas.microsoft.com/office/drawing/2014/main" xmlns="" id="{144FC361-2B24-4D01-9F6D-1D0E086269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3" name="Oval 587">
                      <a:extLst>
                        <a:ext uri="{FF2B5EF4-FFF2-40B4-BE49-F238E27FC236}">
                          <a16:creationId xmlns:a16="http://schemas.microsoft.com/office/drawing/2014/main" xmlns="" id="{CADAED2D-A7F4-409B-8136-58C824D9BC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4" name="Oval 588">
                      <a:extLst>
                        <a:ext uri="{FF2B5EF4-FFF2-40B4-BE49-F238E27FC236}">
                          <a16:creationId xmlns:a16="http://schemas.microsoft.com/office/drawing/2014/main" xmlns="" id="{978EBCAF-9422-418B-9FB0-A19C51B1A0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5" name="Oval 589">
                      <a:extLst>
                        <a:ext uri="{FF2B5EF4-FFF2-40B4-BE49-F238E27FC236}">
                          <a16:creationId xmlns:a16="http://schemas.microsoft.com/office/drawing/2014/main" xmlns="" id="{7801F109-91B1-412B-864A-45E8DFD60A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6" name="Oval 590">
                      <a:extLst>
                        <a:ext uri="{FF2B5EF4-FFF2-40B4-BE49-F238E27FC236}">
                          <a16:creationId xmlns:a16="http://schemas.microsoft.com/office/drawing/2014/main" xmlns="" id="{BC9C5D81-8337-4312-9625-A344D8AAA4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07" name="Oval 591">
                      <a:extLst>
                        <a:ext uri="{FF2B5EF4-FFF2-40B4-BE49-F238E27FC236}">
                          <a16:creationId xmlns:a16="http://schemas.microsoft.com/office/drawing/2014/main" xmlns="" id="{A7CE2BE6-8F0B-4E8C-B7DB-C67742E5F1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408" name="AutoShape 592">
                    <a:extLst>
                      <a:ext uri="{FF2B5EF4-FFF2-40B4-BE49-F238E27FC236}">
                        <a16:creationId xmlns:a16="http://schemas.microsoft.com/office/drawing/2014/main" xmlns="" id="{77CCC4D6-3C73-436C-8F9C-40CBD50B96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09" name="AutoShape 593">
                    <a:extLst>
                      <a:ext uri="{FF2B5EF4-FFF2-40B4-BE49-F238E27FC236}">
                        <a16:creationId xmlns:a16="http://schemas.microsoft.com/office/drawing/2014/main" xmlns="" id="{327631C2-D38E-401C-8529-4DF70F076E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0" name="Oval 594">
                    <a:extLst>
                      <a:ext uri="{FF2B5EF4-FFF2-40B4-BE49-F238E27FC236}">
                        <a16:creationId xmlns:a16="http://schemas.microsoft.com/office/drawing/2014/main" xmlns="" id="{C25AF0A8-8D24-4D75-9A8E-6406CF93C4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1" name="Oval 595">
                    <a:extLst>
                      <a:ext uri="{FF2B5EF4-FFF2-40B4-BE49-F238E27FC236}">
                        <a16:creationId xmlns:a16="http://schemas.microsoft.com/office/drawing/2014/main" xmlns="" id="{D9DB126E-4A95-4F1A-B678-DB628BA1AC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2" name="AutoShape 596">
                    <a:extLst>
                      <a:ext uri="{FF2B5EF4-FFF2-40B4-BE49-F238E27FC236}">
                        <a16:creationId xmlns:a16="http://schemas.microsoft.com/office/drawing/2014/main" xmlns="" id="{F44C1BC4-20B8-4D3A-BB83-8E29996C4C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3" name="AutoShape 597">
                    <a:extLst>
                      <a:ext uri="{FF2B5EF4-FFF2-40B4-BE49-F238E27FC236}">
                        <a16:creationId xmlns:a16="http://schemas.microsoft.com/office/drawing/2014/main" xmlns="" id="{332F67F0-B8FC-4CE6-B4FF-6A134EF5B3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4" name="AutoShape 598">
                    <a:extLst>
                      <a:ext uri="{FF2B5EF4-FFF2-40B4-BE49-F238E27FC236}">
                        <a16:creationId xmlns:a16="http://schemas.microsoft.com/office/drawing/2014/main" xmlns="" id="{3068EA36-E5D2-411C-B324-D00F7EC1C5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5" name="AutoShape 599">
                    <a:extLst>
                      <a:ext uri="{FF2B5EF4-FFF2-40B4-BE49-F238E27FC236}">
                        <a16:creationId xmlns:a16="http://schemas.microsoft.com/office/drawing/2014/main" xmlns="" id="{7419B0B4-81D1-4080-B919-8BBB8FF18A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16" name="AutoShape 600">
                    <a:extLst>
                      <a:ext uri="{FF2B5EF4-FFF2-40B4-BE49-F238E27FC236}">
                        <a16:creationId xmlns:a16="http://schemas.microsoft.com/office/drawing/2014/main" xmlns="" id="{EB009966-6F28-4C5D-8CF6-C544406C9A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5417" name="Group 601">
                  <a:extLst>
                    <a:ext uri="{FF2B5EF4-FFF2-40B4-BE49-F238E27FC236}">
                      <a16:creationId xmlns:a16="http://schemas.microsoft.com/office/drawing/2014/main" xmlns="" id="{3F579035-57F9-4E15-91AA-478BAA028A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5418" name="Group 602">
                    <a:extLst>
                      <a:ext uri="{FF2B5EF4-FFF2-40B4-BE49-F238E27FC236}">
                        <a16:creationId xmlns:a16="http://schemas.microsoft.com/office/drawing/2014/main" xmlns="" id="{2A9D6E0F-49E0-4394-BF7C-917F986E73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5419" name="Oval 603">
                      <a:extLst>
                        <a:ext uri="{FF2B5EF4-FFF2-40B4-BE49-F238E27FC236}">
                          <a16:creationId xmlns:a16="http://schemas.microsoft.com/office/drawing/2014/main" xmlns="" id="{50163C2F-EE45-4704-9F0F-D62B6B87E1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20" name="Freeform 604">
                      <a:extLst>
                        <a:ext uri="{FF2B5EF4-FFF2-40B4-BE49-F238E27FC236}">
                          <a16:creationId xmlns:a16="http://schemas.microsoft.com/office/drawing/2014/main" xmlns="" id="{9157265E-7351-442F-9A91-90249BF1FF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5421" name="Group 605">
                    <a:extLst>
                      <a:ext uri="{FF2B5EF4-FFF2-40B4-BE49-F238E27FC236}">
                        <a16:creationId xmlns:a16="http://schemas.microsoft.com/office/drawing/2014/main" xmlns="" id="{3CA50F01-2685-4DF1-B2F6-81AEAA0AC0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5422" name="Oval 606">
                      <a:extLst>
                        <a:ext uri="{FF2B5EF4-FFF2-40B4-BE49-F238E27FC236}">
                          <a16:creationId xmlns:a16="http://schemas.microsoft.com/office/drawing/2014/main" xmlns="" id="{EFD15F29-FE9B-43A8-BE88-64CCAC4FEB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23" name="Freeform 607">
                      <a:extLst>
                        <a:ext uri="{FF2B5EF4-FFF2-40B4-BE49-F238E27FC236}">
                          <a16:creationId xmlns:a16="http://schemas.microsoft.com/office/drawing/2014/main" xmlns="" id="{40E14EC5-3CCC-42F3-8C04-6B94A0FA9C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424" name="Oval 608">
                    <a:extLst>
                      <a:ext uri="{FF2B5EF4-FFF2-40B4-BE49-F238E27FC236}">
                        <a16:creationId xmlns:a16="http://schemas.microsoft.com/office/drawing/2014/main" xmlns="" id="{358B9D34-FB43-4D4A-BD14-9262234CC8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425" name="Group 609">
                    <a:extLst>
                      <a:ext uri="{FF2B5EF4-FFF2-40B4-BE49-F238E27FC236}">
                        <a16:creationId xmlns:a16="http://schemas.microsoft.com/office/drawing/2014/main" xmlns="" id="{10A59904-CF5C-409F-8BFD-0611349088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5426" name="Oval 610">
                      <a:extLst>
                        <a:ext uri="{FF2B5EF4-FFF2-40B4-BE49-F238E27FC236}">
                          <a16:creationId xmlns:a16="http://schemas.microsoft.com/office/drawing/2014/main" xmlns="" id="{C492495D-4840-43AC-8654-D76CAA1930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27" name="Oval 611">
                      <a:extLst>
                        <a:ext uri="{FF2B5EF4-FFF2-40B4-BE49-F238E27FC236}">
                          <a16:creationId xmlns:a16="http://schemas.microsoft.com/office/drawing/2014/main" xmlns="" id="{16CD601C-1F9A-4B06-84E9-BDE03B11C9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428" name="AutoShape 612">
                    <a:extLst>
                      <a:ext uri="{FF2B5EF4-FFF2-40B4-BE49-F238E27FC236}">
                        <a16:creationId xmlns:a16="http://schemas.microsoft.com/office/drawing/2014/main" xmlns="" id="{54306AC5-B0E1-4771-9FBC-919A18E0BF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429" name="Oval 613">
                    <a:extLst>
                      <a:ext uri="{FF2B5EF4-FFF2-40B4-BE49-F238E27FC236}">
                        <a16:creationId xmlns:a16="http://schemas.microsoft.com/office/drawing/2014/main" xmlns="" id="{3830EE87-45C0-4060-88E3-E5F18F0341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35430" name="Group 614">
                    <a:extLst>
                      <a:ext uri="{FF2B5EF4-FFF2-40B4-BE49-F238E27FC236}">
                        <a16:creationId xmlns:a16="http://schemas.microsoft.com/office/drawing/2014/main" xmlns="" id="{C6B0A5AA-383E-4ADC-AE85-7EBDA87CB9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5431" name="Oval 615">
                      <a:extLst>
                        <a:ext uri="{FF2B5EF4-FFF2-40B4-BE49-F238E27FC236}">
                          <a16:creationId xmlns:a16="http://schemas.microsoft.com/office/drawing/2014/main" xmlns="" id="{AA352130-81EA-4FA9-9680-E5D224EB1C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432" name="Freeform 616">
                      <a:extLst>
                        <a:ext uri="{FF2B5EF4-FFF2-40B4-BE49-F238E27FC236}">
                          <a16:creationId xmlns:a16="http://schemas.microsoft.com/office/drawing/2014/main" xmlns="" id="{67F02137-E705-4872-9680-62BB422569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sp>
        <p:nvSpPr>
          <p:cNvPr id="35442" name="WordArt 626">
            <a:extLst>
              <a:ext uri="{FF2B5EF4-FFF2-40B4-BE49-F238E27FC236}">
                <a16:creationId xmlns:a16="http://schemas.microsoft.com/office/drawing/2014/main" xmlns="" id="{A8A2A30C-CB9A-45D8-95E4-068ADAD864EC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2627313" y="2673350"/>
            <a:ext cx="4692650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870"/>
              </a:avLst>
            </a:prstTxWarp>
          </a:bodyPr>
          <a:lstStyle/>
          <a:p>
            <a:r>
              <a:rPr lang="en-US" altLang="zh-CN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99FF"/>
                    </a:gs>
                    <a:gs pos="100000">
                      <a:srgbClr val="33CCFF"/>
                    </a:gs>
                  </a:gsLst>
                  <a:lin ang="0" scaled="1"/>
                </a:gradFill>
                <a:effectLst>
                  <a:outerShdw dist="53882" dir="2700000" algn="ctr" rotWithShape="0">
                    <a:srgbClr val="868686">
                      <a:alpha val="50000"/>
                    </a:srgbClr>
                  </a:outerShdw>
                </a:effectLst>
                <a:cs typeface="Arial" panose="020B0604020202020204" pitchFamily="34" charset="0"/>
              </a:rPr>
              <a:t>Thank You !</a:t>
            </a:r>
            <a:endParaRPr lang="zh-CN" altLang="en-US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99FF"/>
                  </a:gs>
                  <a:gs pos="100000">
                    <a:srgbClr val="33CCFF"/>
                  </a:gs>
                </a:gsLst>
                <a:lin ang="0" scaled="1"/>
              </a:gradFill>
              <a:effectLst>
                <a:outerShdw dist="53882" dir="2700000" algn="ctr" rotWithShape="0">
                  <a:srgbClr val="868686">
                    <a:alpha val="5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76" name="Picture 5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419"/>
            <a:ext cx="1432367" cy="714375"/>
          </a:xfrm>
          <a:prstGeom prst="rect">
            <a:avLst/>
          </a:prstGeom>
        </p:spPr>
      </p:pic>
      <p:pic>
        <p:nvPicPr>
          <p:cNvPr id="577" name="Picture 5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6137901"/>
            <a:ext cx="1432367" cy="714375"/>
          </a:xfrm>
          <a:prstGeom prst="rect">
            <a:avLst/>
          </a:prstGeom>
        </p:spPr>
      </p:pic>
      <p:pic>
        <p:nvPicPr>
          <p:cNvPr id="578" name="Picture 5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12" y="6143864"/>
            <a:ext cx="1432367" cy="714375"/>
          </a:xfrm>
          <a:prstGeom prst="rect">
            <a:avLst/>
          </a:prstGeom>
        </p:spPr>
      </p:pic>
      <p:pic>
        <p:nvPicPr>
          <p:cNvPr id="579" name="Picture 5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96" y="6139346"/>
            <a:ext cx="1432367" cy="714375"/>
          </a:xfrm>
          <a:prstGeom prst="rect">
            <a:avLst/>
          </a:prstGeom>
        </p:spPr>
      </p:pic>
      <p:pic>
        <p:nvPicPr>
          <p:cNvPr id="580" name="Picture 5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5" y="6151643"/>
            <a:ext cx="1432367" cy="714375"/>
          </a:xfrm>
          <a:prstGeom prst="rect">
            <a:avLst/>
          </a:prstGeom>
        </p:spPr>
      </p:pic>
      <p:pic>
        <p:nvPicPr>
          <p:cNvPr id="581" name="Picture 5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09" y="6140648"/>
            <a:ext cx="1432367" cy="714375"/>
          </a:xfrm>
          <a:prstGeom prst="rect">
            <a:avLst/>
          </a:prstGeom>
        </p:spPr>
      </p:pic>
      <p:pic>
        <p:nvPicPr>
          <p:cNvPr id="582" name="Picture 5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99" y="6171009"/>
            <a:ext cx="1432367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64"/>
    </mc:Choice>
    <mc:Fallback xmlns="">
      <p:transition spd="slow" advTm="6816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9"/>
            <a:ext cx="9252520" cy="6850991"/>
          </a:xfrm>
          <a:prstGeom prst="rect">
            <a:avLst/>
          </a:prstGeom>
        </p:spPr>
      </p:pic>
      <p:pic>
        <p:nvPicPr>
          <p:cNvPr id="8" name="Chú Ếch Con - Nhạc Thiếu Nhi Bé Tú Anh 4 Tuổi [Official MV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237312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1864" y="980728"/>
            <a:ext cx="71287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endParaRPr lang="en-US" sz="2800" dirty="0" smtClean="0"/>
          </a:p>
          <a:p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2753" y="2435864"/>
            <a:ext cx="5840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800" dirty="0" err="1" smtClean="0">
                <a:solidFill>
                  <a:srgbClr val="000099"/>
                </a:solidFill>
              </a:rPr>
              <a:t>Nhận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xét</a:t>
            </a:r>
            <a:endParaRPr lang="en-US" sz="2800" dirty="0" smtClean="0">
              <a:solidFill>
                <a:srgbClr val="000099"/>
              </a:solidFill>
            </a:endParaRPr>
          </a:p>
          <a:p>
            <a:pPr marL="342900" indent="-342900" algn="l">
              <a:buAutoNum type="arabicPeriod"/>
            </a:pPr>
            <a:r>
              <a:rPr lang="en-US" sz="2800" dirty="0" err="1" smtClean="0">
                <a:solidFill>
                  <a:srgbClr val="000099"/>
                </a:solidFill>
              </a:rPr>
              <a:t>Ghi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nhớ</a:t>
            </a:r>
            <a:r>
              <a:rPr lang="en-US" sz="2800" dirty="0" smtClean="0">
                <a:solidFill>
                  <a:srgbClr val="000099"/>
                </a:solidFill>
              </a:rPr>
              <a:t> (SGK)</a:t>
            </a:r>
          </a:p>
          <a:p>
            <a:pPr marL="342900" indent="-342900" algn="l">
              <a:buAutoNum type="arabicPeriod"/>
            </a:pPr>
            <a:r>
              <a:rPr lang="en-US" sz="2800" dirty="0" err="1" smtClean="0">
                <a:solidFill>
                  <a:srgbClr val="000099"/>
                </a:solidFill>
              </a:rPr>
              <a:t>Luyện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</a:rPr>
              <a:t>tập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5"/>
    </mc:Choice>
    <mc:Fallback xmlns="">
      <p:transition spd="slow" advTm="590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868" objId="8"/>
        <p14:stopEvt time="59055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73E764-292A-41E2-A82D-AF4AF4737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209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9" name="AutoShape 219">
            <a:extLst>
              <a:ext uri="{FF2B5EF4-FFF2-40B4-BE49-F238E27FC236}">
                <a16:creationId xmlns:a16="http://schemas.microsoft.com/office/drawing/2014/main" xmlns="" id="{C9E02818-CD7E-41B6-A0E4-A203C283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2" y="1412875"/>
            <a:ext cx="4249191" cy="468313"/>
          </a:xfrm>
          <a:prstGeom prst="roundRect">
            <a:avLst>
              <a:gd name="adj" fmla="val 16667"/>
            </a:avLst>
          </a:prstGeom>
          <a:noFill/>
          <a:ln w="28575" cap="rnd" algn="ctr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00" name="Group 220">
            <a:extLst>
              <a:ext uri="{FF2B5EF4-FFF2-40B4-BE49-F238E27FC236}">
                <a16:creationId xmlns:a16="http://schemas.microsoft.com/office/drawing/2014/main" xmlns="" id="{E7582628-8A15-498C-AE4B-FFA4ADAE64C5}"/>
              </a:ext>
            </a:extLst>
          </p:cNvPr>
          <p:cNvGrpSpPr>
            <a:grpSpLocks/>
          </p:cNvGrpSpPr>
          <p:nvPr/>
        </p:nvGrpSpPr>
        <p:grpSpPr bwMode="auto">
          <a:xfrm rot="3584119">
            <a:off x="2950369" y="1575594"/>
            <a:ext cx="450850" cy="303212"/>
            <a:chOff x="1270" y="1366"/>
            <a:chExt cx="284" cy="191"/>
          </a:xfrm>
        </p:grpSpPr>
        <p:grpSp>
          <p:nvGrpSpPr>
            <p:cNvPr id="20701" name="Group 221">
              <a:extLst>
                <a:ext uri="{FF2B5EF4-FFF2-40B4-BE49-F238E27FC236}">
                  <a16:creationId xmlns:a16="http://schemas.microsoft.com/office/drawing/2014/main" xmlns="" id="{A95A2869-0397-4FEA-80CE-B7696D10676F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292" y="1367"/>
              <a:ext cx="148" cy="191"/>
              <a:chOff x="2825" y="3007"/>
              <a:chExt cx="229" cy="242"/>
            </a:xfrm>
          </p:grpSpPr>
          <p:sp>
            <p:nvSpPr>
              <p:cNvPr id="20702" name="Freeform 222">
                <a:extLst>
                  <a:ext uri="{FF2B5EF4-FFF2-40B4-BE49-F238E27FC236}">
                    <a16:creationId xmlns:a16="http://schemas.microsoft.com/office/drawing/2014/main" xmlns="" id="{304C416B-E91B-4544-996E-5D47F3DB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3" name="Freeform 223">
                <a:extLst>
                  <a:ext uri="{FF2B5EF4-FFF2-40B4-BE49-F238E27FC236}">
                    <a16:creationId xmlns:a16="http://schemas.microsoft.com/office/drawing/2014/main" xmlns="" id="{E4CBF7D7-9FE9-484B-9F5B-665CFF9AE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0704" name="Group 224">
              <a:extLst>
                <a:ext uri="{FF2B5EF4-FFF2-40B4-BE49-F238E27FC236}">
                  <a16:creationId xmlns:a16="http://schemas.microsoft.com/office/drawing/2014/main" xmlns="" id="{E7C05716-E31A-4874-8021-F1590C37677E}"/>
                </a:ext>
              </a:extLst>
            </p:cNvPr>
            <p:cNvGrpSpPr>
              <a:grpSpLocks/>
            </p:cNvGrpSpPr>
            <p:nvPr/>
          </p:nvGrpSpPr>
          <p:grpSpPr bwMode="auto">
            <a:xfrm rot="11100000">
              <a:off x="1406" y="1366"/>
              <a:ext cx="148" cy="191"/>
              <a:chOff x="2825" y="3007"/>
              <a:chExt cx="229" cy="242"/>
            </a:xfrm>
          </p:grpSpPr>
          <p:sp>
            <p:nvSpPr>
              <p:cNvPr id="20705" name="Freeform 225">
                <a:extLst>
                  <a:ext uri="{FF2B5EF4-FFF2-40B4-BE49-F238E27FC236}">
                    <a16:creationId xmlns:a16="http://schemas.microsoft.com/office/drawing/2014/main" xmlns="" id="{BC6E1E7D-6FA5-461F-BFD7-89B071FC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6" name="Freeform 226">
                <a:extLst>
                  <a:ext uri="{FF2B5EF4-FFF2-40B4-BE49-F238E27FC236}">
                    <a16:creationId xmlns:a16="http://schemas.microsoft.com/office/drawing/2014/main" xmlns="" id="{AD65B27A-D154-49C7-985B-399D4C64A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0707" name="Rectangle 227">
            <a:extLst>
              <a:ext uri="{FF2B5EF4-FFF2-40B4-BE49-F238E27FC236}">
                <a16:creationId xmlns:a16="http://schemas.microsoft.com/office/drawing/2014/main" xmlns="" id="{1318EBA7-3E42-498D-BDBF-9486E5536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381379" y="339316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08" name="Group 228">
            <a:extLst>
              <a:ext uri="{FF2B5EF4-FFF2-40B4-BE49-F238E27FC236}">
                <a16:creationId xmlns:a16="http://schemas.microsoft.com/office/drawing/2014/main" xmlns="" id="{7DDE933A-ADB7-4C72-90FF-41E15E429187}"/>
              </a:ext>
            </a:extLst>
          </p:cNvPr>
          <p:cNvGrpSpPr>
            <a:grpSpLocks/>
          </p:cNvGrpSpPr>
          <p:nvPr/>
        </p:nvGrpSpPr>
        <p:grpSpPr bwMode="auto">
          <a:xfrm>
            <a:off x="1503973" y="1988555"/>
            <a:ext cx="6895574" cy="523881"/>
            <a:chOff x="1202" y="1434"/>
            <a:chExt cx="2348" cy="330"/>
          </a:xfrm>
        </p:grpSpPr>
        <p:sp>
          <p:nvSpPr>
            <p:cNvPr id="20709" name="AutoShape 229">
              <a:extLst>
                <a:ext uri="{FF2B5EF4-FFF2-40B4-BE49-F238E27FC236}">
                  <a16:creationId xmlns:a16="http://schemas.microsoft.com/office/drawing/2014/main" xmlns="" id="{7C6D1306-1A15-48F0-86CA-6F8D23CB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1434"/>
              <a:ext cx="2245" cy="29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28575" cap="rnd" algn="ctr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710" name="Group 230">
              <a:extLst>
                <a:ext uri="{FF2B5EF4-FFF2-40B4-BE49-F238E27FC236}">
                  <a16:creationId xmlns:a16="http://schemas.microsoft.com/office/drawing/2014/main" xmlns="" id="{B0FF3086-3372-46F3-B447-9329D9115CF7}"/>
                </a:ext>
              </a:extLst>
            </p:cNvPr>
            <p:cNvGrpSpPr>
              <a:grpSpLocks/>
            </p:cNvGrpSpPr>
            <p:nvPr/>
          </p:nvGrpSpPr>
          <p:grpSpPr bwMode="auto">
            <a:xfrm rot="-1705272">
              <a:off x="3327" y="1550"/>
              <a:ext cx="223" cy="214"/>
              <a:chOff x="1375" y="1385"/>
              <a:chExt cx="223" cy="214"/>
            </a:xfrm>
          </p:grpSpPr>
          <p:grpSp>
            <p:nvGrpSpPr>
              <p:cNvPr id="20711" name="Group 231">
                <a:extLst>
                  <a:ext uri="{FF2B5EF4-FFF2-40B4-BE49-F238E27FC236}">
                    <a16:creationId xmlns:a16="http://schemas.microsoft.com/office/drawing/2014/main" xmlns="" id="{A37BA6AE-2807-4BED-9D4F-9B113C34F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1397" y="1429"/>
                <a:ext cx="148" cy="191"/>
                <a:chOff x="2807" y="3160"/>
                <a:chExt cx="229" cy="242"/>
              </a:xfrm>
            </p:grpSpPr>
            <p:sp>
              <p:nvSpPr>
                <p:cNvPr id="20712" name="Freeform 232">
                  <a:extLst>
                    <a:ext uri="{FF2B5EF4-FFF2-40B4-BE49-F238E27FC236}">
                      <a16:creationId xmlns:a16="http://schemas.microsoft.com/office/drawing/2014/main" xmlns="" id="{0224E1F7-07BA-45E1-8849-C799ECE8A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3160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3" name="Freeform 233">
                  <a:extLst>
                    <a:ext uri="{FF2B5EF4-FFF2-40B4-BE49-F238E27FC236}">
                      <a16:creationId xmlns:a16="http://schemas.microsoft.com/office/drawing/2014/main" xmlns="" id="{DDE31E2F-CA31-4FAA-BB65-A81CC7573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35" y="3147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714" name="Group 234">
                <a:extLst>
                  <a:ext uri="{FF2B5EF4-FFF2-40B4-BE49-F238E27FC236}">
                    <a16:creationId xmlns:a16="http://schemas.microsoft.com/office/drawing/2014/main" xmlns="" id="{EE74BA34-9468-4146-91C9-FB51A2B97A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1100000">
                <a:off x="1448" y="1385"/>
                <a:ext cx="150" cy="193"/>
                <a:chOff x="2716" y="2955"/>
                <a:chExt cx="229" cy="242"/>
              </a:xfrm>
            </p:grpSpPr>
            <p:sp>
              <p:nvSpPr>
                <p:cNvPr id="20715" name="Freeform 235">
                  <a:extLst>
                    <a:ext uri="{FF2B5EF4-FFF2-40B4-BE49-F238E27FC236}">
                      <a16:creationId xmlns:a16="http://schemas.microsoft.com/office/drawing/2014/main" xmlns="" id="{A6432147-A54D-4D97-B4A6-31AEA9CF5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6" y="2955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6" name="Freeform 236">
                  <a:extLst>
                    <a:ext uri="{FF2B5EF4-FFF2-40B4-BE49-F238E27FC236}">
                      <a16:creationId xmlns:a16="http://schemas.microsoft.com/office/drawing/2014/main" xmlns="" id="{9825F343-96EA-411E-90C7-F9E1A8E33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744" y="2974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0717" name="Rectangle 237">
            <a:extLst>
              <a:ext uri="{FF2B5EF4-FFF2-40B4-BE49-F238E27FC236}">
                <a16:creationId xmlns:a16="http://schemas.microsoft.com/office/drawing/2014/main" xmlns="" id="{544BAE63-935A-4678-8764-E07C1FB737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16307" y="1376364"/>
            <a:ext cx="385213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18" name="Rectangle 238">
            <a:extLst>
              <a:ext uri="{FF2B5EF4-FFF2-40B4-BE49-F238E27FC236}">
                <a16:creationId xmlns:a16="http://schemas.microsoft.com/office/drawing/2014/main" xmlns="" id="{A31BF8A2-6934-43ED-B18C-8E025ED8B8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30550" y="1952625"/>
            <a:ext cx="3025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2400" b="1"/>
          </a:p>
        </p:txBody>
      </p:sp>
      <p:sp>
        <p:nvSpPr>
          <p:cNvPr id="20719" name="Line 239">
            <a:extLst>
              <a:ext uri="{FF2B5EF4-FFF2-40B4-BE49-F238E27FC236}">
                <a16:creationId xmlns:a16="http://schemas.microsoft.com/office/drawing/2014/main" xmlns="" id="{33CB580F-2499-4CBE-97EE-1C6488E0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4929" y="2205038"/>
            <a:ext cx="1003634" cy="0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0" name="Line 240">
            <a:extLst>
              <a:ext uri="{FF2B5EF4-FFF2-40B4-BE49-F238E27FC236}">
                <a16:creationId xmlns:a16="http://schemas.microsoft.com/office/drawing/2014/main" xmlns="" id="{AE5E34F4-2B32-492E-9D03-47E6445E9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6663" y="2205038"/>
            <a:ext cx="0" cy="576262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1" name="AutoShape 241">
            <a:extLst>
              <a:ext uri="{FF2B5EF4-FFF2-40B4-BE49-F238E27FC236}">
                <a16:creationId xmlns:a16="http://schemas.microsoft.com/office/drawing/2014/main" xmlns="" id="{F0B3695E-4E86-45DD-BAEF-AD1BF94185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9950" y="2816225"/>
            <a:ext cx="4176713" cy="2809875"/>
          </a:xfrm>
          <a:prstGeom prst="homePlate">
            <a:avLst>
              <a:gd name="adj" fmla="val 16908"/>
            </a:avLst>
          </a:prstGeom>
          <a:solidFill>
            <a:srgbClr val="EAEAEA"/>
          </a:solidFill>
          <a:ln w="28575" cap="rnd" algn="ctr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26" name="Group 246">
            <a:extLst>
              <a:ext uri="{FF2B5EF4-FFF2-40B4-BE49-F238E27FC236}">
                <a16:creationId xmlns:a16="http://schemas.microsoft.com/office/drawing/2014/main" xmlns="" id="{1494CA65-B732-43A4-B4FB-1249A599BC93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1628775"/>
            <a:ext cx="4103762" cy="3997325"/>
            <a:chOff x="476" y="1026"/>
            <a:chExt cx="2585" cy="2518"/>
          </a:xfrm>
        </p:grpSpPr>
        <p:sp>
          <p:nvSpPr>
            <p:cNvPr id="20722" name="Line 242">
              <a:extLst>
                <a:ext uri="{FF2B5EF4-FFF2-40B4-BE49-F238E27FC236}">
                  <a16:creationId xmlns:a16="http://schemas.microsoft.com/office/drawing/2014/main" xmlns="" id="{361C1771-24E3-4282-9BB7-1FB1140B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026"/>
              <a:ext cx="1451" cy="0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4" name="AutoShape 244">
              <a:extLst>
                <a:ext uri="{FF2B5EF4-FFF2-40B4-BE49-F238E27FC236}">
                  <a16:creationId xmlns:a16="http://schemas.microsoft.com/office/drawing/2014/main" xmlns="" id="{C170BA43-D04D-4266-B287-12245CE90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774"/>
              <a:ext cx="2585" cy="1770"/>
            </a:xfrm>
            <a:prstGeom prst="homePlate">
              <a:avLst>
                <a:gd name="adj" fmla="val 16613"/>
              </a:avLst>
            </a:prstGeom>
            <a:noFill/>
            <a:ln w="28575" cap="rnd" algn="ctr">
              <a:solidFill>
                <a:srgbClr val="969696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5" name="Line 245">
              <a:extLst>
                <a:ext uri="{FF2B5EF4-FFF2-40B4-BE49-F238E27FC236}">
                  <a16:creationId xmlns:a16="http://schemas.microsoft.com/office/drawing/2014/main" xmlns="" id="{95740EB1-1B73-4E0C-9533-1EF3A8315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1026"/>
              <a:ext cx="0" cy="748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4436" y="1985000"/>
            <a:ext cx="600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Độc đáo: Tái hiện cảnh thôn quê giữa Sài Gò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" y="3030405"/>
            <a:ext cx="3362745" cy="22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Bí sặt cao sả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57" y="3046103"/>
            <a:ext cx="3683354" cy="22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 bwMode="auto">
          <a:xfrm>
            <a:off x="7507079" y="656593"/>
            <a:ext cx="1270055" cy="1152227"/>
          </a:xfrm>
          <a:prstGeom prst="star5">
            <a:avLst>
              <a:gd name="adj" fmla="val 41900"/>
              <a:gd name="hf" fmla="val 105146"/>
              <a:gd name="vf" fmla="val 110557"/>
            </a:avLst>
          </a:prstGeom>
          <a:solidFill>
            <a:srgbClr val="CCFFCC"/>
          </a:solidFill>
          <a:ln w="158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227">
            <a:extLst>
              <a:ext uri="{FF2B5EF4-FFF2-40B4-BE49-F238E27FC236}">
                <a16:creationId xmlns:a16="http://schemas.microsoft.com/office/drawing/2014/main" xmlns="" id="{1318EBA7-3E42-498D-BDBF-9486E553653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63995" y="807742"/>
            <a:ext cx="5973763" cy="504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458">
            <a:extLst>
              <a:ext uri="{FF2B5EF4-FFF2-40B4-BE49-F238E27FC236}">
                <a16:creationId xmlns:a16="http://schemas.microsoft.com/office/drawing/2014/main" xmlns="" id="{12D4CE25-9B0A-4568-A97E-E0097F12DC9B}"/>
              </a:ext>
            </a:extLst>
          </p:cNvPr>
          <p:cNvGrpSpPr>
            <a:grpSpLocks/>
          </p:cNvGrpSpPr>
          <p:nvPr/>
        </p:nvGrpSpPr>
        <p:grpSpPr bwMode="auto">
          <a:xfrm>
            <a:off x="350032" y="5665630"/>
            <a:ext cx="811087" cy="759467"/>
            <a:chOff x="1338" y="1139"/>
            <a:chExt cx="263" cy="263"/>
          </a:xfrm>
        </p:grpSpPr>
        <p:sp>
          <p:nvSpPr>
            <p:cNvPr id="52" name="Oval 4">
              <a:extLst>
                <a:ext uri="{FF2B5EF4-FFF2-40B4-BE49-F238E27FC236}">
                  <a16:creationId xmlns:a16="http://schemas.microsoft.com/office/drawing/2014/main" xmlns="" id="{E31353E1-76D2-4FCC-8CAB-6C11CCE4B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139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3" name="Oval 5">
              <a:extLst>
                <a:ext uri="{FF2B5EF4-FFF2-40B4-BE49-F238E27FC236}">
                  <a16:creationId xmlns:a16="http://schemas.microsoft.com/office/drawing/2014/main" xmlns="" id="{B70E7971-50F9-453E-8B98-4967A584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1156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4" name="Oval 6">
              <a:extLst>
                <a:ext uri="{FF2B5EF4-FFF2-40B4-BE49-F238E27FC236}">
                  <a16:creationId xmlns:a16="http://schemas.microsoft.com/office/drawing/2014/main" xmlns="" id="{B27CE728-03D2-44A9-92C3-5D6B40AF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174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zh-CN" sz="2800" b="1" dirty="0" smtClean="0"/>
                <a:t>?</a:t>
              </a:r>
              <a:endParaRPr lang="en-US" altLang="zh-CN" sz="2800" b="1" dirty="0"/>
            </a:p>
          </p:txBody>
        </p:sp>
      </p:grpSp>
      <p:sp>
        <p:nvSpPr>
          <p:cNvPr id="56" name="Oval 249">
            <a:extLst>
              <a:ext uri="{FF2B5EF4-FFF2-40B4-BE49-F238E27FC236}">
                <a16:creationId xmlns:a16="http://schemas.microsoft.com/office/drawing/2014/main" xmlns="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9" y="5481636"/>
            <a:ext cx="7478240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49">
            <a:extLst>
              <a:ext uri="{FF2B5EF4-FFF2-40B4-BE49-F238E27FC236}">
                <a16:creationId xmlns:a16="http://schemas.microsoft.com/office/drawing/2014/main" xmlns="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101" y="5500506"/>
            <a:ext cx="7884600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2528" y="1700316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94027" y="1685167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2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13688" y="1700211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3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95947" y="1692291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4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59143" y="1700808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5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485350" y="1681176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6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58980" y="2271400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7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692167" y="2254803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8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00495" y="2262668"/>
            <a:ext cx="34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9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175956" y="2262667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10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29401" y="2262667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11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974601" y="2262666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12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783658" y="2254437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13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384697" y="2261886"/>
            <a:ext cx="38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14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87638" y="145697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15</a:t>
            </a:r>
            <a:endParaRPr lang="en-US" sz="2800" dirty="0"/>
          </a:p>
        </p:txBody>
      </p:sp>
      <p:sp>
        <p:nvSpPr>
          <p:cNvPr id="59" name="Rounded Rectangle 58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14</a:t>
            </a:r>
            <a:endParaRPr lang="en-US" sz="2800" dirty="0"/>
          </a:p>
        </p:txBody>
      </p:sp>
      <p:sp>
        <p:nvSpPr>
          <p:cNvPr id="60" name="Rounded Rectangle 59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61" name="Rounded Rectangle 60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62" name="Rounded Rectangle 61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63" name="Rounded Rectangle 62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64" name="Rounded Rectangle 63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65" name="Rounded Rectangle 64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66" name="Rounded Rectangle 65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67" name="Rounded Rectangle 66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68" name="Rounded Rectangle 67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69" name="Rounded Rectangle 68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70" name="Rounded Rectangle 69"/>
          <p:cNvSpPr/>
          <p:nvPr/>
        </p:nvSpPr>
        <p:spPr>
          <a:xfrm>
            <a:off x="187638" y="145697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71" name="Rounded Rectangle 70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72" name="Rounded Rectangle 71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73" name="Rounded Rectangle 72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sp>
        <p:nvSpPr>
          <p:cNvPr id="76" name="Rounded Rectangle 75"/>
          <p:cNvSpPr/>
          <p:nvPr/>
        </p:nvSpPr>
        <p:spPr>
          <a:xfrm>
            <a:off x="187638" y="145374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HẾT GIỜ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40038" y="844141"/>
            <a:ext cx="762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36"/>
    </mc:Choice>
    <mc:Fallback xmlns="">
      <p:transition spd="slow" advTm="16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7" grpId="0" animBg="1"/>
      <p:bldP spid="20717" grpId="0"/>
      <p:bldP spid="20718" grpId="0"/>
      <p:bldP spid="2" grpId="0"/>
      <p:bldP spid="4" grpId="0" animBg="1"/>
      <p:bldP spid="55" grpId="0" animBg="1"/>
      <p:bldP spid="56" grpId="0" animBg="1"/>
      <p:bldP spid="56" grpId="1" animBg="1"/>
      <p:bldP spid="57" grpId="0" animBg="1"/>
      <p:bldP spid="5" grpId="0"/>
      <p:bldP spid="74" grpId="0"/>
      <p:bldP spid="75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8B4037-939B-437A-A92D-43D091DEB0D4}"/>
              </a:ext>
            </a:extLst>
          </p:cNvPr>
          <p:cNvSpPr txBox="1"/>
          <p:nvPr/>
        </p:nvSpPr>
        <p:spPr>
          <a:xfrm>
            <a:off x="1292942" y="5671244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Mùa hè hoa phượng vĩ nở đỏ rực.</a:t>
            </a:r>
            <a:endParaRPr lang="vi-VN" sz="32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5BB813-F851-4D1D-BE06-14F3FBA3AA4B}"/>
              </a:ext>
            </a:extLst>
          </p:cNvPr>
          <p:cNvSpPr txBox="1"/>
          <p:nvPr/>
        </p:nvSpPr>
        <p:spPr>
          <a:xfrm>
            <a:off x="914400" y="625601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2">
                    <a:lumMod val="50000"/>
                  </a:schemeClr>
                </a:solidFill>
              </a:rPr>
              <a:t>8 tiếng</a:t>
            </a:r>
            <a:endParaRPr lang="vi-VN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2CCDEA-E0EE-4A58-8451-338107380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2" y="29496"/>
            <a:ext cx="8206556" cy="54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3880AA-F2B1-4662-ADE8-9A1E5B38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2400" y="-1981200"/>
            <a:ext cx="11988800" cy="8991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4000" y="12954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tiếng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ghi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vần</a:t>
            </a:r>
            <a:r>
              <a:rPr lang="en-US" sz="3600" b="1" dirty="0"/>
              <a:t> </a:t>
            </a:r>
            <a:r>
              <a:rPr lang="en-US" sz="3600" b="1" dirty="0" err="1"/>
              <a:t>đó</a:t>
            </a:r>
            <a:r>
              <a:rPr lang="en-US" sz="3600" b="1" dirty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26010" y="3303326"/>
            <a:ext cx="67437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Bờ</a:t>
            </a:r>
            <a:r>
              <a:rPr lang="en-US" sz="3600" b="1" dirty="0">
                <a:solidFill>
                  <a:srgbClr val="FF0000"/>
                </a:solidFill>
              </a:rPr>
              <a:t> - </a:t>
            </a:r>
            <a:r>
              <a:rPr lang="en-US" sz="3600" b="1" dirty="0" err="1">
                <a:solidFill>
                  <a:srgbClr val="FF0000"/>
                </a:solidFill>
              </a:rPr>
              <a:t>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bâu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huyền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7EC19C-D56E-43F8-9052-4171CBEF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81000"/>
            <a:ext cx="10763250" cy="8610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8200" y="34290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64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3200" dirty="0"/>
                        <a:t>   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1200" y="339852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chemeClr val="tx1"/>
                </a:solidFill>
              </a:rPr>
              <a:t>“</a:t>
            </a:r>
            <a:r>
              <a:rPr lang="en-US" sz="3200" b="1" i="1" dirty="0" err="1">
                <a:solidFill>
                  <a:schemeClr val="tx1"/>
                </a:solidFill>
              </a:rPr>
              <a:t>Bầu</a:t>
            </a:r>
            <a:r>
              <a:rPr lang="en-US" sz="3200" b="1" i="1" dirty="0">
                <a:solidFill>
                  <a:schemeClr val="tx1"/>
                </a:solidFill>
              </a:rPr>
              <a:t>” </a:t>
            </a:r>
            <a:r>
              <a:rPr lang="en-US" sz="3200" b="1" i="1" dirty="0">
                <a:solidFill>
                  <a:srgbClr val="FF0000"/>
                </a:solidFill>
              </a:rPr>
              <a:t>do </a:t>
            </a:r>
            <a:r>
              <a:rPr lang="en-US" sz="3200" b="1" i="1" dirty="0" err="1">
                <a:solidFill>
                  <a:srgbClr val="FF0000"/>
                </a:solidFill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bộ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nào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41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</a:rPr>
              <a:t>Âm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Cấu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tạo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706598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1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5|9.4|-17.4|18.8|35.2|1.1|2.1|5.6|3.4|3.3|3|2.8|2.4|2.8|3.1|2.4|2.9|2.8|2.2|3.9|5.5|10.5|1.2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5|0.6|0.4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4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5|9|8.6|10.6|1|6.2|7.5|1|10.2"/>
</p:tagLst>
</file>

<file path=ppt/theme/theme1.xml><?xml version="1.0" encoding="utf-8"?>
<a:theme xmlns:a="http://schemas.openxmlformats.org/drawingml/2006/main" name="https://www.freeppt7.com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2010</TotalTime>
  <Words>835</Words>
  <Application>Microsoft Office PowerPoint</Application>
  <PresentationFormat>On-screen Show (4:3)</PresentationFormat>
  <Paragraphs>306</Paragraphs>
  <Slides>23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.VnBlack</vt:lpstr>
      <vt:lpstr>Arial</vt:lpstr>
      <vt:lpstr>Calibri</vt:lpstr>
      <vt:lpstr>HP001 4 hàng</vt:lpstr>
      <vt:lpstr>HP001 5 hàng</vt:lpstr>
      <vt:lpstr>Tahoma</vt:lpstr>
      <vt:lpstr>Times New Roman</vt:lpstr>
      <vt:lpstr>Trebuchet MS</vt:lpstr>
      <vt:lpstr>Wingdings</vt:lpstr>
      <vt:lpstr>Wingdings 3</vt:lpstr>
      <vt:lpstr>https://www.freeppt7.com</vt:lpstr>
      <vt:lpstr>Facet</vt:lpstr>
      <vt:lpstr>PowerPoint Presentation</vt:lpstr>
      <vt:lpstr>PowerPoint Presentation</vt:lpstr>
      <vt:lpstr>PowerPoint Presentation</vt:lpstr>
      <vt:lpstr>PowerPoint Presentation</vt:lpstr>
      <vt:lpstr>I. 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Thuy Ninh</cp:lastModifiedBy>
  <cp:revision>108</cp:revision>
  <dcterms:created xsi:type="dcterms:W3CDTF">2010-02-02T02:32:43Z</dcterms:created>
  <dcterms:modified xsi:type="dcterms:W3CDTF">2022-10-13T04:03:31Z</dcterms:modified>
</cp:coreProperties>
</file>