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  <p:sldMasterId id="2147483714" r:id="rId4"/>
  </p:sldMasterIdLst>
  <p:notesMasterIdLst>
    <p:notesMasterId r:id="rId27"/>
  </p:notesMasterIdLst>
  <p:sldIdLst>
    <p:sldId id="343" r:id="rId5"/>
    <p:sldId id="332" r:id="rId6"/>
    <p:sldId id="259" r:id="rId7"/>
    <p:sldId id="291" r:id="rId8"/>
    <p:sldId id="333" r:id="rId9"/>
    <p:sldId id="258" r:id="rId10"/>
    <p:sldId id="324" r:id="rId11"/>
    <p:sldId id="325" r:id="rId12"/>
    <p:sldId id="337" r:id="rId13"/>
    <p:sldId id="338" r:id="rId14"/>
    <p:sldId id="334" r:id="rId15"/>
    <p:sldId id="310" r:id="rId16"/>
    <p:sldId id="326" r:id="rId17"/>
    <p:sldId id="313" r:id="rId18"/>
    <p:sldId id="312" r:id="rId19"/>
    <p:sldId id="335" r:id="rId20"/>
    <p:sldId id="339" r:id="rId21"/>
    <p:sldId id="340" r:id="rId22"/>
    <p:sldId id="341" r:id="rId23"/>
    <p:sldId id="342" r:id="rId24"/>
    <p:sldId id="275" r:id="rId25"/>
    <p:sldId id="331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009900"/>
    <a:srgbClr val="006600"/>
    <a:srgbClr val="FF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70" d="100"/>
          <a:sy n="70" d="100"/>
        </p:scale>
        <p:origin x="96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7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xmlns="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xmlns="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xmlns="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37425-29DB-4A5B-8199-E92632D833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2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B3F7-60CD-48A3-8FA2-EB0A5C09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C647-67E6-432D-A488-A7476C2E8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7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5D6A1-FE16-4CAC-A773-067796FAD7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0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D09C4-A913-4F58-B3F8-DFCE077FA1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0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53AD-6E2F-4CE3-9C61-F2C49EADA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3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93B4B-E461-4623-B8C6-50A8B94FE0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80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A286-2192-446E-B923-B5E28297C1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E3F75-3A4D-4FA9-A3E1-BBA5E7D7F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96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D9330-EEDF-4B9F-99B3-5EB7ECF97B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01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7E531-7C7C-44A1-9B09-13D522BB2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7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37425-29DB-4A5B-8199-E92632D833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98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B3F7-60CD-48A3-8FA2-EB0A5C09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C647-67E6-432D-A488-A7476C2E8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1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5D6A1-FE16-4CAC-A773-067796FAD7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13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D09C4-A913-4F58-B3F8-DFCE077FA1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80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53AD-6E2F-4CE3-9C61-F2C49EADA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7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93B4B-E461-4623-B8C6-50A8B94FE0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2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A286-2192-446E-B923-B5E28297C1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6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E3F75-3A4D-4FA9-A3E1-BBA5E7D7F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3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D9330-EEDF-4B9F-99B3-5EB7ECF97B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65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7E531-7C7C-44A1-9B09-13D522BB2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97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99" y="275035"/>
            <a:ext cx="109722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99" y="1600200"/>
            <a:ext cx="1097220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99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52" y="6244829"/>
            <a:ext cx="386149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102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fld id="{6CD8C61D-63B2-470E-83EF-0764FF23990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6004" indent="-406004" algn="l" rtl="0" eaLnBrk="0" fontAlgn="base" hangingPunct="0">
        <a:spcBef>
          <a:spcPct val="20000"/>
        </a:spcBef>
        <a:spcAft>
          <a:spcPct val="0"/>
        </a:spcAft>
        <a:buChar char="•"/>
        <a:defRPr sz="3825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6122" indent="-270272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99047" indent="-27027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972" indent="-27027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99" y="275035"/>
            <a:ext cx="109722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99" y="1600200"/>
            <a:ext cx="1097220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99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52" y="6244829"/>
            <a:ext cx="386149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102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fld id="{6CD8C61D-63B2-470E-83EF-0764FF23990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6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6004" indent="-406004" algn="l" rtl="0" eaLnBrk="0" fontAlgn="base" hangingPunct="0">
        <a:spcBef>
          <a:spcPct val="20000"/>
        </a:spcBef>
        <a:spcAft>
          <a:spcPct val="0"/>
        </a:spcAft>
        <a:buChar char="•"/>
        <a:defRPr sz="3825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6122" indent="-270272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99047" indent="-27027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972" indent="-27027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07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Relationship Id="rId5" Type="http://schemas.openxmlformats.org/officeDocument/2006/relationships/slide" Target="slide9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210550" y="1844826"/>
            <a:ext cx="2457450" cy="1419225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2362200" y="962026"/>
            <a:ext cx="7734300" cy="503872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09976"/>
            <a:ext cx="1390650" cy="20574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4543425"/>
            <a:ext cx="1581150" cy="66675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03512" y="895574"/>
            <a:ext cx="2457450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2109" y="4192032"/>
            <a:ext cx="4918148" cy="70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-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TỪ </a:t>
            </a:r>
            <a:r>
              <a:rPr lang="en-US" altLang="zh-CN" sz="4000" b="1" spc="-3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GHÉP </a:t>
            </a:r>
            <a:r>
              <a:rPr lang="en-US" altLang="zh-CN" sz="4000" b="1" spc="-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VÀ TỪ </a:t>
            </a:r>
            <a:r>
              <a:rPr lang="en-US" altLang="zh-CN" sz="4000" b="1" spc="-3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LÁY</a:t>
            </a:r>
            <a:endParaRPr lang="zh-CN" altLang="en-US" sz="4000" b="1" spc="-3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3139" y="3401500"/>
            <a:ext cx="278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LUYỆN TỪ VÀ CÂU </a:t>
            </a:r>
            <a:endParaRPr lang="zh-CN" altLang="en-US" sz="2000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4348520" y="2962504"/>
            <a:ext cx="809242" cy="78660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96" y="3401499"/>
            <a:ext cx="861135" cy="716464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5002530"/>
            <a:ext cx="9144000" cy="99822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3356992"/>
            <a:ext cx="2340768" cy="2382674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-956642"/>
            <a:ext cx="609600" cy="609600"/>
          </a:xfrm>
          <a:prstGeom prst="rect">
            <a:avLst/>
          </a:prstGeom>
        </p:spPr>
      </p:pic>
      <p:grpSp>
        <p:nvGrpSpPr>
          <p:cNvPr id="21" name="2 2"/>
          <p:cNvGrpSpPr/>
          <p:nvPr/>
        </p:nvGrpSpPr>
        <p:grpSpPr>
          <a:xfrm>
            <a:off x="-2085923" y="3766975"/>
            <a:ext cx="4086225" cy="2609267"/>
            <a:chOff x="-4212976" y="2200858"/>
            <a:chExt cx="4086225" cy="2609267"/>
          </a:xfrm>
        </p:grpSpPr>
        <p:pic>
          <p:nvPicPr>
            <p:cNvPr id="22" name="图片 15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-2647771" y="36861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Pptx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6649046" y="3940969"/>
            <a:ext cx="241101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2">
            <a:off x="7297937" y="3003947"/>
            <a:ext cx="1466850" cy="12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29">
            <a:off x="7118152" y="3714750"/>
            <a:ext cx="310634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108">
            <a:off x="6771680" y="4511279"/>
            <a:ext cx="3314700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703">
            <a:off x="7077671" y="1064419"/>
            <a:ext cx="1465660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4084440" y="3139679"/>
            <a:ext cx="3355181" cy="10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475">
            <a:off x="5032177" y="2146698"/>
            <a:ext cx="2684860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80" y="1031082"/>
            <a:ext cx="2918222" cy="23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2">
            <a:off x="2041327" y="28575"/>
            <a:ext cx="2707481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0" y="79773"/>
            <a:ext cx="2586038" cy="331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277" y="1420416"/>
            <a:ext cx="1365647" cy="757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endParaRPr lang="en-US" sz="432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99893" y="464344"/>
            <a:ext cx="1862138" cy="6093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đơn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5062" y="2731294"/>
            <a:ext cx="2074069" cy="60939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phức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54899" y="1865710"/>
            <a:ext cx="1843088" cy="57246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120" b="1" dirty="0" err="1">
                <a:solidFill>
                  <a:srgbClr val="000000"/>
                </a:solidFill>
              </a:rPr>
              <a:t>Từ</a:t>
            </a:r>
            <a:r>
              <a:rPr lang="en-US" sz="3120" b="1" dirty="0">
                <a:solidFill>
                  <a:srgbClr val="000000"/>
                </a:solidFill>
              </a:rPr>
              <a:t> </a:t>
            </a:r>
            <a:r>
              <a:rPr lang="en-US" sz="3120" b="1" dirty="0" err="1">
                <a:solidFill>
                  <a:srgbClr val="000000"/>
                </a:solidFill>
              </a:rPr>
              <a:t>ghép</a:t>
            </a:r>
            <a:endParaRPr lang="en-US" sz="312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54900" y="3840956"/>
            <a:ext cx="1593056" cy="572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120" b="1" dirty="0" err="1">
                <a:solidFill>
                  <a:srgbClr val="000000"/>
                </a:solidFill>
              </a:rPr>
              <a:t>Từ</a:t>
            </a:r>
            <a:r>
              <a:rPr lang="en-US" sz="3120" b="1" dirty="0">
                <a:solidFill>
                  <a:srgbClr val="000000"/>
                </a:solidFill>
              </a:rPr>
              <a:t> </a:t>
            </a:r>
            <a:r>
              <a:rPr lang="en-US" sz="3120" b="1" dirty="0" err="1">
                <a:solidFill>
                  <a:srgbClr val="000000"/>
                </a:solidFill>
              </a:rPr>
              <a:t>láy</a:t>
            </a:r>
            <a:endParaRPr lang="en-US" sz="312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138518" y="1028701"/>
            <a:ext cx="3389709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Các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tiếng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có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nghĩa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52831" y="3134917"/>
            <a:ext cx="3807619" cy="5355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Âm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đầu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giống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nhau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243293" y="3895726"/>
            <a:ext cx="3051572" cy="5355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Vần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giống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nhau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26624" y="4611291"/>
            <a:ext cx="3105150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Âm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đầu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và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vần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giống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nhau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24243" y="5650706"/>
            <a:ext cx="3643313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</a:pPr>
            <a:r>
              <a:rPr lang="en-US" altLang="en-US" sz="3000" b="1">
                <a:solidFill>
                  <a:srgbClr val="000000"/>
                </a:solidFill>
              </a:rPr>
              <a:t>Tiếng giống nhau </a:t>
            </a:r>
          </a:p>
        </p:txBody>
      </p:sp>
    </p:spTree>
    <p:extLst>
      <p:ext uri="{BB962C8B-B14F-4D97-AF65-F5344CB8AC3E}">
        <p14:creationId xmlns:p14="http://schemas.microsoft.com/office/powerpoint/2010/main" val="12570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xmlns="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nô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xmlns="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:a16="http://schemas.microsoft.com/office/drawing/2014/main" xmlns="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:a16="http://schemas.microsoft.com/office/drawing/2014/main" xmlns="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:a16="http://schemas.microsoft.com/office/drawing/2014/main" xmlns="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:a16="http://schemas.microsoft.com/office/drawing/2014/main" xmlns="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:a16="http://schemas.microsoft.com/office/drawing/2014/main" xmlns="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xmlns="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xmlns="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xmlns="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xmlns="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xmlns="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:a16="http://schemas.microsoft.com/office/drawing/2014/main" xmlns="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xmlns="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xmlns="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:a16="http://schemas.microsoft.com/office/drawing/2014/main" xmlns="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xmlns="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:a16="http://schemas.microsoft.com/office/drawing/2014/main" xmlns="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:a16="http://schemas.microsoft.com/office/drawing/2014/main" xmlns="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xmlns="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:a16="http://schemas.microsoft.com/office/drawing/2014/main" xmlns="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:a16="http://schemas.microsoft.com/office/drawing/2014/main" xmlns="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xmlns="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xmlns="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:a16="http://schemas.microsoft.com/office/drawing/2014/main" xmlns="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:a16="http://schemas.microsoft.com/office/drawing/2014/main" xmlns="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:a16="http://schemas.microsoft.com/office/drawing/2014/main" xmlns="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xmlns="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xmlns="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xmlns="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xmlns="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Khung hình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10" y="15479"/>
            <a:ext cx="12214622" cy="68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miley Face 7"/>
          <p:cNvSpPr/>
          <p:nvPr/>
        </p:nvSpPr>
        <p:spPr>
          <a:xfrm>
            <a:off x="1112640" y="1683544"/>
            <a:ext cx="2655094" cy="182165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584" dirty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865" y="2241755"/>
            <a:ext cx="2642070" cy="7052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983" b="1" i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780705" y="3408760"/>
            <a:ext cx="4552950" cy="2553890"/>
          </a:xfrm>
          <a:prstGeom prst="cloudCallout">
            <a:avLst>
              <a:gd name="adj1" fmla="val 35801"/>
              <a:gd name="adj2" fmla="val 7292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4025287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Hoa lá trên nền trắng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93" y="4355306"/>
            <a:ext cx="4512469" cy="30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Hoa lá trên nền trắng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58" y="3900488"/>
            <a:ext cx="451366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Hoa lá trên nền trắng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" y="3900488"/>
            <a:ext cx="451246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Làm thế nào để vẽ dễ thương Kawaii cho Android - Tải về AP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6424">
            <a:off x="36314" y="-804862"/>
            <a:ext cx="3167063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136702" y="88107"/>
            <a:ext cx="6980635" cy="1516856"/>
          </a:xfrm>
          <a:prstGeom prst="cloudCallout">
            <a:avLst>
              <a:gd name="adj1" fmla="val -32449"/>
              <a:gd name="adj2" fmla="val 40106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từ ghép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95356" y="1690687"/>
            <a:ext cx="2901553" cy="643894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a.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5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endParaRPr lang="en-US" altLang="en-US" sz="35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70240" y="2522935"/>
            <a:ext cx="2094310" cy="1195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b.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35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endParaRPr lang="en-US" altLang="en-US" sz="35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75955" y="3336131"/>
            <a:ext cx="2265759" cy="643894"/>
          </a:xfrm>
          <a:prstGeom prst="rect">
            <a:avLst/>
          </a:prstGeom>
          <a:solidFill>
            <a:srgbClr val="92D050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c.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5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5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8524280" y="1683544"/>
            <a:ext cx="2124075" cy="1368029"/>
          </a:xfrm>
          <a:prstGeom prst="cloudCallout">
            <a:avLst>
              <a:gd name="adj1" fmla="val 44088"/>
              <a:gd name="adj2" fmla="val 48843"/>
            </a:avLst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88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 </a:t>
            </a:r>
          </a:p>
        </p:txBody>
      </p:sp>
      <p:pic>
        <p:nvPicPr>
          <p:cNvPr id="7" name="Picture 8" descr="hinh c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46" y="2897982"/>
            <a:ext cx="1751410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eginning 7">
            <a:hlinkClick r:id="rId5" action="ppaction://hlinksldjump" highlightClick="1"/>
          </p:cNvPr>
          <p:cNvSpPr/>
          <p:nvPr/>
        </p:nvSpPr>
        <p:spPr>
          <a:xfrm>
            <a:off x="8751690" y="5856685"/>
            <a:ext cx="1365647" cy="6822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1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20924" y="767954"/>
            <a:ext cx="7009209" cy="1895475"/>
          </a:xfrm>
          <a:prstGeom prst="cloudCallout">
            <a:avLst>
              <a:gd name="adj1" fmla="val 31560"/>
              <a:gd name="adj2" fmla="val 37949"/>
            </a:avLst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altLang="en-US" sz="4050" b="1" dirty="0">
              <a:solidFill>
                <a:srgbClr val="000000">
                  <a:lumMod val="95000"/>
                  <a:lumOff val="5000"/>
                </a:srgbClr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73324" y="3118247"/>
            <a:ext cx="2742009" cy="6438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b="1" dirty="0">
                <a:solidFill>
                  <a:srgbClr val="FFFF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a.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5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altLang="en-US" sz="35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72558" y="5220891"/>
            <a:ext cx="3200400" cy="6438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b="1" dirty="0">
                <a:solidFill>
                  <a:srgbClr val="FFFF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c.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5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5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72383" y="4168378"/>
            <a:ext cx="2800350" cy="6438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b="1" dirty="0">
                <a:solidFill>
                  <a:srgbClr val="FFFF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b.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5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35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902900" y="2443163"/>
            <a:ext cx="1745456" cy="1137047"/>
          </a:xfrm>
          <a:prstGeom prst="cloudCallout">
            <a:avLst>
              <a:gd name="adj1" fmla="val 8426"/>
              <a:gd name="adj2" fmla="val 118417"/>
            </a:avLst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88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hô </a:t>
            </a:r>
          </a:p>
        </p:txBody>
      </p:sp>
      <p:pic>
        <p:nvPicPr>
          <p:cNvPr id="12" name="Picture 7" descr="hinh c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74" y="4181475"/>
            <a:ext cx="1289447" cy="10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eginning 7">
            <a:hlinkClick r:id="rId4" action="ppaction://hlinksldjump" highlightClick="1"/>
          </p:cNvPr>
          <p:cNvSpPr/>
          <p:nvPr/>
        </p:nvSpPr>
        <p:spPr>
          <a:xfrm>
            <a:off x="9586318" y="6236494"/>
            <a:ext cx="833438" cy="60602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4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1791296" y="758429"/>
            <a:ext cx="4686300" cy="1821656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từ láy</a:t>
            </a:r>
            <a:endParaRPr lang="en-US" altLang="en-US" sz="4500" b="1">
              <a:solidFill>
                <a:srgbClr val="FF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98515" y="3009900"/>
            <a:ext cx="6827044" cy="643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a.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altLang="en-US" sz="3584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8515" y="3990975"/>
            <a:ext cx="6827044" cy="643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b.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8515" y="4972050"/>
            <a:ext cx="7050881" cy="643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c.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endParaRPr lang="en-US" altLang="en-US" sz="3584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96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xmlns="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xmlns="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xmlns="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xmlns="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xmlns="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xmlns="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xmlns="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xmlns="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xmlns="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từ phức có trong các câu thơ: </a:t>
            </a: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thầm thì, ông cha, chầm chậm, cheo leo, lặng im, se sẽ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5290543" y="4035028"/>
            <a:ext cx="332065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475">
            <a:off x="6202562" y="3158729"/>
            <a:ext cx="2895600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55" y="2057400"/>
            <a:ext cx="2918222" cy="23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2">
            <a:off x="3209331" y="1014413"/>
            <a:ext cx="2545556" cy="22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0" y="1309688"/>
            <a:ext cx="2918222" cy="29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3955" y="2538412"/>
            <a:ext cx="1737122" cy="757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endParaRPr lang="en-US" sz="432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76193" y="1422797"/>
            <a:ext cx="1906190" cy="6093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đơn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2108" y="3718322"/>
            <a:ext cx="2020491" cy="60939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phức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230070" y="2918222"/>
            <a:ext cx="2290763" cy="6093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ghép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278886" y="4633912"/>
            <a:ext cx="2241947" cy="6093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láy</a:t>
            </a:r>
            <a:endParaRPr lang="en-US" sz="336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3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78443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718</Words>
  <Application>Microsoft Office PowerPoint</Application>
  <PresentationFormat>Widescreen</PresentationFormat>
  <Paragraphs>113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宋体</vt:lpstr>
      <vt:lpstr>宋体</vt:lpstr>
      <vt:lpstr>.VnTime</vt:lpstr>
      <vt:lpstr>Arial</vt:lpstr>
      <vt:lpstr>Calibri</vt:lpstr>
      <vt:lpstr>Segoe UI Black</vt:lpstr>
      <vt:lpstr>华文琥珀</vt:lpstr>
      <vt:lpstr>Times New Roman</vt:lpstr>
      <vt:lpstr>Wingdings</vt:lpstr>
      <vt:lpstr>方正粗圆_GBK</vt:lpstr>
      <vt:lpstr>Default Design</vt:lpstr>
      <vt:lpstr>1_Default Design</vt:lpstr>
      <vt:lpstr>2_Default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Ninh</cp:lastModifiedBy>
  <cp:revision>189</cp:revision>
  <dcterms:created xsi:type="dcterms:W3CDTF">2014-08-25T14:59:45Z</dcterms:created>
  <dcterms:modified xsi:type="dcterms:W3CDTF">2022-10-14T02:23:49Z</dcterms:modified>
</cp:coreProperties>
</file>