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9"/>
  </p:notesMasterIdLst>
  <p:sldIdLst>
    <p:sldId id="448" r:id="rId3"/>
    <p:sldId id="258" r:id="rId4"/>
    <p:sldId id="259" r:id="rId5"/>
    <p:sldId id="273" r:id="rId6"/>
    <p:sldId id="291" r:id="rId7"/>
    <p:sldId id="274" r:id="rId8"/>
    <p:sldId id="261" r:id="rId9"/>
    <p:sldId id="275" r:id="rId10"/>
    <p:sldId id="276" r:id="rId11"/>
    <p:sldId id="262" r:id="rId12"/>
    <p:sldId id="277" r:id="rId13"/>
    <p:sldId id="278" r:id="rId14"/>
    <p:sldId id="263" r:id="rId15"/>
    <p:sldId id="279" r:id="rId16"/>
    <p:sldId id="280" r:id="rId17"/>
    <p:sldId id="264" r:id="rId18"/>
    <p:sldId id="265" r:id="rId19"/>
    <p:sldId id="267" r:id="rId20"/>
    <p:sldId id="285" r:id="rId21"/>
    <p:sldId id="286" r:id="rId22"/>
    <p:sldId id="282" r:id="rId23"/>
    <p:sldId id="287" r:id="rId24"/>
    <p:sldId id="283" r:id="rId25"/>
    <p:sldId id="284" r:id="rId26"/>
    <p:sldId id="451" r:id="rId27"/>
    <p:sldId id="272" r:id="rId2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3" d="100"/>
          <a:sy n="93" d="100"/>
        </p:scale>
        <p:origin x="75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5425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78562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16</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anchor="b"/>
          <a:lstStyle>
            <a:lvl1pPr algn="ctr">
              <a:defRPr sz="3374"/>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a:lstStyle>
            <a:lvl1pPr marL="0" indent="0" algn="ctr">
              <a:buNone/>
              <a:defRPr sz="1351"/>
            </a:lvl1pPr>
            <a:lvl2pPr marL="257220" indent="0" algn="ctr">
              <a:buNone/>
              <a:defRPr sz="1124"/>
            </a:lvl2pPr>
            <a:lvl3pPr marL="514441" indent="0" algn="ctr">
              <a:buNone/>
              <a:defRPr sz="1012"/>
            </a:lvl3pPr>
            <a:lvl4pPr marL="771661" indent="0" algn="ctr">
              <a:buNone/>
              <a:defRPr sz="899"/>
            </a:lvl4pPr>
            <a:lvl5pPr marL="1028621" indent="0" algn="ctr">
              <a:buNone/>
              <a:defRPr sz="899"/>
            </a:lvl5pPr>
            <a:lvl6pPr marL="1285842" indent="0" algn="ctr">
              <a:buNone/>
              <a:defRPr sz="899"/>
            </a:lvl6pPr>
            <a:lvl7pPr marL="1543062" indent="0" algn="ctr">
              <a:buNone/>
              <a:defRPr sz="899"/>
            </a:lvl7pPr>
            <a:lvl8pPr marL="1800282" indent="0" algn="ctr">
              <a:buNone/>
              <a:defRPr sz="899"/>
            </a:lvl8pPr>
            <a:lvl9pPr marL="2057503" indent="0" algn="ctr">
              <a:buNone/>
              <a:defRPr sz="899"/>
            </a:lvl9pPr>
          </a:lstStyle>
          <a:p>
            <a:r>
              <a:rPr lang="zh-CN" altLang="en-US"/>
              <a:t>单击此处编辑母版副标题样式</a:t>
            </a:r>
          </a:p>
        </p:txBody>
      </p:sp>
    </p:spTree>
    <p:extLst>
      <p:ext uri="{BB962C8B-B14F-4D97-AF65-F5344CB8AC3E}">
        <p14:creationId xmlns:p14="http://schemas.microsoft.com/office/powerpoint/2010/main" val="3232722562"/>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5036318"/>
      </p:ext>
    </p:extLst>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282347"/>
            <a:ext cx="7886849" cy="2139625"/>
          </a:xfrm>
          <a:prstGeom prst="rect">
            <a:avLst/>
          </a:prstGeom>
        </p:spPr>
        <p:txBody>
          <a:bodyPr anchor="b"/>
          <a:lstStyle>
            <a:lvl1pPr>
              <a:defRPr sz="3374"/>
            </a:lvl1pPr>
          </a:lstStyle>
          <a:p>
            <a:r>
              <a:rPr lang="zh-CN" altLang="en-US"/>
              <a:t>单击此处编辑母版标题样式</a:t>
            </a:r>
          </a:p>
        </p:txBody>
      </p:sp>
      <p:sp>
        <p:nvSpPr>
          <p:cNvPr id="3" name="文本占位符 2"/>
          <p:cNvSpPr>
            <a:spLocks noGrp="1"/>
          </p:cNvSpPr>
          <p:nvPr>
            <p:ph type="body" idx="1"/>
          </p:nvPr>
        </p:nvSpPr>
        <p:spPr>
          <a:xfrm>
            <a:off x="623900" y="3442213"/>
            <a:ext cx="7886849" cy="1125178"/>
          </a:xfrm>
          <a:prstGeom prst="rect">
            <a:avLst/>
          </a:prstGeom>
        </p:spPr>
        <p:txBody>
          <a:bodyPr/>
          <a:lstStyle>
            <a:lvl1pPr marL="0" indent="0">
              <a:buNone/>
              <a:defRPr sz="1351">
                <a:solidFill>
                  <a:schemeClr val="tx1">
                    <a:tint val="75000"/>
                  </a:schemeClr>
                </a:solidFill>
              </a:defRPr>
            </a:lvl1pPr>
            <a:lvl2pPr marL="257220" indent="0">
              <a:buNone/>
              <a:defRPr sz="1124">
                <a:solidFill>
                  <a:schemeClr val="tx1">
                    <a:tint val="75000"/>
                  </a:schemeClr>
                </a:solidFill>
              </a:defRPr>
            </a:lvl2pPr>
            <a:lvl3pPr marL="514441" indent="0">
              <a:buNone/>
              <a:defRPr sz="1012">
                <a:solidFill>
                  <a:schemeClr val="tx1">
                    <a:tint val="75000"/>
                  </a:schemeClr>
                </a:solidFill>
              </a:defRPr>
            </a:lvl3pPr>
            <a:lvl4pPr marL="771661" indent="0">
              <a:buNone/>
              <a:defRPr sz="899">
                <a:solidFill>
                  <a:schemeClr val="tx1">
                    <a:tint val="75000"/>
                  </a:schemeClr>
                </a:solidFill>
              </a:defRPr>
            </a:lvl4pPr>
            <a:lvl5pPr marL="1028621" indent="0">
              <a:buNone/>
              <a:defRPr sz="899">
                <a:solidFill>
                  <a:schemeClr val="tx1">
                    <a:tint val="75000"/>
                  </a:schemeClr>
                </a:solidFill>
              </a:defRPr>
            </a:lvl5pPr>
            <a:lvl6pPr marL="1285842" indent="0">
              <a:buNone/>
              <a:defRPr sz="899">
                <a:solidFill>
                  <a:schemeClr val="tx1">
                    <a:tint val="75000"/>
                  </a:schemeClr>
                </a:solidFill>
              </a:defRPr>
            </a:lvl6pPr>
            <a:lvl7pPr marL="1543062" indent="0">
              <a:buNone/>
              <a:defRPr sz="899">
                <a:solidFill>
                  <a:schemeClr val="tx1">
                    <a:tint val="75000"/>
                  </a:schemeClr>
                </a:solidFill>
              </a:defRPr>
            </a:lvl7pPr>
            <a:lvl8pPr marL="1800282" indent="0">
              <a:buNone/>
              <a:defRPr sz="899">
                <a:solidFill>
                  <a:schemeClr val="tx1">
                    <a:tint val="75000"/>
                  </a:schemeClr>
                </a:solidFill>
              </a:defRPr>
            </a:lvl8pPr>
            <a:lvl9pPr marL="2057503" indent="0">
              <a:buNone/>
              <a:defRPr sz="8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852903383"/>
      </p:ext>
    </p:extLst>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5113225"/>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273854"/>
            <a:ext cx="7886849" cy="99420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333873"/>
            <a:ext cx="3655249"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4" name="内容占位符 3"/>
          <p:cNvSpPr>
            <a:spLocks noGrp="1"/>
          </p:cNvSpPr>
          <p:nvPr>
            <p:ph sz="half" idx="2"/>
          </p:nvPr>
        </p:nvSpPr>
        <p:spPr>
          <a:xfrm>
            <a:off x="890099" y="1999101"/>
            <a:ext cx="3655249"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333873"/>
            <a:ext cx="3673251"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6" name="内容占位符 5"/>
          <p:cNvSpPr>
            <a:spLocks noGrp="1"/>
          </p:cNvSpPr>
          <p:nvPr>
            <p:ph sz="quarter" idx="4"/>
          </p:nvPr>
        </p:nvSpPr>
        <p:spPr>
          <a:xfrm>
            <a:off x="4692793" y="1999101"/>
            <a:ext cx="3673251"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4334530"/>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19354736"/>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93121"/>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anchor="b"/>
          <a:lstStyle>
            <a:lvl1pPr>
              <a:defRPr sz="1801"/>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a:lstStyle>
            <a:lvl1pPr>
              <a:defRPr sz="1801"/>
            </a:lvl1pPr>
            <a:lvl2pPr>
              <a:defRPr sz="1576"/>
            </a:lvl2pPr>
            <a:lvl3pPr>
              <a:defRPr sz="1351"/>
            </a:lvl3pPr>
            <a:lvl4pPr>
              <a:defRPr sz="1124"/>
            </a:lvl4pPr>
            <a:lvl5pPr>
              <a:defRPr sz="1124"/>
            </a:lvl5pPr>
            <a:lvl6pPr>
              <a:defRPr sz="1124"/>
            </a:lvl6pPr>
            <a:lvl7pPr>
              <a:defRPr sz="1124"/>
            </a:lvl7pPr>
            <a:lvl8pPr>
              <a:defRPr sz="1124"/>
            </a:lvl8pPr>
            <a:lvl9pPr>
              <a:defRPr sz="112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2"/>
            <a:ext cx="2949233" cy="2858787"/>
          </a:xfrm>
          <a:prstGeom prst="rect">
            <a:avLst/>
          </a:prstGeom>
        </p:spPr>
        <p:txBody>
          <a:bodyPr/>
          <a:lstStyle>
            <a:lvl1pPr marL="0" indent="0">
              <a:buNone/>
              <a:defRPr sz="899"/>
            </a:lvl1pPr>
            <a:lvl2pPr marL="257220" indent="0">
              <a:buNone/>
              <a:defRPr sz="787"/>
            </a:lvl2pPr>
            <a:lvl3pPr marL="514441" indent="0">
              <a:buNone/>
              <a:defRPr sz="674"/>
            </a:lvl3pPr>
            <a:lvl4pPr marL="771661" indent="0">
              <a:buNone/>
              <a:defRPr sz="562"/>
            </a:lvl4pPr>
            <a:lvl5pPr marL="1028621" indent="0">
              <a:buNone/>
              <a:defRPr sz="562"/>
            </a:lvl5pPr>
            <a:lvl6pPr marL="1285842" indent="0">
              <a:buNone/>
              <a:defRPr sz="562"/>
            </a:lvl6pPr>
            <a:lvl7pPr marL="1543062" indent="0">
              <a:buNone/>
              <a:defRPr sz="562"/>
            </a:lvl7pPr>
            <a:lvl8pPr marL="1800282" indent="0">
              <a:buNone/>
              <a:defRPr sz="562"/>
            </a:lvl8pPr>
            <a:lvl9pPr marL="2057503" indent="0">
              <a:buNone/>
              <a:defRPr sz="562"/>
            </a:lvl9pPr>
          </a:lstStyle>
          <a:p>
            <a:pPr lvl="0"/>
            <a:r>
              <a:rPr lang="zh-CN" altLang="en-US"/>
              <a:t>单击此处编辑母版文本样式</a:t>
            </a:r>
          </a:p>
        </p:txBody>
      </p:sp>
    </p:spTree>
    <p:extLst>
      <p:ext uri="{BB962C8B-B14F-4D97-AF65-F5344CB8AC3E}">
        <p14:creationId xmlns:p14="http://schemas.microsoft.com/office/powerpoint/2010/main" val="4280790449"/>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3124071" cy="1200190"/>
          </a:xfrm>
          <a:prstGeom prst="rect">
            <a:avLst/>
          </a:prstGeom>
        </p:spPr>
        <p:txBody>
          <a:bodyPr anchor="b"/>
          <a:lstStyle>
            <a:lvl1pPr>
              <a:defRPr sz="1801"/>
            </a:lvl1pPr>
          </a:lstStyle>
          <a:p>
            <a:r>
              <a:rPr lang="zh-CN" altLang="en-US"/>
              <a:t>单击此处编辑母版标题样式</a:t>
            </a:r>
          </a:p>
        </p:txBody>
      </p:sp>
      <p:sp>
        <p:nvSpPr>
          <p:cNvPr id="3" name="图片占位符 2"/>
          <p:cNvSpPr>
            <a:spLocks noGrp="1"/>
          </p:cNvSpPr>
          <p:nvPr>
            <p:ph type="pic" idx="1"/>
          </p:nvPr>
        </p:nvSpPr>
        <p:spPr>
          <a:xfrm>
            <a:off x="3887465" y="342913"/>
            <a:ext cx="4629238" cy="4053023"/>
          </a:xfrm>
          <a:prstGeom prst="rect">
            <a:avLst/>
          </a:prstGeom>
        </p:spPr>
        <p:txBody>
          <a:bodyPr/>
          <a:lstStyle>
            <a:lvl1pPr marL="0" indent="0">
              <a:buNone/>
              <a:defRPr sz="1801"/>
            </a:lvl1pPr>
            <a:lvl2pPr marL="257220" indent="0">
              <a:buNone/>
              <a:defRPr sz="1576"/>
            </a:lvl2pPr>
            <a:lvl3pPr marL="514441" indent="0">
              <a:buNone/>
              <a:defRPr sz="1351"/>
            </a:lvl3pPr>
            <a:lvl4pPr marL="771661" indent="0">
              <a:buNone/>
              <a:defRPr sz="1124"/>
            </a:lvl4pPr>
            <a:lvl5pPr marL="1028621" indent="0">
              <a:buNone/>
              <a:defRPr sz="1124"/>
            </a:lvl5pPr>
            <a:lvl6pPr marL="1285842" indent="0">
              <a:buNone/>
              <a:defRPr sz="1124"/>
            </a:lvl6pPr>
            <a:lvl7pPr marL="1543062" indent="0">
              <a:buNone/>
              <a:defRPr sz="1124"/>
            </a:lvl7pPr>
            <a:lvl8pPr marL="1800282" indent="0">
              <a:buNone/>
              <a:defRPr sz="1124"/>
            </a:lvl8pPr>
            <a:lvl9pPr marL="2057503" indent="0">
              <a:buNone/>
              <a:defRPr sz="1124"/>
            </a:lvl9pPr>
          </a:lstStyle>
          <a:p>
            <a:endParaRPr lang="zh-CN" altLang="en-US"/>
          </a:p>
        </p:txBody>
      </p:sp>
      <p:sp>
        <p:nvSpPr>
          <p:cNvPr id="4" name="文本占位符 3"/>
          <p:cNvSpPr>
            <a:spLocks noGrp="1"/>
          </p:cNvSpPr>
          <p:nvPr>
            <p:ph type="body" sz="half" idx="2"/>
          </p:nvPr>
        </p:nvSpPr>
        <p:spPr>
          <a:xfrm>
            <a:off x="629854" y="1543102"/>
            <a:ext cx="3124071" cy="2858787"/>
          </a:xfrm>
          <a:prstGeom prst="rect">
            <a:avLst/>
          </a:prstGeom>
        </p:spPr>
        <p:txBody>
          <a:bodyPr/>
          <a:lstStyle>
            <a:lvl1pPr marL="0" indent="0">
              <a:buNone/>
              <a:defRPr sz="1124"/>
            </a:lvl1pPr>
            <a:lvl2pPr marL="257220" indent="0">
              <a:buNone/>
              <a:defRPr sz="1012"/>
            </a:lvl2pPr>
            <a:lvl3pPr marL="514441" indent="0">
              <a:buNone/>
              <a:defRPr sz="899"/>
            </a:lvl3pPr>
            <a:lvl4pPr marL="771661" indent="0">
              <a:buNone/>
              <a:defRPr sz="787"/>
            </a:lvl4pPr>
            <a:lvl5pPr marL="1028621" indent="0">
              <a:buNone/>
              <a:defRPr sz="787"/>
            </a:lvl5pPr>
            <a:lvl6pPr marL="1285842" indent="0">
              <a:buNone/>
              <a:defRPr sz="787"/>
            </a:lvl6pPr>
            <a:lvl7pPr marL="1543062" indent="0">
              <a:buNone/>
              <a:defRPr sz="787"/>
            </a:lvl7pPr>
            <a:lvl8pPr marL="1800282" indent="0">
              <a:buNone/>
              <a:defRPr sz="787"/>
            </a:lvl8pPr>
            <a:lvl9pPr marL="2057503" indent="0">
              <a:buNone/>
              <a:defRPr sz="787"/>
            </a:lvl9pPr>
          </a:lstStyle>
          <a:p>
            <a:pPr lvl="0"/>
            <a:r>
              <a:rPr lang="zh-CN" altLang="en-US"/>
              <a:t>单击此处编辑母版文本样式</a:t>
            </a:r>
          </a:p>
        </p:txBody>
      </p:sp>
    </p:spTree>
    <p:extLst>
      <p:ext uri="{BB962C8B-B14F-4D97-AF65-F5344CB8AC3E}">
        <p14:creationId xmlns:p14="http://schemas.microsoft.com/office/powerpoint/2010/main" val="3168132018"/>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29601"/>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9032348"/>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369265"/>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3057628"/>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8629365"/>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10/13/2022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7" y="863"/>
            <a:ext cx="9142269" cy="5141776"/>
          </a:xfrm>
          <a:prstGeom prst="rect">
            <a:avLst/>
          </a:prstGeom>
          <a:noFill/>
          <a:ln w="9525">
            <a:noFill/>
          </a:ln>
        </p:spPr>
      </p:pic>
    </p:spTree>
    <p:extLst>
      <p:ext uri="{BB962C8B-B14F-4D97-AF65-F5344CB8AC3E}">
        <p14:creationId xmlns:p14="http://schemas.microsoft.com/office/powerpoint/2010/main" val="37406885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advClick="0" advTm="0">
    <p:random/>
  </p:transition>
  <p:hf sldNum="0" hdr="0"/>
  <p:txStyles>
    <p:titleStyle>
      <a:lvl1pPr marL="0" lvl="0" indent="0" algn="ctr" defTabSz="613331" eaLnBrk="1" fontAlgn="base" latinLnBrk="0" hangingPunct="1">
        <a:lnSpc>
          <a:spcPct val="100000"/>
        </a:lnSpc>
        <a:spcBef>
          <a:spcPct val="0"/>
        </a:spcBef>
        <a:spcAft>
          <a:spcPct val="0"/>
        </a:spcAft>
        <a:buClr>
          <a:srgbClr val="000000"/>
        </a:buClr>
        <a:buNone/>
        <a:defRPr sz="2943" b="0" i="0" u="none" kern="1200" baseline="0">
          <a:solidFill>
            <a:schemeClr val="tx2"/>
          </a:solidFill>
          <a:latin typeface="+mj-lt"/>
          <a:ea typeface="+mj-ea"/>
          <a:cs typeface="+mj-cs"/>
        </a:defRPr>
      </a:lvl1pPr>
    </p:titleStyle>
    <p:bodyStyle>
      <a:lvl1pPr marL="229707" lvl="0" indent="-229707" algn="l" defTabSz="613331"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1pPr>
      <a:lvl2pPr marL="498348" lvl="1" indent="-192072" algn="l" defTabSz="613331" eaLnBrk="1" fontAlgn="base" latinLnBrk="0" hangingPunct="1">
        <a:lnSpc>
          <a:spcPct val="100000"/>
        </a:lnSpc>
        <a:spcBef>
          <a:spcPct val="20000"/>
        </a:spcBef>
        <a:spcAft>
          <a:spcPct val="0"/>
        </a:spcAft>
        <a:buChar char="–"/>
        <a:defRPr sz="1880" b="0" i="0" u="none" kern="1200" baseline="0">
          <a:solidFill>
            <a:schemeClr val="tx1"/>
          </a:solidFill>
          <a:latin typeface="+mn-lt"/>
          <a:ea typeface="+mn-ea"/>
          <a:cs typeface="+mn-cs"/>
        </a:defRPr>
      </a:lvl2pPr>
      <a:lvl3pPr marL="766469" lvl="2" indent="-153138" algn="l" defTabSz="613331" eaLnBrk="1" fontAlgn="base" latinLnBrk="0" hangingPunct="1">
        <a:lnSpc>
          <a:spcPct val="100000"/>
        </a:lnSpc>
        <a:spcBef>
          <a:spcPct val="20000"/>
        </a:spcBef>
        <a:spcAft>
          <a:spcPct val="0"/>
        </a:spcAft>
        <a:buChar char="•"/>
        <a:defRPr sz="1595" b="0" i="0" u="none" kern="1200" baseline="0">
          <a:solidFill>
            <a:schemeClr val="tx1"/>
          </a:solidFill>
          <a:latin typeface="+mn-lt"/>
          <a:ea typeface="+mn-ea"/>
          <a:cs typeface="+mn-cs"/>
        </a:defRPr>
      </a:lvl3pPr>
      <a:lvl4pPr marL="1073265" lvl="3" indent="-153657"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4pPr>
      <a:lvl5pPr marL="1379542" lvl="4" indent="-153138"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5pPr>
      <a:lvl6pPr marL="1027843" lvl="5"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6pPr>
      <a:lvl7pPr marL="1214723" lvl="6"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7pPr>
      <a:lvl8pPr marL="1401604" lvl="7"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8pPr>
      <a:lvl9pPr marL="1588484" lvl="8"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9pPr>
    </p:bodyStyle>
    <p:otherStyle>
      <a:lvl1pPr marL="0" lvl="0" indent="0" algn="l" defTabSz="373761" eaLnBrk="1" fontAlgn="base" latinLnBrk="0" hangingPunct="1">
        <a:lnSpc>
          <a:spcPct val="100000"/>
        </a:lnSpc>
        <a:spcBef>
          <a:spcPct val="0"/>
        </a:spcBef>
        <a:spcAft>
          <a:spcPct val="0"/>
        </a:spcAft>
        <a:buNone/>
        <a:defRPr sz="736" b="0" i="0" u="none" kern="1200" baseline="0">
          <a:solidFill>
            <a:schemeClr val="tx1"/>
          </a:solidFill>
          <a:latin typeface="+mn-lt"/>
          <a:ea typeface="+mn-ea"/>
          <a:cs typeface="+mn-cs"/>
        </a:defRPr>
      </a:lvl1pPr>
      <a:lvl2pPr marL="186881" lvl="1"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2pPr>
      <a:lvl3pPr marL="373761" lvl="2"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3pPr>
      <a:lvl4pPr marL="560642" lvl="3"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4pPr>
      <a:lvl5pPr marL="747522" lvl="4"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5pPr>
      <a:lvl6pPr marL="934403" lvl="5"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6pPr>
      <a:lvl7pPr marL="1121283" lvl="6"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7pPr>
      <a:lvl8pPr marL="1308164" lvl="7"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8pPr>
      <a:lvl9pPr marL="1495044" lvl="8"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0" y="-12380"/>
            <a:ext cx="9144000" cy="3867318"/>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401417" y="285751"/>
            <a:ext cx="6530009" cy="6509552"/>
          </a:xfrm>
          <a:prstGeom prst="rect">
            <a:avLst/>
          </a:prstGeom>
          <a:noFill/>
          <a:ln w="9525">
            <a:noFill/>
          </a:ln>
        </p:spPr>
      </p:pic>
      <p:sp>
        <p:nvSpPr>
          <p:cNvPr id="2055" name="文本框 2054"/>
          <p:cNvSpPr txBox="1"/>
          <p:nvPr/>
        </p:nvSpPr>
        <p:spPr>
          <a:xfrm>
            <a:off x="4244910" y="3854938"/>
            <a:ext cx="3599711" cy="658706"/>
          </a:xfrm>
          <a:prstGeom prst="rect">
            <a:avLst/>
          </a:prstGeom>
          <a:noFill/>
          <a:ln w="9525">
            <a:noFill/>
          </a:ln>
        </p:spPr>
        <p:txBody>
          <a:bodyPr wrap="square">
            <a:spAutoFit/>
          </a:bodyPr>
          <a:lstStyle/>
          <a:p>
            <a:pPr defTabSz="613331" fontAlgn="base">
              <a:spcBef>
                <a:spcPct val="50000"/>
              </a:spcBef>
              <a:spcAft>
                <a:spcPct val="0"/>
              </a:spcAft>
            </a:pPr>
            <a:endParaRPr lang="en-US" altLang="zh-CN" sz="1472" dirty="0">
              <a:solidFill>
                <a:srgbClr val="000000"/>
              </a:solidFill>
              <a:latin typeface="SimHei" panose="02010609060101010101" pitchFamily="2" charset="-122"/>
              <a:ea typeface="SimHei" panose="02010609060101010101" pitchFamily="2" charset="-122"/>
            </a:endParaRPr>
          </a:p>
          <a:p>
            <a:pPr defTabSz="613331" fontAlgn="base">
              <a:spcBef>
                <a:spcPct val="50000"/>
              </a:spcBef>
              <a:spcAft>
                <a:spcPct val="0"/>
              </a:spcAft>
            </a:pPr>
            <a:endParaRPr lang="zh-CN" altLang="en-US" sz="147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1794709" y="2623038"/>
            <a:ext cx="5543550" cy="1199431"/>
          </a:xfrm>
          <a:prstGeom prst="rect">
            <a:avLst/>
          </a:prstGeom>
          <a:noFill/>
          <a:ln w="9525">
            <a:noFill/>
          </a:ln>
        </p:spPr>
        <p:txBody>
          <a:bodyPr wrap="square">
            <a:spAutoFit/>
          </a:bodyPr>
          <a:lstStyle/>
          <a:p>
            <a:pPr algn="ctr" defTabSz="613331" fontAlgn="base">
              <a:spcBef>
                <a:spcPct val="50000"/>
              </a:spcBef>
              <a:spcAft>
                <a:spcPct val="0"/>
              </a:spcAft>
            </a:pPr>
            <a:r>
              <a:rPr lang="en-US" altLang="zh-CN" sz="3597"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a:t>
            </a:r>
            <a:r>
              <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3597"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MỪNG</a:t>
            </a:r>
            <a:r>
              <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3597"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CÁC</a:t>
            </a:r>
            <a:r>
              <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CON </a:t>
            </a:r>
            <a:r>
              <a:rPr lang="en-US" altLang="zh-CN" sz="3597"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ĐẾN</a:t>
            </a:r>
            <a:r>
              <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3597"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VỚI</a:t>
            </a:r>
            <a:r>
              <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3597" b="1"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TIẾT</a:t>
            </a:r>
            <a:r>
              <a:rPr lang="en-US" altLang="zh-CN" sz="3597" b="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3597" b="1" smtClean="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HỌC</a:t>
            </a:r>
            <a:endParaRPr lang="en-US" altLang="zh-CN" sz="3597"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pic>
        <p:nvPicPr>
          <p:cNvPr id="2078" name="图片 2077" descr="2"/>
          <p:cNvPicPr>
            <a:picLocks noChangeAspect="1"/>
          </p:cNvPicPr>
          <p:nvPr/>
        </p:nvPicPr>
        <p:blipFill>
          <a:blip r:embed="rId5"/>
          <a:stretch>
            <a:fillRect/>
          </a:stretch>
        </p:blipFill>
        <p:spPr>
          <a:xfrm>
            <a:off x="1481714" y="835026"/>
            <a:ext cx="1261421" cy="42177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6426171" y="805827"/>
            <a:ext cx="1413258" cy="6579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Trò</a:t>
            </a:r>
            <a:r>
              <a:rPr lang="en-US" sz="1800" dirty="0" smtClean="0">
                <a:solidFill>
                  <a:srgbClr val="FF0000"/>
                </a:solidFill>
                <a:latin typeface="Times New Roman" panose="02020603050405020304" pitchFamily="18" charset="0"/>
                <a:cs typeface="Times New Roman" panose="02020603050405020304" pitchFamily="18" charset="0"/>
              </a:rPr>
              <a:t> : </a:t>
            </a:r>
            <a:endParaRPr lang="en-US" sz="1800" dirty="0">
              <a:solidFill>
                <a:srgbClr val="FF0000"/>
              </a:solidFill>
              <a:latin typeface="Times New Roman" panose="02020603050405020304" pitchFamily="18" charset="0"/>
              <a:cs typeface="Times New Roman" panose="02020603050405020304" pitchFamily="18" charset="0"/>
            </a:endParaRP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a:t>
            </a:r>
            <a:r>
              <a:rPr lang="vi-VN" sz="1800" dirty="0" smtClean="0">
                <a:solidFill>
                  <a:srgbClr val="002060"/>
                </a:solidFill>
                <a:latin typeface="Times New Roman" panose="02020603050405020304" pitchFamily="18" charset="0"/>
                <a:cs typeface="Times New Roman" panose="02020603050405020304" pitchFamily="18" charset="0"/>
              </a:rPr>
              <a:t>lạ</a:t>
            </a:r>
            <a:r>
              <a:rPr lang="en-US" sz="1800" dirty="0" smtClean="0">
                <a:solidFill>
                  <a:srgbClr val="002060"/>
                </a:solidFill>
                <a:latin typeface="Times New Roman" panose="02020603050405020304" pitchFamily="18" charset="0"/>
                <a:cs typeface="Times New Roman" panose="02020603050405020304" pitchFamily="18" charset="0"/>
              </a:rPr>
              <a:t> </a:t>
            </a:r>
            <a:r>
              <a:rPr lang="vi-VN" sz="1800" dirty="0" smtClean="0">
                <a:solidFill>
                  <a:srgbClr val="002060"/>
                </a:solidFill>
                <a:latin typeface="Times New Roman" panose="02020603050405020304" pitchFamily="18" charset="0"/>
                <a:cs typeface="Times New Roman" panose="02020603050405020304" pitchFamily="18" charset="0"/>
              </a:rPr>
              <a:t>:</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63511" y="268882"/>
            <a:ext cx="221716" cy="373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72169" y="2373546"/>
            <a:ext cx="191270" cy="3404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451370" y="3443589"/>
            <a:ext cx="194553" cy="4178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99604" y="1967482"/>
            <a:ext cx="5533899" cy="1546577"/>
          </a:xfrm>
          <a:prstGeom prst="rect">
            <a:avLst/>
          </a:prstGeom>
          <a:noFill/>
          <a:ln w="9525">
            <a:noFill/>
            <a:miter lim="800000"/>
            <a:headEnd/>
            <a:tailEnd/>
          </a:ln>
        </p:spPr>
        <p:txBody>
          <a:bodyPr wrap="square" lIns="68580" tIns="34290" rIns="68580" bIns="34290">
            <a:spAutoFit/>
          </a:bodyPr>
          <a:lstStyle/>
          <a:p>
            <a:pPr algn="just">
              <a:defRPr/>
            </a:pPr>
            <a:r>
              <a:rPr lang="en-US" sz="2400" b="1" dirty="0">
                <a:solidFill>
                  <a:srgbClr val="0000FF"/>
                </a:solidFill>
                <a:latin typeface="Arial" panose="020B0604020202020204" pitchFamily="34" charset="0"/>
                <a:cs typeface="Arial" panose="020B0604020202020204" pitchFamily="34" charset="0"/>
              </a:rPr>
              <a:t> </a:t>
            </a:r>
            <a:r>
              <a:rPr lang="en-US" sz="2400" b="1" i="1" dirty="0" smtClean="0">
                <a:solidFill>
                  <a:srgbClr val="0000FF"/>
                </a:solidFill>
                <a:latin typeface="Times New Roman" panose="02020603050405020304" pitchFamily="18" charset="0"/>
                <a:cs typeface="Times New Roman" panose="02020603050405020304" pitchFamily="18" charset="0"/>
              </a:rPr>
              <a:t>1</a:t>
            </a:r>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177245"/>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Khi báo hiệu lời nói của nhân vật, dấu hai</a:t>
            </a:r>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chấm được dùng phối hợp với dấu ngoặc kép hay dấu gạch đầu dòng.</a:t>
            </a:r>
            <a:endParaRPr lang="en-US" altLang="en-US" sz="2400" i="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FF0000"/>
                                        </p:clrVal>
                                      </p:to>
                                    </p:set>
                                    <p:set>
                                      <p:cBhvr>
                                        <p:cTn id="7" dur="1500" fill="hold"/>
                                        <p:tgtEl>
                                          <p:spTgt spid="6"/>
                                        </p:tgtEl>
                                        <p:attrNameLst>
                                          <p:attrName>fillcolor</p:attrName>
                                        </p:attrNameLst>
                                      </p:cBhvr>
                                      <p:to>
                                        <p:clrVal>
                                          <a:srgbClr val="FF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FF0000"/>
                                        </p:clrVal>
                                      </p:to>
                                    </p:set>
                                    <p:set>
                                      <p:cBhvr>
                                        <p:cTn id="13" dur="1500" fill="hold"/>
                                        <p:tgtEl>
                                          <p:spTgt spid="8"/>
                                        </p:tgtEl>
                                        <p:attrNameLst>
                                          <p:attrName>fillcolor</p:attrName>
                                        </p:attrNameLst>
                                      </p:cBhvr>
                                      <p:to>
                                        <p:clrVal>
                                          <a:srgbClr val="FF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34252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234252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8" name="Oval Callout 7"/>
          <p:cNvSpPr/>
          <p:nvPr/>
        </p:nvSpPr>
        <p:spPr>
          <a:xfrm>
            <a:off x="4477108" y="0"/>
            <a:ext cx="3834984" cy="2407006"/>
          </a:xfrm>
          <a:prstGeom prst="wedgeEllipseCallout">
            <a:avLst/>
          </a:prstGeom>
          <a:solidFill>
            <a:schemeClr val="bg1"/>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rgbClr val="FF0000"/>
                </a:solidFill>
                <a:latin typeface="Arial" panose="020B0604020202020204" pitchFamily="34" charset="0"/>
                <a:cs typeface="Arial" panose="020B0604020202020204" pitchFamily="34" charset="0"/>
              </a:rPr>
              <a:t>Suy nghĩ trong 10 giây và nhanh tay giành quyền trả lời bằng cách gõ số «1» vào khung CHAT. </a:t>
            </a: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338"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50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1500"/>
                                  </p:stCondLst>
                                  <p:childTnLst>
                                    <p:set>
                                      <p:cBhvr>
                                        <p:cTn id="39" dur="1" fill="hold">
                                          <p:stCondLst>
                                            <p:cond delay="0"/>
                                          </p:stCondLst>
                                        </p:cTn>
                                        <p:tgtEl>
                                          <p:spTgt spid="7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500"/>
                                  </p:stCondLst>
                                  <p:childTnLst>
                                    <p:set>
                                      <p:cBhvr>
                                        <p:cTn id="42" dur="1" fill="hold">
                                          <p:stCondLst>
                                            <p:cond delay="0"/>
                                          </p:stCondLst>
                                        </p:cTn>
                                        <p:tgtEl>
                                          <p:spTgt spid="96"/>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nodeType="afterEffect">
                                  <p:stCondLst>
                                    <p:cond delay="150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nodeType="afterEffect">
                                  <p:stCondLst>
                                    <p:cond delay="1000"/>
                                  </p:stCondLst>
                                  <p:childTnLst>
                                    <p:set>
                                      <p:cBhvr>
                                        <p:cTn id="51" dur="1" fill="hold">
                                          <p:stCondLst>
                                            <p:cond delay="0"/>
                                          </p:stCondLst>
                                        </p:cTn>
                                        <p:tgtEl>
                                          <p:spTgt spid="147"/>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nodeType="afterEffect">
                                  <p:stCondLst>
                                    <p:cond delay="1000"/>
                                  </p:stCondLst>
                                  <p:childTnLst>
                                    <p:set>
                                      <p:cBhvr>
                                        <p:cTn id="54" dur="1" fill="hold">
                                          <p:stCondLst>
                                            <p:cond delay="0"/>
                                          </p:stCondLst>
                                        </p:cTn>
                                        <p:tgtEl>
                                          <p:spTgt spid="164"/>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nodeType="afterEffect">
                                  <p:stCondLst>
                                    <p:cond delay="100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par>
                                <p:cTn id="76" presetID="1" presetClass="exit" presetSubtype="0" fill="hold" grpId="1" nodeType="with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8" grpId="0" animBg="1"/>
      <p:bldP spid="8" grpId="1"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3047224" y="344135"/>
            <a:ext cx="3306726" cy="333624"/>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BÀI CŨ</a:t>
            </a:r>
          </a:p>
        </p:txBody>
      </p:sp>
      <p:sp>
        <p:nvSpPr>
          <p:cNvPr id="2" name="Rectangle 1"/>
          <p:cNvSpPr/>
          <p:nvPr/>
        </p:nvSpPr>
        <p:spPr>
          <a:xfrm>
            <a:off x="1139474" y="1037134"/>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
        <p:nvSpPr>
          <p:cNvPr id="3" name="Right Arrow 2"/>
          <p:cNvSpPr/>
          <p:nvPr/>
        </p:nvSpPr>
        <p:spPr>
          <a:xfrm>
            <a:off x="3526971" y="2873837"/>
            <a:ext cx="5486385" cy="18365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a:latin typeface="Arial" panose="020B0604020202020204" pitchFamily="34" charset="0"/>
                <a:cs typeface="Arial" panose="020B0604020202020204" pitchFamily="34" charset="0"/>
              </a:rPr>
              <a:t>Hãy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thật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gõ</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từ</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được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khung</a:t>
            </a:r>
            <a:r>
              <a:rPr lang="en-US" sz="2700" dirty="0">
                <a:latin typeface="Arial" panose="020B0604020202020204" pitchFamily="34" charset="0"/>
                <a:cs typeface="Arial" panose="020B0604020202020204" pitchFamily="34" charset="0"/>
              </a:rPr>
              <a:t> CHAT</a:t>
            </a:r>
            <a:endParaRPr lang="vi-VN"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6158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8" name="Oval Callout 7"/>
          <p:cNvSpPr/>
          <p:nvPr/>
        </p:nvSpPr>
        <p:spPr>
          <a:xfrm>
            <a:off x="5247923" y="47618"/>
            <a:ext cx="3834984" cy="1983063"/>
          </a:xfrm>
          <a:prstGeom prst="wedgeEllipseCallout">
            <a:avLst/>
          </a:prstGeom>
          <a:solidFill>
            <a:schemeClr val="bg1"/>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rgbClr val="FF0000"/>
                </a:solidFill>
                <a:latin typeface="Arial" panose="020B0604020202020204" pitchFamily="34" charset="0"/>
                <a:cs typeface="Arial" panose="020B0604020202020204" pitchFamily="34" charset="0"/>
              </a:rPr>
              <a:t>Suy nghĩ trong 10 giây và nhanh tay giành quyền trả lời bằng cách gõ số «2» vào khung CHAT. </a:t>
            </a: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338"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50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1500"/>
                                  </p:stCondLst>
                                  <p:childTnLst>
                                    <p:set>
                                      <p:cBhvr>
                                        <p:cTn id="39" dur="1" fill="hold">
                                          <p:stCondLst>
                                            <p:cond delay="0"/>
                                          </p:stCondLst>
                                        </p:cTn>
                                        <p:tgtEl>
                                          <p:spTgt spid="7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500"/>
                                  </p:stCondLst>
                                  <p:childTnLst>
                                    <p:set>
                                      <p:cBhvr>
                                        <p:cTn id="42" dur="1" fill="hold">
                                          <p:stCondLst>
                                            <p:cond delay="0"/>
                                          </p:stCondLst>
                                        </p:cTn>
                                        <p:tgtEl>
                                          <p:spTgt spid="96"/>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nodeType="afterEffect">
                                  <p:stCondLst>
                                    <p:cond delay="150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nodeType="afterEffect">
                                  <p:stCondLst>
                                    <p:cond delay="1000"/>
                                  </p:stCondLst>
                                  <p:childTnLst>
                                    <p:set>
                                      <p:cBhvr>
                                        <p:cTn id="51" dur="1" fill="hold">
                                          <p:stCondLst>
                                            <p:cond delay="0"/>
                                          </p:stCondLst>
                                        </p:cTn>
                                        <p:tgtEl>
                                          <p:spTgt spid="147"/>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nodeType="afterEffect">
                                  <p:stCondLst>
                                    <p:cond delay="1000"/>
                                  </p:stCondLst>
                                  <p:childTnLst>
                                    <p:set>
                                      <p:cBhvr>
                                        <p:cTn id="54" dur="1" fill="hold">
                                          <p:stCondLst>
                                            <p:cond delay="0"/>
                                          </p:stCondLst>
                                        </p:cTn>
                                        <p:tgtEl>
                                          <p:spTgt spid="164"/>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nodeType="afterEffect">
                                  <p:stCondLst>
                                    <p:cond delay="100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anim calcmode="lin" valueType="num">
                                      <p:cBhvr>
                                        <p:cTn id="63" dur="2000" fill="hold"/>
                                        <p:tgtEl>
                                          <p:spTgt spid="9"/>
                                        </p:tgtEl>
                                        <p:attrNameLst>
                                          <p:attrName>ppt_w</p:attrName>
                                        </p:attrNameLst>
                                      </p:cBhvr>
                                      <p:tavLst>
                                        <p:tav tm="0" fmla="#ppt_w*sin(2.5*pi*$)">
                                          <p:val>
                                            <p:fltVal val="0"/>
                                          </p:val>
                                        </p:tav>
                                        <p:tav tm="100000">
                                          <p:val>
                                            <p:fltVal val="1"/>
                                          </p:val>
                                        </p:tav>
                                      </p:tavLst>
                                    </p:anim>
                                    <p:anim calcmode="lin" valueType="num">
                                      <p:cBhvr>
                                        <p:cTn id="64" dur="2000" fill="hold"/>
                                        <p:tgtEl>
                                          <p:spTgt spid="9"/>
                                        </p:tgtEl>
                                        <p:attrNameLst>
                                          <p:attrName>ppt_h</p:attrName>
                                        </p:attrNameLst>
                                      </p:cBhvr>
                                      <p:tavLst>
                                        <p:tav tm="0">
                                          <p:val>
                                            <p:strVal val="#ppt_h"/>
                                          </p:val>
                                        </p:tav>
                                        <p:tav tm="100000">
                                          <p:val>
                                            <p:strVal val="#ppt_h"/>
                                          </p:val>
                                        </p:tav>
                                      </p:tavLst>
                                    </p:anim>
                                  </p:childTnLst>
                                </p:cTn>
                              </p:par>
                              <p:par>
                                <p:cTn id="65" presetID="1" presetClass="exit" presetSubtype="0" fill="hold" grpId="1"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8" grpId="0" animBg="1"/>
      <p:bldP spid="8" grpId="1"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smtClean="0">
                <a:latin typeface="Arial" panose="020B0604020202020204" pitchFamily="34" charset="0"/>
                <a:cs typeface="Arial" panose="020B0604020202020204" pitchFamily="34" charset="0"/>
              </a:rPr>
              <a:t>Bài</a:t>
            </a:r>
            <a:r>
              <a:rPr lang="en-US" altLang="en-US" sz="3000" b="1" dirty="0" smtClean="0">
                <a:latin typeface="Arial" panose="020B0604020202020204" pitchFamily="34" charset="0"/>
                <a:cs typeface="Arial" panose="020B0604020202020204" pitchFamily="34" charset="0"/>
              </a:rPr>
              <a:t> 1: </a:t>
            </a:r>
            <a:r>
              <a:rPr lang="en-US" altLang="en-US" sz="3000" b="1" dirty="0" err="1" smtClean="0">
                <a:latin typeface="Arial" panose="020B0604020202020204" pitchFamily="34" charset="0"/>
                <a:cs typeface="Arial" panose="020B0604020202020204" pitchFamily="34" charset="0"/>
              </a:rPr>
              <a:t>Trong</a:t>
            </a:r>
            <a:r>
              <a:rPr lang="en-US" altLang="en-US" sz="3000" b="1" dirty="0" smtClean="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24689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8" name="Oval Callout 7"/>
          <p:cNvSpPr/>
          <p:nvPr/>
        </p:nvSpPr>
        <p:spPr>
          <a:xfrm>
            <a:off x="5247923" y="47618"/>
            <a:ext cx="3834984" cy="1983063"/>
          </a:xfrm>
          <a:prstGeom prst="wedgeEllipseCallout">
            <a:avLst/>
          </a:prstGeom>
          <a:solidFill>
            <a:schemeClr val="bg1"/>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rgbClr val="FF0000"/>
                </a:solidFill>
                <a:latin typeface="Arial" panose="020B0604020202020204" pitchFamily="34" charset="0"/>
                <a:cs typeface="Arial" panose="020B0604020202020204" pitchFamily="34" charset="0"/>
              </a:rPr>
              <a:t>Suy nghĩ trong 10 giây và nhanh tay giành quyền trả lời bằng cách gõ số «3» vào khung CHAT. </a:t>
            </a: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338"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50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1500"/>
                                  </p:stCondLst>
                                  <p:childTnLst>
                                    <p:set>
                                      <p:cBhvr>
                                        <p:cTn id="39" dur="1" fill="hold">
                                          <p:stCondLst>
                                            <p:cond delay="0"/>
                                          </p:stCondLst>
                                        </p:cTn>
                                        <p:tgtEl>
                                          <p:spTgt spid="7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500"/>
                                  </p:stCondLst>
                                  <p:childTnLst>
                                    <p:set>
                                      <p:cBhvr>
                                        <p:cTn id="42" dur="1" fill="hold">
                                          <p:stCondLst>
                                            <p:cond delay="0"/>
                                          </p:stCondLst>
                                        </p:cTn>
                                        <p:tgtEl>
                                          <p:spTgt spid="96"/>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nodeType="afterEffect">
                                  <p:stCondLst>
                                    <p:cond delay="150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nodeType="afterEffect">
                                  <p:stCondLst>
                                    <p:cond delay="1000"/>
                                  </p:stCondLst>
                                  <p:childTnLst>
                                    <p:set>
                                      <p:cBhvr>
                                        <p:cTn id="51" dur="1" fill="hold">
                                          <p:stCondLst>
                                            <p:cond delay="0"/>
                                          </p:stCondLst>
                                        </p:cTn>
                                        <p:tgtEl>
                                          <p:spTgt spid="147"/>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nodeType="afterEffect">
                                  <p:stCondLst>
                                    <p:cond delay="1000"/>
                                  </p:stCondLst>
                                  <p:childTnLst>
                                    <p:set>
                                      <p:cBhvr>
                                        <p:cTn id="54" dur="1" fill="hold">
                                          <p:stCondLst>
                                            <p:cond delay="0"/>
                                          </p:stCondLst>
                                        </p:cTn>
                                        <p:tgtEl>
                                          <p:spTgt spid="164"/>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nodeType="afterEffect">
                                  <p:stCondLst>
                                    <p:cond delay="100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anim calcmode="lin" valueType="num">
                                      <p:cBhvr>
                                        <p:cTn id="63" dur="2000" fill="hold"/>
                                        <p:tgtEl>
                                          <p:spTgt spid="9"/>
                                        </p:tgtEl>
                                        <p:attrNameLst>
                                          <p:attrName>ppt_w</p:attrName>
                                        </p:attrNameLst>
                                      </p:cBhvr>
                                      <p:tavLst>
                                        <p:tav tm="0" fmla="#ppt_w*sin(2.5*pi*$)">
                                          <p:val>
                                            <p:fltVal val="0"/>
                                          </p:val>
                                        </p:tav>
                                        <p:tav tm="100000">
                                          <p:val>
                                            <p:fltVal val="1"/>
                                          </p:val>
                                        </p:tav>
                                      </p:tavLst>
                                    </p:anim>
                                    <p:anim calcmode="lin" valueType="num">
                                      <p:cBhvr>
                                        <p:cTn id="64" dur="2000" fill="hold"/>
                                        <p:tgtEl>
                                          <p:spTgt spid="9"/>
                                        </p:tgtEl>
                                        <p:attrNameLst>
                                          <p:attrName>ppt_h</p:attrName>
                                        </p:attrNameLst>
                                      </p:cBhvr>
                                      <p:tavLst>
                                        <p:tav tm="0">
                                          <p:val>
                                            <p:strVal val="#ppt_h"/>
                                          </p:val>
                                        </p:tav>
                                        <p:tav tm="100000">
                                          <p:val>
                                            <p:strVal val="#ppt_h"/>
                                          </p:val>
                                        </p:tav>
                                      </p:tavLst>
                                    </p:anim>
                                  </p:childTnLst>
                                </p:cTn>
                              </p:par>
                              <p:par>
                                <p:cTn id="65" presetID="1" presetClass="exit" presetSubtype="0" fill="hold" grpId="1"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8" grpId="0" animBg="1"/>
      <p:bldP spid="8" grpId="1"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 xmlns:a16="http://schemas.microsoft.com/office/drawing/2014/main" val="20000"/>
                    </a:ext>
                  </a:extLst>
                </a:gridCol>
                <a:gridCol w="4128013">
                  <a:extLst>
                    <a:ext uri="{9D8B030D-6E8A-4147-A177-3AD203B41FA5}">
                      <a16:colId xmlns=""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3240793">
                  <a:extLst>
                    <a:ext uri="{9D8B030D-6E8A-4147-A177-3AD203B41FA5}">
                      <a16:colId xmlns=""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ngang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solidFill>
                <a:prstClr val="black"/>
              </a:solidFill>
              <a:latin typeface="VNI-Bodon" pitchFamily="2" charset="0"/>
            </a:endParaRPr>
          </a:p>
        </p:txBody>
      </p:sp>
      <p:sp>
        <p:nvSpPr>
          <p:cNvPr id="67" name="Rectangle 66"/>
          <p:cNvSpPr>
            <a:spLocks noChangeArrowheads="1"/>
          </p:cNvSpPr>
          <p:nvPr/>
        </p:nvSpPr>
        <p:spPr bwMode="auto">
          <a:xfrm>
            <a:off x="345030" y="745447"/>
            <a:ext cx="846658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b="1" dirty="0" err="1" smtClean="0">
                <a:solidFill>
                  <a:prstClr val="black"/>
                </a:solidFill>
                <a:latin typeface="Arial" panose="020B0604020202020204" pitchFamily="34" charset="0"/>
                <a:cs typeface="Arial" panose="020B0604020202020204" pitchFamily="34" charset="0"/>
              </a:rPr>
              <a:t>Bài</a:t>
            </a:r>
            <a:r>
              <a:rPr lang="en-US" altLang="en-US" sz="2400" b="1" dirty="0" smtClean="0">
                <a:solidFill>
                  <a:prstClr val="black"/>
                </a:solidFill>
                <a:latin typeface="Arial" panose="020B0604020202020204" pitchFamily="34" charset="0"/>
                <a:cs typeface="Arial" panose="020B0604020202020204" pitchFamily="34" charset="0"/>
              </a:rPr>
              <a:t> 2: </a:t>
            </a:r>
            <a:r>
              <a:rPr lang="en-US" altLang="en-US" sz="2400" b="1" dirty="0" err="1" smtClean="0">
                <a:solidFill>
                  <a:prstClr val="black"/>
                </a:solidFill>
                <a:latin typeface="Arial" panose="020B0604020202020204" pitchFamily="34" charset="0"/>
                <a:cs typeface="Arial" panose="020B0604020202020204" pitchFamily="34" charset="0"/>
              </a:rPr>
              <a:t>Viết</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môt</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đoạn</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văn</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theo</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truyện</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Nàng</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tiên</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ốc</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trong</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đó</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có</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ít</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nhất</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hai</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lần</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dùng</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dấu</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hai</a:t>
            </a:r>
            <a:r>
              <a:rPr lang="en-US" altLang="en-US" sz="2400" b="1" dirty="0" smtClean="0">
                <a:solidFill>
                  <a:prstClr val="black"/>
                </a:solidFill>
                <a:latin typeface="Arial" panose="020B0604020202020204" pitchFamily="34" charset="0"/>
                <a:cs typeface="Arial" panose="020B0604020202020204" pitchFamily="34" charset="0"/>
              </a:rPr>
              <a:t> </a:t>
            </a:r>
            <a:r>
              <a:rPr lang="en-US" altLang="en-US" sz="2400" b="1" dirty="0" err="1" smtClean="0">
                <a:solidFill>
                  <a:prstClr val="black"/>
                </a:solidFill>
                <a:latin typeface="Arial" panose="020B0604020202020204" pitchFamily="34" charset="0"/>
                <a:cs typeface="Arial" panose="020B0604020202020204" pitchFamily="34" charset="0"/>
              </a:rPr>
              <a:t>chấm</a:t>
            </a:r>
            <a:r>
              <a:rPr lang="en-US" altLang="en-US" sz="2400" b="1" dirty="0" smtClean="0">
                <a:solidFill>
                  <a:prstClr val="black"/>
                </a:solidFill>
                <a:latin typeface="Arial" panose="020B0604020202020204" pitchFamily="34" charset="0"/>
                <a:cs typeface="Arial" panose="020B0604020202020204" pitchFamily="34" charset="0"/>
              </a:rPr>
              <a:t>:</a:t>
            </a:r>
            <a:endParaRPr lang="en-US" altLang="en-US" sz="24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gn="just">
              <a:lnSpc>
                <a:spcPct val="150000"/>
              </a:lnSpc>
              <a:buClrTx/>
              <a:buSzTx/>
              <a:buFontTx/>
              <a:buChar char="-"/>
            </a:pPr>
            <a:r>
              <a:rPr lang="en-US" altLang="en-US" sz="2400" dirty="0" err="1" smtClean="0">
                <a:solidFill>
                  <a:prstClr val="black"/>
                </a:solidFill>
                <a:latin typeface="Arial" panose="020B0604020202020204" pitchFamily="34" charset="0"/>
                <a:cs typeface="Arial" panose="020B0604020202020204" pitchFamily="34" charset="0"/>
              </a:rPr>
              <a:t>Một</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lần</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dấu</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hai</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chấm</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dùng</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để</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giải</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thích</a:t>
            </a:r>
            <a:r>
              <a:rPr lang="en-US" altLang="en-US" sz="2400" dirty="0" smtClean="0">
                <a:solidFill>
                  <a:prstClr val="black"/>
                </a:solidFill>
                <a:latin typeface="Arial" panose="020B0604020202020204" pitchFamily="34" charset="0"/>
                <a:cs typeface="Arial" panose="020B0604020202020204" pitchFamily="34" charset="0"/>
              </a:rPr>
              <a:t>.</a:t>
            </a:r>
          </a:p>
          <a:p>
            <a:pPr marL="457200" indent="-457200" algn="just">
              <a:lnSpc>
                <a:spcPct val="150000"/>
              </a:lnSpc>
              <a:buClrTx/>
              <a:buSzTx/>
              <a:buFontTx/>
              <a:buChar char="-"/>
            </a:pPr>
            <a:r>
              <a:rPr lang="en-US" altLang="en-US" sz="2400" dirty="0" err="1" smtClean="0">
                <a:solidFill>
                  <a:prstClr val="black"/>
                </a:solidFill>
                <a:latin typeface="Arial" panose="020B0604020202020204" pitchFamily="34" charset="0"/>
                <a:cs typeface="Arial" panose="020B0604020202020204" pitchFamily="34" charset="0"/>
              </a:rPr>
              <a:t>Một</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lần</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dấu</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hai</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chấm</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dùng</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để</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dẫn</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lời</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nói</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của</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nhân</a:t>
            </a:r>
            <a:r>
              <a:rPr lang="en-US" altLang="en-US" sz="2400" dirty="0" smtClean="0">
                <a:solidFill>
                  <a:prstClr val="black"/>
                </a:solidFill>
                <a:latin typeface="Arial" panose="020B0604020202020204" pitchFamily="34" charset="0"/>
                <a:cs typeface="Arial" panose="020B0604020202020204" pitchFamily="34" charset="0"/>
              </a:rPr>
              <a:t> </a:t>
            </a:r>
            <a:r>
              <a:rPr lang="en-US" altLang="en-US" sz="2400" dirty="0" err="1" smtClean="0">
                <a:solidFill>
                  <a:prstClr val="black"/>
                </a:solidFill>
                <a:latin typeface="Arial" panose="020B0604020202020204" pitchFamily="34" charset="0"/>
                <a:cs typeface="Arial" panose="020B0604020202020204" pitchFamily="34" charset="0"/>
              </a:rPr>
              <a:t>vật</a:t>
            </a:r>
            <a:r>
              <a:rPr lang="en-US" altLang="en-US" sz="2400" dirty="0" smtClean="0">
                <a:solidFill>
                  <a:prstClr val="black"/>
                </a:solidFill>
                <a:latin typeface="Arial" panose="020B0604020202020204" pitchFamily="34" charset="0"/>
                <a:cs typeface="Arial" panose="020B0604020202020204" pitchFamily="34" charset="0"/>
              </a:rPr>
              <a:t>.</a:t>
            </a:r>
            <a:endParaRPr lang="en-US"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225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2" name="TextBox 1">
            <a:extLst>
              <a:ext uri="{FF2B5EF4-FFF2-40B4-BE49-F238E27FC236}">
                <a16:creationId xmlns="" xmlns:a16="http://schemas.microsoft.com/office/drawing/2014/main" id="{396EF1F5-C4BA-4DFB-BDD3-007845C30BC0}"/>
              </a:ext>
            </a:extLst>
          </p:cNvPr>
          <p:cNvSpPr txBox="1"/>
          <p:nvPr/>
        </p:nvSpPr>
        <p:spPr>
          <a:xfrm>
            <a:off x="2170091" y="1633113"/>
            <a:ext cx="4803817" cy="1725024"/>
          </a:xfrm>
          <a:prstGeom prst="rect">
            <a:avLst/>
          </a:prstGeom>
          <a:noFill/>
        </p:spPr>
        <p:txBody>
          <a:bodyPr wrap="square" rtlCol="0">
            <a:spAutoFit/>
          </a:bodyPr>
          <a:lstStyle/>
          <a:p>
            <a:pPr algn="ctr">
              <a:lnSpc>
                <a:spcPct val="150000"/>
              </a:lnSpc>
            </a:pPr>
            <a:r>
              <a:rPr lang="en-US" sz="3200" b="1" dirty="0" smtClean="0">
                <a:solidFill>
                  <a:srgbClr val="C00000"/>
                </a:solidFill>
                <a:latin typeface="Times New Roman" panose="02020603050405020304" pitchFamily="18" charset="0"/>
                <a:cs typeface="Times New Roman" panose="02020603050405020304" pitchFamily="18" charset="0"/>
              </a:rPr>
              <a:t>LUYỆN TỪ VÀ CÂU</a:t>
            </a:r>
          </a:p>
          <a:p>
            <a:pPr algn="ctr">
              <a:lnSpc>
                <a:spcPct val="150000"/>
              </a:lnSpc>
            </a:pPr>
            <a:r>
              <a:rPr lang="en-US" sz="4400" b="1" dirty="0" smtClean="0">
                <a:solidFill>
                  <a:srgbClr val="C00000"/>
                </a:solidFill>
                <a:latin typeface="Times New Roman" panose="02020603050405020304" pitchFamily="18" charset="0"/>
                <a:cs typeface="Times New Roman" panose="02020603050405020304" pitchFamily="18" charset="0"/>
              </a:rPr>
              <a:t>DẤU HAI CHẤM</a:t>
            </a:r>
            <a:endParaRPr lang="vi-VN" sz="4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28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2800" b="1" dirty="0" err="1">
                <a:solidFill>
                  <a:srgbClr val="000000"/>
                </a:solidFill>
                <a:latin typeface="Arial" panose="020B0604020202020204" pitchFamily="34" charset="0"/>
                <a:cs typeface="Arial" panose="020B0604020202020204" pitchFamily="34" charset="0"/>
              </a:rPr>
              <a:t>Các</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từ</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ngữ</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thể</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hiện</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lòng</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nhân</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hậu</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tình</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cảm</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yêu</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thương</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đồng</a:t>
            </a:r>
            <a:r>
              <a:rPr lang="en-US" altLang="en-US" sz="2800" b="1" dirty="0">
                <a:solidFill>
                  <a:srgbClr val="000000"/>
                </a:solidFill>
                <a:latin typeface="Arial" panose="020B0604020202020204" pitchFamily="34" charset="0"/>
                <a:cs typeface="Arial" panose="020B0604020202020204" pitchFamily="34" charset="0"/>
              </a:rPr>
              <a:t> </a:t>
            </a:r>
            <a:r>
              <a:rPr lang="en-US" altLang="en-US" sz="2800" b="1" dirty="0" err="1">
                <a:solidFill>
                  <a:srgbClr val="000000"/>
                </a:solidFill>
                <a:latin typeface="Arial" panose="020B0604020202020204" pitchFamily="34" charset="0"/>
                <a:cs typeface="Arial" panose="020B0604020202020204" pitchFamily="34" charset="0"/>
              </a:rPr>
              <a:t>loại</a:t>
            </a:r>
            <a:r>
              <a:rPr lang="en-US" altLang="en-US" sz="28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770002" y="1898238"/>
            <a:ext cx="8087096"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2400" b="1" i="1" dirty="0" err="1">
                <a:solidFill>
                  <a:srgbClr val="0000FF"/>
                </a:solidFill>
                <a:latin typeface="Arial" panose="020B0604020202020204" pitchFamily="34" charset="0"/>
                <a:cs typeface="Arial" panose="020B0604020202020204" pitchFamily="34" charset="0"/>
              </a:rPr>
              <a:t>Lòng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thương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người</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lòng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nhân</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ái</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lòng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vị</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tha</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tình</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thân</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ái</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tình</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thương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mến</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yêu</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quý</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xót</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thương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đau</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xót</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xót</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xa</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tha</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thứ</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độ</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lượng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bao</a:t>
            </a:r>
            <a:r>
              <a:rPr lang="en-US" altLang="en-US" sz="2400" b="1" i="1" dirty="0">
                <a:solidFill>
                  <a:srgbClr val="0000FF"/>
                </a:solidFill>
                <a:latin typeface="Arial" panose="020B0604020202020204" pitchFamily="34" charset="0"/>
                <a:cs typeface="Arial" panose="020B0604020202020204" pitchFamily="34" charset="0"/>
              </a:rPr>
              <a:t> dung, </a:t>
            </a:r>
            <a:r>
              <a:rPr lang="en-US" altLang="en-US" sz="2400" b="1" i="1" dirty="0" err="1">
                <a:solidFill>
                  <a:srgbClr val="0000FF"/>
                </a:solidFill>
                <a:latin typeface="Arial" panose="020B0604020202020204" pitchFamily="34" charset="0"/>
                <a:cs typeface="Arial" panose="020B0604020202020204" pitchFamily="34" charset="0"/>
              </a:rPr>
              <a:t>thương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cảm</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đồng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cảm</a:t>
            </a:r>
            <a:r>
              <a:rPr lang="en-US" altLang="en-US" sz="2400" b="1" i="1" dirty="0">
                <a:solidFill>
                  <a:srgbClr val="0000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7501" y="312653"/>
            <a:ext cx="7506261" cy="128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2800" b="1" dirty="0" err="1">
                <a:latin typeface="Arial" panose="020B0604020202020204" pitchFamily="34" charset="0"/>
                <a:cs typeface="Arial" panose="020B0604020202020204" pitchFamily="34" charset="0"/>
              </a:rPr>
              <a:t>Câu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tục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ngữ</a:t>
            </a:r>
            <a:r>
              <a:rPr lang="en-US" altLang="en-US" sz="2800" b="1" dirty="0">
                <a:latin typeface="Arial" panose="020B0604020202020204" pitchFamily="34" charset="0"/>
                <a:cs typeface="Arial" panose="020B0604020202020204" pitchFamily="34" charset="0"/>
              </a:rPr>
              <a:t>: “Ở </a:t>
            </a:r>
            <a:r>
              <a:rPr lang="en-US" altLang="en-US" sz="2800" b="1" dirty="0" err="1">
                <a:latin typeface="Arial" panose="020B0604020202020204" pitchFamily="34" charset="0"/>
                <a:cs typeface="Arial" panose="020B0604020202020204" pitchFamily="34" charset="0"/>
              </a:rPr>
              <a:t>hiền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gặp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lành</a:t>
            </a:r>
            <a:r>
              <a:rPr lang="en-US" altLang="en-US" sz="2800" b="1" dirty="0">
                <a:latin typeface="Arial" panose="020B0604020202020204" pitchFamily="34" charset="0"/>
                <a:cs typeface="Arial" panose="020B0604020202020204" pitchFamily="34" charset="0"/>
              </a:rPr>
              <a:t>”</a:t>
            </a:r>
            <a:br>
              <a:rPr lang="en-US" altLang="en-US" sz="2800" b="1" dirty="0">
                <a:latin typeface="Arial" panose="020B0604020202020204" pitchFamily="34" charset="0"/>
                <a:cs typeface="Arial" panose="020B0604020202020204" pitchFamily="34" charset="0"/>
              </a:rPr>
            </a:br>
            <a:r>
              <a:rPr lang="en-US" altLang="en-US" sz="2800" b="1" dirty="0" err="1">
                <a:latin typeface="Arial" panose="020B0604020202020204" pitchFamily="34" charset="0"/>
                <a:cs typeface="Arial" panose="020B0604020202020204" pitchFamily="34" charset="0"/>
              </a:rPr>
              <a:t>khuyên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chúng</a:t>
            </a:r>
            <a:r>
              <a:rPr lang="en-US" altLang="en-US" sz="2800" b="1" dirty="0">
                <a:latin typeface="Arial" panose="020B0604020202020204" pitchFamily="34" charset="0"/>
                <a:cs typeface="Arial" panose="020B0604020202020204" pitchFamily="34" charset="0"/>
              </a:rPr>
              <a:t> ta </a:t>
            </a:r>
            <a:r>
              <a:rPr lang="en-US" altLang="en-US" sz="2800" b="1" dirty="0" err="1">
                <a:latin typeface="Arial" panose="020B0604020202020204" pitchFamily="34" charset="0"/>
                <a:cs typeface="Arial" panose="020B0604020202020204" pitchFamily="34" charset="0"/>
              </a:rPr>
              <a:t>điều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gì</a:t>
            </a:r>
            <a:r>
              <a:rPr lang="en-US" altLang="en-US" sz="28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2" y="2193248"/>
            <a:ext cx="8521717" cy="11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2400" b="1" i="1" dirty="0" smtClean="0">
                <a:solidFill>
                  <a:srgbClr val="0000FF"/>
                </a:solidFill>
                <a:latin typeface="Arial" panose="020B0604020202020204" pitchFamily="34" charset="0"/>
                <a:cs typeface="Arial" panose="020B0604020202020204" pitchFamily="34" charset="0"/>
              </a:rPr>
              <a:t>    </a:t>
            </a:r>
            <a:r>
              <a:rPr lang="en-US" altLang="en-US" sz="2400" b="1" i="1" dirty="0" err="1" smtClean="0">
                <a:solidFill>
                  <a:srgbClr val="0000FF"/>
                </a:solidFill>
                <a:latin typeface="Arial" panose="020B0604020202020204" pitchFamily="34" charset="0"/>
                <a:cs typeface="Arial" panose="020B0604020202020204" pitchFamily="34" charset="0"/>
              </a:rPr>
              <a:t>Khuyên</a:t>
            </a:r>
            <a:r>
              <a:rPr lang="en-US" altLang="en-US" sz="2400" b="1" i="1" dirty="0" smtClean="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chúng</a:t>
            </a:r>
            <a:r>
              <a:rPr lang="en-US" altLang="en-US" sz="2400" b="1" i="1" dirty="0">
                <a:solidFill>
                  <a:srgbClr val="0000FF"/>
                </a:solidFill>
                <a:latin typeface="Arial" panose="020B0604020202020204" pitchFamily="34" charset="0"/>
                <a:cs typeface="Arial" panose="020B0604020202020204" pitchFamily="34" charset="0"/>
              </a:rPr>
              <a:t> ta </a:t>
            </a:r>
            <a:r>
              <a:rPr lang="en-US" altLang="en-US" sz="2400" b="1" i="1" dirty="0" err="1">
                <a:solidFill>
                  <a:srgbClr val="0000FF"/>
                </a:solidFill>
                <a:latin typeface="Arial" panose="020B0604020202020204" pitchFamily="34" charset="0"/>
                <a:cs typeface="Arial" panose="020B0604020202020204" pitchFamily="34" charset="0"/>
              </a:rPr>
              <a:t>sống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hiền</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lành</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nhân</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hậu</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vì</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sống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như</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vậy</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sẽ</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gặp</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những</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điều</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tốt</a:t>
            </a:r>
            <a:r>
              <a:rPr lang="en-US" altLang="en-US" sz="2400" b="1" i="1" dirty="0">
                <a:solidFill>
                  <a:srgbClr val="0000FF"/>
                </a:solidFill>
                <a:latin typeface="Arial" panose="020B0604020202020204" pitchFamily="34" charset="0"/>
                <a:cs typeface="Arial" panose="020B0604020202020204" pitchFamily="34" charset="0"/>
              </a:rPr>
              <a:t> </a:t>
            </a:r>
            <a:r>
              <a:rPr lang="en-US" altLang="en-US" sz="2400" b="1" i="1" dirty="0" err="1">
                <a:solidFill>
                  <a:srgbClr val="0000FF"/>
                </a:solidFill>
                <a:latin typeface="Arial" panose="020B0604020202020204" pitchFamily="34" charset="0"/>
                <a:cs typeface="Arial" panose="020B0604020202020204" pitchFamily="34" charset="0"/>
              </a:rPr>
              <a:t>lành</a:t>
            </a:r>
            <a:r>
              <a:rPr lang="en-US" altLang="en-US" sz="2400" b="1" i="1" dirty="0">
                <a:solidFill>
                  <a:srgbClr val="0000FF"/>
                </a:solidFill>
                <a:latin typeface="Arial" panose="020B0604020202020204" pitchFamily="34" charset="0"/>
                <a:cs typeface="Arial" panose="020B0604020202020204" pitchFamily="34" charset="0"/>
              </a:rPr>
              <a:t>, may </a:t>
            </a:r>
            <a:r>
              <a:rPr lang="en-US" altLang="en-US" sz="2400" b="1" i="1" dirty="0" err="1">
                <a:solidFill>
                  <a:srgbClr val="0000FF"/>
                </a:solidFill>
                <a:latin typeface="Arial" panose="020B0604020202020204" pitchFamily="34" charset="0"/>
                <a:cs typeface="Arial" panose="020B0604020202020204" pitchFamily="34" charset="0"/>
              </a:rPr>
              <a:t>mắn</a:t>
            </a:r>
            <a:r>
              <a:rPr lang="en-US" altLang="en-US" sz="2400" b="1" i="1" dirty="0">
                <a:solidFill>
                  <a:srgbClr val="0000FF"/>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237474" y="-238540"/>
            <a:ext cx="8669052" cy="5264223"/>
          </a:xfrm>
          <a:prstGeom prst="rect">
            <a:avLst/>
          </a:prstGeom>
          <a:noFill/>
          <a:ln w="9525">
            <a:noFill/>
          </a:ln>
        </p:spPr>
      </p:pic>
      <p:sp>
        <p:nvSpPr>
          <p:cNvPr id="2" name="TextBox 1">
            <a:extLst>
              <a:ext uri="{FF2B5EF4-FFF2-40B4-BE49-F238E27FC236}">
                <a16:creationId xmlns="" xmlns:a16="http://schemas.microsoft.com/office/drawing/2014/main" id="{653AD065-71B6-4CAA-87A3-922DD61F09B7}"/>
              </a:ext>
            </a:extLst>
          </p:cNvPr>
          <p:cNvSpPr txBox="1"/>
          <p:nvPr/>
        </p:nvSpPr>
        <p:spPr>
          <a:xfrm rot="19467688">
            <a:off x="1233932" y="790058"/>
            <a:ext cx="1571746" cy="369332"/>
          </a:xfrm>
          <a:prstGeom prst="rect">
            <a:avLst/>
          </a:prstGeom>
          <a:noFill/>
        </p:spPr>
        <p:txBody>
          <a:bodyPr wrap="square" rtlCol="0">
            <a:spAutoFit/>
          </a:bodyPr>
          <a:lstStyle/>
          <a:p>
            <a:r>
              <a:rPr lang="en-US" sz="18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18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18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18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 xmlns:a16="http://schemas.microsoft.com/office/drawing/2014/main" id="{1D2C394B-0994-445B-A95F-0CFC5277B7A6}"/>
              </a:ext>
            </a:extLst>
          </p:cNvPr>
          <p:cNvSpPr txBox="1"/>
          <p:nvPr/>
        </p:nvSpPr>
        <p:spPr>
          <a:xfrm>
            <a:off x="1719469" y="1429130"/>
            <a:ext cx="6076226" cy="2474524"/>
          </a:xfrm>
          <a:prstGeom prst="rect">
            <a:avLst/>
          </a:prstGeom>
          <a:noFill/>
        </p:spPr>
        <p:txBody>
          <a:bodyPr wrap="square" rtlCol="0">
            <a:spAutoFit/>
          </a:bodyPr>
          <a:lstStyle/>
          <a:p>
            <a:pPr algn="just">
              <a:lnSpc>
                <a:spcPct val="115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nhận biết tác dụng của dấu hai chấm báo hiệu bộ phận đứng sau là lời của nhân vật, giải thích.</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dùng dấu hai chấm khi viết.</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Vận dụng sử dụng dấu hai chấm vào làm bài tập , viết đoạn văn.</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3473398" y="152205"/>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8758" y="1242680"/>
            <a:ext cx="8326484" cy="1371273"/>
          </a:xfrm>
          <a:prstGeom prst="rect">
            <a:avLst/>
          </a:prstGeom>
          <a:noFill/>
        </p:spPr>
        <p:txBody>
          <a:bodyPr wrap="square" lIns="68580" tIns="34290" rIns="68580" bIns="34290"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1969</Words>
  <Application>Microsoft Office PowerPoint</Application>
  <PresentationFormat>On-screen Show (16:9)</PresentationFormat>
  <Paragraphs>182</Paragraphs>
  <Slides>26</Slides>
  <Notes>3</Notes>
  <HiddenSlides>0</HiddenSlides>
  <MMClips>6</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宋体</vt:lpstr>
      <vt:lpstr>宋体</vt:lpstr>
      <vt:lpstr>.VnCommercial Script</vt:lpstr>
      <vt:lpstr>Agency FB</vt:lpstr>
      <vt:lpstr>Arial</vt:lpstr>
      <vt:lpstr>Calibri</vt:lpstr>
      <vt:lpstr>Calibri Light</vt:lpstr>
      <vt:lpstr>SimHei</vt:lpstr>
      <vt:lpstr>Times New Roman</vt:lpstr>
      <vt:lpstr>VNI-Bodon</vt:lpstr>
      <vt:lpstr>Office Theme</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44</cp:revision>
  <dcterms:created xsi:type="dcterms:W3CDTF">2021-08-01T15:11:43Z</dcterms:created>
  <dcterms:modified xsi:type="dcterms:W3CDTF">2022-10-13T04:11:23Z</dcterms:modified>
</cp:coreProperties>
</file>