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76" r:id="rId5"/>
  </p:sldMasterIdLst>
  <p:notesMasterIdLst>
    <p:notesMasterId r:id="rId28"/>
  </p:notesMasterIdLst>
  <p:sldIdLst>
    <p:sldId id="256" r:id="rId6"/>
    <p:sldId id="259" r:id="rId7"/>
    <p:sldId id="260" r:id="rId8"/>
    <p:sldId id="280" r:id="rId9"/>
    <p:sldId id="281" r:id="rId10"/>
    <p:sldId id="282" r:id="rId11"/>
    <p:sldId id="257" r:id="rId12"/>
    <p:sldId id="271" r:id="rId13"/>
    <p:sldId id="274" r:id="rId14"/>
    <p:sldId id="290" r:id="rId15"/>
    <p:sldId id="258" r:id="rId16"/>
    <p:sldId id="264" r:id="rId17"/>
    <p:sldId id="291" r:id="rId18"/>
    <p:sldId id="292" r:id="rId19"/>
    <p:sldId id="263" r:id="rId20"/>
    <p:sldId id="261" r:id="rId21"/>
    <p:sldId id="293" r:id="rId22"/>
    <p:sldId id="294" r:id="rId23"/>
    <p:sldId id="295" r:id="rId24"/>
    <p:sldId id="296" r:id="rId25"/>
    <p:sldId id="270" r:id="rId26"/>
    <p:sldId id="278" r:id="rId27"/>
  </p:sldIdLst>
  <p:sldSz cx="18288000" cy="10287000"/>
  <p:notesSz cx="6858000" cy="9144000"/>
  <p:embeddedFontLst>
    <p:embeddedFont>
      <p:font typeface="Maven Pro Bold" panose="020B0604020202020204" charset="0"/>
      <p:regular r:id="rId29"/>
    </p:embeddedFont>
    <p:embeddedFont>
      <p:font typeface="Cabin Regular Bold" panose="020B0604020202020204" charset="0"/>
      <p:regular r:id="rId30"/>
    </p:embeddedFont>
    <p:embeddedFont>
      <p:font typeface="Leelawadee UI" panose="020B0502040204020203" pitchFamily="34" charset="-34"/>
      <p:regular r:id="rId31"/>
      <p:bold r:id="rId32"/>
    </p:embeddedFont>
    <p:embeddedFont>
      <p:font typeface="HP001 4 hàng" panose="020B0603050302020204" pitchFamily="34" charset="0"/>
      <p:regular r:id="rId33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Lazydog" panose="020B0604020202020204" charset="0"/>
      <p:regular r:id="rId39"/>
    </p:embeddedFont>
    <p:embeddedFont>
      <p:font typeface="Bungee" panose="020B0604020202020204" charset="0"/>
      <p:regular r:id="rId40"/>
    </p:embeddedFont>
    <p:embeddedFont>
      <p:font typeface="Imprint MT Shadow" panose="04020605060303030202" pitchFamily="82" charset="0"/>
      <p:regular r:id="rId41"/>
    </p:embeddedFont>
    <p:embeddedFont>
      <p:font typeface="Faustina SemiBold Bold" panose="020B0604020202020204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3C8AA"/>
    <a:srgbClr val="FFAB5D"/>
    <a:srgbClr val="F9705A"/>
    <a:srgbClr val="FCE8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6" autoAdjust="0"/>
    <p:restoredTop sz="92000" autoAdjust="0"/>
  </p:normalViewPr>
  <p:slideViewPr>
    <p:cSldViewPr>
      <p:cViewPr varScale="1">
        <p:scale>
          <a:sx n="46" d="100"/>
          <a:sy n="46" d="100"/>
        </p:scale>
        <p:origin x="75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1.fntdata"/><Relationship Id="rId21" Type="http://schemas.openxmlformats.org/officeDocument/2006/relationships/slide" Target="slides/slide16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B2C8C7-0D90-4071-A40D-A4D67B9E7412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7750CD-25A0-45C1-8EE2-8214C1FE2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02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02C9C691-CEB3-4890-81E4-51167A4B357B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388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ED178A44-5FA1-4AC6-8138-86ED14D5A0EC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065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5"/>
            <a:ext cx="15773400" cy="2250281"/>
          </a:xfrm>
        </p:spPr>
        <p:txBody>
          <a:bodyPr/>
          <a:lstStyle>
            <a:lvl1pPr marL="0" indent="0">
              <a:buNone/>
              <a:defRPr sz="3600"/>
            </a:lvl1pPr>
            <a:lvl2pPr marL="685800" indent="0">
              <a:buNone/>
              <a:defRPr sz="3000"/>
            </a:lvl2pPr>
            <a:lvl3pPr marL="1371600" indent="0">
              <a:buNone/>
              <a:defRPr sz="27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4B73B117-AB41-4F37-B598-0B17DD61C09D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6441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ED92E1D3-EB5A-4CBE-8A6B-9A575199118B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9385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7" y="2521745"/>
            <a:ext cx="7737474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7" y="3757613"/>
            <a:ext cx="7737474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5576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6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D1D86A8D-702C-4104-B516-9139F83BEF6D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8134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CACD7F03-60F1-4D46-B6CA-4067A4D887BB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584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3BA9E08C-BC25-4E2C-A0F0-6594679BA2CB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6281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7" y="685800"/>
            <a:ext cx="5899150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6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7" y="3086100"/>
            <a:ext cx="5899150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A2F7D3B0-A867-4FF2-9DE8-26AF169F0D29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997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7" y="685800"/>
            <a:ext cx="5899150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6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7" y="3086100"/>
            <a:ext cx="5899150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0AAE2D0F-67E2-4B23-AFF5-5273EFA4F8E0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716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43AD1289-6004-4895-A22B-8D8B64AE7FF5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9274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3AFEFD02-81D4-4E29-B033-F16D3DC66C55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937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00"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9F65D1DF-D565-4FEC-A407-6B06E1BB699A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531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9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24" Type="http://schemas.openxmlformats.org/officeDocument/2006/relationships/image" Target="../media/image23.sv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10" Type="http://schemas.openxmlformats.org/officeDocument/2006/relationships/image" Target="../media/image9.svg"/><Relationship Id="rId19" Type="http://schemas.openxmlformats.org/officeDocument/2006/relationships/image" Target="../media/image10.pn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image" Target="../media/image37.jpeg"/><Relationship Id="rId20" Type="http://schemas.openxmlformats.org/officeDocument/2006/relationships/image" Target="../media/image5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5" Type="http://schemas.openxmlformats.org/officeDocument/2006/relationships/image" Target="../media/image44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1.png"/><Relationship Id="rId14" Type="http://schemas.openxmlformats.org/officeDocument/2006/relationships/image" Target="../media/image4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image" Target="../media/image37.jpeg"/><Relationship Id="rId20" Type="http://schemas.openxmlformats.org/officeDocument/2006/relationships/image" Target="../media/image5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5" Type="http://schemas.openxmlformats.org/officeDocument/2006/relationships/image" Target="../media/image44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1.png"/><Relationship Id="rId14" Type="http://schemas.openxmlformats.org/officeDocument/2006/relationships/image" Target="../media/image4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svg"/><Relationship Id="rId5" Type="http://schemas.openxmlformats.org/officeDocument/2006/relationships/image" Target="../media/image47.png"/><Relationship Id="rId4" Type="http://schemas.openxmlformats.org/officeDocument/2006/relationships/image" Target="../media/image8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svg"/><Relationship Id="rId5" Type="http://schemas.openxmlformats.org/officeDocument/2006/relationships/image" Target="../media/image29.png"/><Relationship Id="rId4" Type="http://schemas.openxmlformats.org/officeDocument/2006/relationships/image" Target="../media/image11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49.png"/><Relationship Id="rId7" Type="http://schemas.openxmlformats.org/officeDocument/2006/relationships/image" Target="../media/image2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5" Type="http://schemas.openxmlformats.org/officeDocument/2006/relationships/image" Target="../media/image50.png"/><Relationship Id="rId10" Type="http://schemas.openxmlformats.org/officeDocument/2006/relationships/image" Target="../media/image81.svg"/><Relationship Id="rId4" Type="http://schemas.openxmlformats.org/officeDocument/2006/relationships/image" Target="../media/image74.sv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21.png"/><Relationship Id="rId3" Type="http://schemas.openxmlformats.org/officeDocument/2006/relationships/image" Target="../media/image52.png"/><Relationship Id="rId12" Type="http://schemas.openxmlformats.org/officeDocument/2006/relationships/image" Target="../media/image60.svg"/><Relationship Id="rId17" Type="http://schemas.openxmlformats.org/officeDocument/2006/relationships/image" Target="../media/image53.png"/><Relationship Id="rId2" Type="http://schemas.openxmlformats.org/officeDocument/2006/relationships/image" Target="../media/image16.jpe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7.png"/><Relationship Id="rId5" Type="http://schemas.openxmlformats.org/officeDocument/2006/relationships/image" Target="../media/image20.png"/><Relationship Id="rId15" Type="http://schemas.openxmlformats.org/officeDocument/2006/relationships/image" Target="../media/image12.png"/><Relationship Id="rId10" Type="http://schemas.openxmlformats.org/officeDocument/2006/relationships/image" Target="../media/image11.svg"/><Relationship Id="rId4" Type="http://schemas.openxmlformats.org/officeDocument/2006/relationships/image" Target="../media/image70.svg"/><Relationship Id="rId9" Type="http://schemas.openxmlformats.org/officeDocument/2006/relationships/image" Target="../media/image6.png"/><Relationship Id="rId14" Type="http://schemas.openxmlformats.org/officeDocument/2006/relationships/image" Target="../media/image6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21.png"/><Relationship Id="rId3" Type="http://schemas.openxmlformats.org/officeDocument/2006/relationships/image" Target="../media/image52.png"/><Relationship Id="rId12" Type="http://schemas.openxmlformats.org/officeDocument/2006/relationships/image" Target="../media/image60.svg"/><Relationship Id="rId17" Type="http://schemas.openxmlformats.org/officeDocument/2006/relationships/image" Target="../media/image54.png"/><Relationship Id="rId2" Type="http://schemas.openxmlformats.org/officeDocument/2006/relationships/image" Target="../media/image16.jpe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7.png"/><Relationship Id="rId5" Type="http://schemas.openxmlformats.org/officeDocument/2006/relationships/image" Target="../media/image20.png"/><Relationship Id="rId15" Type="http://schemas.openxmlformats.org/officeDocument/2006/relationships/image" Target="../media/image12.png"/><Relationship Id="rId10" Type="http://schemas.openxmlformats.org/officeDocument/2006/relationships/image" Target="../media/image11.svg"/><Relationship Id="rId4" Type="http://schemas.openxmlformats.org/officeDocument/2006/relationships/image" Target="../media/image70.svg"/><Relationship Id="rId9" Type="http://schemas.openxmlformats.org/officeDocument/2006/relationships/image" Target="../media/image6.png"/><Relationship Id="rId14" Type="http://schemas.openxmlformats.org/officeDocument/2006/relationships/image" Target="../media/image6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21.png"/><Relationship Id="rId3" Type="http://schemas.openxmlformats.org/officeDocument/2006/relationships/image" Target="../media/image52.png"/><Relationship Id="rId12" Type="http://schemas.openxmlformats.org/officeDocument/2006/relationships/image" Target="../media/image60.svg"/><Relationship Id="rId17" Type="http://schemas.openxmlformats.org/officeDocument/2006/relationships/image" Target="../media/image55.png"/><Relationship Id="rId2" Type="http://schemas.openxmlformats.org/officeDocument/2006/relationships/image" Target="../media/image16.jpe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7.png"/><Relationship Id="rId5" Type="http://schemas.openxmlformats.org/officeDocument/2006/relationships/image" Target="../media/image20.png"/><Relationship Id="rId15" Type="http://schemas.openxmlformats.org/officeDocument/2006/relationships/image" Target="../media/image12.png"/><Relationship Id="rId10" Type="http://schemas.openxmlformats.org/officeDocument/2006/relationships/image" Target="../media/image11.svg"/><Relationship Id="rId4" Type="http://schemas.openxmlformats.org/officeDocument/2006/relationships/image" Target="../media/image70.svg"/><Relationship Id="rId9" Type="http://schemas.openxmlformats.org/officeDocument/2006/relationships/image" Target="../media/image6.png"/><Relationship Id="rId14" Type="http://schemas.openxmlformats.org/officeDocument/2006/relationships/image" Target="../media/image6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21.png"/><Relationship Id="rId3" Type="http://schemas.openxmlformats.org/officeDocument/2006/relationships/image" Target="../media/image52.png"/><Relationship Id="rId12" Type="http://schemas.openxmlformats.org/officeDocument/2006/relationships/image" Target="../media/image60.svg"/><Relationship Id="rId17" Type="http://schemas.openxmlformats.org/officeDocument/2006/relationships/image" Target="../media/image56.png"/><Relationship Id="rId2" Type="http://schemas.openxmlformats.org/officeDocument/2006/relationships/image" Target="../media/image16.jpe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7.png"/><Relationship Id="rId5" Type="http://schemas.openxmlformats.org/officeDocument/2006/relationships/image" Target="../media/image20.png"/><Relationship Id="rId15" Type="http://schemas.openxmlformats.org/officeDocument/2006/relationships/image" Target="../media/image12.png"/><Relationship Id="rId10" Type="http://schemas.openxmlformats.org/officeDocument/2006/relationships/image" Target="../media/image11.svg"/><Relationship Id="rId4" Type="http://schemas.openxmlformats.org/officeDocument/2006/relationships/image" Target="../media/image70.svg"/><Relationship Id="rId9" Type="http://schemas.openxmlformats.org/officeDocument/2006/relationships/image" Target="../media/image6.png"/><Relationship Id="rId14" Type="http://schemas.openxmlformats.org/officeDocument/2006/relationships/image" Target="../media/image6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15.png"/><Relationship Id="rId4" Type="http://schemas.openxmlformats.org/officeDocument/2006/relationships/image" Target="../media/image5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21.png"/><Relationship Id="rId3" Type="http://schemas.openxmlformats.org/officeDocument/2006/relationships/image" Target="../media/image52.png"/><Relationship Id="rId12" Type="http://schemas.openxmlformats.org/officeDocument/2006/relationships/image" Target="../media/image60.svg"/><Relationship Id="rId17" Type="http://schemas.openxmlformats.org/officeDocument/2006/relationships/image" Target="../media/image57.png"/><Relationship Id="rId2" Type="http://schemas.openxmlformats.org/officeDocument/2006/relationships/image" Target="../media/image16.jpe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7.png"/><Relationship Id="rId5" Type="http://schemas.openxmlformats.org/officeDocument/2006/relationships/image" Target="../media/image20.png"/><Relationship Id="rId15" Type="http://schemas.openxmlformats.org/officeDocument/2006/relationships/image" Target="../media/image12.png"/><Relationship Id="rId10" Type="http://schemas.openxmlformats.org/officeDocument/2006/relationships/image" Target="../media/image11.svg"/><Relationship Id="rId4" Type="http://schemas.openxmlformats.org/officeDocument/2006/relationships/image" Target="../media/image70.svg"/><Relationship Id="rId9" Type="http://schemas.openxmlformats.org/officeDocument/2006/relationships/image" Target="../media/image6.png"/><Relationship Id="rId14" Type="http://schemas.openxmlformats.org/officeDocument/2006/relationships/image" Target="../media/image6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0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svg"/><Relationship Id="rId11" Type="http://schemas.openxmlformats.org/officeDocument/2006/relationships/image" Target="../media/image100.svg"/><Relationship Id="rId5" Type="http://schemas.openxmlformats.org/officeDocument/2006/relationships/image" Target="../media/image48.png"/><Relationship Id="rId10" Type="http://schemas.openxmlformats.org/officeDocument/2006/relationships/image" Target="../media/image61.png"/><Relationship Id="rId4" Type="http://schemas.openxmlformats.org/officeDocument/2006/relationships/image" Target="../media/image105.svg"/><Relationship Id="rId9" Type="http://schemas.openxmlformats.org/officeDocument/2006/relationships/image" Target="../media/image11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svg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12" Type="http://schemas.openxmlformats.org/officeDocument/2006/relationships/image" Target="../media/image146.sv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svg"/><Relationship Id="rId11" Type="http://schemas.openxmlformats.org/officeDocument/2006/relationships/image" Target="../media/image67.png"/><Relationship Id="rId5" Type="http://schemas.openxmlformats.org/officeDocument/2006/relationships/image" Target="../media/image64.png"/><Relationship Id="rId10" Type="http://schemas.openxmlformats.org/officeDocument/2006/relationships/image" Target="../media/image144.svg"/><Relationship Id="rId4" Type="http://schemas.openxmlformats.org/officeDocument/2006/relationships/image" Target="../media/image138.svg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12" Type="http://schemas.openxmlformats.org/officeDocument/2006/relationships/image" Target="../media/image66.svg"/><Relationship Id="rId2" Type="http://schemas.openxmlformats.org/officeDocument/2006/relationships/image" Target="../media/image16.jpe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12.png"/><Relationship Id="rId10" Type="http://schemas.openxmlformats.org/officeDocument/2006/relationships/image" Target="../media/image64.svg"/><Relationship Id="rId4" Type="http://schemas.openxmlformats.org/officeDocument/2006/relationships/image" Target="../media/image11.svg"/><Relationship Id="rId9" Type="http://schemas.openxmlformats.org/officeDocument/2006/relationships/image" Target="../media/image19.png"/><Relationship Id="rId14" Type="http://schemas.openxmlformats.org/officeDocument/2006/relationships/image" Target="../media/image6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12" Type="http://schemas.openxmlformats.org/officeDocument/2006/relationships/image" Target="../media/image66.svg"/><Relationship Id="rId2" Type="http://schemas.openxmlformats.org/officeDocument/2006/relationships/image" Target="../media/image16.jpe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12.png"/><Relationship Id="rId10" Type="http://schemas.openxmlformats.org/officeDocument/2006/relationships/image" Target="../media/image64.svg"/><Relationship Id="rId4" Type="http://schemas.openxmlformats.org/officeDocument/2006/relationships/image" Target="../media/image11.svg"/><Relationship Id="rId9" Type="http://schemas.openxmlformats.org/officeDocument/2006/relationships/image" Target="../media/image19.png"/><Relationship Id="rId14" Type="http://schemas.openxmlformats.org/officeDocument/2006/relationships/image" Target="../media/image6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12" Type="http://schemas.openxmlformats.org/officeDocument/2006/relationships/image" Target="../media/image66.svg"/><Relationship Id="rId2" Type="http://schemas.openxmlformats.org/officeDocument/2006/relationships/image" Target="../media/image16.jpe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12.png"/><Relationship Id="rId10" Type="http://schemas.openxmlformats.org/officeDocument/2006/relationships/image" Target="../media/image64.svg"/><Relationship Id="rId4" Type="http://schemas.openxmlformats.org/officeDocument/2006/relationships/image" Target="../media/image11.svg"/><Relationship Id="rId9" Type="http://schemas.openxmlformats.org/officeDocument/2006/relationships/image" Target="../media/image19.png"/><Relationship Id="rId14" Type="http://schemas.openxmlformats.org/officeDocument/2006/relationships/image" Target="../media/image6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12" Type="http://schemas.openxmlformats.org/officeDocument/2006/relationships/image" Target="../media/image66.svg"/><Relationship Id="rId2" Type="http://schemas.openxmlformats.org/officeDocument/2006/relationships/image" Target="../media/image16.jpe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12.png"/><Relationship Id="rId10" Type="http://schemas.openxmlformats.org/officeDocument/2006/relationships/image" Target="../media/image64.svg"/><Relationship Id="rId4" Type="http://schemas.openxmlformats.org/officeDocument/2006/relationships/image" Target="../media/image11.svg"/><Relationship Id="rId9" Type="http://schemas.openxmlformats.org/officeDocument/2006/relationships/image" Target="../media/image19.png"/><Relationship Id="rId14" Type="http://schemas.openxmlformats.org/officeDocument/2006/relationships/image" Target="../media/image6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34.sv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svg"/><Relationship Id="rId5" Type="http://schemas.openxmlformats.org/officeDocument/2006/relationships/image" Target="../media/image29.png"/><Relationship Id="rId4" Type="http://schemas.openxmlformats.org/officeDocument/2006/relationships/image" Target="../media/image11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svg"/><Relationship Id="rId13" Type="http://schemas.openxmlformats.org/officeDocument/2006/relationships/image" Target="../media/image127.svg"/><Relationship Id="rId3" Type="http://schemas.openxmlformats.org/officeDocument/2006/relationships/image" Target="../media/image31.jpeg"/><Relationship Id="rId12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4.png"/><Relationship Id="rId6" Type="http://schemas.openxmlformats.org/officeDocument/2006/relationships/image" Target="../media/image123.svg"/><Relationship Id="rId15" Type="http://schemas.openxmlformats.org/officeDocument/2006/relationships/image" Target="../media/image129.svg"/><Relationship Id="rId10" Type="http://schemas.openxmlformats.org/officeDocument/2006/relationships/image" Target="../media/image121.svg"/><Relationship Id="rId4" Type="http://schemas.openxmlformats.org/officeDocument/2006/relationships/image" Target="../media/image32.png"/><Relationship Id="rId9" Type="http://schemas.openxmlformats.org/officeDocument/2006/relationships/image" Target="../media/image33.pn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" b="157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77323" y="5470622"/>
            <a:ext cx="8733353" cy="70660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266688">
            <a:off x="12538345" y="7930123"/>
            <a:ext cx="1643501" cy="16435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072899" y="5711600"/>
            <a:ext cx="909162" cy="9749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395064" y="5409624"/>
            <a:ext cx="1297015" cy="12159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015520" y="7031551"/>
            <a:ext cx="988030" cy="12102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620206">
            <a:off x="-711233" y="6076385"/>
            <a:ext cx="1877377" cy="260746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601523" flipH="1">
            <a:off x="17361002" y="7477149"/>
            <a:ext cx="942062" cy="21499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371830" flipH="1">
            <a:off x="15696299" y="5949668"/>
            <a:ext cx="884990" cy="138673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764576">
            <a:off x="17417010" y="2803353"/>
            <a:ext cx="2275268" cy="134034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1192795">
            <a:off x="404842" y="9820842"/>
            <a:ext cx="2276917" cy="58371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901932" y="390266"/>
            <a:ext cx="14484133" cy="1744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611"/>
              </a:lnSpc>
              <a:spcBef>
                <a:spcPct val="0"/>
              </a:spcBef>
            </a:pPr>
            <a:r>
              <a:rPr lang="en-US" sz="9722" spc="456" dirty="0">
                <a:solidFill>
                  <a:srgbClr val="FFFEFE"/>
                </a:solidFill>
                <a:latin typeface="Bungee"/>
              </a:rPr>
              <a:t>LUYỆN TỪ VÀ </a:t>
            </a:r>
            <a:r>
              <a:rPr lang="en-US" sz="9722" spc="456" dirty="0" smtClean="0">
                <a:solidFill>
                  <a:srgbClr val="FFFEFE"/>
                </a:solidFill>
                <a:latin typeface="Bungee"/>
              </a:rPr>
              <a:t>CÂU 4</a:t>
            </a:r>
            <a:endParaRPr lang="en-US" sz="9722" spc="456" dirty="0">
              <a:solidFill>
                <a:srgbClr val="FFFEFE"/>
              </a:solidFill>
              <a:latin typeface="Bungee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-650863" y="2336004"/>
            <a:ext cx="19507200" cy="31041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99"/>
              </a:lnSpc>
              <a:spcBef>
                <a:spcPct val="0"/>
              </a:spcBef>
            </a:pPr>
            <a:r>
              <a:rPr lang="en-US" sz="12000" spc="-439" dirty="0" err="1" smtClean="0">
                <a:solidFill>
                  <a:srgbClr val="FFFF00"/>
                </a:solidFill>
                <a:latin typeface="Cabin Regular Bold"/>
              </a:rPr>
              <a:t>Cách</a:t>
            </a:r>
            <a:r>
              <a:rPr lang="en-US" sz="12000" spc="-439" dirty="0" smtClean="0">
                <a:solidFill>
                  <a:srgbClr val="FFFF00"/>
                </a:solidFill>
                <a:latin typeface="Cabin Regular Bold"/>
              </a:rPr>
              <a:t> </a:t>
            </a:r>
            <a:r>
              <a:rPr lang="en-US" sz="12000" spc="-439" dirty="0" err="1" smtClean="0">
                <a:solidFill>
                  <a:srgbClr val="FFFF00"/>
                </a:solidFill>
                <a:latin typeface="Cabin Regular Bold"/>
              </a:rPr>
              <a:t>viết</a:t>
            </a:r>
            <a:r>
              <a:rPr lang="en-US" sz="12000" spc="-439" dirty="0" smtClean="0">
                <a:solidFill>
                  <a:srgbClr val="FFFF00"/>
                </a:solidFill>
                <a:latin typeface="Cabin Regular Bold"/>
              </a:rPr>
              <a:t> </a:t>
            </a:r>
            <a:r>
              <a:rPr lang="en-US" sz="12000" spc="-439" dirty="0" err="1" smtClean="0">
                <a:solidFill>
                  <a:srgbClr val="FFFF00"/>
                </a:solidFill>
                <a:latin typeface="Cabin Regular Bold"/>
              </a:rPr>
              <a:t>tên</a:t>
            </a:r>
            <a:r>
              <a:rPr lang="en-US" sz="12000" spc="-439" dirty="0" smtClean="0">
                <a:solidFill>
                  <a:srgbClr val="FFFF00"/>
                </a:solidFill>
                <a:latin typeface="Cabin Regular Bold"/>
              </a:rPr>
              <a:t> </a:t>
            </a:r>
            <a:r>
              <a:rPr lang="en-US" sz="12000" spc="-439" dirty="0" err="1" smtClean="0">
                <a:solidFill>
                  <a:srgbClr val="FFFF00"/>
                </a:solidFill>
                <a:latin typeface="Cabin Regular Bold"/>
              </a:rPr>
              <a:t>người</a:t>
            </a:r>
            <a:r>
              <a:rPr lang="en-US" sz="12000" spc="-439" dirty="0" smtClean="0">
                <a:solidFill>
                  <a:srgbClr val="FFFF00"/>
                </a:solidFill>
                <a:latin typeface="Cabin Regular Bold"/>
              </a:rPr>
              <a:t>, </a:t>
            </a:r>
          </a:p>
          <a:p>
            <a:pPr algn="ctr">
              <a:lnSpc>
                <a:spcPts val="11799"/>
              </a:lnSpc>
              <a:spcBef>
                <a:spcPct val="0"/>
              </a:spcBef>
            </a:pPr>
            <a:r>
              <a:rPr lang="en-US" sz="12000" spc="-439" dirty="0" err="1" smtClean="0">
                <a:solidFill>
                  <a:srgbClr val="FFFF00"/>
                </a:solidFill>
                <a:latin typeface="Cabin Regular Bold"/>
              </a:rPr>
              <a:t>tên</a:t>
            </a:r>
            <a:r>
              <a:rPr lang="en-US" sz="12000" spc="-439" dirty="0" smtClean="0">
                <a:solidFill>
                  <a:srgbClr val="FFFF00"/>
                </a:solidFill>
                <a:latin typeface="Cabin Regular Bold"/>
              </a:rPr>
              <a:t> </a:t>
            </a:r>
            <a:r>
              <a:rPr lang="en-US" sz="12000" spc="-439" dirty="0" err="1" smtClean="0">
                <a:solidFill>
                  <a:srgbClr val="FFFF00"/>
                </a:solidFill>
                <a:latin typeface="Cabin Regular Bold"/>
              </a:rPr>
              <a:t>địa</a:t>
            </a:r>
            <a:r>
              <a:rPr lang="en-US" sz="12000" spc="-439" dirty="0" smtClean="0">
                <a:solidFill>
                  <a:srgbClr val="FFFF00"/>
                </a:solidFill>
                <a:latin typeface="Cabin Regular Bold"/>
              </a:rPr>
              <a:t> </a:t>
            </a:r>
            <a:r>
              <a:rPr lang="en-US" sz="12000" spc="-439" dirty="0" err="1" smtClean="0">
                <a:solidFill>
                  <a:srgbClr val="FFFF00"/>
                </a:solidFill>
                <a:latin typeface="Cabin Regular Bold"/>
              </a:rPr>
              <a:t>lí</a:t>
            </a:r>
            <a:r>
              <a:rPr lang="en-US" sz="12000" spc="-439" dirty="0" smtClean="0">
                <a:solidFill>
                  <a:srgbClr val="FFFF00"/>
                </a:solidFill>
                <a:latin typeface="Cabin Regular Bold"/>
              </a:rPr>
              <a:t> </a:t>
            </a:r>
            <a:r>
              <a:rPr lang="en-US" sz="12000" spc="-439" dirty="0" err="1" smtClean="0">
                <a:solidFill>
                  <a:srgbClr val="FFFF00"/>
                </a:solidFill>
                <a:latin typeface="Cabin Regular Bold"/>
              </a:rPr>
              <a:t>Việt</a:t>
            </a:r>
            <a:r>
              <a:rPr lang="en-US" sz="12000" spc="-439" dirty="0" smtClean="0">
                <a:solidFill>
                  <a:srgbClr val="FFFF00"/>
                </a:solidFill>
                <a:latin typeface="Cabin Regular Bold"/>
              </a:rPr>
              <a:t> Nam</a:t>
            </a:r>
            <a:endParaRPr lang="en-US" sz="12000" spc="-439" dirty="0">
              <a:solidFill>
                <a:srgbClr val="FFFF00"/>
              </a:solidFill>
              <a:latin typeface="Cabin Regular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" b="157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2732" y="1424577"/>
            <a:ext cx="5610868" cy="10380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96179" y="1467973"/>
            <a:ext cx="5707475" cy="9909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055374" y="1439087"/>
            <a:ext cx="6293693" cy="108640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5400000">
            <a:off x="6765748" y="2765996"/>
            <a:ext cx="5029205" cy="5669414"/>
            <a:chOff x="0" y="0"/>
            <a:chExt cx="1272668" cy="13858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72668" cy="1385864"/>
            </a:xfrm>
            <a:custGeom>
              <a:avLst/>
              <a:gdLst/>
              <a:ahLst/>
              <a:cxnLst/>
              <a:rect l="l" t="t" r="r" b="b"/>
              <a:pathLst>
                <a:path w="1272668" h="1385864">
                  <a:moveTo>
                    <a:pt x="1148208" y="1385864"/>
                  </a:moveTo>
                  <a:lnTo>
                    <a:pt x="124460" y="1385864"/>
                  </a:lnTo>
                  <a:cubicBezTo>
                    <a:pt x="55880" y="1385864"/>
                    <a:pt x="0" y="1329984"/>
                    <a:pt x="0" y="12614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8208" y="0"/>
                  </a:lnTo>
                  <a:cubicBezTo>
                    <a:pt x="1216788" y="0"/>
                    <a:pt x="1272668" y="55880"/>
                    <a:pt x="1272668" y="124460"/>
                  </a:cubicBezTo>
                  <a:lnTo>
                    <a:pt x="1272668" y="1261404"/>
                  </a:lnTo>
                  <a:cubicBezTo>
                    <a:pt x="1272668" y="1329984"/>
                    <a:pt x="1216788" y="1385864"/>
                    <a:pt x="1148208" y="1385864"/>
                  </a:cubicBezTo>
                  <a:close/>
                </a:path>
              </a:pathLst>
            </a:custGeom>
            <a:solidFill>
              <a:srgbClr val="FDE5BE"/>
            </a:solidFill>
          </p:spPr>
        </p:sp>
      </p:grpSp>
      <p:grpSp>
        <p:nvGrpSpPr>
          <p:cNvPr id="7" name="Group 7"/>
          <p:cNvGrpSpPr/>
          <p:nvPr/>
        </p:nvGrpSpPr>
        <p:grpSpPr>
          <a:xfrm rot="5400000">
            <a:off x="12699049" y="2705424"/>
            <a:ext cx="5062225" cy="5790556"/>
            <a:chOff x="0" y="0"/>
            <a:chExt cx="1272668" cy="138586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72668" cy="1385864"/>
            </a:xfrm>
            <a:custGeom>
              <a:avLst/>
              <a:gdLst/>
              <a:ahLst/>
              <a:cxnLst/>
              <a:rect l="l" t="t" r="r" b="b"/>
              <a:pathLst>
                <a:path w="1272668" h="1385864">
                  <a:moveTo>
                    <a:pt x="1148208" y="1385864"/>
                  </a:moveTo>
                  <a:lnTo>
                    <a:pt x="124460" y="1385864"/>
                  </a:lnTo>
                  <a:cubicBezTo>
                    <a:pt x="55880" y="1385864"/>
                    <a:pt x="0" y="1329984"/>
                    <a:pt x="0" y="12614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8208" y="0"/>
                  </a:lnTo>
                  <a:cubicBezTo>
                    <a:pt x="1216788" y="0"/>
                    <a:pt x="1272668" y="55880"/>
                    <a:pt x="1272668" y="124460"/>
                  </a:cubicBezTo>
                  <a:lnTo>
                    <a:pt x="1272668" y="1261404"/>
                  </a:lnTo>
                  <a:cubicBezTo>
                    <a:pt x="1272668" y="1329984"/>
                    <a:pt x="1216788" y="1385864"/>
                    <a:pt x="1148208" y="1385864"/>
                  </a:cubicBezTo>
                  <a:close/>
                </a:path>
              </a:pathLst>
            </a:custGeom>
            <a:solidFill>
              <a:srgbClr val="FFE0CE"/>
            </a:solidFill>
          </p:spPr>
        </p:sp>
      </p:grpSp>
      <p:grpSp>
        <p:nvGrpSpPr>
          <p:cNvPr id="9" name="Group 9"/>
          <p:cNvGrpSpPr/>
          <p:nvPr/>
        </p:nvGrpSpPr>
        <p:grpSpPr>
          <a:xfrm rot="5400000">
            <a:off x="647700" y="2819403"/>
            <a:ext cx="5029200" cy="5562600"/>
            <a:chOff x="0" y="0"/>
            <a:chExt cx="1272668" cy="13858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72668" cy="1385864"/>
            </a:xfrm>
            <a:custGeom>
              <a:avLst/>
              <a:gdLst/>
              <a:ahLst/>
              <a:cxnLst/>
              <a:rect l="l" t="t" r="r" b="b"/>
              <a:pathLst>
                <a:path w="1272668" h="1385864">
                  <a:moveTo>
                    <a:pt x="1148208" y="1385864"/>
                  </a:moveTo>
                  <a:lnTo>
                    <a:pt x="124460" y="1385864"/>
                  </a:lnTo>
                  <a:cubicBezTo>
                    <a:pt x="55880" y="1385864"/>
                    <a:pt x="0" y="1329984"/>
                    <a:pt x="0" y="12614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8208" y="0"/>
                  </a:lnTo>
                  <a:cubicBezTo>
                    <a:pt x="1216788" y="0"/>
                    <a:pt x="1272668" y="55880"/>
                    <a:pt x="1272668" y="124460"/>
                  </a:cubicBezTo>
                  <a:lnTo>
                    <a:pt x="1272668" y="1261404"/>
                  </a:lnTo>
                  <a:cubicBezTo>
                    <a:pt x="1272668" y="1329984"/>
                    <a:pt x="1216788" y="1385864"/>
                    <a:pt x="1148208" y="1385864"/>
                  </a:cubicBezTo>
                  <a:close/>
                </a:path>
              </a:pathLst>
            </a:custGeom>
            <a:solidFill>
              <a:srgbClr val="E6F4AD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57200" y="3685409"/>
            <a:ext cx="280574" cy="2581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565222" y="3771900"/>
            <a:ext cx="292778" cy="26938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682557" y="3814485"/>
            <a:ext cx="324008" cy="298117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614092" y="292259"/>
            <a:ext cx="11044045" cy="1015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8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800" spc="414" dirty="0" smtClean="0">
                <a:solidFill>
                  <a:srgbClr val="1287D6"/>
                </a:solidFill>
                <a:latin typeface="Lazydog Bold"/>
              </a:rPr>
              <a:t>a,</a:t>
            </a:r>
            <a:r>
              <a:rPr kumimoji="0" lang="en-US" sz="6800" b="0" i="0" u="none" strike="noStrike" kern="1200" cap="none" spc="414" normalizeH="0" baseline="0" noProof="0" dirty="0" smtClean="0">
                <a:ln>
                  <a:noFill/>
                </a:ln>
                <a:solidFill>
                  <a:srgbClr val="1287D6"/>
                </a:solidFill>
                <a:effectLst/>
                <a:uLnTx/>
                <a:uFillTx/>
                <a:latin typeface="Lazydog Bold"/>
                <a:ea typeface="+mn-ea"/>
                <a:cs typeface="+mn-cs"/>
              </a:rPr>
              <a:t>TÊN NGƯỜI</a:t>
            </a:r>
            <a:endParaRPr kumimoji="0" lang="en-US" sz="6800" b="0" i="0" u="none" strike="noStrike" kern="1200" cap="none" spc="414" normalizeH="0" baseline="0" noProof="0" dirty="0">
              <a:ln>
                <a:noFill/>
              </a:ln>
              <a:solidFill>
                <a:srgbClr val="1287D6"/>
              </a:solidFill>
              <a:effectLst/>
              <a:uLnTx/>
              <a:uFillTx/>
              <a:latin typeface="Lazydog Bold"/>
              <a:ea typeface="+mn-ea"/>
              <a:cs typeface="+mn-c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65511" y="1759457"/>
            <a:ext cx="3862818" cy="52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7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40" normalizeH="0" baseline="0" noProof="0" dirty="0" err="1" smtClean="0">
                <a:ln>
                  <a:noFill/>
                </a:ln>
                <a:solidFill>
                  <a:srgbClr val="FDF9DE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Nguyễn</a:t>
            </a:r>
            <a:r>
              <a:rPr kumimoji="0" lang="en-US" sz="5400" b="1" i="0" u="none" strike="noStrike" kern="1200" cap="none" spc="-140" normalizeH="0" noProof="0" dirty="0" smtClean="0">
                <a:ln>
                  <a:noFill/>
                </a:ln>
                <a:solidFill>
                  <a:srgbClr val="FDF9DE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-140" normalizeH="0" noProof="0" dirty="0" err="1" smtClean="0">
                <a:ln>
                  <a:noFill/>
                </a:ln>
                <a:solidFill>
                  <a:srgbClr val="FDF9DE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Huệ</a:t>
            </a:r>
            <a:endParaRPr kumimoji="0" lang="en-US" sz="5400" b="1" i="0" u="none" strike="noStrike" kern="1200" cap="none" spc="-140" normalizeH="0" baseline="0" noProof="0" dirty="0">
              <a:ln>
                <a:noFill/>
              </a:ln>
              <a:solidFill>
                <a:srgbClr val="FDF9DE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620913" y="1817043"/>
            <a:ext cx="4938028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7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-140" dirty="0" err="1" smtClean="0">
                <a:solidFill>
                  <a:srgbClr val="FDF9DE"/>
                </a:solidFill>
                <a:latin typeface="IreneFlorentina Bold"/>
              </a:rPr>
              <a:t>Hoàng</a:t>
            </a:r>
            <a:r>
              <a:rPr lang="en-US" sz="5400" b="1" spc="-140" dirty="0" smtClean="0">
                <a:solidFill>
                  <a:srgbClr val="FDF9DE"/>
                </a:solidFill>
                <a:latin typeface="IreneFlorentina Bold"/>
              </a:rPr>
              <a:t> </a:t>
            </a:r>
            <a:r>
              <a:rPr lang="en-US" sz="5400" b="1" spc="-140" dirty="0" err="1" smtClean="0">
                <a:solidFill>
                  <a:srgbClr val="FDF9DE"/>
                </a:solidFill>
                <a:latin typeface="IreneFlorentina Bold"/>
              </a:rPr>
              <a:t>Văn</a:t>
            </a:r>
            <a:r>
              <a:rPr lang="en-US" sz="5400" b="1" spc="-140" dirty="0" smtClean="0">
                <a:solidFill>
                  <a:srgbClr val="FDF9DE"/>
                </a:solidFill>
                <a:latin typeface="IreneFlorentina Bold"/>
              </a:rPr>
              <a:t> </a:t>
            </a:r>
            <a:r>
              <a:rPr lang="en-US" sz="5400" b="1" spc="-140" dirty="0" err="1" smtClean="0">
                <a:solidFill>
                  <a:srgbClr val="FDF9DE"/>
                </a:solidFill>
                <a:latin typeface="IreneFlorentina Bold"/>
              </a:rPr>
              <a:t>Thụ</a:t>
            </a:r>
            <a:endParaRPr kumimoji="0" lang="en-US" sz="5400" b="1" i="0" u="none" strike="noStrike" kern="1200" cap="none" spc="-140" normalizeH="0" baseline="0" noProof="0" dirty="0">
              <a:ln>
                <a:noFill/>
              </a:ln>
              <a:solidFill>
                <a:srgbClr val="FDF9DE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1686561" y="1768071"/>
            <a:ext cx="6972300" cy="5055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7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40" normalizeH="0" baseline="0" noProof="0" dirty="0" err="1" smtClean="0">
                <a:ln>
                  <a:noFill/>
                </a:ln>
                <a:solidFill>
                  <a:srgbClr val="FDF9DE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Nguyễn</a:t>
            </a:r>
            <a:r>
              <a:rPr kumimoji="0" lang="en-US" sz="4400" b="1" i="0" u="none" strike="noStrike" kern="1200" cap="none" spc="-140" normalizeH="0" noProof="0" dirty="0" smtClean="0">
                <a:ln>
                  <a:noFill/>
                </a:ln>
                <a:solidFill>
                  <a:srgbClr val="FDF9DE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-140" normalizeH="0" noProof="0" dirty="0" err="1" smtClean="0">
                <a:ln>
                  <a:noFill/>
                </a:ln>
                <a:solidFill>
                  <a:srgbClr val="FDF9DE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Thị</a:t>
            </a:r>
            <a:r>
              <a:rPr kumimoji="0" lang="en-US" sz="4400" b="1" i="0" u="none" strike="noStrike" kern="1200" cap="none" spc="-140" normalizeH="0" noProof="0" dirty="0" smtClean="0">
                <a:ln>
                  <a:noFill/>
                </a:ln>
                <a:solidFill>
                  <a:srgbClr val="FDF9DE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Minh </a:t>
            </a:r>
            <a:r>
              <a:rPr kumimoji="0" lang="en-US" sz="4400" b="1" i="0" u="none" strike="noStrike" kern="1200" cap="none" spc="-140" normalizeH="0" noProof="0" dirty="0" err="1" smtClean="0">
                <a:ln>
                  <a:noFill/>
                </a:ln>
                <a:solidFill>
                  <a:srgbClr val="FDF9DE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Khai</a:t>
            </a:r>
            <a:endParaRPr kumimoji="0" lang="en-US" sz="4400" b="1" i="0" u="none" strike="noStrike" kern="1200" cap="none" spc="-140" normalizeH="0" baseline="0" noProof="0" dirty="0">
              <a:ln>
                <a:noFill/>
              </a:ln>
              <a:solidFill>
                <a:srgbClr val="FDF9DE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295991" y="3779705"/>
            <a:ext cx="3670555" cy="494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Gồm</a:t>
            </a:r>
            <a:r>
              <a:rPr kumimoji="0" lang="en-US" sz="5400" b="0" i="0" u="none" strike="noStrike" kern="1200" cap="none" spc="-131" normalizeH="0" baseline="0" noProof="0" dirty="0" smtClean="0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2 </a:t>
            </a: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tiếng</a:t>
            </a:r>
            <a:endParaRPr kumimoji="0" lang="en-US" sz="5400" b="0" i="0" u="none" strike="noStrike" kern="1200" cap="none" spc="-131" normalizeH="0" baseline="0" noProof="0" dirty="0">
              <a:ln>
                <a:noFill/>
              </a:ln>
              <a:solidFill>
                <a:srgbClr val="2DB189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7507842" y="3779495"/>
            <a:ext cx="4322402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Gồm</a:t>
            </a:r>
            <a:r>
              <a:rPr kumimoji="0" lang="en-US" sz="5400" b="0" i="0" u="none" strike="noStrike" kern="1200" cap="none" spc="-131" normalizeH="0" baseline="0" noProof="0" dirty="0" smtClean="0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3 </a:t>
            </a: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tiếng</a:t>
            </a:r>
            <a:endParaRPr kumimoji="0" lang="en-US" sz="5400" b="0" i="0" u="none" strike="noStrike" kern="1200" cap="none" spc="-131" normalizeH="0" baseline="0" noProof="0" dirty="0">
              <a:ln>
                <a:noFill/>
              </a:ln>
              <a:solidFill>
                <a:srgbClr val="EFA54F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3450425" y="3841612"/>
            <a:ext cx="4065612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Gồm</a:t>
            </a:r>
            <a:r>
              <a:rPr kumimoji="0" lang="en-US" sz="5400" b="0" i="0" u="none" strike="noStrike" kern="1200" cap="none" spc="-131" normalizeH="0" baseline="0" noProof="0" dirty="0" smtClean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4 </a:t>
            </a: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tiếng</a:t>
            </a:r>
            <a:endParaRPr kumimoji="0" lang="en-US" sz="5400" b="0" i="0" u="none" strike="noStrike" kern="1200" cap="none" spc="-131" normalizeH="0" baseline="0" noProof="0" dirty="0">
              <a:ln>
                <a:noFill/>
              </a:ln>
              <a:solidFill>
                <a:srgbClr val="F9705A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862427" y="4713812"/>
            <a:ext cx="4885071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Viết</a:t>
            </a:r>
            <a:r>
              <a:rPr kumimoji="0" lang="en-US" sz="5400" b="0" i="0" u="none" strike="noStrike" kern="1200" cap="none" spc="-131" normalizeH="0" baseline="0" noProof="0" dirty="0" smtClean="0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hoa</a:t>
            </a:r>
            <a:r>
              <a:rPr kumimoji="0" lang="en-US" sz="5400" b="0" i="0" u="none" strike="noStrike" kern="1200" cap="none" spc="-131" normalizeH="0" baseline="0" noProof="0" dirty="0" smtClean="0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chữ</a:t>
            </a:r>
            <a:r>
              <a:rPr kumimoji="0" lang="en-US" sz="5400" b="0" i="0" u="none" strike="noStrike" kern="1200" cap="none" spc="-131" normalizeH="0" baseline="0" noProof="0" dirty="0" smtClean="0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cái</a:t>
            </a:r>
            <a:r>
              <a:rPr kumimoji="0" lang="en-US" sz="5400" b="0" i="0" u="none" strike="noStrike" kern="1200" cap="none" spc="-131" normalizeH="0" baseline="0" noProof="0" dirty="0" smtClean="0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đầu</a:t>
            </a:r>
            <a:r>
              <a:rPr kumimoji="0" lang="en-US" sz="5400" b="0" i="0" u="none" strike="noStrike" kern="1200" cap="none" spc="-131" normalizeH="0" baseline="0" noProof="0" dirty="0" smtClean="0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mỗi</a:t>
            </a:r>
            <a:r>
              <a:rPr kumimoji="0" lang="en-US" sz="5400" b="0" i="0" u="none" strike="noStrike" kern="1200" cap="none" spc="-131" normalizeH="0" baseline="0" noProof="0" dirty="0" smtClean="0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tiếng</a:t>
            </a:r>
            <a:endParaRPr kumimoji="0" lang="en-US" sz="5400" b="0" i="0" u="none" strike="noStrike" kern="1200" cap="none" spc="-131" normalizeH="0" baseline="0" noProof="0" dirty="0">
              <a:ln>
                <a:noFill/>
              </a:ln>
              <a:solidFill>
                <a:srgbClr val="2DB189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7057993" y="4753930"/>
            <a:ext cx="4772251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Viết</a:t>
            </a:r>
            <a:r>
              <a:rPr kumimoji="0" lang="en-US" sz="5400" b="0" i="0" u="none" strike="noStrike" kern="1200" cap="none" spc="-131" normalizeH="0" baseline="0" noProof="0" dirty="0" smtClean="0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hoa</a:t>
            </a:r>
            <a:r>
              <a:rPr kumimoji="0" lang="en-US" sz="5400" b="0" i="0" u="none" strike="noStrike" kern="1200" cap="none" spc="-131" normalizeH="0" baseline="0" noProof="0" dirty="0" smtClean="0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chữ</a:t>
            </a:r>
            <a:r>
              <a:rPr kumimoji="0" lang="en-US" sz="5400" b="0" i="0" u="none" strike="noStrike" kern="1200" cap="none" spc="-131" normalizeH="0" baseline="0" noProof="0" dirty="0" smtClean="0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cái</a:t>
            </a:r>
            <a:r>
              <a:rPr kumimoji="0" lang="en-US" sz="5400" b="0" i="0" u="none" strike="noStrike" kern="1200" cap="none" spc="-131" normalizeH="0" baseline="0" noProof="0" dirty="0" smtClean="0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đầu</a:t>
            </a:r>
            <a:r>
              <a:rPr kumimoji="0" lang="en-US" sz="5400" b="0" i="0" u="none" strike="noStrike" kern="1200" cap="none" spc="-131" normalizeH="0" baseline="0" noProof="0" dirty="0" smtClean="0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mỗi</a:t>
            </a:r>
            <a:r>
              <a:rPr kumimoji="0" lang="en-US" sz="5400" b="0" i="0" u="none" strike="noStrike" kern="1200" cap="none" spc="-131" normalizeH="0" baseline="0" noProof="0" dirty="0" smtClean="0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tiếng</a:t>
            </a:r>
            <a:endParaRPr kumimoji="0" lang="en-US" sz="5400" b="0" i="0" u="none" strike="noStrike" kern="1200" cap="none" spc="-131" normalizeH="0" baseline="0" noProof="0" dirty="0">
              <a:ln>
                <a:noFill/>
              </a:ln>
              <a:solidFill>
                <a:srgbClr val="EFA54F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3136685" y="4713812"/>
            <a:ext cx="4832025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Viết</a:t>
            </a:r>
            <a:r>
              <a:rPr kumimoji="0" lang="en-US" sz="5400" b="0" i="0" u="none" strike="noStrike" kern="1200" cap="none" spc="-131" normalizeH="0" baseline="0" noProof="0" dirty="0" smtClean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hoa</a:t>
            </a:r>
            <a:r>
              <a:rPr kumimoji="0" lang="en-US" sz="5400" b="0" i="0" u="none" strike="noStrike" kern="1200" cap="none" spc="-131" normalizeH="0" baseline="0" noProof="0" dirty="0" smtClean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chữ</a:t>
            </a:r>
            <a:r>
              <a:rPr kumimoji="0" lang="en-US" sz="5400" b="0" i="0" u="none" strike="noStrike" kern="1200" cap="none" spc="-131" normalizeH="0" baseline="0" noProof="0" dirty="0" smtClean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cái</a:t>
            </a:r>
            <a:r>
              <a:rPr kumimoji="0" lang="en-US" sz="5400" b="0" i="0" u="none" strike="noStrike" kern="1200" cap="none" spc="-131" normalizeH="0" baseline="0" noProof="0" dirty="0" smtClean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đầu</a:t>
            </a:r>
            <a:r>
              <a:rPr kumimoji="0" lang="en-US" sz="5400" b="0" i="0" u="none" strike="noStrike" kern="1200" cap="none" spc="-131" normalizeH="0" baseline="0" noProof="0" dirty="0" smtClean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mỗi</a:t>
            </a:r>
            <a:r>
              <a:rPr kumimoji="0" lang="en-US" sz="5400" b="0" i="0" u="none" strike="noStrike" kern="1200" cap="none" spc="-131" normalizeH="0" baseline="0" noProof="0" dirty="0" smtClean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tiếng</a:t>
            </a:r>
            <a:endParaRPr kumimoji="0" lang="en-US" sz="5400" b="0" i="0" u="none" strike="noStrike" kern="1200" cap="none" spc="-131" normalizeH="0" baseline="0" noProof="0" dirty="0">
              <a:ln>
                <a:noFill/>
              </a:ln>
              <a:solidFill>
                <a:srgbClr val="F9705A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pic>
        <p:nvPicPr>
          <p:cNvPr id="29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4155654" y="490837"/>
            <a:ext cx="749180" cy="803410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3111609" y="490837"/>
            <a:ext cx="749180" cy="803410"/>
          </a:xfrm>
          <a:prstGeom prst="rect">
            <a:avLst/>
          </a:prstGeom>
        </p:spPr>
      </p:pic>
      <p:pic>
        <p:nvPicPr>
          <p:cNvPr id="3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81426" y="5137568"/>
            <a:ext cx="280574" cy="258153"/>
          </a:xfrm>
          <a:prstGeom prst="rect">
            <a:avLst/>
          </a:prstGeom>
        </p:spPr>
      </p:pic>
      <p:sp>
        <p:nvSpPr>
          <p:cNvPr id="32" name="TextBox 19"/>
          <p:cNvSpPr txBox="1"/>
          <p:nvPr/>
        </p:nvSpPr>
        <p:spPr>
          <a:xfrm>
            <a:off x="1103728" y="7070627"/>
            <a:ext cx="3862818" cy="52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7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-140" dirty="0" err="1" smtClean="0">
                <a:solidFill>
                  <a:srgbClr val="FF0000"/>
                </a:solidFill>
                <a:latin typeface="IreneFlorentina Bold"/>
              </a:rPr>
              <a:t>N</a:t>
            </a:r>
            <a:r>
              <a:rPr lang="en-US" sz="5400" b="1" spc="-140" dirty="0" err="1" smtClean="0">
                <a:solidFill>
                  <a:srgbClr val="00B050"/>
                </a:solidFill>
                <a:latin typeface="IreneFlorentina Bold"/>
              </a:rPr>
              <a:t>guyễn</a:t>
            </a:r>
            <a:r>
              <a:rPr kumimoji="0" lang="en-US" sz="5400" b="1" i="0" u="none" strike="noStrike" kern="1200" cap="none" spc="-14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lang="en-US" sz="5400" b="1" spc="-140" dirty="0" err="1" smtClean="0">
                <a:solidFill>
                  <a:srgbClr val="FF0000"/>
                </a:solidFill>
                <a:latin typeface="IreneFlorentina Bold"/>
              </a:rPr>
              <a:t>H</a:t>
            </a:r>
            <a:r>
              <a:rPr lang="en-US" sz="5400" b="1" spc="-140" dirty="0" err="1" smtClean="0">
                <a:solidFill>
                  <a:srgbClr val="00B050"/>
                </a:solidFill>
                <a:latin typeface="IreneFlorentina Bold"/>
              </a:rPr>
              <a:t>uệ</a:t>
            </a:r>
            <a:endParaRPr kumimoji="0" lang="en-US" sz="5400" b="1" i="0" u="none" strike="noStrike" kern="1200" cap="none" spc="-14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IreneFlorentina Bold"/>
            </a:endParaRPr>
          </a:p>
        </p:txBody>
      </p:sp>
      <p:pic>
        <p:nvPicPr>
          <p:cNvPr id="3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477000" y="5031457"/>
            <a:ext cx="292778" cy="269382"/>
          </a:xfrm>
          <a:prstGeom prst="rect">
            <a:avLst/>
          </a:prstGeom>
        </p:spPr>
      </p:pic>
      <p:sp>
        <p:nvSpPr>
          <p:cNvPr id="34" name="TextBox 20"/>
          <p:cNvSpPr txBox="1"/>
          <p:nvPr/>
        </p:nvSpPr>
        <p:spPr>
          <a:xfrm>
            <a:off x="6786740" y="7041211"/>
            <a:ext cx="4925221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7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4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H</a:t>
            </a:r>
            <a:r>
              <a:rPr kumimoji="0" lang="en-US" sz="5400" b="1" i="0" u="none" strike="noStrike" kern="1200" cap="none" spc="-140" normalizeH="0" baseline="0" noProof="0" dirty="0" err="1" smtClean="0">
                <a:ln>
                  <a:noFill/>
                </a:ln>
                <a:solidFill>
                  <a:srgbClr val="FFAB5D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oàng</a:t>
            </a:r>
            <a:r>
              <a:rPr kumimoji="0" lang="en-US" sz="5400" b="1" i="0" u="none" strike="noStrike" kern="1200" cap="none" spc="-140" normalizeH="0" noProof="0" dirty="0" smtClean="0">
                <a:ln>
                  <a:noFill/>
                </a:ln>
                <a:solidFill>
                  <a:srgbClr val="FFAB5D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-14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V</a:t>
            </a:r>
            <a:r>
              <a:rPr kumimoji="0" lang="en-US" sz="5400" b="1" i="0" u="none" strike="noStrike" kern="1200" cap="none" spc="-140" normalizeH="0" noProof="0" dirty="0" err="1" smtClean="0">
                <a:ln>
                  <a:noFill/>
                </a:ln>
                <a:solidFill>
                  <a:srgbClr val="FFAB5D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ăn</a:t>
            </a:r>
            <a:r>
              <a:rPr kumimoji="0" lang="en-US" sz="5400" b="1" i="0" u="none" strike="noStrike" kern="1200" cap="none" spc="-140" normalizeH="0" noProof="0" dirty="0" smtClean="0">
                <a:ln>
                  <a:noFill/>
                </a:ln>
                <a:solidFill>
                  <a:srgbClr val="FFAB5D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-14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</a:t>
            </a:r>
            <a:r>
              <a:rPr kumimoji="0" lang="en-US" sz="5400" b="1" i="0" u="none" strike="noStrike" kern="1200" cap="none" spc="-140" normalizeH="0" noProof="0" dirty="0" err="1" smtClean="0">
                <a:ln>
                  <a:noFill/>
                </a:ln>
                <a:solidFill>
                  <a:srgbClr val="FFAB5D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hụ</a:t>
            </a:r>
            <a:endParaRPr kumimoji="0" lang="en-US" sz="5400" b="1" i="0" u="none" strike="noStrike" kern="1200" cap="none" spc="-140" normalizeH="0" baseline="0" noProof="0" dirty="0">
              <a:ln>
                <a:noFill/>
              </a:ln>
              <a:solidFill>
                <a:srgbClr val="FFAB5D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sp>
        <p:nvSpPr>
          <p:cNvPr id="35" name="TextBox 21"/>
          <p:cNvSpPr txBox="1"/>
          <p:nvPr/>
        </p:nvSpPr>
        <p:spPr>
          <a:xfrm>
            <a:off x="12258683" y="6945878"/>
            <a:ext cx="5942956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7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4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N</a:t>
            </a:r>
            <a:r>
              <a:rPr kumimoji="0" lang="en-US" sz="4400" b="1" i="0" u="none" strike="noStrike" kern="1200" cap="none" spc="-140" normalizeH="0" baseline="0" noProof="0" dirty="0" err="1" smtClean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guyễn</a:t>
            </a:r>
            <a:r>
              <a:rPr kumimoji="0" lang="en-US" sz="4400" b="1" i="0" u="none" strike="noStrike" kern="1200" cap="none" spc="-140" normalizeH="0" noProof="0" dirty="0" smtClean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-14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</a:t>
            </a:r>
            <a:r>
              <a:rPr kumimoji="0" lang="en-US" sz="4400" b="1" i="0" u="none" strike="noStrike" kern="1200" cap="none" spc="-140" normalizeH="0" noProof="0" dirty="0" err="1" smtClean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hị</a:t>
            </a:r>
            <a:r>
              <a:rPr kumimoji="0" lang="en-US" sz="4400" b="1" i="0" u="none" strike="noStrike" kern="1200" cap="none" spc="-140" normalizeH="0" noProof="0" dirty="0" smtClean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-14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M</a:t>
            </a:r>
            <a:r>
              <a:rPr kumimoji="0" lang="en-US" sz="4400" b="1" i="0" u="none" strike="noStrike" kern="1200" cap="none" spc="-140" normalizeH="0" noProof="0" dirty="0" smtClean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inh </a:t>
            </a:r>
            <a:r>
              <a:rPr kumimoji="0" lang="en-US" sz="4400" b="1" i="0" u="none" strike="noStrike" kern="1200" cap="none" spc="-14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K</a:t>
            </a:r>
            <a:r>
              <a:rPr kumimoji="0" lang="en-US" sz="4400" b="1" i="0" u="none" strike="noStrike" kern="1200" cap="none" spc="-140" normalizeH="0" noProof="0" dirty="0" err="1" smtClean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hai</a:t>
            </a:r>
            <a:endParaRPr kumimoji="0" lang="en-US" sz="4400" b="1" i="0" u="none" strike="noStrike" kern="1200" cap="none" spc="-140" normalizeH="0" baseline="0" noProof="0" dirty="0">
              <a:ln>
                <a:noFill/>
              </a:ln>
              <a:solidFill>
                <a:srgbClr val="F9705A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pic>
        <p:nvPicPr>
          <p:cNvPr id="36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706192" y="4991100"/>
            <a:ext cx="324008" cy="298117"/>
          </a:xfrm>
          <a:prstGeom prst="rect">
            <a:avLst/>
          </a:prstGeom>
        </p:spPr>
      </p:pic>
      <p:pic>
        <p:nvPicPr>
          <p:cNvPr id="37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6630" y="8291505"/>
            <a:ext cx="17998970" cy="1944116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1652668" y="8532269"/>
            <a:ext cx="15582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Khi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viết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tên</a:t>
            </a:r>
            <a:r>
              <a:rPr kumimoji="0" lang="en-US" alt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Việt</a:t>
            </a:r>
            <a:r>
              <a:rPr kumimoji="0" lang="en-US" alt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Nam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cần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viết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hoa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chữ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cái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mỗi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tạo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thành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tên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đó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25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32" grpId="0"/>
      <p:bldP spid="34" grpId="0"/>
      <p:bldP spid="35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" b="157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6630" y="1487480"/>
            <a:ext cx="5610868" cy="10380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710546" y="1487480"/>
            <a:ext cx="4866908" cy="10348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115059" y="1409876"/>
            <a:ext cx="5868141" cy="103623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5400000">
            <a:off x="6765748" y="2765996"/>
            <a:ext cx="5029205" cy="5669414"/>
            <a:chOff x="0" y="0"/>
            <a:chExt cx="1272668" cy="13858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72668" cy="1385864"/>
            </a:xfrm>
            <a:custGeom>
              <a:avLst/>
              <a:gdLst/>
              <a:ahLst/>
              <a:cxnLst/>
              <a:rect l="l" t="t" r="r" b="b"/>
              <a:pathLst>
                <a:path w="1272668" h="1385864">
                  <a:moveTo>
                    <a:pt x="1148208" y="1385864"/>
                  </a:moveTo>
                  <a:lnTo>
                    <a:pt x="124460" y="1385864"/>
                  </a:lnTo>
                  <a:cubicBezTo>
                    <a:pt x="55880" y="1385864"/>
                    <a:pt x="0" y="1329984"/>
                    <a:pt x="0" y="12614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8208" y="0"/>
                  </a:lnTo>
                  <a:cubicBezTo>
                    <a:pt x="1216788" y="0"/>
                    <a:pt x="1272668" y="55880"/>
                    <a:pt x="1272668" y="124460"/>
                  </a:cubicBezTo>
                  <a:lnTo>
                    <a:pt x="1272668" y="1261404"/>
                  </a:lnTo>
                  <a:cubicBezTo>
                    <a:pt x="1272668" y="1329984"/>
                    <a:pt x="1216788" y="1385864"/>
                    <a:pt x="1148208" y="1385864"/>
                  </a:cubicBezTo>
                  <a:close/>
                </a:path>
              </a:pathLst>
            </a:custGeom>
            <a:solidFill>
              <a:srgbClr val="FDE5BE"/>
            </a:solidFill>
          </p:spPr>
        </p:sp>
      </p:grpSp>
      <p:grpSp>
        <p:nvGrpSpPr>
          <p:cNvPr id="7" name="Group 7"/>
          <p:cNvGrpSpPr/>
          <p:nvPr/>
        </p:nvGrpSpPr>
        <p:grpSpPr>
          <a:xfrm rot="5400000">
            <a:off x="12758358" y="2890464"/>
            <a:ext cx="5062225" cy="5387458"/>
            <a:chOff x="0" y="0"/>
            <a:chExt cx="1272668" cy="138586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72668" cy="1385864"/>
            </a:xfrm>
            <a:custGeom>
              <a:avLst/>
              <a:gdLst/>
              <a:ahLst/>
              <a:cxnLst/>
              <a:rect l="l" t="t" r="r" b="b"/>
              <a:pathLst>
                <a:path w="1272668" h="1385864">
                  <a:moveTo>
                    <a:pt x="1148208" y="1385864"/>
                  </a:moveTo>
                  <a:lnTo>
                    <a:pt x="124460" y="1385864"/>
                  </a:lnTo>
                  <a:cubicBezTo>
                    <a:pt x="55880" y="1385864"/>
                    <a:pt x="0" y="1329984"/>
                    <a:pt x="0" y="12614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8208" y="0"/>
                  </a:lnTo>
                  <a:cubicBezTo>
                    <a:pt x="1216788" y="0"/>
                    <a:pt x="1272668" y="55880"/>
                    <a:pt x="1272668" y="124460"/>
                  </a:cubicBezTo>
                  <a:lnTo>
                    <a:pt x="1272668" y="1261404"/>
                  </a:lnTo>
                  <a:cubicBezTo>
                    <a:pt x="1272668" y="1329984"/>
                    <a:pt x="1216788" y="1385864"/>
                    <a:pt x="1148208" y="1385864"/>
                  </a:cubicBezTo>
                  <a:close/>
                </a:path>
              </a:pathLst>
            </a:custGeom>
            <a:solidFill>
              <a:srgbClr val="FFE0CE"/>
            </a:solidFill>
          </p:spPr>
        </p:sp>
      </p:grpSp>
      <p:grpSp>
        <p:nvGrpSpPr>
          <p:cNvPr id="9" name="Group 9"/>
          <p:cNvGrpSpPr/>
          <p:nvPr/>
        </p:nvGrpSpPr>
        <p:grpSpPr>
          <a:xfrm rot="5400000">
            <a:off x="647700" y="2819403"/>
            <a:ext cx="5029200" cy="5562600"/>
            <a:chOff x="0" y="0"/>
            <a:chExt cx="1272668" cy="13858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72668" cy="1385864"/>
            </a:xfrm>
            <a:custGeom>
              <a:avLst/>
              <a:gdLst/>
              <a:ahLst/>
              <a:cxnLst/>
              <a:rect l="l" t="t" r="r" b="b"/>
              <a:pathLst>
                <a:path w="1272668" h="1385864">
                  <a:moveTo>
                    <a:pt x="1148208" y="1385864"/>
                  </a:moveTo>
                  <a:lnTo>
                    <a:pt x="124460" y="1385864"/>
                  </a:lnTo>
                  <a:cubicBezTo>
                    <a:pt x="55880" y="1385864"/>
                    <a:pt x="0" y="1329984"/>
                    <a:pt x="0" y="12614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8208" y="0"/>
                  </a:lnTo>
                  <a:cubicBezTo>
                    <a:pt x="1216788" y="0"/>
                    <a:pt x="1272668" y="55880"/>
                    <a:pt x="1272668" y="124460"/>
                  </a:cubicBezTo>
                  <a:lnTo>
                    <a:pt x="1272668" y="1261404"/>
                  </a:lnTo>
                  <a:cubicBezTo>
                    <a:pt x="1272668" y="1329984"/>
                    <a:pt x="1216788" y="1385864"/>
                    <a:pt x="1148208" y="1385864"/>
                  </a:cubicBezTo>
                  <a:close/>
                </a:path>
              </a:pathLst>
            </a:custGeom>
            <a:solidFill>
              <a:srgbClr val="E6F4AD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57200" y="3685409"/>
            <a:ext cx="280574" cy="2581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565222" y="3771900"/>
            <a:ext cx="292778" cy="26938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682557" y="3814485"/>
            <a:ext cx="324008" cy="298117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614092" y="292259"/>
            <a:ext cx="11044045" cy="1015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88"/>
              </a:lnSpc>
            </a:pPr>
            <a:r>
              <a:rPr lang="en-US" sz="6800" spc="414" dirty="0" smtClean="0">
                <a:solidFill>
                  <a:srgbClr val="1287D6"/>
                </a:solidFill>
                <a:latin typeface="Lazydog Bold"/>
              </a:rPr>
              <a:t>b, TÊN ĐỊA LÍ</a:t>
            </a:r>
            <a:endParaRPr lang="en-US" sz="6800" spc="414" dirty="0">
              <a:solidFill>
                <a:srgbClr val="1287D6"/>
              </a:solidFill>
              <a:latin typeface="Lazydog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09645" y="1862740"/>
            <a:ext cx="3862818" cy="52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6"/>
              </a:lnSpc>
            </a:pPr>
            <a:r>
              <a:rPr lang="en-US" sz="5400" b="1" spc="-140" dirty="0" err="1" smtClean="0">
                <a:solidFill>
                  <a:srgbClr val="FDF9DE"/>
                </a:solidFill>
                <a:latin typeface="IreneFlorentina Bold"/>
              </a:rPr>
              <a:t>Trường</a:t>
            </a:r>
            <a:r>
              <a:rPr lang="en-US" sz="5400" b="1" spc="-140" dirty="0" smtClean="0">
                <a:solidFill>
                  <a:srgbClr val="FDF9DE"/>
                </a:solidFill>
                <a:latin typeface="IreneFlorentina Bold"/>
              </a:rPr>
              <a:t> </a:t>
            </a:r>
            <a:r>
              <a:rPr lang="en-US" sz="5400" b="1" spc="-140" dirty="0" err="1" smtClean="0">
                <a:solidFill>
                  <a:srgbClr val="FDF9DE"/>
                </a:solidFill>
                <a:latin typeface="IreneFlorentina Bold"/>
              </a:rPr>
              <a:t>Sơn</a:t>
            </a:r>
            <a:endParaRPr lang="en-US" sz="5400" b="1" spc="-140" dirty="0">
              <a:solidFill>
                <a:srgbClr val="FDF9DE"/>
              </a:solidFill>
              <a:latin typeface="IreneFlorentina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7248151" y="1841902"/>
            <a:ext cx="3862818" cy="52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6"/>
              </a:lnSpc>
            </a:pPr>
            <a:r>
              <a:rPr lang="en-US" sz="5400" b="1" spc="-140" dirty="0" err="1" smtClean="0">
                <a:solidFill>
                  <a:srgbClr val="FDF9DE"/>
                </a:solidFill>
                <a:latin typeface="IreneFlorentina Bold"/>
              </a:rPr>
              <a:t>Sóc</a:t>
            </a:r>
            <a:r>
              <a:rPr lang="en-US" sz="5400" b="1" spc="-140" dirty="0" smtClean="0">
                <a:solidFill>
                  <a:srgbClr val="FDF9DE"/>
                </a:solidFill>
                <a:latin typeface="IreneFlorentina Bold"/>
              </a:rPr>
              <a:t> </a:t>
            </a:r>
            <a:r>
              <a:rPr lang="en-US" sz="5400" b="1" spc="-140" dirty="0" err="1" smtClean="0">
                <a:solidFill>
                  <a:srgbClr val="FDF9DE"/>
                </a:solidFill>
                <a:latin typeface="IreneFlorentina Bold"/>
              </a:rPr>
              <a:t>Trăng</a:t>
            </a:r>
            <a:endParaRPr lang="en-US" sz="5400" b="1" spc="-140" dirty="0">
              <a:solidFill>
                <a:srgbClr val="FDF9DE"/>
              </a:solidFill>
              <a:latin typeface="IreneFlorentina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2894438" y="1766991"/>
            <a:ext cx="4364862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6"/>
              </a:lnSpc>
            </a:pPr>
            <a:r>
              <a:rPr lang="en-US" sz="5400" b="1" spc="-140" dirty="0" err="1" smtClean="0">
                <a:solidFill>
                  <a:srgbClr val="FDF9DE"/>
                </a:solidFill>
                <a:latin typeface="IreneFlorentina Bold"/>
              </a:rPr>
              <a:t>Vàm</a:t>
            </a:r>
            <a:r>
              <a:rPr lang="en-US" sz="5400" b="1" spc="-140" dirty="0" smtClean="0">
                <a:solidFill>
                  <a:srgbClr val="FDF9DE"/>
                </a:solidFill>
                <a:latin typeface="IreneFlorentina Bold"/>
              </a:rPr>
              <a:t> </a:t>
            </a:r>
            <a:r>
              <a:rPr lang="en-US" sz="5400" b="1" spc="-140" dirty="0" err="1" smtClean="0">
                <a:solidFill>
                  <a:srgbClr val="FDF9DE"/>
                </a:solidFill>
                <a:latin typeface="IreneFlorentina Bold"/>
              </a:rPr>
              <a:t>Cỏ</a:t>
            </a:r>
            <a:r>
              <a:rPr lang="en-US" sz="5400" b="1" spc="-140" dirty="0" smtClean="0">
                <a:solidFill>
                  <a:srgbClr val="FDF9DE"/>
                </a:solidFill>
                <a:latin typeface="IreneFlorentina Bold"/>
              </a:rPr>
              <a:t> </a:t>
            </a:r>
            <a:r>
              <a:rPr lang="en-US" sz="5400" b="1" spc="-140" dirty="0" err="1" smtClean="0">
                <a:solidFill>
                  <a:srgbClr val="FDF9DE"/>
                </a:solidFill>
                <a:latin typeface="IreneFlorentina Bold"/>
              </a:rPr>
              <a:t>Đông</a:t>
            </a:r>
            <a:endParaRPr lang="en-US" sz="5400" b="1" spc="-140" dirty="0">
              <a:solidFill>
                <a:srgbClr val="FDF9DE"/>
              </a:solidFill>
              <a:latin typeface="IreneFlorentina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295991" y="3779705"/>
            <a:ext cx="3670555" cy="494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40"/>
              </a:lnSpc>
              <a:spcBef>
                <a:spcPct val="0"/>
              </a:spcBef>
            </a:pPr>
            <a:r>
              <a:rPr lang="en-US" sz="5400" spc="-131" dirty="0" err="1" smtClean="0">
                <a:solidFill>
                  <a:srgbClr val="2DB189"/>
                </a:solidFill>
                <a:latin typeface="IreneFlorentina Bold"/>
              </a:rPr>
              <a:t>Gồm</a:t>
            </a:r>
            <a:r>
              <a:rPr lang="en-US" sz="5400" spc="-131" dirty="0" smtClean="0">
                <a:solidFill>
                  <a:srgbClr val="2DB189"/>
                </a:solidFill>
                <a:latin typeface="IreneFlorentina Bold"/>
              </a:rPr>
              <a:t> 2 </a:t>
            </a:r>
            <a:r>
              <a:rPr lang="en-US" sz="5400" spc="-131" dirty="0" err="1" smtClean="0">
                <a:solidFill>
                  <a:srgbClr val="2DB189"/>
                </a:solidFill>
                <a:latin typeface="IreneFlorentina Bold"/>
              </a:rPr>
              <a:t>tiếng</a:t>
            </a:r>
            <a:endParaRPr lang="en-US" sz="5400" spc="-131" dirty="0">
              <a:solidFill>
                <a:srgbClr val="2DB189"/>
              </a:solidFill>
              <a:latin typeface="IreneFlorentina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7507842" y="3779495"/>
            <a:ext cx="4322402" cy="511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40"/>
              </a:lnSpc>
              <a:spcBef>
                <a:spcPct val="0"/>
              </a:spcBef>
            </a:pPr>
            <a:r>
              <a:rPr lang="en-US" sz="5400" spc="-131" dirty="0" err="1" smtClean="0">
                <a:solidFill>
                  <a:srgbClr val="EFA54F"/>
                </a:solidFill>
                <a:latin typeface="IreneFlorentina Bold"/>
              </a:rPr>
              <a:t>Gồm</a:t>
            </a:r>
            <a:r>
              <a:rPr lang="en-US" sz="5400" spc="-131" dirty="0" smtClean="0">
                <a:solidFill>
                  <a:srgbClr val="EFA54F"/>
                </a:solidFill>
                <a:latin typeface="IreneFlorentina Bold"/>
              </a:rPr>
              <a:t> 2 </a:t>
            </a:r>
            <a:r>
              <a:rPr lang="en-US" sz="5400" spc="-131" dirty="0" err="1" smtClean="0">
                <a:solidFill>
                  <a:srgbClr val="EFA54F"/>
                </a:solidFill>
                <a:latin typeface="IreneFlorentina Bold"/>
              </a:rPr>
              <a:t>tiếng</a:t>
            </a:r>
            <a:endParaRPr lang="en-US" sz="5400" spc="-131" dirty="0">
              <a:solidFill>
                <a:srgbClr val="EFA54F"/>
              </a:solidFill>
              <a:latin typeface="IreneFlorentina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3450425" y="3841612"/>
            <a:ext cx="4065612" cy="494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40"/>
              </a:lnSpc>
              <a:spcBef>
                <a:spcPct val="0"/>
              </a:spcBef>
            </a:pPr>
            <a:r>
              <a:rPr lang="en-US" sz="5400" spc="-131" dirty="0" err="1" smtClean="0">
                <a:solidFill>
                  <a:srgbClr val="F9705A"/>
                </a:solidFill>
                <a:latin typeface="IreneFlorentina Bold"/>
              </a:rPr>
              <a:t>Gồm</a:t>
            </a:r>
            <a:r>
              <a:rPr lang="en-US" sz="5400" spc="-131" dirty="0" smtClean="0">
                <a:solidFill>
                  <a:srgbClr val="F9705A"/>
                </a:solidFill>
                <a:latin typeface="IreneFlorentina Bold"/>
              </a:rPr>
              <a:t> 3 </a:t>
            </a:r>
            <a:r>
              <a:rPr lang="en-US" sz="5400" spc="-131" dirty="0" err="1" smtClean="0">
                <a:solidFill>
                  <a:srgbClr val="F9705A"/>
                </a:solidFill>
                <a:latin typeface="IreneFlorentina Bold"/>
              </a:rPr>
              <a:t>tiếng</a:t>
            </a:r>
            <a:endParaRPr lang="en-US" sz="5400" spc="-131" dirty="0">
              <a:solidFill>
                <a:srgbClr val="F9705A"/>
              </a:solidFill>
              <a:latin typeface="IreneFlorentina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862427" y="4713812"/>
            <a:ext cx="4885071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400" spc="-131" dirty="0" err="1" smtClean="0">
                <a:solidFill>
                  <a:srgbClr val="2DB189"/>
                </a:solidFill>
                <a:latin typeface="IreneFlorentina Bold"/>
              </a:rPr>
              <a:t>Viết</a:t>
            </a:r>
            <a:r>
              <a:rPr lang="en-US" sz="5400" spc="-131" dirty="0" smtClean="0">
                <a:solidFill>
                  <a:srgbClr val="2DB189"/>
                </a:solidFill>
                <a:latin typeface="IreneFlorentina Bold"/>
              </a:rPr>
              <a:t> </a:t>
            </a:r>
            <a:r>
              <a:rPr lang="en-US" sz="5400" spc="-131" dirty="0" err="1" smtClean="0">
                <a:solidFill>
                  <a:srgbClr val="2DB189"/>
                </a:solidFill>
                <a:latin typeface="IreneFlorentina Bold"/>
              </a:rPr>
              <a:t>hoa</a:t>
            </a:r>
            <a:r>
              <a:rPr lang="en-US" sz="5400" spc="-131" dirty="0" smtClean="0">
                <a:solidFill>
                  <a:srgbClr val="2DB189"/>
                </a:solidFill>
                <a:latin typeface="IreneFlorentina Bold"/>
              </a:rPr>
              <a:t> </a:t>
            </a:r>
            <a:r>
              <a:rPr lang="en-US" sz="5400" spc="-131" dirty="0" err="1" smtClean="0">
                <a:solidFill>
                  <a:srgbClr val="2DB189"/>
                </a:solidFill>
                <a:latin typeface="IreneFlorentina Bold"/>
              </a:rPr>
              <a:t>chữ</a:t>
            </a:r>
            <a:r>
              <a:rPr lang="en-US" sz="5400" spc="-131" dirty="0" smtClean="0">
                <a:solidFill>
                  <a:srgbClr val="2DB189"/>
                </a:solidFill>
                <a:latin typeface="IreneFlorentina Bold"/>
              </a:rPr>
              <a:t> </a:t>
            </a:r>
            <a:r>
              <a:rPr lang="en-US" sz="5400" spc="-131" dirty="0" err="1" smtClean="0">
                <a:solidFill>
                  <a:srgbClr val="2DB189"/>
                </a:solidFill>
                <a:latin typeface="IreneFlorentina Bold"/>
              </a:rPr>
              <a:t>cái</a:t>
            </a:r>
            <a:r>
              <a:rPr lang="en-US" sz="5400" spc="-131" dirty="0" smtClean="0">
                <a:solidFill>
                  <a:srgbClr val="2DB189"/>
                </a:solidFill>
                <a:latin typeface="IreneFlorentina Bold"/>
              </a:rPr>
              <a:t> </a:t>
            </a:r>
            <a:r>
              <a:rPr lang="en-US" sz="5400" spc="-131" dirty="0" err="1" smtClean="0">
                <a:solidFill>
                  <a:srgbClr val="2DB189"/>
                </a:solidFill>
                <a:latin typeface="IreneFlorentina Bold"/>
              </a:rPr>
              <a:t>đầu</a:t>
            </a:r>
            <a:r>
              <a:rPr lang="en-US" sz="5400" spc="-131" dirty="0" smtClean="0">
                <a:solidFill>
                  <a:srgbClr val="2DB189"/>
                </a:solidFill>
                <a:latin typeface="IreneFlorentina Bold"/>
              </a:rPr>
              <a:t> </a:t>
            </a:r>
            <a:r>
              <a:rPr lang="en-US" sz="5400" spc="-131" dirty="0" err="1" smtClean="0">
                <a:solidFill>
                  <a:srgbClr val="2DB189"/>
                </a:solidFill>
                <a:latin typeface="IreneFlorentina Bold"/>
              </a:rPr>
              <a:t>mỗi</a:t>
            </a:r>
            <a:r>
              <a:rPr lang="en-US" sz="5400" spc="-131" dirty="0" smtClean="0">
                <a:solidFill>
                  <a:srgbClr val="2DB189"/>
                </a:solidFill>
                <a:latin typeface="IreneFlorentina Bold"/>
              </a:rPr>
              <a:t> </a:t>
            </a:r>
            <a:r>
              <a:rPr lang="en-US" sz="5400" spc="-131" dirty="0" err="1" smtClean="0">
                <a:solidFill>
                  <a:srgbClr val="2DB189"/>
                </a:solidFill>
                <a:latin typeface="IreneFlorentina Bold"/>
              </a:rPr>
              <a:t>tiếng</a:t>
            </a:r>
            <a:endParaRPr lang="en-US" sz="5400" spc="-131" dirty="0">
              <a:solidFill>
                <a:srgbClr val="2DB189"/>
              </a:solidFill>
              <a:latin typeface="IreneFlorentina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7057993" y="4753930"/>
            <a:ext cx="4772251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400" spc="-131" dirty="0" err="1" smtClean="0">
                <a:solidFill>
                  <a:srgbClr val="EFA54F"/>
                </a:solidFill>
                <a:latin typeface="IreneFlorentina Bold"/>
              </a:rPr>
              <a:t>Viết</a:t>
            </a:r>
            <a:r>
              <a:rPr lang="en-US" sz="5400" spc="-131" dirty="0" smtClean="0">
                <a:solidFill>
                  <a:srgbClr val="EFA54F"/>
                </a:solidFill>
                <a:latin typeface="IreneFlorentina Bold"/>
              </a:rPr>
              <a:t> </a:t>
            </a:r>
            <a:r>
              <a:rPr lang="en-US" sz="5400" spc="-131" dirty="0" err="1" smtClean="0">
                <a:solidFill>
                  <a:srgbClr val="EFA54F"/>
                </a:solidFill>
                <a:latin typeface="IreneFlorentina Bold"/>
              </a:rPr>
              <a:t>hoa</a:t>
            </a:r>
            <a:r>
              <a:rPr lang="en-US" sz="5400" spc="-131" dirty="0" smtClean="0">
                <a:solidFill>
                  <a:srgbClr val="EFA54F"/>
                </a:solidFill>
                <a:latin typeface="IreneFlorentina Bold"/>
              </a:rPr>
              <a:t> </a:t>
            </a:r>
            <a:r>
              <a:rPr lang="en-US" sz="5400" spc="-131" dirty="0" err="1" smtClean="0">
                <a:solidFill>
                  <a:srgbClr val="EFA54F"/>
                </a:solidFill>
                <a:latin typeface="IreneFlorentina Bold"/>
              </a:rPr>
              <a:t>chữ</a:t>
            </a:r>
            <a:r>
              <a:rPr lang="en-US" sz="5400" spc="-131" dirty="0" smtClean="0">
                <a:solidFill>
                  <a:srgbClr val="EFA54F"/>
                </a:solidFill>
                <a:latin typeface="IreneFlorentina Bold"/>
              </a:rPr>
              <a:t> </a:t>
            </a:r>
            <a:r>
              <a:rPr lang="en-US" sz="5400" spc="-131" dirty="0" err="1" smtClean="0">
                <a:solidFill>
                  <a:srgbClr val="EFA54F"/>
                </a:solidFill>
                <a:latin typeface="IreneFlorentina Bold"/>
              </a:rPr>
              <a:t>cái</a:t>
            </a:r>
            <a:r>
              <a:rPr lang="en-US" sz="5400" spc="-131" dirty="0" smtClean="0">
                <a:solidFill>
                  <a:srgbClr val="EFA54F"/>
                </a:solidFill>
                <a:latin typeface="IreneFlorentina Bold"/>
              </a:rPr>
              <a:t> </a:t>
            </a:r>
            <a:r>
              <a:rPr lang="en-US" sz="5400" spc="-131" dirty="0" err="1" smtClean="0">
                <a:solidFill>
                  <a:srgbClr val="EFA54F"/>
                </a:solidFill>
                <a:latin typeface="IreneFlorentina Bold"/>
              </a:rPr>
              <a:t>đầu</a:t>
            </a:r>
            <a:r>
              <a:rPr lang="en-US" sz="5400" spc="-131" dirty="0" smtClean="0">
                <a:solidFill>
                  <a:srgbClr val="EFA54F"/>
                </a:solidFill>
                <a:latin typeface="IreneFlorentina Bold"/>
              </a:rPr>
              <a:t> </a:t>
            </a:r>
            <a:r>
              <a:rPr lang="en-US" sz="5400" spc="-131" dirty="0" err="1" smtClean="0">
                <a:solidFill>
                  <a:srgbClr val="EFA54F"/>
                </a:solidFill>
                <a:latin typeface="IreneFlorentina Bold"/>
              </a:rPr>
              <a:t>mỗi</a:t>
            </a:r>
            <a:r>
              <a:rPr lang="en-US" sz="5400" spc="-131" dirty="0" smtClean="0">
                <a:solidFill>
                  <a:srgbClr val="EFA54F"/>
                </a:solidFill>
                <a:latin typeface="IreneFlorentina Bold"/>
              </a:rPr>
              <a:t> </a:t>
            </a:r>
            <a:r>
              <a:rPr lang="en-US" sz="5400" spc="-131" dirty="0" err="1" smtClean="0">
                <a:solidFill>
                  <a:srgbClr val="EFA54F"/>
                </a:solidFill>
                <a:latin typeface="IreneFlorentina Bold"/>
              </a:rPr>
              <a:t>tiếng</a:t>
            </a:r>
            <a:endParaRPr lang="en-US" sz="5400" spc="-131" dirty="0">
              <a:solidFill>
                <a:srgbClr val="EFA54F"/>
              </a:solidFill>
              <a:latin typeface="IreneFlorentina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3136685" y="4713812"/>
            <a:ext cx="4832025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400" spc="-131" dirty="0" err="1" smtClean="0">
                <a:solidFill>
                  <a:srgbClr val="F9705A"/>
                </a:solidFill>
                <a:latin typeface="IreneFlorentina Bold"/>
              </a:rPr>
              <a:t>Viết</a:t>
            </a:r>
            <a:r>
              <a:rPr lang="en-US" sz="5400" spc="-131" dirty="0" smtClean="0">
                <a:solidFill>
                  <a:srgbClr val="F9705A"/>
                </a:solidFill>
                <a:latin typeface="IreneFlorentina Bold"/>
              </a:rPr>
              <a:t> </a:t>
            </a:r>
            <a:r>
              <a:rPr lang="en-US" sz="5400" spc="-131" dirty="0" err="1" smtClean="0">
                <a:solidFill>
                  <a:srgbClr val="F9705A"/>
                </a:solidFill>
                <a:latin typeface="IreneFlorentina Bold"/>
              </a:rPr>
              <a:t>hoa</a:t>
            </a:r>
            <a:r>
              <a:rPr lang="en-US" sz="5400" spc="-131" dirty="0" smtClean="0">
                <a:solidFill>
                  <a:srgbClr val="F9705A"/>
                </a:solidFill>
                <a:latin typeface="IreneFlorentina Bold"/>
              </a:rPr>
              <a:t> </a:t>
            </a:r>
            <a:r>
              <a:rPr lang="en-US" sz="5400" spc="-131" dirty="0" err="1" smtClean="0">
                <a:solidFill>
                  <a:srgbClr val="F9705A"/>
                </a:solidFill>
                <a:latin typeface="IreneFlorentina Bold"/>
              </a:rPr>
              <a:t>chữ</a:t>
            </a:r>
            <a:r>
              <a:rPr lang="en-US" sz="5400" spc="-131" dirty="0" smtClean="0">
                <a:solidFill>
                  <a:srgbClr val="F9705A"/>
                </a:solidFill>
                <a:latin typeface="IreneFlorentina Bold"/>
              </a:rPr>
              <a:t> </a:t>
            </a:r>
            <a:r>
              <a:rPr lang="en-US" sz="5400" spc="-131" dirty="0" err="1" smtClean="0">
                <a:solidFill>
                  <a:srgbClr val="F9705A"/>
                </a:solidFill>
                <a:latin typeface="IreneFlorentina Bold"/>
              </a:rPr>
              <a:t>cái</a:t>
            </a:r>
            <a:r>
              <a:rPr lang="en-US" sz="5400" spc="-131" dirty="0" smtClean="0">
                <a:solidFill>
                  <a:srgbClr val="F9705A"/>
                </a:solidFill>
                <a:latin typeface="IreneFlorentina Bold"/>
              </a:rPr>
              <a:t> </a:t>
            </a:r>
            <a:r>
              <a:rPr lang="en-US" sz="5400" spc="-131" dirty="0" err="1" smtClean="0">
                <a:solidFill>
                  <a:srgbClr val="F9705A"/>
                </a:solidFill>
                <a:latin typeface="IreneFlorentina Bold"/>
              </a:rPr>
              <a:t>đầu</a:t>
            </a:r>
            <a:r>
              <a:rPr lang="en-US" sz="5400" spc="-131" dirty="0" smtClean="0">
                <a:solidFill>
                  <a:srgbClr val="F9705A"/>
                </a:solidFill>
                <a:latin typeface="IreneFlorentina Bold"/>
              </a:rPr>
              <a:t> </a:t>
            </a:r>
            <a:r>
              <a:rPr lang="en-US" sz="5400" spc="-131" dirty="0" err="1" smtClean="0">
                <a:solidFill>
                  <a:srgbClr val="F9705A"/>
                </a:solidFill>
                <a:latin typeface="IreneFlorentina Bold"/>
              </a:rPr>
              <a:t>mỗi</a:t>
            </a:r>
            <a:r>
              <a:rPr lang="en-US" sz="5400" spc="-131" dirty="0" smtClean="0">
                <a:solidFill>
                  <a:srgbClr val="F9705A"/>
                </a:solidFill>
                <a:latin typeface="IreneFlorentina Bold"/>
              </a:rPr>
              <a:t> </a:t>
            </a:r>
            <a:r>
              <a:rPr lang="en-US" sz="5400" spc="-131" dirty="0" err="1" smtClean="0">
                <a:solidFill>
                  <a:srgbClr val="F9705A"/>
                </a:solidFill>
                <a:latin typeface="IreneFlorentina Bold"/>
              </a:rPr>
              <a:t>tiếng</a:t>
            </a:r>
            <a:endParaRPr lang="en-US" sz="5400" spc="-131" dirty="0">
              <a:solidFill>
                <a:srgbClr val="F9705A"/>
              </a:solidFill>
              <a:latin typeface="IreneFlorentina Bold"/>
            </a:endParaRPr>
          </a:p>
        </p:txBody>
      </p:sp>
      <p:pic>
        <p:nvPicPr>
          <p:cNvPr id="29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4155654" y="490837"/>
            <a:ext cx="749180" cy="803410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3111609" y="490837"/>
            <a:ext cx="749180" cy="803410"/>
          </a:xfrm>
          <a:prstGeom prst="rect">
            <a:avLst/>
          </a:prstGeom>
        </p:spPr>
      </p:pic>
      <p:pic>
        <p:nvPicPr>
          <p:cNvPr id="3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81426" y="5137568"/>
            <a:ext cx="280574" cy="258153"/>
          </a:xfrm>
          <a:prstGeom prst="rect">
            <a:avLst/>
          </a:prstGeom>
        </p:spPr>
      </p:pic>
      <p:sp>
        <p:nvSpPr>
          <p:cNvPr id="32" name="TextBox 19"/>
          <p:cNvSpPr txBox="1"/>
          <p:nvPr/>
        </p:nvSpPr>
        <p:spPr>
          <a:xfrm>
            <a:off x="1103728" y="7070627"/>
            <a:ext cx="3862818" cy="52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6"/>
              </a:lnSpc>
            </a:pPr>
            <a:r>
              <a:rPr lang="en-US" sz="5400" b="1" spc="-140" dirty="0" err="1" smtClean="0">
                <a:solidFill>
                  <a:srgbClr val="FF0000"/>
                </a:solidFill>
                <a:latin typeface="IreneFlorentina Bold"/>
              </a:rPr>
              <a:t>T</a:t>
            </a:r>
            <a:r>
              <a:rPr lang="en-US" sz="5400" b="1" spc="-140" dirty="0" err="1" smtClean="0">
                <a:solidFill>
                  <a:srgbClr val="00B050"/>
                </a:solidFill>
                <a:latin typeface="IreneFlorentina Bold"/>
              </a:rPr>
              <a:t>rường</a:t>
            </a:r>
            <a:r>
              <a:rPr lang="en-US" sz="5400" b="1" spc="-140" dirty="0" smtClean="0">
                <a:solidFill>
                  <a:srgbClr val="00B050"/>
                </a:solidFill>
                <a:latin typeface="IreneFlorentina Bold"/>
              </a:rPr>
              <a:t> </a:t>
            </a:r>
            <a:r>
              <a:rPr lang="en-US" sz="5400" b="1" spc="-140" dirty="0" err="1" smtClean="0">
                <a:solidFill>
                  <a:srgbClr val="FF0000"/>
                </a:solidFill>
                <a:latin typeface="IreneFlorentina Bold"/>
              </a:rPr>
              <a:t>S</a:t>
            </a:r>
            <a:r>
              <a:rPr lang="en-US" sz="5400" b="1" spc="-140" dirty="0" err="1" smtClean="0">
                <a:solidFill>
                  <a:srgbClr val="00B050"/>
                </a:solidFill>
                <a:latin typeface="IreneFlorentina Bold"/>
              </a:rPr>
              <a:t>ơn</a:t>
            </a:r>
            <a:endParaRPr lang="en-US" sz="5400" b="1" spc="-140" dirty="0">
              <a:solidFill>
                <a:srgbClr val="00B050"/>
              </a:solidFill>
              <a:latin typeface="IreneFlorentina Bold"/>
            </a:endParaRPr>
          </a:p>
        </p:txBody>
      </p:sp>
      <p:pic>
        <p:nvPicPr>
          <p:cNvPr id="3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477000" y="5031457"/>
            <a:ext cx="292778" cy="269382"/>
          </a:xfrm>
          <a:prstGeom prst="rect">
            <a:avLst/>
          </a:prstGeom>
        </p:spPr>
      </p:pic>
      <p:sp>
        <p:nvSpPr>
          <p:cNvPr id="34" name="TextBox 20"/>
          <p:cNvSpPr txBox="1"/>
          <p:nvPr/>
        </p:nvSpPr>
        <p:spPr>
          <a:xfrm>
            <a:off x="7338262" y="6982342"/>
            <a:ext cx="3862818" cy="52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6"/>
              </a:lnSpc>
            </a:pPr>
            <a:r>
              <a:rPr lang="en-US" sz="5400" b="1" spc="-140" dirty="0" err="1" smtClean="0">
                <a:solidFill>
                  <a:srgbClr val="FF0000"/>
                </a:solidFill>
                <a:latin typeface="IreneFlorentina Bold"/>
              </a:rPr>
              <a:t>S</a:t>
            </a:r>
            <a:r>
              <a:rPr lang="en-US" sz="5400" b="1" spc="-140" dirty="0" err="1" smtClean="0">
                <a:solidFill>
                  <a:srgbClr val="FFAB5D"/>
                </a:solidFill>
                <a:latin typeface="IreneFlorentina Bold"/>
              </a:rPr>
              <a:t>óc</a:t>
            </a:r>
            <a:r>
              <a:rPr lang="en-US" sz="5400" b="1" spc="-140" dirty="0" smtClean="0">
                <a:solidFill>
                  <a:srgbClr val="FFAB5D"/>
                </a:solidFill>
                <a:latin typeface="IreneFlorentina Bold"/>
              </a:rPr>
              <a:t> </a:t>
            </a:r>
            <a:r>
              <a:rPr lang="en-US" sz="5400" b="1" spc="-140" dirty="0" err="1" smtClean="0">
                <a:solidFill>
                  <a:srgbClr val="FF0000"/>
                </a:solidFill>
                <a:latin typeface="IreneFlorentina Bold"/>
              </a:rPr>
              <a:t>T</a:t>
            </a:r>
            <a:r>
              <a:rPr lang="en-US" sz="5400" b="1" spc="-140" dirty="0" err="1" smtClean="0">
                <a:solidFill>
                  <a:srgbClr val="FFAB5D"/>
                </a:solidFill>
                <a:latin typeface="IreneFlorentina Bold"/>
              </a:rPr>
              <a:t>răng</a:t>
            </a:r>
            <a:endParaRPr lang="en-US" sz="5400" b="1" spc="-140" dirty="0">
              <a:solidFill>
                <a:srgbClr val="FFAB5D"/>
              </a:solidFill>
              <a:latin typeface="IreneFlorentina Bold"/>
            </a:endParaRPr>
          </a:p>
        </p:txBody>
      </p:sp>
      <p:sp>
        <p:nvSpPr>
          <p:cNvPr id="35" name="TextBox 21"/>
          <p:cNvSpPr txBox="1"/>
          <p:nvPr/>
        </p:nvSpPr>
        <p:spPr>
          <a:xfrm>
            <a:off x="13107039" y="6912896"/>
            <a:ext cx="4364862" cy="523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6"/>
              </a:lnSpc>
            </a:pPr>
            <a:r>
              <a:rPr lang="en-US" sz="5400" b="1" spc="-140" dirty="0" err="1" smtClean="0">
                <a:solidFill>
                  <a:schemeClr val="accent5"/>
                </a:solidFill>
                <a:latin typeface="IreneFlorentina Bold"/>
              </a:rPr>
              <a:t>V</a:t>
            </a:r>
            <a:r>
              <a:rPr lang="en-US" sz="5400" b="1" spc="-140" dirty="0" err="1" smtClean="0">
                <a:solidFill>
                  <a:srgbClr val="F9705A"/>
                </a:solidFill>
                <a:latin typeface="IreneFlorentina Bold"/>
              </a:rPr>
              <a:t>àm</a:t>
            </a:r>
            <a:r>
              <a:rPr lang="en-US" sz="5400" b="1" spc="-140" dirty="0" smtClean="0">
                <a:solidFill>
                  <a:srgbClr val="F9705A"/>
                </a:solidFill>
                <a:latin typeface="IreneFlorentina Bold"/>
              </a:rPr>
              <a:t> </a:t>
            </a:r>
            <a:r>
              <a:rPr lang="en-US" sz="5400" b="1" spc="-140" dirty="0" err="1" smtClean="0">
                <a:solidFill>
                  <a:schemeClr val="accent5"/>
                </a:solidFill>
                <a:latin typeface="IreneFlorentina Bold"/>
              </a:rPr>
              <a:t>C</a:t>
            </a:r>
            <a:r>
              <a:rPr lang="en-US" sz="5400" b="1" spc="-140" dirty="0" err="1" smtClean="0">
                <a:solidFill>
                  <a:srgbClr val="F9705A"/>
                </a:solidFill>
                <a:latin typeface="IreneFlorentina Bold"/>
              </a:rPr>
              <a:t>ỏ</a:t>
            </a:r>
            <a:r>
              <a:rPr lang="en-US" sz="5400" b="1" spc="-140" dirty="0" smtClean="0">
                <a:solidFill>
                  <a:srgbClr val="F9705A"/>
                </a:solidFill>
                <a:latin typeface="IreneFlorentina Bold"/>
              </a:rPr>
              <a:t> </a:t>
            </a:r>
            <a:r>
              <a:rPr lang="en-US" sz="5400" b="1" spc="-140" dirty="0" err="1" smtClean="0">
                <a:solidFill>
                  <a:schemeClr val="accent5"/>
                </a:solidFill>
                <a:latin typeface="IreneFlorentina Bold"/>
              </a:rPr>
              <a:t>Đ</a:t>
            </a:r>
            <a:r>
              <a:rPr lang="en-US" sz="5400" b="1" spc="-140" dirty="0" err="1" smtClean="0">
                <a:solidFill>
                  <a:srgbClr val="F9705A"/>
                </a:solidFill>
                <a:latin typeface="IreneFlorentina Bold"/>
              </a:rPr>
              <a:t>ông</a:t>
            </a:r>
            <a:endParaRPr lang="en-US" sz="5400" b="1" spc="-140" dirty="0">
              <a:solidFill>
                <a:srgbClr val="F9705A"/>
              </a:solidFill>
              <a:latin typeface="IreneFlorentina Bold"/>
            </a:endParaRPr>
          </a:p>
        </p:txBody>
      </p:sp>
      <p:pic>
        <p:nvPicPr>
          <p:cNvPr id="36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706192" y="4991100"/>
            <a:ext cx="324008" cy="298117"/>
          </a:xfrm>
          <a:prstGeom prst="rect">
            <a:avLst/>
          </a:prstGeom>
        </p:spPr>
      </p:pic>
      <p:pic>
        <p:nvPicPr>
          <p:cNvPr id="37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6630" y="8291505"/>
            <a:ext cx="17998970" cy="1944116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1652668" y="8532269"/>
            <a:ext cx="15582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lí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danh</a:t>
            </a:r>
            <a:r>
              <a:rPr lang="en-US" alt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) </a:t>
            </a:r>
            <a:r>
              <a:rPr lang="en-US" alt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Nam,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  <a:endParaRPr lang="en-US" altLang="en-US" sz="48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32" grpId="0"/>
      <p:bldP spid="34" grpId="0"/>
      <p:bldP spid="35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54" b="1547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47800" y="1104900"/>
            <a:ext cx="15538847" cy="731738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001860" y="2202142"/>
            <a:ext cx="14430726" cy="398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lí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Nam,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6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3580">
            <a:off x="13401211" y="4693088"/>
            <a:ext cx="4119377" cy="6907492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994395" y="224775"/>
            <a:ext cx="8401769" cy="1770390"/>
          </a:xfrm>
          <a:prstGeom prst="rect">
            <a:avLst/>
          </a:prstGeom>
        </p:spPr>
      </p:pic>
      <p:sp>
        <p:nvSpPr>
          <p:cNvPr id="7" name="TextBox 4"/>
          <p:cNvSpPr txBox="1"/>
          <p:nvPr/>
        </p:nvSpPr>
        <p:spPr>
          <a:xfrm>
            <a:off x="5550139" y="925256"/>
            <a:ext cx="7290279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36"/>
              </a:lnSpc>
              <a:spcBef>
                <a:spcPct val="0"/>
              </a:spcBef>
            </a:pPr>
            <a:r>
              <a:rPr lang="en-US" sz="11500" b="1" spc="-228" dirty="0" smtClean="0">
                <a:solidFill>
                  <a:srgbClr val="FFFFFF"/>
                </a:solidFill>
                <a:latin typeface="Imprint MT Shadow" panose="04020605060303030202" pitchFamily="82" charset="0"/>
              </a:rPr>
              <a:t>II. </a:t>
            </a:r>
            <a:r>
              <a:rPr lang="en-US" sz="11500" b="1" spc="-228" dirty="0" err="1" smtClean="0">
                <a:solidFill>
                  <a:srgbClr val="FFFFFF"/>
                </a:solidFill>
                <a:latin typeface="Imprint MT Shadow" panose="04020605060303030202" pitchFamily="82" charset="0"/>
              </a:rPr>
              <a:t>Ghi</a:t>
            </a:r>
            <a:r>
              <a:rPr lang="en-US" sz="11500" b="1" spc="-228" dirty="0" smtClean="0">
                <a:solidFill>
                  <a:srgbClr val="FFFFFF"/>
                </a:solidFill>
                <a:latin typeface="Imprint MT Shadow" panose="04020605060303030202" pitchFamily="82" charset="0"/>
              </a:rPr>
              <a:t> </a:t>
            </a:r>
            <a:r>
              <a:rPr lang="en-US" sz="11500" b="1" spc="-228" dirty="0" err="1" smtClean="0">
                <a:solidFill>
                  <a:srgbClr val="FFFFFF"/>
                </a:solidFill>
                <a:latin typeface="Imprint MT Shadow" panose="04020605060303030202" pitchFamily="82" charset="0"/>
              </a:rPr>
              <a:t>nhớ</a:t>
            </a:r>
            <a:endParaRPr lang="en-US" sz="11500" b="1" spc="-228" dirty="0">
              <a:solidFill>
                <a:srgbClr val="FFFFFF"/>
              </a:solidFill>
              <a:latin typeface="Imprint MT Shadow" panose="040206050603030302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54" b="1547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74577" y="1150658"/>
            <a:ext cx="15538847" cy="731738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958403" y="3074297"/>
            <a:ext cx="14371194" cy="1910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8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400" b="1" dirty="0" smtClean="0">
                <a:solidFill>
                  <a:srgbClr val="FFF5DE"/>
                </a:solidFill>
                <a:latin typeface="Imprint MT Shadow" panose="04020605060303030202" pitchFamily="82" charset="0"/>
              </a:rPr>
              <a:t>III. LUYỆN TẬP</a:t>
            </a:r>
            <a:endParaRPr kumimoji="0" lang="en-US" sz="14400" b="1" i="0" u="none" strike="noStrike" kern="1200" cap="none" spc="0" normalizeH="0" baseline="0" noProof="0" dirty="0">
              <a:ln>
                <a:noFill/>
              </a:ln>
              <a:solidFill>
                <a:srgbClr val="FFF5DE"/>
              </a:solidFill>
              <a:effectLst/>
              <a:uLnTx/>
              <a:uFillTx/>
              <a:latin typeface="Imprint MT Shadow" panose="04020605060303030202" pitchFamily="82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8174">
            <a:off x="11857830" y="4429998"/>
            <a:ext cx="5272076" cy="830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1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AB5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93" y="1570799"/>
            <a:ext cx="12702380" cy="8382954"/>
          </a:xfrm>
        </p:spPr>
        <p:txBody>
          <a:bodyPr>
            <a:norm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54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54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54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5400" b="1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5400" b="1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5400" b="1" dirty="0">
                <a:solidFill>
                  <a:schemeClr val="accent1">
                    <a:lumMod val="25000"/>
                  </a:schemeClr>
                </a:solidFill>
                <a:latin typeface="HP001 4 hàng" pitchFamily="34" charset="0"/>
              </a:rPr>
              <a:t/>
            </a:r>
            <a:br>
              <a:rPr lang="en-US" sz="5400" b="1" dirty="0">
                <a:solidFill>
                  <a:schemeClr val="accent1">
                    <a:lumMod val="25000"/>
                  </a:schemeClr>
                </a:solidFill>
                <a:latin typeface="HP001 4 hàng" pitchFamily="34" charset="0"/>
              </a:rPr>
            </a:br>
            <a:r>
              <a:rPr lang="en-US" sz="5400" b="1" dirty="0">
                <a:solidFill>
                  <a:schemeClr val="accent1">
                    <a:lumMod val="25000"/>
                  </a:schemeClr>
                </a:solidFill>
                <a:latin typeface="HP001 4 hàng" pitchFamily="34" charset="0"/>
              </a:rPr>
              <a:t>   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5400" b="1" dirty="0" smtClean="0">
                <a:solidFill>
                  <a:schemeClr val="bg1"/>
                </a:solidFill>
                <a:latin typeface="HP001 4 hàng" pitchFamily="34" charset="0"/>
              </a:rPr>
              <a:t>.</a:t>
            </a:r>
            <a:r>
              <a:rPr lang="en-US" sz="5400" b="1" dirty="0">
                <a:solidFill>
                  <a:schemeClr val="bg1"/>
                </a:solidFill>
                <a:latin typeface="HP001 4 hàng" pitchFamily="34" charset="0"/>
              </a:rPr>
              <a:t/>
            </a:r>
            <a:br>
              <a:rPr lang="en-US" sz="5400" b="1" dirty="0">
                <a:solidFill>
                  <a:schemeClr val="bg1"/>
                </a:solidFill>
                <a:latin typeface="HP001 4 hàng" pitchFamily="34" charset="0"/>
              </a:rPr>
            </a:br>
            <a:r>
              <a:rPr lang="en-US" sz="5400" b="1" dirty="0">
                <a:solidFill>
                  <a:schemeClr val="accent1">
                    <a:lumMod val="25000"/>
                  </a:schemeClr>
                </a:solidFill>
                <a:latin typeface="HP001 4 hàng" pitchFamily="34" charset="0"/>
              </a:rPr>
              <a:t/>
            </a:r>
            <a:br>
              <a:rPr lang="en-US" sz="5400" b="1" dirty="0">
                <a:solidFill>
                  <a:schemeClr val="accent1">
                    <a:lumMod val="25000"/>
                  </a:schemeClr>
                </a:solidFill>
                <a:latin typeface="HP001 4 hàng" pitchFamily="34" charset="0"/>
              </a:rPr>
            </a:br>
            <a:r>
              <a:rPr lang="en-US" sz="5400" b="1" dirty="0">
                <a:solidFill>
                  <a:schemeClr val="accent1">
                    <a:lumMod val="25000"/>
                  </a:schemeClr>
                </a:solidFill>
                <a:latin typeface="HP001 4 hàng" pitchFamily="34" charset="0"/>
              </a:rPr>
              <a:t> </a:t>
            </a:r>
            <a:r>
              <a:rPr lang="en-US" sz="5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</a:t>
            </a:r>
            <a:r>
              <a:rPr lang="en-US" sz="5400" b="1" dirty="0">
                <a:solidFill>
                  <a:schemeClr val="accent1">
                    <a:lumMod val="25000"/>
                  </a:schemeClr>
                </a:solidFill>
                <a:latin typeface="HP001 4 hàng" pitchFamily="34" charset="0"/>
              </a:rPr>
              <a:t/>
            </a:r>
            <a:br>
              <a:rPr lang="en-US" sz="5400" b="1" dirty="0">
                <a:solidFill>
                  <a:schemeClr val="accent1">
                    <a:lumMod val="25000"/>
                  </a:schemeClr>
                </a:solidFill>
                <a:latin typeface="HP001 4 hàng" pitchFamily="34" charset="0"/>
              </a:rPr>
            </a:br>
            <a:r>
              <a:rPr lang="en-US" sz="5400" b="1" dirty="0">
                <a:solidFill>
                  <a:schemeClr val="accent1">
                    <a:lumMod val="25000"/>
                  </a:schemeClr>
                </a:solidFill>
                <a:latin typeface="HP001 4 hàng" pitchFamily="34" charset="0"/>
              </a:rPr>
              <a:t> </a:t>
            </a:r>
            <a:r>
              <a:rPr lang="en-US" sz="5400" b="1" dirty="0" smtClean="0">
                <a:solidFill>
                  <a:schemeClr val="accent1">
                    <a:lumMod val="25000"/>
                  </a:schemeClr>
                </a:solidFill>
                <a:latin typeface="HP001 4 hàng" pitchFamily="34" charset="0"/>
              </a:rPr>
              <a:t>	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TH2,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465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5020" y="462803"/>
            <a:ext cx="17068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600" b="1" i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2770773" y="1570799"/>
            <a:ext cx="5542627" cy="858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9473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" b="157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80070"/>
            <a:ext cx="9251329" cy="6587260"/>
            <a:chOff x="0" y="0"/>
            <a:chExt cx="2706135" cy="19268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6135" cy="1926860"/>
            </a:xfrm>
            <a:custGeom>
              <a:avLst/>
              <a:gdLst/>
              <a:ahLst/>
              <a:cxnLst/>
              <a:rect l="l" t="t" r="r" b="b"/>
              <a:pathLst>
                <a:path w="2706135" h="1926860">
                  <a:moveTo>
                    <a:pt x="2581675" y="1926860"/>
                  </a:moveTo>
                  <a:lnTo>
                    <a:pt x="124460" y="1926860"/>
                  </a:lnTo>
                  <a:cubicBezTo>
                    <a:pt x="55880" y="1926860"/>
                    <a:pt x="0" y="1870980"/>
                    <a:pt x="0" y="180240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81675" y="0"/>
                  </a:lnTo>
                  <a:cubicBezTo>
                    <a:pt x="2650255" y="0"/>
                    <a:pt x="2706135" y="55880"/>
                    <a:pt x="2706135" y="124460"/>
                  </a:cubicBezTo>
                  <a:lnTo>
                    <a:pt x="2706135" y="1802400"/>
                  </a:lnTo>
                  <a:cubicBezTo>
                    <a:pt x="2706135" y="1870980"/>
                    <a:pt x="2650255" y="1926860"/>
                    <a:pt x="2581675" y="1926860"/>
                  </a:cubicBezTo>
                  <a:close/>
                </a:path>
              </a:pathLst>
            </a:custGeom>
            <a:solidFill>
              <a:srgbClr val="FEF9DD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356217" y="845191"/>
            <a:ext cx="2596296" cy="8697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667000" y="1385642"/>
            <a:ext cx="5797874" cy="26034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1241434" y="4244188"/>
            <a:ext cx="5542627" cy="858716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232870" y="4423949"/>
            <a:ext cx="8842988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6000" spc="-164" dirty="0" err="1" smtClean="0">
                <a:solidFill>
                  <a:srgbClr val="32856A"/>
                </a:solidFill>
                <a:latin typeface="IreneFlorentina Bold"/>
              </a:rPr>
              <a:t>Thi</a:t>
            </a:r>
            <a:r>
              <a:rPr lang="en-US" sz="6000" spc="-164" dirty="0" smtClean="0">
                <a:solidFill>
                  <a:srgbClr val="32856A"/>
                </a:solidFill>
                <a:latin typeface="IreneFlorentina Bold"/>
              </a:rPr>
              <a:t> </a:t>
            </a:r>
            <a:r>
              <a:rPr lang="en-US" sz="6000" spc="-164" dirty="0" err="1" smtClean="0">
                <a:solidFill>
                  <a:srgbClr val="32856A"/>
                </a:solidFill>
                <a:latin typeface="IreneFlorentina Bold"/>
              </a:rPr>
              <a:t>kể</a:t>
            </a:r>
            <a:r>
              <a:rPr lang="en-US" sz="6000" spc="-164" dirty="0" smtClean="0">
                <a:solidFill>
                  <a:srgbClr val="32856A"/>
                </a:solidFill>
                <a:latin typeface="IreneFlorentina Bold"/>
              </a:rPr>
              <a:t> </a:t>
            </a:r>
            <a:r>
              <a:rPr lang="en-US" sz="6000" spc="-164" dirty="0" err="1" smtClean="0">
                <a:solidFill>
                  <a:srgbClr val="32856A"/>
                </a:solidFill>
                <a:latin typeface="IreneFlorentina Bold"/>
              </a:rPr>
              <a:t>tên</a:t>
            </a:r>
            <a:r>
              <a:rPr lang="en-US" sz="6000" spc="-164" dirty="0" smtClean="0">
                <a:solidFill>
                  <a:srgbClr val="32856A"/>
                </a:solidFill>
                <a:latin typeface="IreneFlorentina Bold"/>
              </a:rPr>
              <a:t> </a:t>
            </a:r>
            <a:r>
              <a:rPr lang="en-US" sz="6000" spc="-164" dirty="0" err="1" smtClean="0">
                <a:solidFill>
                  <a:srgbClr val="32856A"/>
                </a:solidFill>
                <a:latin typeface="IreneFlorentina Bold"/>
              </a:rPr>
              <a:t>các</a:t>
            </a:r>
            <a:r>
              <a:rPr lang="en-US" sz="6000" spc="-164" dirty="0" smtClean="0">
                <a:solidFill>
                  <a:srgbClr val="32856A"/>
                </a:solidFill>
                <a:latin typeface="IreneFlorentina Bold"/>
              </a:rPr>
              <a:t> </a:t>
            </a:r>
            <a:r>
              <a:rPr lang="en-US" sz="6000" spc="-164" dirty="0" err="1" smtClean="0">
                <a:solidFill>
                  <a:srgbClr val="32856A"/>
                </a:solidFill>
                <a:latin typeface="IreneFlorentina Bold"/>
              </a:rPr>
              <a:t>danh</a:t>
            </a:r>
            <a:r>
              <a:rPr lang="en-US" sz="6000" spc="-164" dirty="0" smtClean="0">
                <a:solidFill>
                  <a:srgbClr val="32856A"/>
                </a:solidFill>
                <a:latin typeface="IreneFlorentina Bold"/>
              </a:rPr>
              <a:t> lam, </a:t>
            </a:r>
            <a:r>
              <a:rPr lang="en-US" sz="6000" spc="-164" dirty="0" err="1" smtClean="0">
                <a:solidFill>
                  <a:srgbClr val="32856A"/>
                </a:solidFill>
                <a:latin typeface="IreneFlorentina Bold"/>
              </a:rPr>
              <a:t>thắng</a:t>
            </a:r>
            <a:r>
              <a:rPr lang="en-US" sz="6000" spc="-164" dirty="0" smtClean="0">
                <a:solidFill>
                  <a:srgbClr val="32856A"/>
                </a:solidFill>
                <a:latin typeface="IreneFlorentina Bold"/>
              </a:rPr>
              <a:t> </a:t>
            </a:r>
            <a:r>
              <a:rPr lang="en-US" sz="6000" spc="-164" dirty="0" err="1" smtClean="0">
                <a:solidFill>
                  <a:srgbClr val="32856A"/>
                </a:solidFill>
                <a:latin typeface="IreneFlorentina Bold"/>
              </a:rPr>
              <a:t>cảnh</a:t>
            </a:r>
            <a:r>
              <a:rPr lang="en-US" sz="6000" spc="-164" dirty="0" smtClean="0">
                <a:solidFill>
                  <a:srgbClr val="32856A"/>
                </a:solidFill>
                <a:latin typeface="IreneFlorentina Bold"/>
              </a:rPr>
              <a:t> </a:t>
            </a:r>
            <a:r>
              <a:rPr lang="en-US" sz="6000" spc="-164" dirty="0" err="1" smtClean="0">
                <a:solidFill>
                  <a:srgbClr val="32856A"/>
                </a:solidFill>
                <a:latin typeface="IreneFlorentina Bold"/>
              </a:rPr>
              <a:t>hoặc</a:t>
            </a:r>
            <a:r>
              <a:rPr lang="en-US" sz="6000" spc="-164" dirty="0" smtClean="0">
                <a:solidFill>
                  <a:srgbClr val="32856A"/>
                </a:solidFill>
                <a:latin typeface="IreneFlorentina Bold"/>
              </a:rPr>
              <a:t> di </a:t>
            </a:r>
            <a:r>
              <a:rPr lang="en-US" sz="6000" spc="-164" dirty="0" err="1" smtClean="0">
                <a:solidFill>
                  <a:srgbClr val="32856A"/>
                </a:solidFill>
                <a:latin typeface="IreneFlorentina Bold"/>
              </a:rPr>
              <a:t>tích</a:t>
            </a:r>
            <a:r>
              <a:rPr lang="en-US" sz="6000" spc="-164" dirty="0" smtClean="0">
                <a:solidFill>
                  <a:srgbClr val="32856A"/>
                </a:solidFill>
                <a:latin typeface="IreneFlorentina Bold"/>
              </a:rPr>
              <a:t> </a:t>
            </a:r>
            <a:r>
              <a:rPr lang="en-US" sz="6000" spc="-164" dirty="0" err="1" smtClean="0">
                <a:solidFill>
                  <a:srgbClr val="32856A"/>
                </a:solidFill>
                <a:latin typeface="IreneFlorentina Bold"/>
              </a:rPr>
              <a:t>lịch</a:t>
            </a:r>
            <a:r>
              <a:rPr lang="en-US" sz="6000" spc="-164" dirty="0" smtClean="0">
                <a:solidFill>
                  <a:srgbClr val="32856A"/>
                </a:solidFill>
                <a:latin typeface="IreneFlorentina Bold"/>
              </a:rPr>
              <a:t> </a:t>
            </a:r>
            <a:r>
              <a:rPr lang="en-US" sz="6000" spc="-164" dirty="0" err="1" smtClean="0">
                <a:solidFill>
                  <a:srgbClr val="32856A"/>
                </a:solidFill>
                <a:latin typeface="IreneFlorentina Bold"/>
              </a:rPr>
              <a:t>sử</a:t>
            </a:r>
            <a:r>
              <a:rPr lang="en-US" sz="6000" spc="-164" dirty="0" smtClean="0">
                <a:solidFill>
                  <a:srgbClr val="32856A"/>
                </a:solidFill>
                <a:latin typeface="IreneFlorentina Bold"/>
              </a:rPr>
              <a:t> ở </a:t>
            </a:r>
            <a:r>
              <a:rPr lang="en-US" sz="6000" spc="-164" dirty="0" err="1" smtClean="0">
                <a:solidFill>
                  <a:srgbClr val="32856A"/>
                </a:solidFill>
                <a:latin typeface="IreneFlorentina Bold"/>
              </a:rPr>
              <a:t>thành</a:t>
            </a:r>
            <a:r>
              <a:rPr lang="en-US" sz="6000" spc="-164" dirty="0" smtClean="0">
                <a:solidFill>
                  <a:srgbClr val="32856A"/>
                </a:solidFill>
                <a:latin typeface="IreneFlorentina Bold"/>
              </a:rPr>
              <a:t> </a:t>
            </a:r>
            <a:r>
              <a:rPr lang="en-US" sz="6000" spc="-164" dirty="0" err="1" smtClean="0">
                <a:solidFill>
                  <a:srgbClr val="32856A"/>
                </a:solidFill>
                <a:latin typeface="IreneFlorentina Bold"/>
              </a:rPr>
              <a:t>phố</a:t>
            </a:r>
            <a:r>
              <a:rPr lang="en-US" sz="6000" spc="-164" dirty="0" smtClean="0">
                <a:solidFill>
                  <a:srgbClr val="32856A"/>
                </a:solidFill>
                <a:latin typeface="IreneFlorentina Bold"/>
              </a:rPr>
              <a:t> </a:t>
            </a:r>
            <a:r>
              <a:rPr lang="en-US" sz="6000" spc="-164" dirty="0" err="1" smtClean="0">
                <a:solidFill>
                  <a:srgbClr val="32856A"/>
                </a:solidFill>
                <a:latin typeface="IreneFlorentina Bold"/>
              </a:rPr>
              <a:t>mà</a:t>
            </a:r>
            <a:r>
              <a:rPr lang="en-US" sz="6000" spc="-164" dirty="0" smtClean="0">
                <a:solidFill>
                  <a:srgbClr val="32856A"/>
                </a:solidFill>
                <a:latin typeface="IreneFlorentina Bold"/>
              </a:rPr>
              <a:t> </a:t>
            </a:r>
            <a:r>
              <a:rPr lang="en-US" sz="6000" spc="-164" dirty="0" err="1" smtClean="0">
                <a:solidFill>
                  <a:srgbClr val="32856A"/>
                </a:solidFill>
                <a:latin typeface="IreneFlorentina Bold"/>
              </a:rPr>
              <a:t>em</a:t>
            </a:r>
            <a:r>
              <a:rPr lang="en-US" sz="6000" spc="-164" dirty="0" smtClean="0">
                <a:solidFill>
                  <a:srgbClr val="32856A"/>
                </a:solidFill>
                <a:latin typeface="IreneFlorentina Bold"/>
              </a:rPr>
              <a:t> </a:t>
            </a:r>
            <a:r>
              <a:rPr lang="en-US" sz="6000" spc="-164" dirty="0" err="1" smtClean="0">
                <a:solidFill>
                  <a:srgbClr val="32856A"/>
                </a:solidFill>
                <a:latin typeface="IreneFlorentina Bold"/>
              </a:rPr>
              <a:t>biết</a:t>
            </a:r>
            <a:endParaRPr lang="en-US" sz="6000" spc="-164" dirty="0">
              <a:solidFill>
                <a:srgbClr val="32856A"/>
              </a:solidFill>
              <a:latin typeface="IreneFlorentina 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259300" y="4427697"/>
            <a:ext cx="2055781" cy="581386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429000" y="2325597"/>
            <a:ext cx="4363911" cy="796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35"/>
              </a:lnSpc>
            </a:pPr>
            <a:r>
              <a:rPr lang="en-US" sz="7200" b="1" spc="-228" dirty="0" smtClean="0">
                <a:solidFill>
                  <a:srgbClr val="32856A"/>
                </a:solidFill>
                <a:latin typeface="IreneFlorentina Bold"/>
              </a:rPr>
              <a:t>TRÒ CHƠI</a:t>
            </a:r>
            <a:endParaRPr lang="en-US" sz="7200" b="1" spc="-228" dirty="0">
              <a:solidFill>
                <a:srgbClr val="32856A"/>
              </a:solidFill>
              <a:latin typeface="IreneFlorentina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" b="157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192000" y="3621038"/>
            <a:ext cx="5394934" cy="151498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2755867" y="4146203"/>
            <a:ext cx="4267200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7"/>
              </a:lnSpc>
            </a:pPr>
            <a:r>
              <a:rPr lang="en-US" sz="7200" b="1" spc="-202" dirty="0" err="1" smtClean="0">
                <a:solidFill>
                  <a:srgbClr val="7B6453"/>
                </a:solidFill>
                <a:latin typeface="IreneFlorentina Bold"/>
              </a:rPr>
              <a:t>Hồ</a:t>
            </a:r>
            <a:r>
              <a:rPr lang="en-US" sz="7200" b="1" spc="-202" dirty="0" smtClean="0">
                <a:solidFill>
                  <a:srgbClr val="7B6453"/>
                </a:solidFill>
                <a:latin typeface="IreneFlorentina Bold"/>
              </a:rPr>
              <a:t> </a:t>
            </a:r>
            <a:r>
              <a:rPr lang="en-US" sz="7200" b="1" spc="-202" dirty="0" err="1" smtClean="0">
                <a:solidFill>
                  <a:srgbClr val="7B6453"/>
                </a:solidFill>
                <a:latin typeface="IreneFlorentina Bold"/>
              </a:rPr>
              <a:t>Gươm</a:t>
            </a:r>
            <a:endParaRPr lang="en-US" sz="7200" b="1" spc="-202" dirty="0">
              <a:solidFill>
                <a:srgbClr val="7B6453"/>
              </a:solidFill>
              <a:latin typeface="IreneFlorentina Bold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268775" y="6949477"/>
            <a:ext cx="5352884" cy="4827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672987" y="781215"/>
            <a:ext cx="1229283" cy="15058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28700" y="1534117"/>
            <a:ext cx="10500023" cy="72187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661434">
            <a:off x="1251795" y="9676768"/>
            <a:ext cx="2276917" cy="5837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54220" y="2019300"/>
            <a:ext cx="8848982" cy="6082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" b="157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192000" y="3621038"/>
            <a:ext cx="5394934" cy="151498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2755867" y="4146203"/>
            <a:ext cx="4267200" cy="729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202" normalizeH="0" baseline="0" noProof="0" dirty="0" err="1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Hồ</a:t>
            </a:r>
            <a:r>
              <a:rPr kumimoji="0" lang="en-US" sz="7200" b="1" i="0" u="none" strike="noStrike" kern="1200" cap="none" spc="-202" normalizeH="0" baseline="0" noProof="0" dirty="0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-202" normalizeH="0" baseline="0" noProof="0" dirty="0" err="1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Tây</a:t>
            </a:r>
            <a:endParaRPr kumimoji="0" lang="en-US" sz="7200" b="1" i="0" u="none" strike="noStrike" kern="1200" cap="none" spc="-202" normalizeH="0" baseline="0" noProof="0" dirty="0">
              <a:ln>
                <a:noFill/>
              </a:ln>
              <a:solidFill>
                <a:srgbClr val="7B6453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268775" y="6949477"/>
            <a:ext cx="5352884" cy="4827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672987" y="781215"/>
            <a:ext cx="1229283" cy="15058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28700" y="1534117"/>
            <a:ext cx="10500023" cy="72187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661434">
            <a:off x="1251795" y="9676768"/>
            <a:ext cx="2276917" cy="5837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05590" y="2048327"/>
            <a:ext cx="8867397" cy="606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9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" b="157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353800" y="3621038"/>
            <a:ext cx="6629400" cy="151498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840080" y="4156650"/>
            <a:ext cx="5831763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spc="-202" dirty="0" err="1" smtClean="0">
                <a:solidFill>
                  <a:srgbClr val="7B6453"/>
                </a:solidFill>
                <a:latin typeface="IreneFlorentina Bold"/>
              </a:rPr>
              <a:t>Chùa</a:t>
            </a:r>
            <a:r>
              <a:rPr lang="en-US" sz="7200" b="1" spc="-202" dirty="0" smtClean="0">
                <a:solidFill>
                  <a:srgbClr val="7B6453"/>
                </a:solidFill>
                <a:latin typeface="IreneFlorentina Bold"/>
              </a:rPr>
              <a:t> </a:t>
            </a:r>
            <a:r>
              <a:rPr lang="en-US" sz="7200" b="1" spc="-202" dirty="0" err="1" smtClean="0">
                <a:solidFill>
                  <a:srgbClr val="7B6453"/>
                </a:solidFill>
                <a:latin typeface="IreneFlorentina Bold"/>
              </a:rPr>
              <a:t>Một</a:t>
            </a:r>
            <a:r>
              <a:rPr lang="en-US" sz="7200" b="1" spc="-202" dirty="0" smtClean="0">
                <a:solidFill>
                  <a:srgbClr val="7B6453"/>
                </a:solidFill>
                <a:latin typeface="IreneFlorentina Bold"/>
              </a:rPr>
              <a:t> </a:t>
            </a:r>
            <a:r>
              <a:rPr lang="en-US" sz="7200" b="1" spc="-202" dirty="0" err="1" smtClean="0">
                <a:solidFill>
                  <a:srgbClr val="7B6453"/>
                </a:solidFill>
                <a:latin typeface="IreneFlorentina Bold"/>
              </a:rPr>
              <a:t>Cột</a:t>
            </a:r>
            <a:endParaRPr kumimoji="0" lang="en-US" sz="7200" b="1" i="0" u="none" strike="noStrike" kern="1200" cap="none" spc="-202" normalizeH="0" baseline="0" noProof="0" dirty="0">
              <a:ln>
                <a:noFill/>
              </a:ln>
              <a:solidFill>
                <a:srgbClr val="7B6453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268775" y="6949477"/>
            <a:ext cx="5352884" cy="4827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672987" y="781215"/>
            <a:ext cx="1229283" cy="15058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28700" y="1534117"/>
            <a:ext cx="10500023" cy="72187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661434">
            <a:off x="1251795" y="9676768"/>
            <a:ext cx="2276917" cy="5837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28800" y="2019300"/>
            <a:ext cx="892057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9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" b="157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433415" y="3163295"/>
            <a:ext cx="6629400" cy="332843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645552" y="3728546"/>
            <a:ext cx="6230582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202" normalizeH="0" baseline="0" noProof="0" dirty="0" err="1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Văn</a:t>
            </a:r>
            <a:r>
              <a:rPr kumimoji="0" lang="en-US" sz="7200" b="1" i="0" u="none" strike="noStrike" kern="1200" cap="none" spc="-202" normalizeH="0" noProof="0" dirty="0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-202" normalizeH="0" noProof="0" dirty="0" err="1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Miếu</a:t>
            </a:r>
            <a:r>
              <a:rPr kumimoji="0" lang="en-US" sz="7200" b="1" i="0" u="none" strike="noStrike" kern="1200" cap="none" spc="-202" normalizeH="0" noProof="0" dirty="0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-202" normalizeH="0" noProof="0" dirty="0" err="1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Quốc</a:t>
            </a:r>
            <a:r>
              <a:rPr kumimoji="0" lang="en-US" sz="7200" b="1" i="0" u="none" strike="noStrike" kern="1200" cap="none" spc="-202" normalizeH="0" noProof="0" dirty="0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-202" normalizeH="0" noProof="0" dirty="0" err="1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Tử</a:t>
            </a:r>
            <a:r>
              <a:rPr kumimoji="0" lang="en-US" sz="7200" b="1" i="0" u="none" strike="noStrike" kern="1200" cap="none" spc="-202" normalizeH="0" noProof="0" dirty="0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-202" normalizeH="0" noProof="0" dirty="0" err="1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Giám</a:t>
            </a:r>
            <a:endParaRPr kumimoji="0" lang="en-US" sz="7200" b="1" i="0" u="none" strike="noStrike" kern="1200" cap="none" spc="-202" normalizeH="0" baseline="0" noProof="0" dirty="0">
              <a:ln>
                <a:noFill/>
              </a:ln>
              <a:solidFill>
                <a:srgbClr val="7B6453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268775" y="6949477"/>
            <a:ext cx="5352884" cy="4827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672987" y="781215"/>
            <a:ext cx="1229283" cy="15058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28700" y="1534117"/>
            <a:ext cx="10500023" cy="72187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661434">
            <a:off x="1251795" y="9676768"/>
            <a:ext cx="2276917" cy="5837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89129" y="1990725"/>
            <a:ext cx="8883857" cy="61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" b="157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720453" y="1282808"/>
            <a:ext cx="14847093" cy="69916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8700" y="4778624"/>
            <a:ext cx="4616863" cy="620849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828574" y="2707843"/>
            <a:ext cx="12630853" cy="2455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622"/>
              </a:lnSpc>
            </a:pPr>
            <a:r>
              <a:rPr lang="en-US" sz="14730" b="1" dirty="0" smtClean="0">
                <a:solidFill>
                  <a:srgbClr val="FFF5DE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KHỞI ĐỘNG</a:t>
            </a:r>
            <a:endParaRPr lang="en-US" sz="14730" b="1" dirty="0">
              <a:solidFill>
                <a:srgbClr val="FFF5DE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" b="157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433415" y="3163295"/>
            <a:ext cx="6629400" cy="332843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645552" y="3728546"/>
            <a:ext cx="6230582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202" normalizeH="0" baseline="0" noProof="0" dirty="0" err="1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Hoàng</a:t>
            </a:r>
            <a:r>
              <a:rPr kumimoji="0" lang="en-US" sz="7200" b="1" i="0" u="none" strike="noStrike" kern="1200" cap="none" spc="-202" normalizeH="0" noProof="0" dirty="0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-202" normalizeH="0" noProof="0" dirty="0" err="1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Thành</a:t>
            </a:r>
            <a:r>
              <a:rPr kumimoji="0" lang="en-US" sz="7200" b="1" i="0" u="none" strike="noStrike" kern="1200" cap="none" spc="-202" normalizeH="0" noProof="0" dirty="0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-202" normalizeH="0" noProof="0" dirty="0" err="1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Thăng</a:t>
            </a:r>
            <a:r>
              <a:rPr kumimoji="0" lang="en-US" sz="7200" b="1" i="0" u="none" strike="noStrike" kern="1200" cap="none" spc="-202" normalizeH="0" noProof="0" dirty="0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Long</a:t>
            </a:r>
            <a:endParaRPr kumimoji="0" lang="en-US" sz="7200" b="1" i="0" u="none" strike="noStrike" kern="1200" cap="none" spc="-202" normalizeH="0" baseline="0" noProof="0" dirty="0">
              <a:ln>
                <a:noFill/>
              </a:ln>
              <a:solidFill>
                <a:srgbClr val="7B6453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268775" y="6949477"/>
            <a:ext cx="5352884" cy="4827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672987" y="781215"/>
            <a:ext cx="1229283" cy="15058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28700" y="1534117"/>
            <a:ext cx="10500023" cy="72187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661434">
            <a:off x="1251795" y="9676768"/>
            <a:ext cx="2276917" cy="5837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03697" y="2038580"/>
            <a:ext cx="8869289" cy="607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0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508" b="152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12082"/>
          <a:stretch>
            <a:fillRect/>
          </a:stretch>
        </p:blipFill>
        <p:spPr>
          <a:xfrm>
            <a:off x="-126300" y="0"/>
            <a:ext cx="9044047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20400" y="245665"/>
            <a:ext cx="4820369" cy="177039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249384" y="739727"/>
            <a:ext cx="3962400" cy="796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36"/>
              </a:lnSpc>
              <a:spcBef>
                <a:spcPct val="0"/>
              </a:spcBef>
            </a:pPr>
            <a:r>
              <a:rPr lang="en-US" sz="7200" b="1" spc="-228" dirty="0" smtClean="0">
                <a:solidFill>
                  <a:srgbClr val="FFFFFF"/>
                </a:solidFill>
                <a:latin typeface="IreneFlorentina Bold"/>
              </a:rPr>
              <a:t>DẶN DÒ</a:t>
            </a:r>
            <a:endParaRPr lang="en-US" sz="7200" b="1" spc="-228" dirty="0">
              <a:solidFill>
                <a:srgbClr val="FFFFFF"/>
              </a:solidFill>
              <a:latin typeface="IreneFlorentina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705528" y="4951179"/>
            <a:ext cx="7553772" cy="553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0"/>
              </a:lnSpc>
            </a:pPr>
            <a:r>
              <a:rPr lang="en-US" sz="3800" spc="87" dirty="0">
                <a:solidFill>
                  <a:srgbClr val="007DD1"/>
                </a:solidFill>
                <a:latin typeface="IreneFlorentina Bold"/>
              </a:rPr>
              <a:t> </a:t>
            </a:r>
            <a:endParaRPr lang="en-US" sz="3800" spc="-167" dirty="0">
              <a:solidFill>
                <a:srgbClr val="007DD1"/>
              </a:solidFill>
              <a:latin typeface="IreneFlorentina Bold"/>
            </a:endParaRPr>
          </a:p>
        </p:txBody>
      </p:sp>
      <p:grpSp>
        <p:nvGrpSpPr>
          <p:cNvPr id="6" name="Group 6"/>
          <p:cNvGrpSpPr/>
          <p:nvPr/>
        </p:nvGrpSpPr>
        <p:grpSpPr>
          <a:xfrm rot="-814291">
            <a:off x="695220" y="3088095"/>
            <a:ext cx="4268510" cy="4484920"/>
            <a:chOff x="0" y="0"/>
            <a:chExt cx="1624559" cy="16245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24559" cy="1624559"/>
            </a:xfrm>
            <a:custGeom>
              <a:avLst/>
              <a:gdLst/>
              <a:ahLst/>
              <a:cxnLst/>
              <a:rect l="l" t="t" r="r" b="b"/>
              <a:pathLst>
                <a:path w="1624559" h="1624559">
                  <a:moveTo>
                    <a:pt x="0" y="0"/>
                  </a:moveTo>
                  <a:lnTo>
                    <a:pt x="1624559" y="0"/>
                  </a:lnTo>
                  <a:lnTo>
                    <a:pt x="1624559" y="1624559"/>
                  </a:lnTo>
                  <a:lnTo>
                    <a:pt x="0" y="1624559"/>
                  </a:ln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836890" y="2727914"/>
            <a:ext cx="4268510" cy="4484920"/>
            <a:chOff x="0" y="0"/>
            <a:chExt cx="1624559" cy="16245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24559" cy="1624559"/>
            </a:xfrm>
            <a:custGeom>
              <a:avLst/>
              <a:gdLst/>
              <a:ahLst/>
              <a:cxnLst/>
              <a:rect l="l" t="t" r="r" b="b"/>
              <a:pathLst>
                <a:path w="1624559" h="1624559">
                  <a:moveTo>
                    <a:pt x="0" y="0"/>
                  </a:moveTo>
                  <a:lnTo>
                    <a:pt x="1624559" y="0"/>
                  </a:lnTo>
                  <a:lnTo>
                    <a:pt x="1624559" y="1624559"/>
                  </a:lnTo>
                  <a:lnTo>
                    <a:pt x="0" y="162455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92193">
            <a:off x="1566278" y="2384497"/>
            <a:ext cx="2184351" cy="731758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b="47132"/>
          <a:stretch>
            <a:fillRect/>
          </a:stretch>
        </p:blipFill>
        <p:spPr>
          <a:xfrm>
            <a:off x="1539160" y="3021624"/>
            <a:ext cx="3414471" cy="4261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54" b="1547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668069" flipH="1">
            <a:off x="-1414296" y="1726991"/>
            <a:ext cx="3698177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6727253">
            <a:off x="15821412" y="2377990"/>
            <a:ext cx="3698177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V="1">
            <a:off x="5168894" y="1028700"/>
            <a:ext cx="7315200" cy="18379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245995" y="4938698"/>
            <a:ext cx="8571962" cy="693549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173394">
            <a:off x="12239944" y="760311"/>
            <a:ext cx="8024202" cy="143432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606496" flipH="1" flipV="1">
            <a:off x="-2459367" y="760311"/>
            <a:ext cx="8024202" cy="143432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0" y="3169139"/>
            <a:ext cx="18669000" cy="1243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75"/>
              </a:lnSpc>
              <a:spcBef>
                <a:spcPct val="0"/>
              </a:spcBef>
            </a:pPr>
            <a:r>
              <a:rPr lang="en-US" sz="13800" spc="-360" dirty="0" err="1" smtClean="0">
                <a:solidFill>
                  <a:srgbClr val="FDF9DE"/>
                </a:solidFill>
                <a:latin typeface="Lazydog Bold"/>
              </a:rPr>
              <a:t>Hẹn</a:t>
            </a:r>
            <a:r>
              <a:rPr lang="en-US" sz="13800" spc="-360" dirty="0" smtClean="0">
                <a:solidFill>
                  <a:srgbClr val="FDF9DE"/>
                </a:solidFill>
                <a:latin typeface="Lazydog Bold"/>
              </a:rPr>
              <a:t> </a:t>
            </a:r>
            <a:r>
              <a:rPr lang="en-US" sz="13800" spc="-360" dirty="0" err="1" smtClean="0">
                <a:solidFill>
                  <a:srgbClr val="FDF9DE"/>
                </a:solidFill>
                <a:latin typeface="Lazydog Bold"/>
              </a:rPr>
              <a:t>gặp</a:t>
            </a:r>
            <a:r>
              <a:rPr lang="en-US" sz="13800" spc="-360" dirty="0" smtClean="0">
                <a:solidFill>
                  <a:srgbClr val="FDF9DE"/>
                </a:solidFill>
                <a:latin typeface="Lazydog Bold"/>
              </a:rPr>
              <a:t> </a:t>
            </a:r>
            <a:r>
              <a:rPr lang="en-US" sz="13800" spc="-360" dirty="0" err="1" smtClean="0">
                <a:solidFill>
                  <a:srgbClr val="FDF9DE"/>
                </a:solidFill>
                <a:latin typeface="Lazydog Bold"/>
              </a:rPr>
              <a:t>lại</a:t>
            </a:r>
            <a:r>
              <a:rPr lang="en-US" sz="13800" spc="-360" dirty="0" smtClean="0">
                <a:solidFill>
                  <a:srgbClr val="FDF9DE"/>
                </a:solidFill>
                <a:latin typeface="Lazydog Bold"/>
              </a:rPr>
              <a:t> </a:t>
            </a:r>
            <a:r>
              <a:rPr lang="en-US" sz="13800" spc="-360" dirty="0" err="1" smtClean="0">
                <a:solidFill>
                  <a:srgbClr val="FDF9DE"/>
                </a:solidFill>
                <a:latin typeface="Lazydog Bold"/>
              </a:rPr>
              <a:t>các</a:t>
            </a:r>
            <a:r>
              <a:rPr lang="en-US" sz="13800" spc="-360" dirty="0" smtClean="0">
                <a:solidFill>
                  <a:srgbClr val="FDF9DE"/>
                </a:solidFill>
                <a:latin typeface="Lazydog Bold"/>
              </a:rPr>
              <a:t> con</a:t>
            </a:r>
            <a:r>
              <a:rPr lang="en-US" sz="16600" spc="-360" dirty="0" smtClean="0">
                <a:solidFill>
                  <a:srgbClr val="FDF9DE"/>
                </a:solidFill>
                <a:latin typeface="Lazydog Bold"/>
              </a:rPr>
              <a:t>!</a:t>
            </a:r>
            <a:endParaRPr lang="en-US" sz="16600" spc="-360" dirty="0">
              <a:solidFill>
                <a:srgbClr val="FDF9DE"/>
              </a:solidFill>
              <a:latin typeface="Lazydog Bold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567556" y="6799396"/>
            <a:ext cx="4097428" cy="40974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4831472" y="6799396"/>
            <a:ext cx="4097428" cy="40974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" b="157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672987" y="781215"/>
            <a:ext cx="1229283" cy="15058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8700" y="1534117"/>
            <a:ext cx="10500023" cy="721876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931532" y="3104398"/>
            <a:ext cx="8467320" cy="3844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8800" b="1" dirty="0">
                <a:solidFill>
                  <a:schemeClr val="bg1"/>
                </a:solidFill>
              </a:rPr>
              <a:t>1. </a:t>
            </a:r>
            <a:r>
              <a:rPr lang="en-US" altLang="en-US" sz="8800" b="1" dirty="0" err="1">
                <a:solidFill>
                  <a:schemeClr val="bg1"/>
                </a:solidFill>
              </a:rPr>
              <a:t>Ngay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thẳng</a:t>
            </a:r>
            <a:r>
              <a:rPr lang="en-US" altLang="en-US" sz="8800" b="1" dirty="0">
                <a:solidFill>
                  <a:schemeClr val="bg1"/>
                </a:solidFill>
              </a:rPr>
              <a:t>, </a:t>
            </a:r>
            <a:r>
              <a:rPr lang="en-US" altLang="en-US" sz="8800" b="1" dirty="0" err="1">
                <a:solidFill>
                  <a:schemeClr val="bg1"/>
                </a:solidFill>
              </a:rPr>
              <a:t>thật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thà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là</a:t>
            </a:r>
            <a:r>
              <a:rPr lang="en-US" altLang="en-US" sz="8800" b="1" dirty="0">
                <a:solidFill>
                  <a:schemeClr val="bg1"/>
                </a:solidFill>
              </a:rPr>
              <a:t>:</a:t>
            </a:r>
            <a:endParaRPr lang="en-US" sz="8000" spc="-246" dirty="0">
              <a:solidFill>
                <a:schemeClr val="bg1"/>
              </a:solidFill>
              <a:latin typeface="IreneFlorentina Bol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228138" y="1690436"/>
            <a:ext cx="6935748" cy="25473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248458" y="4547549"/>
            <a:ext cx="6935748" cy="254731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528723" y="5438032"/>
            <a:ext cx="6454477" cy="776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7"/>
              </a:lnSpc>
            </a:pPr>
            <a:r>
              <a:rPr lang="en-US" sz="8000" b="1" spc="-202" dirty="0" smtClean="0">
                <a:solidFill>
                  <a:srgbClr val="7B6453"/>
                </a:solidFill>
                <a:latin typeface="IreneFlorentina Bold"/>
              </a:rPr>
              <a:t>B. </a:t>
            </a:r>
            <a:r>
              <a:rPr lang="en-US" sz="8000" b="1" spc="-202" dirty="0" err="1" smtClean="0">
                <a:solidFill>
                  <a:srgbClr val="7B6453"/>
                </a:solidFill>
                <a:latin typeface="IreneFlorentina Bold"/>
              </a:rPr>
              <a:t>Tự</a:t>
            </a:r>
            <a:r>
              <a:rPr lang="en-US" sz="8000" b="1" spc="-202" dirty="0" smtClean="0">
                <a:solidFill>
                  <a:srgbClr val="7B6453"/>
                </a:solidFill>
                <a:latin typeface="IreneFlorentina Bold"/>
              </a:rPr>
              <a:t> </a:t>
            </a:r>
            <a:r>
              <a:rPr lang="en-US" sz="8000" b="1" spc="-202" dirty="0" err="1" smtClean="0">
                <a:solidFill>
                  <a:srgbClr val="7B6453"/>
                </a:solidFill>
                <a:latin typeface="IreneFlorentina Bold"/>
              </a:rPr>
              <a:t>trọng</a:t>
            </a:r>
            <a:endParaRPr lang="en-US" sz="8000" b="1" spc="-202" dirty="0">
              <a:solidFill>
                <a:srgbClr val="7B6453"/>
              </a:solidFill>
              <a:latin typeface="IreneFlorentina 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8700" y="5114125"/>
            <a:ext cx="1361553" cy="31072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268775" y="6949477"/>
            <a:ext cx="5352884" cy="48273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661434">
            <a:off x="1251795" y="9676768"/>
            <a:ext cx="2276917" cy="5837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1528723" y="2873233"/>
            <a:ext cx="6454477" cy="7528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7"/>
              </a:lnSpc>
            </a:pPr>
            <a:r>
              <a:rPr lang="en-US" sz="8000" b="1" spc="-202" dirty="0" smtClean="0">
                <a:solidFill>
                  <a:srgbClr val="7B6453"/>
                </a:solidFill>
                <a:latin typeface="IreneFlorentina Bold"/>
              </a:rPr>
              <a:t>A. </a:t>
            </a:r>
            <a:r>
              <a:rPr lang="en-US" sz="8000" b="1" spc="-202" dirty="0" err="1" smtClean="0">
                <a:solidFill>
                  <a:srgbClr val="7B6453"/>
                </a:solidFill>
                <a:latin typeface="IreneFlorentina Bold"/>
              </a:rPr>
              <a:t>Trung</a:t>
            </a:r>
            <a:r>
              <a:rPr lang="en-US" sz="8000" b="1" spc="-202" dirty="0" smtClean="0">
                <a:solidFill>
                  <a:srgbClr val="7B6453"/>
                </a:solidFill>
                <a:latin typeface="IreneFlorentina Bold"/>
              </a:rPr>
              <a:t> </a:t>
            </a:r>
            <a:r>
              <a:rPr lang="en-US" sz="8000" b="1" spc="-202" dirty="0" err="1" smtClean="0">
                <a:solidFill>
                  <a:srgbClr val="7B6453"/>
                </a:solidFill>
                <a:latin typeface="IreneFlorentina Bold"/>
              </a:rPr>
              <a:t>thực</a:t>
            </a:r>
            <a:endParaRPr lang="en-US" sz="8000" b="1" spc="-202" dirty="0">
              <a:solidFill>
                <a:srgbClr val="7B6453"/>
              </a:solidFill>
              <a:latin typeface="IreneFlorentina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7" grpId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" b="157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672987" y="781215"/>
            <a:ext cx="1229283" cy="15058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8700" y="1534117"/>
            <a:ext cx="10500023" cy="721876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744848" y="2961819"/>
            <a:ext cx="8943379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en-US" sz="8800" b="1" dirty="0">
                <a:solidFill>
                  <a:schemeClr val="bg1"/>
                </a:solidFill>
              </a:rPr>
              <a:t>2. </a:t>
            </a:r>
            <a:r>
              <a:rPr lang="en-US" altLang="en-US" sz="8800" b="1" dirty="0" err="1">
                <a:solidFill>
                  <a:schemeClr val="bg1"/>
                </a:solidFill>
              </a:rPr>
              <a:t>Một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lòng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một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dạ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vì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việc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nghĩa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là</a:t>
            </a:r>
            <a:r>
              <a:rPr lang="en-US" altLang="en-US" sz="8800" b="1" dirty="0">
                <a:solidFill>
                  <a:schemeClr val="bg1"/>
                </a:solidFill>
              </a:rPr>
              <a:t>:</a:t>
            </a:r>
            <a:endParaRPr kumimoji="0" lang="en-US" sz="8800" b="0" i="0" u="none" strike="noStrike" kern="1200" cap="none" spc="-246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reneFlorentina Bol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228138" y="1690436"/>
            <a:ext cx="6935748" cy="25473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248458" y="4547549"/>
            <a:ext cx="6935748" cy="254731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441148" y="5529503"/>
            <a:ext cx="6454477" cy="7528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202" normalizeH="0" baseline="0" noProof="0" dirty="0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B. </a:t>
            </a:r>
            <a:r>
              <a:rPr kumimoji="0" lang="en-US" sz="7200" b="1" i="0" u="none" strike="noStrike" kern="1200" cap="none" spc="-202" normalizeH="0" baseline="0" noProof="0" dirty="0" err="1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Trung</a:t>
            </a:r>
            <a:r>
              <a:rPr kumimoji="0" lang="en-US" sz="7200" b="1" i="0" u="none" strike="noStrike" kern="1200" cap="none" spc="-202" normalizeH="0" noProof="0" dirty="0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-202" normalizeH="0" noProof="0" dirty="0" err="1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hậu</a:t>
            </a:r>
            <a:endParaRPr kumimoji="0" lang="en-US" sz="7200" b="1" i="0" u="none" strike="noStrike" kern="1200" cap="none" spc="-202" normalizeH="0" baseline="0" noProof="0" dirty="0">
              <a:ln>
                <a:noFill/>
              </a:ln>
              <a:solidFill>
                <a:srgbClr val="7B6453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8700" y="5114125"/>
            <a:ext cx="1361553" cy="31072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268775" y="6949477"/>
            <a:ext cx="5352884" cy="48273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661434">
            <a:off x="1251795" y="9676768"/>
            <a:ext cx="2276917" cy="5837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1378975" y="2738550"/>
            <a:ext cx="6578825" cy="729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202" normalizeH="0" baseline="0" noProof="0" dirty="0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A. </a:t>
            </a:r>
            <a:r>
              <a:rPr kumimoji="0" lang="en-US" sz="7200" b="1" i="0" u="none" strike="noStrike" kern="1200" cap="none" spc="-202" normalizeH="0" baseline="0" noProof="0" dirty="0" err="1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Trung</a:t>
            </a:r>
            <a:r>
              <a:rPr kumimoji="0" lang="en-US" sz="7200" b="1" i="0" u="none" strike="noStrike" kern="1200" cap="none" spc="-202" normalizeH="0" baseline="0" noProof="0" dirty="0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-202" normalizeH="0" baseline="0" noProof="0" dirty="0" err="1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nghĩa</a:t>
            </a:r>
            <a:endParaRPr kumimoji="0" lang="en-US" sz="7200" b="1" i="0" u="none" strike="noStrike" kern="1200" cap="none" spc="-202" normalizeH="0" baseline="0" noProof="0" dirty="0">
              <a:ln>
                <a:noFill/>
              </a:ln>
              <a:solidFill>
                <a:srgbClr val="7B6453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59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7" grpId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" b="157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672987" y="781215"/>
            <a:ext cx="1229283" cy="15058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8700" y="1534117"/>
            <a:ext cx="10500023" cy="721876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666890" y="1964865"/>
            <a:ext cx="8943379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en-US" sz="8800" b="1" dirty="0">
                <a:solidFill>
                  <a:schemeClr val="bg1"/>
                </a:solidFill>
              </a:rPr>
              <a:t>3. </a:t>
            </a:r>
            <a:r>
              <a:rPr lang="en-US" altLang="en-US" sz="8800" b="1" dirty="0" err="1">
                <a:solidFill>
                  <a:schemeClr val="bg1"/>
                </a:solidFill>
              </a:rPr>
              <a:t>Trước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sau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như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một</a:t>
            </a:r>
            <a:r>
              <a:rPr lang="en-US" altLang="en-US" sz="8800" b="1" dirty="0">
                <a:solidFill>
                  <a:schemeClr val="bg1"/>
                </a:solidFill>
              </a:rPr>
              <a:t>, </a:t>
            </a:r>
            <a:r>
              <a:rPr lang="en-US" altLang="en-US" sz="8800" b="1" dirty="0" err="1">
                <a:solidFill>
                  <a:schemeClr val="bg1"/>
                </a:solidFill>
              </a:rPr>
              <a:t>không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gì</a:t>
            </a:r>
            <a:r>
              <a:rPr lang="en-US" altLang="en-US" sz="8800" b="1" dirty="0">
                <a:solidFill>
                  <a:schemeClr val="bg1"/>
                </a:solidFill>
              </a:rPr>
              <a:t> lay </a:t>
            </a:r>
            <a:r>
              <a:rPr lang="en-US" altLang="en-US" sz="8800" b="1" dirty="0" err="1">
                <a:solidFill>
                  <a:schemeClr val="bg1"/>
                </a:solidFill>
              </a:rPr>
              <a:t>chuyển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nổi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là</a:t>
            </a:r>
            <a:r>
              <a:rPr lang="en-US" altLang="en-US" sz="8800" b="1" dirty="0">
                <a:solidFill>
                  <a:schemeClr val="bg1"/>
                </a:solidFill>
              </a:rPr>
              <a:t>:</a:t>
            </a:r>
            <a:endParaRPr kumimoji="0" lang="en-US" sz="8800" b="0" i="0" u="none" strike="noStrike" kern="1200" cap="none" spc="-246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reneFlorentina Bol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228138" y="1690436"/>
            <a:ext cx="6935748" cy="25473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248458" y="4547549"/>
            <a:ext cx="6935748" cy="254731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441148" y="5529503"/>
            <a:ext cx="6454477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202" normalizeH="0" baseline="0" noProof="0" dirty="0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B. </a:t>
            </a:r>
            <a:r>
              <a:rPr kumimoji="0" lang="en-US" sz="7200" b="1" i="0" u="none" strike="noStrike" kern="1200" cap="none" spc="-202" normalizeH="0" baseline="0" noProof="0" dirty="0" err="1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Trung</a:t>
            </a:r>
            <a:r>
              <a:rPr kumimoji="0" lang="en-US" sz="7200" b="1" i="0" u="none" strike="noStrike" kern="1200" cap="none" spc="-202" normalizeH="0" baseline="0" noProof="0" dirty="0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-202" normalizeH="0" baseline="0" noProof="0" dirty="0" err="1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thành</a:t>
            </a:r>
            <a:endParaRPr kumimoji="0" lang="en-US" sz="7200" b="1" i="0" u="none" strike="noStrike" kern="1200" cap="none" spc="-202" normalizeH="0" baseline="0" noProof="0" dirty="0">
              <a:ln>
                <a:noFill/>
              </a:ln>
              <a:solidFill>
                <a:srgbClr val="7B6453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8700" y="5114125"/>
            <a:ext cx="1361553" cy="31072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268775" y="6949477"/>
            <a:ext cx="5352884" cy="48273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661434">
            <a:off x="1251795" y="9676768"/>
            <a:ext cx="2276917" cy="5837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1378975" y="2738550"/>
            <a:ext cx="6578825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202" normalizeH="0" baseline="0" noProof="0" dirty="0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A. </a:t>
            </a:r>
            <a:r>
              <a:rPr kumimoji="0" lang="en-US" sz="7200" b="1" i="0" u="none" strike="noStrike" kern="1200" cap="none" spc="-202" normalizeH="0" baseline="0" noProof="0" dirty="0" err="1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Trung</a:t>
            </a:r>
            <a:r>
              <a:rPr kumimoji="0" lang="en-US" sz="7200" b="1" i="0" u="none" strike="noStrike" kern="1200" cap="none" spc="-202" normalizeH="0" baseline="0" noProof="0" dirty="0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-202" normalizeH="0" baseline="0" noProof="0" dirty="0" err="1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kiên</a:t>
            </a:r>
            <a:endParaRPr kumimoji="0" lang="en-US" sz="7200" b="1" i="0" u="none" strike="noStrike" kern="1200" cap="none" spc="-202" normalizeH="0" baseline="0" noProof="0" dirty="0">
              <a:ln>
                <a:noFill/>
              </a:ln>
              <a:solidFill>
                <a:srgbClr val="7B6453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11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" b="157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672987" y="781215"/>
            <a:ext cx="1229283" cy="15058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8700" y="1534117"/>
            <a:ext cx="10500023" cy="721876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646570" y="2815674"/>
            <a:ext cx="8943379" cy="3844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en-US" sz="8800" b="1" dirty="0">
                <a:solidFill>
                  <a:schemeClr val="bg1"/>
                </a:solidFill>
              </a:rPr>
              <a:t>4. </a:t>
            </a:r>
            <a:r>
              <a:rPr lang="en-US" altLang="en-US" sz="8800" b="1" dirty="0" err="1">
                <a:solidFill>
                  <a:schemeClr val="bg1"/>
                </a:solidFill>
              </a:rPr>
              <a:t>Trung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có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nghĩa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là</a:t>
            </a:r>
            <a:r>
              <a:rPr lang="en-US" altLang="en-US" sz="8800" b="1" dirty="0">
                <a:solidFill>
                  <a:schemeClr val="bg1"/>
                </a:solidFill>
              </a:rPr>
              <a:t> ở </a:t>
            </a:r>
            <a:r>
              <a:rPr lang="en-US" altLang="en-US" sz="8800" b="1" dirty="0" err="1">
                <a:solidFill>
                  <a:schemeClr val="bg1"/>
                </a:solidFill>
              </a:rPr>
              <a:t>giữa</a:t>
            </a:r>
            <a:r>
              <a:rPr lang="en-US" altLang="en-US" sz="8800" b="1" dirty="0">
                <a:solidFill>
                  <a:schemeClr val="bg1"/>
                </a:solidFill>
              </a:rPr>
              <a:t>:</a:t>
            </a:r>
            <a:endParaRPr kumimoji="0" lang="en-US" sz="8800" b="0" i="0" u="none" strike="noStrike" kern="1200" cap="none" spc="-246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reneFlorentina Bol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228138" y="1690436"/>
            <a:ext cx="6935748" cy="25473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248458" y="4547549"/>
            <a:ext cx="6935748" cy="254731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441148" y="5529503"/>
            <a:ext cx="6454477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202" normalizeH="0" baseline="0" noProof="0" dirty="0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B. </a:t>
            </a:r>
            <a:r>
              <a:rPr kumimoji="0" lang="en-US" sz="7200" b="1" i="0" u="none" strike="noStrike" kern="1200" cap="none" spc="-202" normalizeH="0" baseline="0" noProof="0" dirty="0" err="1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Trung</a:t>
            </a:r>
            <a:r>
              <a:rPr kumimoji="0" lang="en-US" sz="7200" b="1" i="0" u="none" strike="noStrike" kern="1200" cap="none" spc="-202" normalizeH="0" baseline="0" noProof="0" dirty="0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-202" normalizeH="0" baseline="0" noProof="0" dirty="0" err="1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thu</a:t>
            </a:r>
            <a:endParaRPr kumimoji="0" lang="en-US" sz="7200" b="1" i="0" u="none" strike="noStrike" kern="1200" cap="none" spc="-202" normalizeH="0" baseline="0" noProof="0" dirty="0">
              <a:ln>
                <a:noFill/>
              </a:ln>
              <a:solidFill>
                <a:srgbClr val="7B6453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8700" y="5114125"/>
            <a:ext cx="1361553" cy="31072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268775" y="6949477"/>
            <a:ext cx="5352884" cy="48273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661434">
            <a:off x="1251795" y="9676768"/>
            <a:ext cx="2276917" cy="5837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1378975" y="2738550"/>
            <a:ext cx="6578825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202" normalizeH="0" baseline="0" noProof="0" dirty="0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A. </a:t>
            </a:r>
            <a:r>
              <a:rPr kumimoji="0" lang="en-US" sz="7200" b="1" i="0" u="none" strike="noStrike" kern="1200" cap="none" spc="-202" normalizeH="0" baseline="0" noProof="0" dirty="0" err="1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Trung</a:t>
            </a:r>
            <a:r>
              <a:rPr kumimoji="0" lang="en-US" sz="7200" b="1" i="0" u="none" strike="noStrike" kern="1200" cap="none" spc="-202" normalizeH="0" baseline="0" noProof="0" dirty="0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-202" normalizeH="0" baseline="0" noProof="0" dirty="0" err="1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thực</a:t>
            </a:r>
            <a:endParaRPr kumimoji="0" lang="en-US" sz="7200" b="1" i="0" u="none" strike="noStrike" kern="1200" cap="none" spc="-202" normalizeH="0" baseline="0" noProof="0" dirty="0">
              <a:ln>
                <a:noFill/>
              </a:ln>
              <a:solidFill>
                <a:srgbClr val="7B6453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5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2" grpId="0"/>
      <p:bldP spid="1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71" t="152" b="157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26671" y="6552115"/>
            <a:ext cx="9156801" cy="297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00"/>
              </a:lnSpc>
            </a:pP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Biết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vận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dụng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những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hiểu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biết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về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quy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tắc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viết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hoa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tên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người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và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tên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địa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lí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Việt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Nam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để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viết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đúng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một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số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tên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riêng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Việt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Nam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9886244" y="4510869"/>
            <a:ext cx="5182448" cy="80291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91560" flipH="1" flipV="1">
            <a:off x="15964299" y="7110731"/>
            <a:ext cx="1214085" cy="19024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688202">
            <a:off x="15528630" y="4740882"/>
            <a:ext cx="1441515" cy="14415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1707586" y="1545450"/>
            <a:ext cx="5551714" cy="26143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800000">
            <a:off x="1120128" y="2682722"/>
            <a:ext cx="7315200" cy="22610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120128" y="1100457"/>
            <a:ext cx="9977507" cy="1368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97"/>
              </a:lnSpc>
            </a:pPr>
            <a:r>
              <a:rPr lang="en-US" sz="7998" dirty="0">
                <a:solidFill>
                  <a:srgbClr val="FFEB82"/>
                </a:solidFill>
                <a:latin typeface="Maven Pro Bold"/>
              </a:rPr>
              <a:t>MỤC TIÊU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74055" y="3970584"/>
            <a:ext cx="8462033" cy="148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00"/>
              </a:lnSpc>
            </a:pP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Nắm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được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quy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tắc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viết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hoa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tên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người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,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tên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địa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lí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Việt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Nam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911258" y="1964063"/>
            <a:ext cx="5201520" cy="1037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6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4365"/>
              </a:lnSpc>
              <a:spcBef>
                <a:spcPct val="0"/>
              </a:spcBef>
            </a:pPr>
            <a:r>
              <a:rPr lang="en-US" sz="3699" spc="233" dirty="0">
                <a:solidFill>
                  <a:srgbClr val="2DB189"/>
                </a:solidFill>
                <a:latin typeface="Lazydog Bold"/>
              </a:rPr>
              <a:t>let’s have fun.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29805" y="3985996"/>
            <a:ext cx="980646" cy="863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997"/>
              </a:lnSpc>
            </a:pPr>
            <a:r>
              <a:rPr lang="en-US" sz="4998">
                <a:solidFill>
                  <a:srgbClr val="FFEB82"/>
                </a:solidFill>
                <a:latin typeface="Lazydog"/>
              </a:rPr>
              <a:t>1.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29805" y="6377736"/>
            <a:ext cx="980646" cy="863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997"/>
              </a:lnSpc>
            </a:pPr>
            <a:r>
              <a:rPr lang="en-US" sz="4998" dirty="0">
                <a:solidFill>
                  <a:srgbClr val="FFEB82"/>
                </a:solidFill>
                <a:latin typeface="Lazydog"/>
              </a:rPr>
              <a:t>2.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54" b="1547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74577" y="1150658"/>
            <a:ext cx="15538847" cy="731738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958403" y="3074297"/>
            <a:ext cx="14371194" cy="2095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63"/>
              </a:lnSpc>
            </a:pPr>
            <a:r>
              <a:rPr lang="en-US" sz="20800" b="1" dirty="0" smtClean="0">
                <a:solidFill>
                  <a:srgbClr val="FFF5DE"/>
                </a:solidFill>
                <a:latin typeface="Imprint MT Shadow" panose="04020605060303030202" pitchFamily="82" charset="0"/>
              </a:rPr>
              <a:t>I. </a:t>
            </a:r>
            <a:r>
              <a:rPr lang="en-US" sz="20800" b="1" dirty="0" err="1" smtClean="0">
                <a:solidFill>
                  <a:srgbClr val="FFF5DE"/>
                </a:solidFill>
                <a:latin typeface="Imprint MT Shadow" panose="04020605060303030202" pitchFamily="82" charset="0"/>
              </a:rPr>
              <a:t>Nhận</a:t>
            </a:r>
            <a:r>
              <a:rPr lang="en-US" sz="20800" b="1" dirty="0" smtClean="0">
                <a:solidFill>
                  <a:srgbClr val="FFF5DE"/>
                </a:solidFill>
                <a:latin typeface="Imprint MT Shadow" panose="04020605060303030202" pitchFamily="82" charset="0"/>
              </a:rPr>
              <a:t> </a:t>
            </a:r>
            <a:r>
              <a:rPr lang="en-US" sz="20800" b="1" dirty="0" err="1" smtClean="0">
                <a:solidFill>
                  <a:srgbClr val="FFF5DE"/>
                </a:solidFill>
                <a:latin typeface="Imprint MT Shadow" panose="04020605060303030202" pitchFamily="82" charset="0"/>
              </a:rPr>
              <a:t>xét</a:t>
            </a:r>
            <a:endParaRPr lang="en-US" sz="20800" b="1" dirty="0">
              <a:solidFill>
                <a:srgbClr val="FFF5DE"/>
              </a:solidFill>
              <a:latin typeface="Imprint MT Shadow" panose="04020605060303030202" pitchFamily="82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8174">
            <a:off x="11857830" y="4429998"/>
            <a:ext cx="5272076" cy="8308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54" b="1547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/>
          <p:cNvGrpSpPr/>
          <p:nvPr/>
        </p:nvGrpSpPr>
        <p:grpSpPr>
          <a:xfrm>
            <a:off x="267388" y="6641104"/>
            <a:ext cx="17704006" cy="3408294"/>
            <a:chOff x="0" y="0"/>
            <a:chExt cx="4562371" cy="1352117"/>
          </a:xfrm>
        </p:grpSpPr>
        <p:sp>
          <p:nvSpPr>
            <p:cNvPr id="13" name="Freeform 3"/>
            <p:cNvSpPr/>
            <p:nvPr/>
          </p:nvSpPr>
          <p:spPr>
            <a:xfrm>
              <a:off x="0" y="0"/>
              <a:ext cx="4562371" cy="1352117"/>
            </a:xfrm>
            <a:custGeom>
              <a:avLst/>
              <a:gdLst/>
              <a:ahLst/>
              <a:cxnLst/>
              <a:rect l="l" t="t" r="r" b="b"/>
              <a:pathLst>
                <a:path w="4562371" h="1352117">
                  <a:moveTo>
                    <a:pt x="4437911" y="1352117"/>
                  </a:moveTo>
                  <a:lnTo>
                    <a:pt x="124460" y="1352117"/>
                  </a:lnTo>
                  <a:cubicBezTo>
                    <a:pt x="55880" y="1352117"/>
                    <a:pt x="0" y="1296237"/>
                    <a:pt x="0" y="12276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37911" y="0"/>
                  </a:lnTo>
                  <a:cubicBezTo>
                    <a:pt x="4506491" y="0"/>
                    <a:pt x="4562371" y="55880"/>
                    <a:pt x="4562371" y="124460"/>
                  </a:cubicBezTo>
                  <a:lnTo>
                    <a:pt x="4562371" y="1227657"/>
                  </a:lnTo>
                  <a:cubicBezTo>
                    <a:pt x="4562371" y="1296237"/>
                    <a:pt x="4506491" y="1352117"/>
                    <a:pt x="4437911" y="1352117"/>
                  </a:cubicBezTo>
                  <a:close/>
                </a:path>
              </a:pathLst>
            </a:custGeom>
            <a:solidFill>
              <a:srgbClr val="F9705A"/>
            </a:solidFill>
          </p:spPr>
        </p:sp>
      </p:grpSp>
      <p:grpSp>
        <p:nvGrpSpPr>
          <p:cNvPr id="2" name="Group 2"/>
          <p:cNvGrpSpPr/>
          <p:nvPr/>
        </p:nvGrpSpPr>
        <p:grpSpPr>
          <a:xfrm>
            <a:off x="267388" y="1613867"/>
            <a:ext cx="17742794" cy="4748394"/>
            <a:chOff x="0" y="0"/>
            <a:chExt cx="4562371" cy="1352117"/>
          </a:xfrm>
          <a:blipFill>
            <a:blip r:embed="rId3"/>
            <a:tile tx="0" ty="0" sx="100000" sy="100000" flip="none" algn="tl"/>
          </a:blip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62371" cy="1352117"/>
            </a:xfrm>
            <a:custGeom>
              <a:avLst/>
              <a:gdLst/>
              <a:ahLst/>
              <a:cxnLst/>
              <a:rect l="l" t="t" r="r" b="b"/>
              <a:pathLst>
                <a:path w="4562371" h="1352117">
                  <a:moveTo>
                    <a:pt x="4437911" y="1352117"/>
                  </a:moveTo>
                  <a:lnTo>
                    <a:pt x="124460" y="1352117"/>
                  </a:lnTo>
                  <a:cubicBezTo>
                    <a:pt x="55880" y="1352117"/>
                    <a:pt x="0" y="1296237"/>
                    <a:pt x="0" y="12276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37911" y="0"/>
                  </a:lnTo>
                  <a:cubicBezTo>
                    <a:pt x="4506491" y="0"/>
                    <a:pt x="4562371" y="55880"/>
                    <a:pt x="4562371" y="124460"/>
                  </a:cubicBezTo>
                  <a:lnTo>
                    <a:pt x="4562371" y="1227657"/>
                  </a:lnTo>
                  <a:cubicBezTo>
                    <a:pt x="4562371" y="1296237"/>
                    <a:pt x="4506491" y="1352117"/>
                    <a:pt x="4437911" y="1352117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TextBox 4"/>
          <p:cNvSpPr txBox="1"/>
          <p:nvPr/>
        </p:nvSpPr>
        <p:spPr>
          <a:xfrm>
            <a:off x="1606398" y="2090776"/>
            <a:ext cx="15773400" cy="37446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279"/>
              </a:lnSpc>
            </a:pPr>
            <a:r>
              <a:rPr lang="en-US" alt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riêng</a:t>
            </a: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  <a:p>
            <a:pPr algn="just">
              <a:lnSpc>
                <a:spcPts val="7279"/>
              </a:lnSpc>
            </a:pPr>
            <a:r>
              <a:rPr lang="en-US" altLang="en-US" sz="5400" b="1" dirty="0" err="1">
                <a:solidFill>
                  <a:srgbClr val="FF0000"/>
                </a:solidFill>
              </a:rPr>
              <a:t>a.Tên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người</a:t>
            </a:r>
            <a:r>
              <a:rPr lang="en-US" altLang="en-US" sz="5400" b="1" dirty="0">
                <a:solidFill>
                  <a:srgbClr val="0000FF"/>
                </a:solidFill>
              </a:rPr>
              <a:t>: </a:t>
            </a:r>
            <a:r>
              <a:rPr lang="en-US" altLang="en-US" sz="5400" b="1" dirty="0" err="1">
                <a:solidFill>
                  <a:srgbClr val="0000FF"/>
                </a:solidFill>
              </a:rPr>
              <a:t>Nguyễn</a:t>
            </a:r>
            <a:r>
              <a:rPr lang="en-US" altLang="en-US" sz="5400" b="1" dirty="0">
                <a:solidFill>
                  <a:srgbClr val="0000FF"/>
                </a:solidFill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</a:rPr>
              <a:t>Huệ</a:t>
            </a:r>
            <a:r>
              <a:rPr lang="en-US" altLang="en-US" sz="5400" b="1" dirty="0">
                <a:solidFill>
                  <a:srgbClr val="0000FF"/>
                </a:solidFill>
              </a:rPr>
              <a:t>, </a:t>
            </a:r>
            <a:r>
              <a:rPr lang="en-US" altLang="en-US" sz="5400" b="1" dirty="0" err="1">
                <a:solidFill>
                  <a:srgbClr val="0000FF"/>
                </a:solidFill>
              </a:rPr>
              <a:t>Hoàng</a:t>
            </a:r>
            <a:r>
              <a:rPr lang="en-US" altLang="en-US" sz="5400" b="1" dirty="0">
                <a:solidFill>
                  <a:srgbClr val="0000FF"/>
                </a:solidFill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</a:rPr>
              <a:t>Văn</a:t>
            </a:r>
            <a:r>
              <a:rPr lang="en-US" altLang="en-US" sz="5400" b="1" dirty="0">
                <a:solidFill>
                  <a:srgbClr val="0000FF"/>
                </a:solidFill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</a:rPr>
              <a:t>Thụ</a:t>
            </a:r>
            <a:r>
              <a:rPr lang="en-US" altLang="en-US" sz="5400" b="1" dirty="0">
                <a:solidFill>
                  <a:srgbClr val="0000FF"/>
                </a:solidFill>
              </a:rPr>
              <a:t>, </a:t>
            </a:r>
            <a:r>
              <a:rPr lang="en-US" altLang="en-US" sz="5400" b="1" dirty="0" err="1">
                <a:solidFill>
                  <a:srgbClr val="0000FF"/>
                </a:solidFill>
              </a:rPr>
              <a:t>Nguyễn</a:t>
            </a:r>
            <a:r>
              <a:rPr lang="en-US" altLang="en-US" sz="5400" b="1" dirty="0">
                <a:solidFill>
                  <a:srgbClr val="0000FF"/>
                </a:solidFill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</a:rPr>
              <a:t>Thị</a:t>
            </a:r>
            <a:r>
              <a:rPr lang="en-US" altLang="en-US" sz="5400" b="1" dirty="0">
                <a:solidFill>
                  <a:srgbClr val="0000FF"/>
                </a:solidFill>
              </a:rPr>
              <a:t> Minh </a:t>
            </a:r>
            <a:r>
              <a:rPr lang="en-US" altLang="en-US" sz="5400" b="1" dirty="0" err="1">
                <a:solidFill>
                  <a:srgbClr val="0000FF"/>
                </a:solidFill>
              </a:rPr>
              <a:t>Khai</a:t>
            </a:r>
            <a:r>
              <a:rPr lang="en-US" altLang="en-US" sz="5400" b="1" dirty="0" smtClean="0">
                <a:solidFill>
                  <a:srgbClr val="0000FF"/>
                </a:solidFill>
              </a:rPr>
              <a:t>.</a:t>
            </a:r>
          </a:p>
          <a:p>
            <a:pPr algn="just">
              <a:lnSpc>
                <a:spcPts val="7279"/>
              </a:lnSpc>
            </a:pPr>
            <a:r>
              <a:rPr lang="en-US" altLang="en-US" sz="5400" b="1" dirty="0">
                <a:solidFill>
                  <a:srgbClr val="FF0000"/>
                </a:solidFill>
              </a:rPr>
              <a:t>b. </a:t>
            </a:r>
            <a:r>
              <a:rPr lang="en-US" altLang="en-US" sz="5400" b="1" dirty="0" err="1">
                <a:solidFill>
                  <a:srgbClr val="FF0000"/>
                </a:solidFill>
              </a:rPr>
              <a:t>Tên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địa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lí</a:t>
            </a:r>
            <a:r>
              <a:rPr lang="en-US" altLang="en-US" sz="5400" b="1" dirty="0">
                <a:solidFill>
                  <a:srgbClr val="0000FF"/>
                </a:solidFill>
              </a:rPr>
              <a:t>: </a:t>
            </a:r>
            <a:r>
              <a:rPr lang="en-US" altLang="en-US" sz="5400" b="1" dirty="0" err="1">
                <a:solidFill>
                  <a:srgbClr val="0000FF"/>
                </a:solidFill>
              </a:rPr>
              <a:t>Trường</a:t>
            </a:r>
            <a:r>
              <a:rPr lang="en-US" altLang="en-US" sz="5400" b="1" dirty="0">
                <a:solidFill>
                  <a:srgbClr val="0000FF"/>
                </a:solidFill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</a:rPr>
              <a:t>Sơn</a:t>
            </a:r>
            <a:r>
              <a:rPr lang="en-US" altLang="en-US" sz="5400" b="1" dirty="0">
                <a:solidFill>
                  <a:srgbClr val="0000FF"/>
                </a:solidFill>
              </a:rPr>
              <a:t>, </a:t>
            </a:r>
            <a:r>
              <a:rPr lang="en-US" altLang="en-US" sz="5400" b="1" dirty="0" err="1">
                <a:solidFill>
                  <a:srgbClr val="0000FF"/>
                </a:solidFill>
              </a:rPr>
              <a:t>Sóc</a:t>
            </a:r>
            <a:r>
              <a:rPr lang="en-US" altLang="en-US" sz="5400" b="1" dirty="0">
                <a:solidFill>
                  <a:srgbClr val="0000FF"/>
                </a:solidFill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</a:rPr>
              <a:t>Trăng</a:t>
            </a:r>
            <a:r>
              <a:rPr lang="en-US" altLang="en-US" sz="5400" b="1" dirty="0">
                <a:solidFill>
                  <a:srgbClr val="0000FF"/>
                </a:solidFill>
              </a:rPr>
              <a:t>, </a:t>
            </a:r>
            <a:r>
              <a:rPr lang="en-US" altLang="en-US" sz="5400" b="1" dirty="0" err="1">
                <a:solidFill>
                  <a:srgbClr val="0000FF"/>
                </a:solidFill>
              </a:rPr>
              <a:t>Vàm</a:t>
            </a:r>
            <a:r>
              <a:rPr lang="en-US" altLang="en-US" sz="5400" b="1" dirty="0">
                <a:solidFill>
                  <a:srgbClr val="0000FF"/>
                </a:solidFill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</a:rPr>
              <a:t>Cỏ</a:t>
            </a:r>
            <a:r>
              <a:rPr lang="en-US" altLang="en-US" sz="5400" b="1" dirty="0">
                <a:solidFill>
                  <a:srgbClr val="0000FF"/>
                </a:solidFill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</a:rPr>
              <a:t>Tây</a:t>
            </a:r>
            <a:r>
              <a:rPr lang="en-US" altLang="en-US" sz="5400" b="1" dirty="0" smtClean="0">
                <a:solidFill>
                  <a:srgbClr val="0000FF"/>
                </a:solidFill>
              </a:rPr>
              <a:t>.</a:t>
            </a:r>
            <a:endParaRPr lang="en-US" altLang="en-US" sz="5400" b="1" dirty="0">
              <a:solidFill>
                <a:srgbClr val="0000FF"/>
              </a:solidFill>
            </a:endParaRPr>
          </a:p>
        </p:txBody>
      </p:sp>
      <p:pic>
        <p:nvPicPr>
          <p:cNvPr id="14" name="Picture 7"/>
          <p:cNvPicPr>
            <a:picLocks noChangeAspect="1"/>
          </p:cNvPicPr>
          <p:nvPr/>
        </p:nvPicPr>
        <p:blipFill>
          <a:blip r:embed="rId4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988796" y="6176057"/>
            <a:ext cx="2676042" cy="8964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5580081" y="6641104"/>
            <a:ext cx="2391313" cy="54573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32916">
            <a:off x="-134591" y="4730025"/>
            <a:ext cx="2692036" cy="42182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753963" y="1136957"/>
            <a:ext cx="2847221" cy="95381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436752" y="485634"/>
            <a:ext cx="9206132" cy="689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8"/>
              </a:lnSpc>
              <a:spcBef>
                <a:spcPct val="0"/>
              </a:spcBef>
            </a:pPr>
            <a:r>
              <a:rPr lang="en-US" sz="8000" b="1" spc="270" dirty="0" smtClean="0">
                <a:solidFill>
                  <a:srgbClr val="63C8AA"/>
                </a:solidFill>
                <a:latin typeface="Lazydog Bold"/>
              </a:rPr>
              <a:t>I. NHẬN XÉT</a:t>
            </a:r>
            <a:endParaRPr lang="en-US" sz="8000" b="1" spc="270" dirty="0">
              <a:solidFill>
                <a:srgbClr val="63C8AA"/>
              </a:solidFill>
              <a:latin typeface="Lazydog Bold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14037" y="9059422"/>
            <a:ext cx="892361" cy="95695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alphaModFix amt="6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129090" y="8861482"/>
            <a:ext cx="969772" cy="1187916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8559493" y="9791700"/>
            <a:ext cx="1836077" cy="0"/>
          </a:xfrm>
          <a:prstGeom prst="line">
            <a:avLst/>
          </a:prstGeom>
          <a:ln w="57150" cap="rnd">
            <a:solidFill>
              <a:srgbClr val="FFF5D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Rectangle 14"/>
          <p:cNvSpPr/>
          <p:nvPr/>
        </p:nvSpPr>
        <p:spPr>
          <a:xfrm>
            <a:off x="2974391" y="6903137"/>
            <a:ext cx="1256690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274EA5EE2C96234183A9376392CFB4B4" ma:contentTypeVersion="8" ma:contentTypeDescription="Tạo tài liệu mới." ma:contentTypeScope="" ma:versionID="0251f9f5209d8b11791ef8b27a28dfdd">
  <xsd:schema xmlns:xsd="http://www.w3.org/2001/XMLSchema" xmlns:xs="http://www.w3.org/2001/XMLSchema" xmlns:p="http://schemas.microsoft.com/office/2006/metadata/properties" xmlns:ns2="56568334-b38c-437c-9116-9209b71f020d" targetNamespace="http://schemas.microsoft.com/office/2006/metadata/properties" ma:root="true" ma:fieldsID="c2467c01573676f831ba9174d16627d0" ns2:_="">
    <xsd:import namespace="56568334-b38c-437c-9116-9209b71f02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568334-b38c-437c-9116-9209b71f02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EC5596-0177-4009-9617-E51A2C739CC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CBAE20C-C75E-470F-806E-5092964C45D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931534C-6FB2-4342-B28B-D5BDE25BFF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568334-b38c-437c-9116-9209b71f02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473</Words>
  <Application>Microsoft Office PowerPoint</Application>
  <PresentationFormat>Custom</PresentationFormat>
  <Paragraphs>73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Arial</vt:lpstr>
      <vt:lpstr>Maven Pro Bold</vt:lpstr>
      <vt:lpstr>Cabin Regular Bold</vt:lpstr>
      <vt:lpstr>Leelawadee UI</vt:lpstr>
      <vt:lpstr>HP001 4 hàng</vt:lpstr>
      <vt:lpstr>Calibri</vt:lpstr>
      <vt:lpstr>Times New Roman</vt:lpstr>
      <vt:lpstr>Lazydog</vt:lpstr>
      <vt:lpstr>Bungee</vt:lpstr>
      <vt:lpstr>Imprint MT Shadow</vt:lpstr>
      <vt:lpstr>Lazydog Bold</vt:lpstr>
      <vt:lpstr>IreneFlorentina Bold</vt:lpstr>
      <vt:lpstr>Faustina SemiBold Bold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Ví dụ 1: Nguyễn Thị Khánh Linh     Địa chỉ: Số nhà 12, phường Láng Hạ, quận Đống Đa, thành phố Hà Nội.   Ví dụ 2: Nguyễn Ngọc Kiều My   Địa chỉ: Lô TH2, phố Thành Thái, khu Đô thị mới, quận Cầu Giấy, thành phố Hà Nội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TỪ VÀ CÂU</dc:title>
  <cp:lastModifiedBy>Thuy Ninh</cp:lastModifiedBy>
  <cp:revision>19</cp:revision>
  <dcterms:created xsi:type="dcterms:W3CDTF">2006-08-16T00:00:00Z</dcterms:created>
  <dcterms:modified xsi:type="dcterms:W3CDTF">2022-10-19T05:57:50Z</dcterms:modified>
  <dc:identifier>DAErscN0Qew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0x010100274EA5EE2C96234183A9376392CFB4B4</vt:lpwstr>
  </property>
</Properties>
</file>