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95" r:id="rId3"/>
    <p:sldId id="272" r:id="rId4"/>
    <p:sldId id="302" r:id="rId5"/>
    <p:sldId id="303" r:id="rId6"/>
    <p:sldId id="304" r:id="rId7"/>
    <p:sldId id="305" r:id="rId8"/>
    <p:sldId id="306" r:id="rId9"/>
    <p:sldId id="307" r:id="rId10"/>
    <p:sldId id="294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965"/>
    <a:srgbClr val="0274A8"/>
    <a:srgbClr val="69AAE9"/>
    <a:srgbClr val="452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17" autoAdjust="0"/>
    <p:restoredTop sz="94249" autoAdjust="0"/>
  </p:normalViewPr>
  <p:slideViewPr>
    <p:cSldViewPr snapToGrid="0">
      <p:cViewPr>
        <p:scale>
          <a:sx n="60" d="100"/>
          <a:sy n="60" d="100"/>
        </p:scale>
        <p:origin x="1002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4/22/20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4/22/20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4/22/20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4/22/20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6097" y="761234"/>
            <a:ext cx="7859731" cy="20764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Luyện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câu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3006" y="2972700"/>
            <a:ext cx="9576079" cy="9144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Nhân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hóa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đặt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trả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lời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hỏi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“Ở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đâu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9B7DC6A-7963-47DC-8D77-7D1BFF4E8141}"/>
              </a:ext>
            </a:extLst>
          </p:cNvPr>
          <p:cNvSpPr txBox="1">
            <a:spLocks/>
          </p:cNvSpPr>
          <p:nvPr/>
        </p:nvSpPr>
        <p:spPr>
          <a:xfrm>
            <a:off x="2522240" y="4909410"/>
            <a:ext cx="6858002" cy="1218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SGK –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trang</a:t>
            </a:r>
            <a:r>
              <a:rPr lang="en-US" sz="3600" i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rPr>
              <a:t> 26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87">
        <p:fade/>
      </p:transition>
    </mc:Choice>
    <mc:Fallback xmlns="">
      <p:transition spd="med" advTm="141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471216" y="299004"/>
            <a:ext cx="11249568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F9CA9F-698C-4331-AF70-05F31404C1CF}"/>
              </a:ext>
            </a:extLst>
          </p:cNvPr>
          <p:cNvGrpSpPr/>
          <p:nvPr/>
        </p:nvGrpSpPr>
        <p:grpSpPr>
          <a:xfrm>
            <a:off x="471216" y="540370"/>
            <a:ext cx="3888976" cy="1388478"/>
            <a:chOff x="212036" y="1660092"/>
            <a:chExt cx="3888976" cy="1388478"/>
          </a:xfrm>
        </p:grpSpPr>
        <p:pic>
          <p:nvPicPr>
            <p:cNvPr id="9" name="Picture 8" descr="Splash banners color Royalty Free Vector Image">
              <a:extLst>
                <a:ext uri="{FF2B5EF4-FFF2-40B4-BE49-F238E27FC236}">
                  <a16:creationId xmlns:a16="http://schemas.microsoft.com/office/drawing/2014/main" xmlns="" id="{C4358A47-6E08-4553-8F8F-7A7E9FAD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7" t="1" r="-808" b="80181"/>
            <a:stretch/>
          </p:blipFill>
          <p:spPr bwMode="auto">
            <a:xfrm>
              <a:off x="212036" y="1660092"/>
              <a:ext cx="3888976" cy="1388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785D9A6-AF21-4533-9B71-60EAAAD1CFD2}"/>
                </a:ext>
              </a:extLst>
            </p:cNvPr>
            <p:cNvSpPr txBox="1"/>
            <p:nvPr/>
          </p:nvSpPr>
          <p:spPr>
            <a:xfrm>
              <a:off x="1290541" y="2061943"/>
              <a:ext cx="2661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6A445F-8F7A-4174-B5E1-140EFDC90536}"/>
              </a:ext>
            </a:extLst>
          </p:cNvPr>
          <p:cNvGrpSpPr/>
          <p:nvPr/>
        </p:nvGrpSpPr>
        <p:grpSpPr>
          <a:xfrm>
            <a:off x="818839" y="2170214"/>
            <a:ext cx="10554322" cy="1673491"/>
            <a:chOff x="1425642" y="2976017"/>
            <a:chExt cx="10554322" cy="1673491"/>
          </a:xfrm>
        </p:grpSpPr>
        <p:pic>
          <p:nvPicPr>
            <p:cNvPr id="1026" name="Picture 2" descr="Target aim cartoon vector illustration - Buy this stock vector and ...">
              <a:extLst>
                <a:ext uri="{FF2B5EF4-FFF2-40B4-BE49-F238E27FC236}">
                  <a16:creationId xmlns:a16="http://schemas.microsoft.com/office/drawing/2014/main" xmlns="" id="{9F4773E9-D6A0-4FA8-AE5D-7C940980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400" y1="34200" x2="47400" y2="34200"/>
                          <a14:foregroundMark x1="63400" y1="39000" x2="63400" y2="39000"/>
                          <a14:foregroundMark x1="53400" y1="49800" x2="53400" y2="49800"/>
                          <a14:foregroundMark x1="49400" y1="47800" x2="49400" y2="47800"/>
                          <a14:foregroundMark x1="64000" y1="39000" x2="64000" y2="39000"/>
                          <a14:foregroundMark x1="38600" y1="49800" x2="38600" y2="49800"/>
                          <a14:foregroundMark x1="32000" y1="46200" x2="32000" y2="46200"/>
                          <a14:foregroundMark x1="69400" y1="51200" x2="69400" y2="51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ECAF28-6E46-4239-BB54-44FEC863C6B5}"/>
                </a:ext>
              </a:extLst>
            </p:cNvPr>
            <p:cNvSpPr/>
            <p:nvPr/>
          </p:nvSpPr>
          <p:spPr>
            <a:xfrm>
              <a:off x="2156524" y="3079848"/>
              <a:ext cx="982344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</a:p>
            <a:p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“Ở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?”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65BB3A8-D08A-4AC9-A471-588805748829}"/>
              </a:ext>
            </a:extLst>
          </p:cNvPr>
          <p:cNvGrpSpPr/>
          <p:nvPr/>
        </p:nvGrpSpPr>
        <p:grpSpPr>
          <a:xfrm>
            <a:off x="845343" y="4039391"/>
            <a:ext cx="10074448" cy="1181049"/>
            <a:chOff x="1425642" y="2976017"/>
            <a:chExt cx="10074448" cy="1181049"/>
          </a:xfrm>
        </p:grpSpPr>
        <p:pic>
          <p:nvPicPr>
            <p:cNvPr id="18" name="Picture 2" descr="Target aim cartoon vector illustration - Buy this stock vector and ...">
              <a:extLst>
                <a:ext uri="{FF2B5EF4-FFF2-40B4-BE49-F238E27FC236}">
                  <a16:creationId xmlns:a16="http://schemas.microsoft.com/office/drawing/2014/main" xmlns="" id="{78C9A204-4A99-43BD-9856-07745EA4A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400" y1="34200" x2="47400" y2="34200"/>
                          <a14:foregroundMark x1="63400" y1="39000" x2="63400" y2="39000"/>
                          <a14:foregroundMark x1="53400" y1="49800" x2="53400" y2="49800"/>
                          <a14:foregroundMark x1="49400" y1="47800" x2="49400" y2="47800"/>
                          <a14:foregroundMark x1="64000" y1="39000" x2="64000" y2="39000"/>
                          <a14:foregroundMark x1="38600" y1="49800" x2="38600" y2="49800"/>
                          <a14:foregroundMark x1="32000" y1="46200" x2="32000" y2="46200"/>
                          <a14:foregroundMark x1="69400" y1="51200" x2="69400" y2="51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A6AD33C-F559-44AF-840A-B3C9DC36FDDA}"/>
                </a:ext>
              </a:extLst>
            </p:cNvPr>
            <p:cNvSpPr/>
            <p:nvPr/>
          </p:nvSpPr>
          <p:spPr>
            <a:xfrm>
              <a:off x="2156524" y="3079848"/>
              <a:ext cx="93435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4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C48F8-5EE1-42C4-A223-A4DAFF2E5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001"/>
          <a:stretch/>
        </p:blipFill>
        <p:spPr>
          <a:xfrm>
            <a:off x="3310467" y="643467"/>
            <a:ext cx="5571065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1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471216" y="299004"/>
            <a:ext cx="11249568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F9CA9F-698C-4331-AF70-05F31404C1CF}"/>
              </a:ext>
            </a:extLst>
          </p:cNvPr>
          <p:cNvGrpSpPr/>
          <p:nvPr/>
        </p:nvGrpSpPr>
        <p:grpSpPr>
          <a:xfrm>
            <a:off x="159028" y="1236160"/>
            <a:ext cx="3888976" cy="1388478"/>
            <a:chOff x="212036" y="1660092"/>
            <a:chExt cx="3888976" cy="1388478"/>
          </a:xfrm>
        </p:grpSpPr>
        <p:pic>
          <p:nvPicPr>
            <p:cNvPr id="9" name="Picture 8" descr="Splash banners color Royalty Free Vector Image">
              <a:extLst>
                <a:ext uri="{FF2B5EF4-FFF2-40B4-BE49-F238E27FC236}">
                  <a16:creationId xmlns:a16="http://schemas.microsoft.com/office/drawing/2014/main" xmlns="" id="{C4358A47-6E08-4553-8F8F-7A7E9FAD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7" t="1" r="-808" b="80181"/>
            <a:stretch/>
          </p:blipFill>
          <p:spPr bwMode="auto">
            <a:xfrm>
              <a:off x="212036" y="1660092"/>
              <a:ext cx="3888976" cy="1388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785D9A6-AF21-4533-9B71-60EAAAD1CFD2}"/>
                </a:ext>
              </a:extLst>
            </p:cNvPr>
            <p:cNvSpPr txBox="1"/>
            <p:nvPr/>
          </p:nvSpPr>
          <p:spPr>
            <a:xfrm>
              <a:off x="1298715" y="2092721"/>
              <a:ext cx="2107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TIÊU</a:t>
              </a:r>
              <a:endPara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6A445F-8F7A-4174-B5E1-140EFDC90536}"/>
              </a:ext>
            </a:extLst>
          </p:cNvPr>
          <p:cNvGrpSpPr/>
          <p:nvPr/>
        </p:nvGrpSpPr>
        <p:grpSpPr>
          <a:xfrm>
            <a:off x="930342" y="2976017"/>
            <a:ext cx="10554322" cy="1408740"/>
            <a:chOff x="1425642" y="2976017"/>
            <a:chExt cx="10554322" cy="1408740"/>
          </a:xfrm>
        </p:grpSpPr>
        <p:pic>
          <p:nvPicPr>
            <p:cNvPr id="1026" name="Picture 2" descr="Target aim cartoon vector illustration - Buy this stock vector and ...">
              <a:extLst>
                <a:ext uri="{FF2B5EF4-FFF2-40B4-BE49-F238E27FC236}">
                  <a16:creationId xmlns:a16="http://schemas.microsoft.com/office/drawing/2014/main" xmlns="" id="{9F4773E9-D6A0-4FA8-AE5D-7C940980A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7400" y1="34200" x2="47400" y2="34200"/>
                          <a14:foregroundMark x1="63400" y1="39000" x2="63400" y2="39000"/>
                          <a14:foregroundMark x1="53400" y1="49800" x2="53400" y2="49800"/>
                          <a14:foregroundMark x1="49400" y1="47800" x2="49400" y2="47800"/>
                          <a14:foregroundMark x1="64000" y1="39000" x2="64000" y2="39000"/>
                          <a14:foregroundMark x1="38600" y1="49800" x2="38600" y2="49800"/>
                          <a14:foregroundMark x1="32000" y1="46200" x2="32000" y2="46200"/>
                          <a14:foregroundMark x1="69400" y1="51200" x2="69400" y2="51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ECAF28-6E46-4239-BB54-44FEC863C6B5}"/>
                </a:ext>
              </a:extLst>
            </p:cNvPr>
            <p:cNvSpPr/>
            <p:nvPr/>
          </p:nvSpPr>
          <p:spPr>
            <a:xfrm>
              <a:off x="2156524" y="3079848"/>
              <a:ext cx="9823440" cy="1304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ác định các sự vật được nhân hóa, cách nhân hóa, </a:t>
              </a:r>
              <a:r>
                <a:rPr lang="vi-VN" sz="2800" dirty="0" smtClean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 smtClean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vi-VN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vi-VN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vi-VN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vi-VN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nhân </a:t>
              </a:r>
              <a:r>
                <a:rPr lang="vi-VN" sz="2800" dirty="0" err="1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vi-VN" sz="2800" dirty="0">
                  <a:solidFill>
                    <a:srgbClr val="0274A8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.</a:t>
              </a:r>
              <a:endParaRPr lang="en-US" sz="2800" dirty="0">
                <a:solidFill>
                  <a:srgbClr val="0274A8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B5DD57-7789-453B-B5D0-276789FF953B}"/>
              </a:ext>
            </a:extLst>
          </p:cNvPr>
          <p:cNvGrpSpPr/>
          <p:nvPr/>
        </p:nvGrpSpPr>
        <p:grpSpPr>
          <a:xfrm>
            <a:off x="994259" y="4409658"/>
            <a:ext cx="9750910" cy="730882"/>
            <a:chOff x="1425642" y="2976017"/>
            <a:chExt cx="10140013" cy="730882"/>
          </a:xfrm>
        </p:grpSpPr>
        <p:pic>
          <p:nvPicPr>
            <p:cNvPr id="16" name="Picture 2" descr="Target aim cartoon vector illustration - Buy this stock vector and ...">
              <a:extLst>
                <a:ext uri="{FF2B5EF4-FFF2-40B4-BE49-F238E27FC236}">
                  <a16:creationId xmlns:a16="http://schemas.microsoft.com/office/drawing/2014/main" xmlns="" id="{52CF8F5E-2ED7-451D-A18C-215E5D1BD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7400" y1="34200" x2="47400" y2="34200"/>
                          <a14:foregroundMark x1="63400" y1="39000" x2="63400" y2="39000"/>
                          <a14:foregroundMark x1="53400" y1="49800" x2="53400" y2="49800"/>
                          <a14:foregroundMark x1="49400" y1="47800" x2="49400" y2="47800"/>
                          <a14:foregroundMark x1="64000" y1="39000" x2="64000" y2="39000"/>
                          <a14:foregroundMark x1="38600" y1="49800" x2="38600" y2="49800"/>
                          <a14:foregroundMark x1="32000" y1="46200" x2="32000" y2="46200"/>
                          <a14:foregroundMark x1="69400" y1="51200" x2="69400" y2="51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642" y="2976017"/>
              <a:ext cx="730882" cy="730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ADDADFE-43C6-466C-87BB-286C923DEF60}"/>
                </a:ext>
              </a:extLst>
            </p:cNvPr>
            <p:cNvSpPr/>
            <p:nvPr/>
          </p:nvSpPr>
          <p:spPr>
            <a:xfrm>
              <a:off x="2156524" y="3079848"/>
              <a:ext cx="94091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800" dirty="0">
                  <a:solidFill>
                    <a:srgbClr val="0274A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cách đặt và trả lời câu hỏi Ở đâu ?</a:t>
              </a:r>
              <a:endParaRPr lang="vi-VN" sz="2800" b="1" dirty="0">
                <a:solidFill>
                  <a:srgbClr val="0274A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2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471216" y="299004"/>
            <a:ext cx="11249568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816061B-2E46-433B-A120-5141065DDE48}"/>
              </a:ext>
            </a:extLst>
          </p:cNvPr>
          <p:cNvGrpSpPr/>
          <p:nvPr/>
        </p:nvGrpSpPr>
        <p:grpSpPr>
          <a:xfrm>
            <a:off x="777784" y="244532"/>
            <a:ext cx="3448089" cy="824404"/>
            <a:chOff x="2690550" y="344558"/>
            <a:chExt cx="5087343" cy="824404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xmlns="" id="{A70999D3-2EE2-46D1-A651-C72A489A092F}"/>
                </a:ext>
              </a:extLst>
            </p:cNvPr>
            <p:cNvSpPr/>
            <p:nvPr/>
          </p:nvSpPr>
          <p:spPr>
            <a:xfrm>
              <a:off x="2690550" y="344558"/>
              <a:ext cx="5087343" cy="824404"/>
            </a:xfrm>
            <a:custGeom>
              <a:avLst/>
              <a:gdLst>
                <a:gd name="connsiteX0" fmla="*/ 5087343 w 5087343"/>
                <a:gd name="connsiteY0" fmla="*/ 51525 h 824404"/>
                <a:gd name="connsiteX1" fmla="*/ 5035818 w 5087343"/>
                <a:gd name="connsiteY1" fmla="*/ 103050 h 824404"/>
                <a:gd name="connsiteX2" fmla="*/ 5035818 w 5087343"/>
                <a:gd name="connsiteY2" fmla="*/ 51525 h 824404"/>
                <a:gd name="connsiteX3" fmla="*/ 5010055 w 5087343"/>
                <a:gd name="connsiteY3" fmla="*/ 77288 h 824404"/>
                <a:gd name="connsiteX4" fmla="*/ 4984292 w 5087343"/>
                <a:gd name="connsiteY4" fmla="*/ 51525 h 824404"/>
                <a:gd name="connsiteX5" fmla="*/ 4984293 w 5087343"/>
                <a:gd name="connsiteY5" fmla="*/ 103051 h 824404"/>
                <a:gd name="connsiteX6" fmla="*/ 4436208 w 5087343"/>
                <a:gd name="connsiteY6" fmla="*/ 103051 h 824404"/>
                <a:gd name="connsiteX7" fmla="*/ 3986778 w 5087343"/>
                <a:gd name="connsiteY7" fmla="*/ 103051 h 824404"/>
                <a:gd name="connsiteX8" fmla="*/ 3586675 w 5087343"/>
                <a:gd name="connsiteY8" fmla="*/ 103051 h 824404"/>
                <a:gd name="connsiteX9" fmla="*/ 3137245 w 5087343"/>
                <a:gd name="connsiteY9" fmla="*/ 103051 h 824404"/>
                <a:gd name="connsiteX10" fmla="*/ 2737143 w 5087343"/>
                <a:gd name="connsiteY10" fmla="*/ 103051 h 824404"/>
                <a:gd name="connsiteX11" fmla="*/ 2287713 w 5087343"/>
                <a:gd name="connsiteY11" fmla="*/ 103051 h 824404"/>
                <a:gd name="connsiteX12" fmla="*/ 1690300 w 5087343"/>
                <a:gd name="connsiteY12" fmla="*/ 103051 h 824404"/>
                <a:gd name="connsiteX13" fmla="*/ 1092887 w 5087343"/>
                <a:gd name="connsiteY13" fmla="*/ 103051 h 824404"/>
                <a:gd name="connsiteX14" fmla="*/ 544802 w 5087343"/>
                <a:gd name="connsiteY14" fmla="*/ 103051 h 824404"/>
                <a:gd name="connsiteX15" fmla="*/ 51525 w 5087343"/>
                <a:gd name="connsiteY15" fmla="*/ 103051 h 824404"/>
                <a:gd name="connsiteX16" fmla="*/ 0 w 5087343"/>
                <a:gd name="connsiteY16" fmla="*/ 154576 h 824404"/>
                <a:gd name="connsiteX17" fmla="*/ 0 w 5087343"/>
                <a:gd name="connsiteY17" fmla="*/ 457544 h 824404"/>
                <a:gd name="connsiteX18" fmla="*/ 0 w 5087343"/>
                <a:gd name="connsiteY18" fmla="*/ 772879 h 824404"/>
                <a:gd name="connsiteX19" fmla="*/ 51525 w 5087343"/>
                <a:gd name="connsiteY19" fmla="*/ 824404 h 824404"/>
                <a:gd name="connsiteX20" fmla="*/ 103050 w 5087343"/>
                <a:gd name="connsiteY20" fmla="*/ 772879 h 824404"/>
                <a:gd name="connsiteX21" fmla="*/ 103051 w 5087343"/>
                <a:gd name="connsiteY21" fmla="*/ 721354 h 824404"/>
                <a:gd name="connsiteX22" fmla="*/ 503153 w 5087343"/>
                <a:gd name="connsiteY22" fmla="*/ 721354 h 824404"/>
                <a:gd name="connsiteX23" fmla="*/ 1100566 w 5087343"/>
                <a:gd name="connsiteY23" fmla="*/ 721354 h 824404"/>
                <a:gd name="connsiteX24" fmla="*/ 1599324 w 5087343"/>
                <a:gd name="connsiteY24" fmla="*/ 721354 h 824404"/>
                <a:gd name="connsiteX25" fmla="*/ 2147409 w 5087343"/>
                <a:gd name="connsiteY25" fmla="*/ 721354 h 824404"/>
                <a:gd name="connsiteX26" fmla="*/ 2695494 w 5087343"/>
                <a:gd name="connsiteY26" fmla="*/ 721354 h 824404"/>
                <a:gd name="connsiteX27" fmla="*/ 3194252 w 5087343"/>
                <a:gd name="connsiteY27" fmla="*/ 721354 h 824404"/>
                <a:gd name="connsiteX28" fmla="*/ 3742337 w 5087343"/>
                <a:gd name="connsiteY28" fmla="*/ 721354 h 824404"/>
                <a:gd name="connsiteX29" fmla="*/ 4290422 w 5087343"/>
                <a:gd name="connsiteY29" fmla="*/ 721354 h 824404"/>
                <a:gd name="connsiteX30" fmla="*/ 5035818 w 5087343"/>
                <a:gd name="connsiteY30" fmla="*/ 721354 h 824404"/>
                <a:gd name="connsiteX31" fmla="*/ 5087343 w 5087343"/>
                <a:gd name="connsiteY31" fmla="*/ 669829 h 824404"/>
                <a:gd name="connsiteX32" fmla="*/ 5087343 w 5087343"/>
                <a:gd name="connsiteY32" fmla="*/ 348311 h 824404"/>
                <a:gd name="connsiteX33" fmla="*/ 5087343 w 5087343"/>
                <a:gd name="connsiteY33" fmla="*/ 51525 h 824404"/>
                <a:gd name="connsiteX34" fmla="*/ 51525 w 5087343"/>
                <a:gd name="connsiteY34" fmla="*/ 206101 h 824404"/>
                <a:gd name="connsiteX35" fmla="*/ 103050 w 5087343"/>
                <a:gd name="connsiteY35" fmla="*/ 154576 h 824404"/>
                <a:gd name="connsiteX36" fmla="*/ 77287 w 5087343"/>
                <a:gd name="connsiteY36" fmla="*/ 128813 h 824404"/>
                <a:gd name="connsiteX37" fmla="*/ 51524 w 5087343"/>
                <a:gd name="connsiteY37" fmla="*/ 154576 h 824404"/>
                <a:gd name="connsiteX38" fmla="*/ 51525 w 5087343"/>
                <a:gd name="connsiteY38" fmla="*/ 206101 h 824404"/>
                <a:gd name="connsiteX0" fmla="*/ 51525 w 5087343"/>
                <a:gd name="connsiteY0" fmla="*/ 206101 h 824404"/>
                <a:gd name="connsiteX1" fmla="*/ 103050 w 5087343"/>
                <a:gd name="connsiteY1" fmla="*/ 154576 h 824404"/>
                <a:gd name="connsiteX2" fmla="*/ 77287 w 5087343"/>
                <a:gd name="connsiteY2" fmla="*/ 128813 h 824404"/>
                <a:gd name="connsiteX3" fmla="*/ 51524 w 5087343"/>
                <a:gd name="connsiteY3" fmla="*/ 154576 h 824404"/>
                <a:gd name="connsiteX4" fmla="*/ 51525 w 5087343"/>
                <a:gd name="connsiteY4" fmla="*/ 206101 h 824404"/>
                <a:gd name="connsiteX5" fmla="*/ 5035818 w 5087343"/>
                <a:gd name="connsiteY5" fmla="*/ 103051 h 824404"/>
                <a:gd name="connsiteX6" fmla="*/ 5087343 w 5087343"/>
                <a:gd name="connsiteY6" fmla="*/ 51526 h 824404"/>
                <a:gd name="connsiteX7" fmla="*/ 5035818 w 5087343"/>
                <a:gd name="connsiteY7" fmla="*/ 1 h 824404"/>
                <a:gd name="connsiteX8" fmla="*/ 4984293 w 5087343"/>
                <a:gd name="connsiteY8" fmla="*/ 51526 h 824404"/>
                <a:gd name="connsiteX9" fmla="*/ 5010056 w 5087343"/>
                <a:gd name="connsiteY9" fmla="*/ 77289 h 824404"/>
                <a:gd name="connsiteX10" fmla="*/ 5035819 w 5087343"/>
                <a:gd name="connsiteY10" fmla="*/ 51526 h 824404"/>
                <a:gd name="connsiteX11" fmla="*/ 5035818 w 5087343"/>
                <a:gd name="connsiteY11" fmla="*/ 103051 h 824404"/>
                <a:gd name="connsiteX0" fmla="*/ 0 w 5087343"/>
                <a:gd name="connsiteY0" fmla="*/ 154576 h 824404"/>
                <a:gd name="connsiteX1" fmla="*/ 51525 w 5087343"/>
                <a:gd name="connsiteY1" fmla="*/ 103051 h 824404"/>
                <a:gd name="connsiteX2" fmla="*/ 451627 w 5087343"/>
                <a:gd name="connsiteY2" fmla="*/ 103051 h 824404"/>
                <a:gd name="connsiteX3" fmla="*/ 950385 w 5087343"/>
                <a:gd name="connsiteY3" fmla="*/ 103051 h 824404"/>
                <a:gd name="connsiteX4" fmla="*/ 1449143 w 5087343"/>
                <a:gd name="connsiteY4" fmla="*/ 103051 h 824404"/>
                <a:gd name="connsiteX5" fmla="*/ 1849245 w 5087343"/>
                <a:gd name="connsiteY5" fmla="*/ 103051 h 824404"/>
                <a:gd name="connsiteX6" fmla="*/ 2348003 w 5087343"/>
                <a:gd name="connsiteY6" fmla="*/ 103051 h 824404"/>
                <a:gd name="connsiteX7" fmla="*/ 2797433 w 5087343"/>
                <a:gd name="connsiteY7" fmla="*/ 103051 h 824404"/>
                <a:gd name="connsiteX8" fmla="*/ 3197535 w 5087343"/>
                <a:gd name="connsiteY8" fmla="*/ 103051 h 824404"/>
                <a:gd name="connsiteX9" fmla="*/ 3646965 w 5087343"/>
                <a:gd name="connsiteY9" fmla="*/ 103051 h 824404"/>
                <a:gd name="connsiteX10" fmla="*/ 4195050 w 5087343"/>
                <a:gd name="connsiteY10" fmla="*/ 103051 h 824404"/>
                <a:gd name="connsiteX11" fmla="*/ 4984293 w 5087343"/>
                <a:gd name="connsiteY11" fmla="*/ 103051 h 824404"/>
                <a:gd name="connsiteX12" fmla="*/ 4984293 w 5087343"/>
                <a:gd name="connsiteY12" fmla="*/ 51525 h 824404"/>
                <a:gd name="connsiteX13" fmla="*/ 5035818 w 5087343"/>
                <a:gd name="connsiteY13" fmla="*/ 0 h 824404"/>
                <a:gd name="connsiteX14" fmla="*/ 5087343 w 5087343"/>
                <a:gd name="connsiteY14" fmla="*/ 51525 h 824404"/>
                <a:gd name="connsiteX15" fmla="*/ 5087343 w 5087343"/>
                <a:gd name="connsiteY15" fmla="*/ 354493 h 824404"/>
                <a:gd name="connsiteX16" fmla="*/ 5087343 w 5087343"/>
                <a:gd name="connsiteY16" fmla="*/ 669828 h 824404"/>
                <a:gd name="connsiteX17" fmla="*/ 5035818 w 5087343"/>
                <a:gd name="connsiteY17" fmla="*/ 721353 h 824404"/>
                <a:gd name="connsiteX18" fmla="*/ 4438405 w 5087343"/>
                <a:gd name="connsiteY18" fmla="*/ 721353 h 824404"/>
                <a:gd name="connsiteX19" fmla="*/ 3988975 w 5087343"/>
                <a:gd name="connsiteY19" fmla="*/ 721353 h 824404"/>
                <a:gd name="connsiteX20" fmla="*/ 3490218 w 5087343"/>
                <a:gd name="connsiteY20" fmla="*/ 721353 h 824404"/>
                <a:gd name="connsiteX21" fmla="*/ 3040788 w 5087343"/>
                <a:gd name="connsiteY21" fmla="*/ 721353 h 824404"/>
                <a:gd name="connsiteX22" fmla="*/ 2591358 w 5087343"/>
                <a:gd name="connsiteY22" fmla="*/ 721353 h 824404"/>
                <a:gd name="connsiteX23" fmla="*/ 2141928 w 5087343"/>
                <a:gd name="connsiteY23" fmla="*/ 721354 h 824404"/>
                <a:gd name="connsiteX24" fmla="*/ 1544515 w 5087343"/>
                <a:gd name="connsiteY24" fmla="*/ 721354 h 824404"/>
                <a:gd name="connsiteX25" fmla="*/ 996430 w 5087343"/>
                <a:gd name="connsiteY25" fmla="*/ 721354 h 824404"/>
                <a:gd name="connsiteX26" fmla="*/ 103051 w 5087343"/>
                <a:gd name="connsiteY26" fmla="*/ 721354 h 824404"/>
                <a:gd name="connsiteX27" fmla="*/ 103051 w 5087343"/>
                <a:gd name="connsiteY27" fmla="*/ 772879 h 824404"/>
                <a:gd name="connsiteX28" fmla="*/ 51526 w 5087343"/>
                <a:gd name="connsiteY28" fmla="*/ 824404 h 824404"/>
                <a:gd name="connsiteX29" fmla="*/ 1 w 5087343"/>
                <a:gd name="connsiteY29" fmla="*/ 772879 h 824404"/>
                <a:gd name="connsiteX30" fmla="*/ 0 w 5087343"/>
                <a:gd name="connsiteY30" fmla="*/ 154576 h 824404"/>
                <a:gd name="connsiteX31" fmla="*/ 4984293 w 5087343"/>
                <a:gd name="connsiteY31" fmla="*/ 103051 h 824404"/>
                <a:gd name="connsiteX32" fmla="*/ 5035818 w 5087343"/>
                <a:gd name="connsiteY32" fmla="*/ 103051 h 824404"/>
                <a:gd name="connsiteX33" fmla="*/ 5087343 w 5087343"/>
                <a:gd name="connsiteY33" fmla="*/ 51526 h 824404"/>
                <a:gd name="connsiteX34" fmla="*/ 5035818 w 5087343"/>
                <a:gd name="connsiteY34" fmla="*/ 103051 h 824404"/>
                <a:gd name="connsiteX35" fmla="*/ 5035818 w 5087343"/>
                <a:gd name="connsiteY35" fmla="*/ 51525 h 824404"/>
                <a:gd name="connsiteX36" fmla="*/ 5010055 w 5087343"/>
                <a:gd name="connsiteY36" fmla="*/ 77288 h 824404"/>
                <a:gd name="connsiteX37" fmla="*/ 4984292 w 5087343"/>
                <a:gd name="connsiteY37" fmla="*/ 51525 h 824404"/>
                <a:gd name="connsiteX38" fmla="*/ 51525 w 5087343"/>
                <a:gd name="connsiteY38" fmla="*/ 206101 h 824404"/>
                <a:gd name="connsiteX39" fmla="*/ 51525 w 5087343"/>
                <a:gd name="connsiteY39" fmla="*/ 154576 h 824404"/>
                <a:gd name="connsiteX40" fmla="*/ 77288 w 5087343"/>
                <a:gd name="connsiteY40" fmla="*/ 128813 h 824404"/>
                <a:gd name="connsiteX41" fmla="*/ 103051 w 5087343"/>
                <a:gd name="connsiteY41" fmla="*/ 154576 h 824404"/>
                <a:gd name="connsiteX42" fmla="*/ 51526 w 5087343"/>
                <a:gd name="connsiteY42" fmla="*/ 206101 h 824404"/>
                <a:gd name="connsiteX43" fmla="*/ 1 w 5087343"/>
                <a:gd name="connsiteY43" fmla="*/ 154576 h 824404"/>
                <a:gd name="connsiteX44" fmla="*/ 103051 w 5087343"/>
                <a:gd name="connsiteY44" fmla="*/ 154576 h 824404"/>
                <a:gd name="connsiteX45" fmla="*/ 103051 w 5087343"/>
                <a:gd name="connsiteY45" fmla="*/ 721354 h 82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087343" h="824404" stroke="0" extrusionOk="0">
                  <a:moveTo>
                    <a:pt x="5087343" y="51525"/>
                  </a:moveTo>
                  <a:cubicBezTo>
                    <a:pt x="5079912" y="65550"/>
                    <a:pt x="5051562" y="75018"/>
                    <a:pt x="5035818" y="103050"/>
                  </a:cubicBezTo>
                  <a:cubicBezTo>
                    <a:pt x="5033872" y="88990"/>
                    <a:pt x="5040724" y="62937"/>
                    <a:pt x="5035818" y="51525"/>
                  </a:cubicBezTo>
                  <a:cubicBezTo>
                    <a:pt x="5035103" y="68596"/>
                    <a:pt x="5025657" y="78626"/>
                    <a:pt x="5010055" y="77288"/>
                  </a:cubicBezTo>
                  <a:cubicBezTo>
                    <a:pt x="4996189" y="78377"/>
                    <a:pt x="4985941" y="62804"/>
                    <a:pt x="4984292" y="51525"/>
                  </a:cubicBezTo>
                  <a:cubicBezTo>
                    <a:pt x="4986024" y="70998"/>
                    <a:pt x="4982865" y="89750"/>
                    <a:pt x="4984293" y="103051"/>
                  </a:cubicBezTo>
                  <a:cubicBezTo>
                    <a:pt x="4862301" y="112619"/>
                    <a:pt x="4606520" y="49613"/>
                    <a:pt x="4436208" y="103051"/>
                  </a:cubicBezTo>
                  <a:cubicBezTo>
                    <a:pt x="4265896" y="156489"/>
                    <a:pt x="4094080" y="81063"/>
                    <a:pt x="3986778" y="103051"/>
                  </a:cubicBezTo>
                  <a:cubicBezTo>
                    <a:pt x="3879476" y="125039"/>
                    <a:pt x="3724369" y="97335"/>
                    <a:pt x="3586675" y="103051"/>
                  </a:cubicBezTo>
                  <a:cubicBezTo>
                    <a:pt x="3448981" y="108767"/>
                    <a:pt x="3307201" y="77149"/>
                    <a:pt x="3137245" y="103051"/>
                  </a:cubicBezTo>
                  <a:cubicBezTo>
                    <a:pt x="2967289" y="128953"/>
                    <a:pt x="2817564" y="97298"/>
                    <a:pt x="2737143" y="103051"/>
                  </a:cubicBezTo>
                  <a:cubicBezTo>
                    <a:pt x="2656722" y="108804"/>
                    <a:pt x="2436774" y="83365"/>
                    <a:pt x="2287713" y="103051"/>
                  </a:cubicBezTo>
                  <a:cubicBezTo>
                    <a:pt x="2138652" y="122737"/>
                    <a:pt x="1922885" y="94785"/>
                    <a:pt x="1690300" y="103051"/>
                  </a:cubicBezTo>
                  <a:cubicBezTo>
                    <a:pt x="1457715" y="111317"/>
                    <a:pt x="1381784" y="43735"/>
                    <a:pt x="1092887" y="103051"/>
                  </a:cubicBezTo>
                  <a:cubicBezTo>
                    <a:pt x="803990" y="162367"/>
                    <a:pt x="672107" y="70727"/>
                    <a:pt x="544802" y="103051"/>
                  </a:cubicBezTo>
                  <a:cubicBezTo>
                    <a:pt x="417498" y="135375"/>
                    <a:pt x="296755" y="87613"/>
                    <a:pt x="51525" y="103051"/>
                  </a:cubicBezTo>
                  <a:cubicBezTo>
                    <a:pt x="23686" y="103791"/>
                    <a:pt x="-495" y="126708"/>
                    <a:pt x="0" y="154576"/>
                  </a:cubicBezTo>
                  <a:cubicBezTo>
                    <a:pt x="13723" y="266813"/>
                    <a:pt x="-530" y="312429"/>
                    <a:pt x="0" y="457544"/>
                  </a:cubicBezTo>
                  <a:cubicBezTo>
                    <a:pt x="530" y="602659"/>
                    <a:pt x="-23224" y="691368"/>
                    <a:pt x="0" y="772879"/>
                  </a:cubicBezTo>
                  <a:cubicBezTo>
                    <a:pt x="3433" y="803212"/>
                    <a:pt x="28445" y="826981"/>
                    <a:pt x="51525" y="824404"/>
                  </a:cubicBezTo>
                  <a:cubicBezTo>
                    <a:pt x="79476" y="821027"/>
                    <a:pt x="103664" y="800613"/>
                    <a:pt x="103050" y="772879"/>
                  </a:cubicBezTo>
                  <a:cubicBezTo>
                    <a:pt x="105199" y="753972"/>
                    <a:pt x="105223" y="736141"/>
                    <a:pt x="103051" y="721354"/>
                  </a:cubicBezTo>
                  <a:cubicBezTo>
                    <a:pt x="216531" y="695391"/>
                    <a:pt x="378758" y="744318"/>
                    <a:pt x="503153" y="721354"/>
                  </a:cubicBezTo>
                  <a:cubicBezTo>
                    <a:pt x="627548" y="698390"/>
                    <a:pt x="886703" y="770649"/>
                    <a:pt x="1100566" y="721354"/>
                  </a:cubicBezTo>
                  <a:cubicBezTo>
                    <a:pt x="1314429" y="672059"/>
                    <a:pt x="1358520" y="740689"/>
                    <a:pt x="1599324" y="721354"/>
                  </a:cubicBezTo>
                  <a:cubicBezTo>
                    <a:pt x="1840128" y="702019"/>
                    <a:pt x="1999605" y="748308"/>
                    <a:pt x="2147409" y="721354"/>
                  </a:cubicBezTo>
                  <a:cubicBezTo>
                    <a:pt x="2295214" y="694400"/>
                    <a:pt x="2536882" y="743786"/>
                    <a:pt x="2695494" y="721354"/>
                  </a:cubicBezTo>
                  <a:cubicBezTo>
                    <a:pt x="2854107" y="698922"/>
                    <a:pt x="3056659" y="746405"/>
                    <a:pt x="3194252" y="721354"/>
                  </a:cubicBezTo>
                  <a:cubicBezTo>
                    <a:pt x="3331845" y="696303"/>
                    <a:pt x="3509818" y="762795"/>
                    <a:pt x="3742337" y="721354"/>
                  </a:cubicBezTo>
                  <a:cubicBezTo>
                    <a:pt x="3974857" y="679913"/>
                    <a:pt x="4086660" y="741813"/>
                    <a:pt x="4290422" y="721354"/>
                  </a:cubicBezTo>
                  <a:cubicBezTo>
                    <a:pt x="4494185" y="700895"/>
                    <a:pt x="4874377" y="793736"/>
                    <a:pt x="5035818" y="721354"/>
                  </a:cubicBezTo>
                  <a:cubicBezTo>
                    <a:pt x="5067665" y="719715"/>
                    <a:pt x="5086659" y="698054"/>
                    <a:pt x="5087343" y="669829"/>
                  </a:cubicBezTo>
                  <a:cubicBezTo>
                    <a:pt x="5069601" y="535118"/>
                    <a:pt x="5099430" y="452554"/>
                    <a:pt x="5087343" y="348311"/>
                  </a:cubicBezTo>
                  <a:cubicBezTo>
                    <a:pt x="5075256" y="244068"/>
                    <a:pt x="5108704" y="161791"/>
                    <a:pt x="5087343" y="51525"/>
                  </a:cubicBezTo>
                  <a:close/>
                  <a:moveTo>
                    <a:pt x="51525" y="206101"/>
                  </a:moveTo>
                  <a:cubicBezTo>
                    <a:pt x="80327" y="203108"/>
                    <a:pt x="109606" y="180734"/>
                    <a:pt x="103050" y="154576"/>
                  </a:cubicBezTo>
                  <a:cubicBezTo>
                    <a:pt x="101550" y="136800"/>
                    <a:pt x="88505" y="125820"/>
                    <a:pt x="77287" y="128813"/>
                  </a:cubicBezTo>
                  <a:cubicBezTo>
                    <a:pt x="62416" y="131566"/>
                    <a:pt x="48840" y="139717"/>
                    <a:pt x="51524" y="154576"/>
                  </a:cubicBezTo>
                  <a:cubicBezTo>
                    <a:pt x="49571" y="171660"/>
                    <a:pt x="54927" y="186958"/>
                    <a:pt x="51525" y="206101"/>
                  </a:cubicBezTo>
                  <a:close/>
                </a:path>
                <a:path w="5087343" h="824404" fill="darkenLess" stroke="0" extrusionOk="0">
                  <a:moveTo>
                    <a:pt x="51525" y="206101"/>
                  </a:moveTo>
                  <a:cubicBezTo>
                    <a:pt x="72785" y="203690"/>
                    <a:pt x="104664" y="180101"/>
                    <a:pt x="103050" y="154576"/>
                  </a:cubicBezTo>
                  <a:cubicBezTo>
                    <a:pt x="99641" y="141596"/>
                    <a:pt x="89025" y="129726"/>
                    <a:pt x="77287" y="128813"/>
                  </a:cubicBezTo>
                  <a:cubicBezTo>
                    <a:pt x="59393" y="130859"/>
                    <a:pt x="51260" y="144041"/>
                    <a:pt x="51524" y="154576"/>
                  </a:cubicBezTo>
                  <a:cubicBezTo>
                    <a:pt x="49952" y="171528"/>
                    <a:pt x="51360" y="191211"/>
                    <a:pt x="51525" y="206101"/>
                  </a:cubicBezTo>
                  <a:close/>
                  <a:moveTo>
                    <a:pt x="5035818" y="103051"/>
                  </a:moveTo>
                  <a:cubicBezTo>
                    <a:pt x="5063289" y="102126"/>
                    <a:pt x="5088810" y="80664"/>
                    <a:pt x="5087343" y="51526"/>
                  </a:cubicBezTo>
                  <a:cubicBezTo>
                    <a:pt x="5088165" y="17706"/>
                    <a:pt x="5067042" y="-1081"/>
                    <a:pt x="5035818" y="1"/>
                  </a:cubicBezTo>
                  <a:cubicBezTo>
                    <a:pt x="5006504" y="877"/>
                    <a:pt x="4983724" y="24139"/>
                    <a:pt x="4984293" y="51526"/>
                  </a:cubicBezTo>
                  <a:cubicBezTo>
                    <a:pt x="4985595" y="62378"/>
                    <a:pt x="4999119" y="78554"/>
                    <a:pt x="5010056" y="77289"/>
                  </a:cubicBezTo>
                  <a:cubicBezTo>
                    <a:pt x="5022513" y="77486"/>
                    <a:pt x="5036966" y="66824"/>
                    <a:pt x="5035819" y="51526"/>
                  </a:cubicBezTo>
                  <a:cubicBezTo>
                    <a:pt x="5037323" y="68597"/>
                    <a:pt x="5033527" y="87486"/>
                    <a:pt x="5035818" y="103051"/>
                  </a:cubicBezTo>
                  <a:close/>
                </a:path>
                <a:path w="5087343" h="824404" fill="none" extrusionOk="0">
                  <a:moveTo>
                    <a:pt x="0" y="154576"/>
                  </a:moveTo>
                  <a:cubicBezTo>
                    <a:pt x="-3261" y="124614"/>
                    <a:pt x="16907" y="107983"/>
                    <a:pt x="51525" y="103051"/>
                  </a:cubicBezTo>
                  <a:cubicBezTo>
                    <a:pt x="138868" y="100165"/>
                    <a:pt x="259925" y="128807"/>
                    <a:pt x="451627" y="103051"/>
                  </a:cubicBezTo>
                  <a:cubicBezTo>
                    <a:pt x="643329" y="77295"/>
                    <a:pt x="761638" y="116797"/>
                    <a:pt x="950385" y="103051"/>
                  </a:cubicBezTo>
                  <a:cubicBezTo>
                    <a:pt x="1139132" y="89305"/>
                    <a:pt x="1273714" y="151654"/>
                    <a:pt x="1449143" y="103051"/>
                  </a:cubicBezTo>
                  <a:cubicBezTo>
                    <a:pt x="1624572" y="54448"/>
                    <a:pt x="1761195" y="140755"/>
                    <a:pt x="1849245" y="103051"/>
                  </a:cubicBezTo>
                  <a:cubicBezTo>
                    <a:pt x="1937295" y="65347"/>
                    <a:pt x="2156977" y="105767"/>
                    <a:pt x="2348003" y="103051"/>
                  </a:cubicBezTo>
                  <a:cubicBezTo>
                    <a:pt x="2539029" y="100335"/>
                    <a:pt x="2656849" y="116885"/>
                    <a:pt x="2797433" y="103051"/>
                  </a:cubicBezTo>
                  <a:cubicBezTo>
                    <a:pt x="2938017" y="89217"/>
                    <a:pt x="3031285" y="119176"/>
                    <a:pt x="3197535" y="103051"/>
                  </a:cubicBezTo>
                  <a:cubicBezTo>
                    <a:pt x="3363785" y="86926"/>
                    <a:pt x="3465521" y="136474"/>
                    <a:pt x="3646965" y="103051"/>
                  </a:cubicBezTo>
                  <a:cubicBezTo>
                    <a:pt x="3828409" y="69628"/>
                    <a:pt x="3979447" y="147298"/>
                    <a:pt x="4195050" y="103051"/>
                  </a:cubicBezTo>
                  <a:cubicBezTo>
                    <a:pt x="4410654" y="58804"/>
                    <a:pt x="4773820" y="197613"/>
                    <a:pt x="4984293" y="103051"/>
                  </a:cubicBezTo>
                  <a:cubicBezTo>
                    <a:pt x="4983676" y="78537"/>
                    <a:pt x="4990340" y="69210"/>
                    <a:pt x="4984293" y="51525"/>
                  </a:cubicBezTo>
                  <a:cubicBezTo>
                    <a:pt x="4983234" y="24687"/>
                    <a:pt x="5009251" y="-5428"/>
                    <a:pt x="5035818" y="0"/>
                  </a:cubicBezTo>
                  <a:cubicBezTo>
                    <a:pt x="5060069" y="-1242"/>
                    <a:pt x="5087549" y="22369"/>
                    <a:pt x="5087343" y="51525"/>
                  </a:cubicBezTo>
                  <a:cubicBezTo>
                    <a:pt x="5113779" y="183414"/>
                    <a:pt x="5052328" y="212096"/>
                    <a:pt x="5087343" y="354493"/>
                  </a:cubicBezTo>
                  <a:cubicBezTo>
                    <a:pt x="5122358" y="496890"/>
                    <a:pt x="5058270" y="541001"/>
                    <a:pt x="5087343" y="669828"/>
                  </a:cubicBezTo>
                  <a:cubicBezTo>
                    <a:pt x="5090344" y="691282"/>
                    <a:pt x="5064288" y="727773"/>
                    <a:pt x="5035818" y="721353"/>
                  </a:cubicBezTo>
                  <a:cubicBezTo>
                    <a:pt x="4874478" y="779103"/>
                    <a:pt x="4719649" y="674664"/>
                    <a:pt x="4438405" y="721353"/>
                  </a:cubicBezTo>
                  <a:cubicBezTo>
                    <a:pt x="4157161" y="768042"/>
                    <a:pt x="4124515" y="719744"/>
                    <a:pt x="3988975" y="721353"/>
                  </a:cubicBezTo>
                  <a:cubicBezTo>
                    <a:pt x="3853435" y="722962"/>
                    <a:pt x="3652902" y="681344"/>
                    <a:pt x="3490218" y="721353"/>
                  </a:cubicBezTo>
                  <a:cubicBezTo>
                    <a:pt x="3327534" y="761362"/>
                    <a:pt x="3175389" y="677766"/>
                    <a:pt x="3040788" y="721353"/>
                  </a:cubicBezTo>
                  <a:cubicBezTo>
                    <a:pt x="2906187" y="764940"/>
                    <a:pt x="2706989" y="672615"/>
                    <a:pt x="2591358" y="721353"/>
                  </a:cubicBezTo>
                  <a:cubicBezTo>
                    <a:pt x="2475727" y="770091"/>
                    <a:pt x="2255733" y="719952"/>
                    <a:pt x="2141928" y="721354"/>
                  </a:cubicBezTo>
                  <a:cubicBezTo>
                    <a:pt x="2028123" y="722756"/>
                    <a:pt x="1721688" y="719634"/>
                    <a:pt x="1544515" y="721354"/>
                  </a:cubicBezTo>
                  <a:cubicBezTo>
                    <a:pt x="1367342" y="723074"/>
                    <a:pt x="1195767" y="695952"/>
                    <a:pt x="996430" y="721354"/>
                  </a:cubicBezTo>
                  <a:cubicBezTo>
                    <a:pt x="797094" y="746756"/>
                    <a:pt x="338007" y="706097"/>
                    <a:pt x="103051" y="721354"/>
                  </a:cubicBezTo>
                  <a:cubicBezTo>
                    <a:pt x="106556" y="743962"/>
                    <a:pt x="97679" y="753042"/>
                    <a:pt x="103051" y="772879"/>
                  </a:cubicBezTo>
                  <a:cubicBezTo>
                    <a:pt x="103278" y="807506"/>
                    <a:pt x="78046" y="824318"/>
                    <a:pt x="51526" y="824404"/>
                  </a:cubicBezTo>
                  <a:cubicBezTo>
                    <a:pt x="16702" y="820401"/>
                    <a:pt x="1288" y="808794"/>
                    <a:pt x="1" y="772879"/>
                  </a:cubicBezTo>
                  <a:cubicBezTo>
                    <a:pt x="-3960" y="581789"/>
                    <a:pt x="45034" y="348921"/>
                    <a:pt x="0" y="154576"/>
                  </a:cubicBezTo>
                  <a:close/>
                  <a:moveTo>
                    <a:pt x="4984293" y="103051"/>
                  </a:moveTo>
                  <a:cubicBezTo>
                    <a:pt x="4996565" y="99531"/>
                    <a:pt x="5011565" y="104897"/>
                    <a:pt x="5035818" y="103051"/>
                  </a:cubicBezTo>
                  <a:cubicBezTo>
                    <a:pt x="5067687" y="99950"/>
                    <a:pt x="5094842" y="79185"/>
                    <a:pt x="5087343" y="51526"/>
                  </a:cubicBezTo>
                  <a:moveTo>
                    <a:pt x="5035818" y="103051"/>
                  </a:moveTo>
                  <a:cubicBezTo>
                    <a:pt x="5032324" y="89972"/>
                    <a:pt x="5038099" y="76061"/>
                    <a:pt x="5035818" y="51525"/>
                  </a:cubicBezTo>
                  <a:cubicBezTo>
                    <a:pt x="5036862" y="68241"/>
                    <a:pt x="5024769" y="76426"/>
                    <a:pt x="5010055" y="77288"/>
                  </a:cubicBezTo>
                  <a:cubicBezTo>
                    <a:pt x="4991849" y="77889"/>
                    <a:pt x="4982354" y="68997"/>
                    <a:pt x="4984292" y="51525"/>
                  </a:cubicBezTo>
                  <a:moveTo>
                    <a:pt x="51525" y="206101"/>
                  </a:moveTo>
                  <a:cubicBezTo>
                    <a:pt x="49368" y="182595"/>
                    <a:pt x="53278" y="166249"/>
                    <a:pt x="51525" y="154576"/>
                  </a:cubicBezTo>
                  <a:cubicBezTo>
                    <a:pt x="50890" y="140879"/>
                    <a:pt x="62539" y="129448"/>
                    <a:pt x="77288" y="128813"/>
                  </a:cubicBezTo>
                  <a:cubicBezTo>
                    <a:pt x="92194" y="129244"/>
                    <a:pt x="102293" y="141787"/>
                    <a:pt x="103051" y="154576"/>
                  </a:cubicBezTo>
                  <a:cubicBezTo>
                    <a:pt x="102408" y="181732"/>
                    <a:pt x="79175" y="208060"/>
                    <a:pt x="51526" y="206101"/>
                  </a:cubicBezTo>
                  <a:cubicBezTo>
                    <a:pt x="31154" y="204105"/>
                    <a:pt x="-4358" y="181017"/>
                    <a:pt x="1" y="154576"/>
                  </a:cubicBezTo>
                  <a:moveTo>
                    <a:pt x="103051" y="154576"/>
                  </a:moveTo>
                  <a:cubicBezTo>
                    <a:pt x="161950" y="312539"/>
                    <a:pt x="66602" y="471101"/>
                    <a:pt x="103051" y="721354"/>
                  </a:cubicBezTo>
                </a:path>
                <a:path w="5087343" h="824404" fill="none" stroke="0" extrusionOk="0">
                  <a:moveTo>
                    <a:pt x="0" y="154576"/>
                  </a:moveTo>
                  <a:cubicBezTo>
                    <a:pt x="4144" y="126005"/>
                    <a:pt x="20239" y="104719"/>
                    <a:pt x="51525" y="103051"/>
                  </a:cubicBezTo>
                  <a:cubicBezTo>
                    <a:pt x="279511" y="34777"/>
                    <a:pt x="564162" y="179032"/>
                    <a:pt x="698266" y="103051"/>
                  </a:cubicBezTo>
                  <a:cubicBezTo>
                    <a:pt x="832370" y="27070"/>
                    <a:pt x="1052055" y="151003"/>
                    <a:pt x="1147696" y="103051"/>
                  </a:cubicBezTo>
                  <a:cubicBezTo>
                    <a:pt x="1243337" y="55099"/>
                    <a:pt x="1434439" y="145413"/>
                    <a:pt x="1646453" y="103051"/>
                  </a:cubicBezTo>
                  <a:cubicBezTo>
                    <a:pt x="1858467" y="60689"/>
                    <a:pt x="1900548" y="110770"/>
                    <a:pt x="2145211" y="103051"/>
                  </a:cubicBezTo>
                  <a:cubicBezTo>
                    <a:pt x="2389874" y="95332"/>
                    <a:pt x="2550925" y="135208"/>
                    <a:pt x="2742624" y="103051"/>
                  </a:cubicBezTo>
                  <a:cubicBezTo>
                    <a:pt x="2934323" y="70894"/>
                    <a:pt x="3021378" y="108610"/>
                    <a:pt x="3142726" y="103051"/>
                  </a:cubicBezTo>
                  <a:cubicBezTo>
                    <a:pt x="3264074" y="97492"/>
                    <a:pt x="3426522" y="134787"/>
                    <a:pt x="3641484" y="103051"/>
                  </a:cubicBezTo>
                  <a:cubicBezTo>
                    <a:pt x="3856446" y="71315"/>
                    <a:pt x="4082385" y="148384"/>
                    <a:pt x="4238897" y="103051"/>
                  </a:cubicBezTo>
                  <a:cubicBezTo>
                    <a:pt x="4395409" y="57718"/>
                    <a:pt x="4615858" y="129576"/>
                    <a:pt x="4984293" y="103051"/>
                  </a:cubicBezTo>
                  <a:cubicBezTo>
                    <a:pt x="4982760" y="77678"/>
                    <a:pt x="4985711" y="70128"/>
                    <a:pt x="4984293" y="51525"/>
                  </a:cubicBezTo>
                  <a:cubicBezTo>
                    <a:pt x="4988030" y="22107"/>
                    <a:pt x="5012078" y="-2831"/>
                    <a:pt x="5035818" y="0"/>
                  </a:cubicBezTo>
                  <a:cubicBezTo>
                    <a:pt x="5059361" y="-1650"/>
                    <a:pt x="5089715" y="27455"/>
                    <a:pt x="5087343" y="51525"/>
                  </a:cubicBezTo>
                  <a:cubicBezTo>
                    <a:pt x="5120765" y="164058"/>
                    <a:pt x="5053721" y="209856"/>
                    <a:pt x="5087343" y="366860"/>
                  </a:cubicBezTo>
                  <a:cubicBezTo>
                    <a:pt x="5120965" y="523864"/>
                    <a:pt x="5083816" y="528331"/>
                    <a:pt x="5087343" y="669828"/>
                  </a:cubicBezTo>
                  <a:cubicBezTo>
                    <a:pt x="5085175" y="695162"/>
                    <a:pt x="5062659" y="722780"/>
                    <a:pt x="5035818" y="721353"/>
                  </a:cubicBezTo>
                  <a:cubicBezTo>
                    <a:pt x="4768837" y="735802"/>
                    <a:pt x="4607261" y="668379"/>
                    <a:pt x="4487733" y="721353"/>
                  </a:cubicBezTo>
                  <a:cubicBezTo>
                    <a:pt x="4368205" y="774327"/>
                    <a:pt x="4016814" y="673074"/>
                    <a:pt x="3890320" y="721353"/>
                  </a:cubicBezTo>
                  <a:cubicBezTo>
                    <a:pt x="3763826" y="769632"/>
                    <a:pt x="3619856" y="707434"/>
                    <a:pt x="3490218" y="721353"/>
                  </a:cubicBezTo>
                  <a:cubicBezTo>
                    <a:pt x="3360580" y="735272"/>
                    <a:pt x="3025205" y="661019"/>
                    <a:pt x="2843477" y="721353"/>
                  </a:cubicBezTo>
                  <a:cubicBezTo>
                    <a:pt x="2661750" y="781688"/>
                    <a:pt x="2388454" y="698937"/>
                    <a:pt x="2246064" y="721354"/>
                  </a:cubicBezTo>
                  <a:cubicBezTo>
                    <a:pt x="2103674" y="743770"/>
                    <a:pt x="1850973" y="708104"/>
                    <a:pt x="1599324" y="721354"/>
                  </a:cubicBezTo>
                  <a:cubicBezTo>
                    <a:pt x="1347675" y="734604"/>
                    <a:pt x="1299324" y="704623"/>
                    <a:pt x="1051238" y="721354"/>
                  </a:cubicBezTo>
                  <a:cubicBezTo>
                    <a:pt x="803152" y="738085"/>
                    <a:pt x="532008" y="661579"/>
                    <a:pt x="103051" y="721354"/>
                  </a:cubicBezTo>
                  <a:cubicBezTo>
                    <a:pt x="107553" y="736096"/>
                    <a:pt x="100810" y="756771"/>
                    <a:pt x="103051" y="772879"/>
                  </a:cubicBezTo>
                  <a:cubicBezTo>
                    <a:pt x="106379" y="800245"/>
                    <a:pt x="75758" y="824605"/>
                    <a:pt x="51526" y="824404"/>
                  </a:cubicBezTo>
                  <a:cubicBezTo>
                    <a:pt x="15890" y="823069"/>
                    <a:pt x="1084" y="797223"/>
                    <a:pt x="1" y="772879"/>
                  </a:cubicBezTo>
                  <a:cubicBezTo>
                    <a:pt x="54749" y="573679"/>
                    <a:pt x="-10143" y="337017"/>
                    <a:pt x="0" y="154576"/>
                  </a:cubicBezTo>
                  <a:close/>
                  <a:moveTo>
                    <a:pt x="4984293" y="103051"/>
                  </a:moveTo>
                  <a:cubicBezTo>
                    <a:pt x="5000656" y="99761"/>
                    <a:pt x="5015179" y="105625"/>
                    <a:pt x="5035818" y="103051"/>
                  </a:cubicBezTo>
                  <a:cubicBezTo>
                    <a:pt x="5056727" y="103203"/>
                    <a:pt x="5082633" y="77420"/>
                    <a:pt x="5087343" y="51526"/>
                  </a:cubicBezTo>
                  <a:moveTo>
                    <a:pt x="5035818" y="103051"/>
                  </a:moveTo>
                  <a:cubicBezTo>
                    <a:pt x="5031444" y="87370"/>
                    <a:pt x="5037652" y="76118"/>
                    <a:pt x="5035818" y="51525"/>
                  </a:cubicBezTo>
                  <a:cubicBezTo>
                    <a:pt x="5037944" y="65013"/>
                    <a:pt x="5023421" y="80054"/>
                    <a:pt x="5010055" y="77288"/>
                  </a:cubicBezTo>
                  <a:cubicBezTo>
                    <a:pt x="4994789" y="75156"/>
                    <a:pt x="4986423" y="64212"/>
                    <a:pt x="4984292" y="51525"/>
                  </a:cubicBezTo>
                  <a:moveTo>
                    <a:pt x="51525" y="206101"/>
                  </a:moveTo>
                  <a:cubicBezTo>
                    <a:pt x="48310" y="181303"/>
                    <a:pt x="54385" y="165333"/>
                    <a:pt x="51525" y="154576"/>
                  </a:cubicBezTo>
                  <a:cubicBezTo>
                    <a:pt x="53228" y="140186"/>
                    <a:pt x="63069" y="127830"/>
                    <a:pt x="77288" y="128813"/>
                  </a:cubicBezTo>
                  <a:cubicBezTo>
                    <a:pt x="90332" y="129541"/>
                    <a:pt x="102778" y="137117"/>
                    <a:pt x="103051" y="154576"/>
                  </a:cubicBezTo>
                  <a:cubicBezTo>
                    <a:pt x="99610" y="187194"/>
                    <a:pt x="82947" y="201279"/>
                    <a:pt x="51526" y="206101"/>
                  </a:cubicBezTo>
                  <a:cubicBezTo>
                    <a:pt x="20791" y="205564"/>
                    <a:pt x="-708" y="181221"/>
                    <a:pt x="1" y="154576"/>
                  </a:cubicBezTo>
                  <a:moveTo>
                    <a:pt x="103051" y="154576"/>
                  </a:moveTo>
                  <a:cubicBezTo>
                    <a:pt x="141366" y="271170"/>
                    <a:pt x="37170" y="474249"/>
                    <a:pt x="103051" y="721354"/>
                  </a:cubicBezTo>
                </a:path>
              </a:pathLst>
            </a:custGeom>
            <a:ln w="28575">
              <a:prstDash val="sysDash"/>
              <a:extLst>
                <a:ext uri="{C807C97D-BFC1-408E-A445-0C87EB9F89A2}">
                  <ask:lineSketchStyleProps xmlns="" xmlns:ask="http://schemas.microsoft.com/office/drawing/2018/sketchyshapes" sd="588818049">
                    <a:prstGeom prst="horizontalScroll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ea typeface="UD Digi Kyokasho N-B" panose="020B0400000000000000" pitchFamily="18" charset="-128"/>
                <a:cs typeface="#9Slide03 Arima Madurai Black" panose="00000A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CDDD177-96B6-44F8-A18D-FD47690AB339}"/>
                </a:ext>
              </a:extLst>
            </p:cNvPr>
            <p:cNvSpPr/>
            <p:nvPr/>
          </p:nvSpPr>
          <p:spPr>
            <a:xfrm>
              <a:off x="3594868" y="533635"/>
              <a:ext cx="4058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th</a:t>
              </a:r>
              <a:r>
                <a:rPr lang="vi-V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ơ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59774225-CBAD-4207-87DE-F3FCE12791AE}"/>
              </a:ext>
            </a:extLst>
          </p:cNvPr>
          <p:cNvSpPr/>
          <p:nvPr/>
        </p:nvSpPr>
        <p:spPr>
          <a:xfrm>
            <a:off x="527919" y="1474028"/>
            <a:ext cx="3448089" cy="250281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Chị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mây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vừa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kéo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đến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Trăng sao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trốn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cả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rồi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nóng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lòng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chờ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đợi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Xuống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đi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mưa ơi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8D3C08E-145B-41BC-A91C-1C05FE5E795C}"/>
              </a:ext>
            </a:extLst>
          </p:cNvPr>
          <p:cNvSpPr/>
          <p:nvPr/>
        </p:nvSpPr>
        <p:spPr>
          <a:xfrm>
            <a:off x="7775105" y="2725435"/>
            <a:ext cx="388897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Chớp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bỗng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loè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chói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mắt</a:t>
            </a: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Soi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sáng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khắp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ruộng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vườn</a:t>
            </a: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Ơ! Ông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trời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bật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lửa</a:t>
            </a: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Xem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lúa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vàng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trổ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bông.</a:t>
            </a:r>
            <a:endParaRPr lang="en-US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	</a:t>
            </a:r>
            <a:r>
              <a:rPr lang="en-US" sz="2400" b="1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Đỗ</a:t>
            </a:r>
            <a:r>
              <a:rPr lang="en-US" sz="2400" b="1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Xuân</a:t>
            </a:r>
            <a:r>
              <a:rPr lang="en-US" sz="2400" b="1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Thanh</a:t>
            </a:r>
            <a:endParaRPr lang="vi-VN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502DAB-F797-4CD0-A886-044222B955B4}"/>
              </a:ext>
            </a:extLst>
          </p:cNvPr>
          <p:cNvSpPr/>
          <p:nvPr/>
        </p:nvSpPr>
        <p:spPr>
          <a:xfrm>
            <a:off x="4141784" y="2725434"/>
            <a:ext cx="388897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Mưa! Mưa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xuống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thật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rồi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!</a:t>
            </a:r>
          </a:p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hả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hê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uống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nước</a:t>
            </a: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Ông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sấm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vỗ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tay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cười</a:t>
            </a:r>
            <a:endParaRPr lang="vi-VN" sz="2400" b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bé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bừng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tỉnh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giấc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4" descr="Happy Sunshine, Sunshine Clipart, Cartoon, Smile PNG Transparent ...">
            <a:extLst>
              <a:ext uri="{FF2B5EF4-FFF2-40B4-BE49-F238E27FC236}">
                <a16:creationId xmlns:a16="http://schemas.microsoft.com/office/drawing/2014/main" xmlns="" id="{9A8D6D94-09B8-41B5-A339-6948DBD8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99" y="166872"/>
            <a:ext cx="2502813" cy="250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11D607-4575-4E66-8F5C-A2E64642C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66" b="25838"/>
          <a:stretch/>
        </p:blipFill>
        <p:spPr>
          <a:xfrm>
            <a:off x="601812" y="135375"/>
            <a:ext cx="979553" cy="9335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937F6E4-8177-44EE-B2BF-ADCFA87D8BE3}"/>
              </a:ext>
            </a:extLst>
          </p:cNvPr>
          <p:cNvSpPr/>
          <p:nvPr/>
        </p:nvSpPr>
        <p:spPr>
          <a:xfrm>
            <a:off x="4141784" y="117927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lửa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0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961">
        <p:fade/>
      </p:transition>
    </mc:Choice>
    <mc:Fallback xmlns="">
      <p:transition spd="med" advTm="429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289437" y="299004"/>
            <a:ext cx="11613126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9">
            <a:extLst>
              <a:ext uri="{FF2B5EF4-FFF2-40B4-BE49-F238E27FC236}">
                <a16:creationId xmlns:a16="http://schemas.microsoft.com/office/drawing/2014/main" xmlns="" id="{46439CF6-41FD-406A-B4EA-0081D6396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703461"/>
              </p:ext>
            </p:extLst>
          </p:nvPr>
        </p:nvGraphicFramePr>
        <p:xfrm>
          <a:off x="637002" y="1909103"/>
          <a:ext cx="11135899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565">
                  <a:extLst>
                    <a:ext uri="{9D8B030D-6E8A-4147-A177-3AD203B41FA5}">
                      <a16:colId xmlns:a16="http://schemas.microsoft.com/office/drawing/2014/main" xmlns="" val="3300897164"/>
                    </a:ext>
                  </a:extLst>
                </a:gridCol>
                <a:gridCol w="3073164">
                  <a:extLst>
                    <a:ext uri="{9D8B030D-6E8A-4147-A177-3AD203B41FA5}">
                      <a16:colId xmlns:a16="http://schemas.microsoft.com/office/drawing/2014/main" xmlns="" val="1114332306"/>
                    </a:ext>
                  </a:extLst>
                </a:gridCol>
                <a:gridCol w="5847170">
                  <a:extLst>
                    <a:ext uri="{9D8B030D-6E8A-4147-A177-3AD203B41FA5}">
                      <a16:colId xmlns:a16="http://schemas.microsoft.com/office/drawing/2014/main" xmlns="" val="2516452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</a:t>
                      </a:r>
                      <a:r>
                        <a:rPr lang="vi-VN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ư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ợc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hóa</a:t>
                      </a:r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/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hóa</a:t>
                      </a:r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950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endParaRPr lang="en-US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endParaRPr lang="vi-VN" sz="2400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2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168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8887060"/>
                  </a:ext>
                </a:extLst>
              </a:tr>
              <a:tr h="432777"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817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1617864"/>
                  </a:ext>
                </a:extLst>
              </a:tr>
              <a:tr h="237197"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5312829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816061B-2E46-433B-A120-5141065DDE48}"/>
              </a:ext>
            </a:extLst>
          </p:cNvPr>
          <p:cNvGrpSpPr/>
          <p:nvPr/>
        </p:nvGrpSpPr>
        <p:grpSpPr>
          <a:xfrm>
            <a:off x="637002" y="244531"/>
            <a:ext cx="9065824" cy="1239939"/>
            <a:chOff x="2167440" y="344557"/>
            <a:chExt cx="5255791" cy="1239939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xmlns="" id="{A70999D3-2EE2-46D1-A651-C72A489A092F}"/>
                </a:ext>
              </a:extLst>
            </p:cNvPr>
            <p:cNvSpPr/>
            <p:nvPr/>
          </p:nvSpPr>
          <p:spPr>
            <a:xfrm>
              <a:off x="2167440" y="344557"/>
              <a:ext cx="5255791" cy="1239939"/>
            </a:xfrm>
            <a:custGeom>
              <a:avLst/>
              <a:gdLst>
                <a:gd name="connsiteX0" fmla="*/ 5255791 w 5255791"/>
                <a:gd name="connsiteY0" fmla="*/ 77496 h 1239939"/>
                <a:gd name="connsiteX1" fmla="*/ 5178295 w 5255791"/>
                <a:gd name="connsiteY1" fmla="*/ 154992 h 1239939"/>
                <a:gd name="connsiteX2" fmla="*/ 5178295 w 5255791"/>
                <a:gd name="connsiteY2" fmla="*/ 77496 h 1239939"/>
                <a:gd name="connsiteX3" fmla="*/ 5139547 w 5255791"/>
                <a:gd name="connsiteY3" fmla="*/ 116244 h 1239939"/>
                <a:gd name="connsiteX4" fmla="*/ 5100799 w 5255791"/>
                <a:gd name="connsiteY4" fmla="*/ 77496 h 1239939"/>
                <a:gd name="connsiteX5" fmla="*/ 5100799 w 5255791"/>
                <a:gd name="connsiteY5" fmla="*/ 154992 h 1239939"/>
                <a:gd name="connsiteX6" fmla="*/ 4492421 w 5255791"/>
                <a:gd name="connsiteY6" fmla="*/ 154992 h 1239939"/>
                <a:gd name="connsiteX7" fmla="*/ 3833810 w 5255791"/>
                <a:gd name="connsiteY7" fmla="*/ 154992 h 1239939"/>
                <a:gd name="connsiteX8" fmla="*/ 3325899 w 5255791"/>
                <a:gd name="connsiteY8" fmla="*/ 154992 h 1239939"/>
                <a:gd name="connsiteX9" fmla="*/ 2767754 w 5255791"/>
                <a:gd name="connsiteY9" fmla="*/ 154992 h 1239939"/>
                <a:gd name="connsiteX10" fmla="*/ 2159376 w 5255791"/>
                <a:gd name="connsiteY10" fmla="*/ 154992 h 1239939"/>
                <a:gd name="connsiteX11" fmla="*/ 1651464 w 5255791"/>
                <a:gd name="connsiteY11" fmla="*/ 154992 h 1239939"/>
                <a:gd name="connsiteX12" fmla="*/ 1244019 w 5255791"/>
                <a:gd name="connsiteY12" fmla="*/ 154992 h 1239939"/>
                <a:gd name="connsiteX13" fmla="*/ 836573 w 5255791"/>
                <a:gd name="connsiteY13" fmla="*/ 154992 h 1239939"/>
                <a:gd name="connsiteX14" fmla="*/ 77496 w 5255791"/>
                <a:gd name="connsiteY14" fmla="*/ 154992 h 1239939"/>
                <a:gd name="connsiteX15" fmla="*/ 0 w 5255791"/>
                <a:gd name="connsiteY15" fmla="*/ 232488 h 1239939"/>
                <a:gd name="connsiteX16" fmla="*/ 0 w 5255791"/>
                <a:gd name="connsiteY16" fmla="*/ 706765 h 1239939"/>
                <a:gd name="connsiteX17" fmla="*/ 0 w 5255791"/>
                <a:gd name="connsiteY17" fmla="*/ 1162443 h 1239939"/>
                <a:gd name="connsiteX18" fmla="*/ 77496 w 5255791"/>
                <a:gd name="connsiteY18" fmla="*/ 1239939 h 1239939"/>
                <a:gd name="connsiteX19" fmla="*/ 154992 w 5255791"/>
                <a:gd name="connsiteY19" fmla="*/ 1162443 h 1239939"/>
                <a:gd name="connsiteX20" fmla="*/ 154992 w 5255791"/>
                <a:gd name="connsiteY20" fmla="*/ 1084947 h 1239939"/>
                <a:gd name="connsiteX21" fmla="*/ 562438 w 5255791"/>
                <a:gd name="connsiteY21" fmla="*/ 1084947 h 1239939"/>
                <a:gd name="connsiteX22" fmla="*/ 1221049 w 5255791"/>
                <a:gd name="connsiteY22" fmla="*/ 1084947 h 1239939"/>
                <a:gd name="connsiteX23" fmla="*/ 1728960 w 5255791"/>
                <a:gd name="connsiteY23" fmla="*/ 1084947 h 1239939"/>
                <a:gd name="connsiteX24" fmla="*/ 2136406 w 5255791"/>
                <a:gd name="connsiteY24" fmla="*/ 1084947 h 1239939"/>
                <a:gd name="connsiteX25" fmla="*/ 2744784 w 5255791"/>
                <a:gd name="connsiteY25" fmla="*/ 1084947 h 1239939"/>
                <a:gd name="connsiteX26" fmla="*/ 3252696 w 5255791"/>
                <a:gd name="connsiteY26" fmla="*/ 1084947 h 1239939"/>
                <a:gd name="connsiteX27" fmla="*/ 3810840 w 5255791"/>
                <a:gd name="connsiteY27" fmla="*/ 1084947 h 1239939"/>
                <a:gd name="connsiteX28" fmla="*/ 4218286 w 5255791"/>
                <a:gd name="connsiteY28" fmla="*/ 1084947 h 1239939"/>
                <a:gd name="connsiteX29" fmla="*/ 4675965 w 5255791"/>
                <a:gd name="connsiteY29" fmla="*/ 1084947 h 1239939"/>
                <a:gd name="connsiteX30" fmla="*/ 5178295 w 5255791"/>
                <a:gd name="connsiteY30" fmla="*/ 1084947 h 1239939"/>
                <a:gd name="connsiteX31" fmla="*/ 5255791 w 5255791"/>
                <a:gd name="connsiteY31" fmla="*/ 1007451 h 1239939"/>
                <a:gd name="connsiteX32" fmla="*/ 5255791 w 5255791"/>
                <a:gd name="connsiteY32" fmla="*/ 561073 h 1239939"/>
                <a:gd name="connsiteX33" fmla="*/ 5255791 w 5255791"/>
                <a:gd name="connsiteY33" fmla="*/ 77496 h 1239939"/>
                <a:gd name="connsiteX34" fmla="*/ 77496 w 5255791"/>
                <a:gd name="connsiteY34" fmla="*/ 309985 h 1239939"/>
                <a:gd name="connsiteX35" fmla="*/ 154992 w 5255791"/>
                <a:gd name="connsiteY35" fmla="*/ 232489 h 1239939"/>
                <a:gd name="connsiteX36" fmla="*/ 116244 w 5255791"/>
                <a:gd name="connsiteY36" fmla="*/ 193741 h 1239939"/>
                <a:gd name="connsiteX37" fmla="*/ 77496 w 5255791"/>
                <a:gd name="connsiteY37" fmla="*/ 232489 h 1239939"/>
                <a:gd name="connsiteX38" fmla="*/ 77496 w 5255791"/>
                <a:gd name="connsiteY38" fmla="*/ 309985 h 1239939"/>
                <a:gd name="connsiteX0" fmla="*/ 77496 w 5255791"/>
                <a:gd name="connsiteY0" fmla="*/ 309985 h 1239939"/>
                <a:gd name="connsiteX1" fmla="*/ 154992 w 5255791"/>
                <a:gd name="connsiteY1" fmla="*/ 232489 h 1239939"/>
                <a:gd name="connsiteX2" fmla="*/ 116244 w 5255791"/>
                <a:gd name="connsiteY2" fmla="*/ 193741 h 1239939"/>
                <a:gd name="connsiteX3" fmla="*/ 77496 w 5255791"/>
                <a:gd name="connsiteY3" fmla="*/ 232489 h 1239939"/>
                <a:gd name="connsiteX4" fmla="*/ 77496 w 5255791"/>
                <a:gd name="connsiteY4" fmla="*/ 309985 h 1239939"/>
                <a:gd name="connsiteX5" fmla="*/ 5178295 w 5255791"/>
                <a:gd name="connsiteY5" fmla="*/ 154992 h 1239939"/>
                <a:gd name="connsiteX6" fmla="*/ 5255791 w 5255791"/>
                <a:gd name="connsiteY6" fmla="*/ 77496 h 1239939"/>
                <a:gd name="connsiteX7" fmla="*/ 5178295 w 5255791"/>
                <a:gd name="connsiteY7" fmla="*/ 0 h 1239939"/>
                <a:gd name="connsiteX8" fmla="*/ 5100799 w 5255791"/>
                <a:gd name="connsiteY8" fmla="*/ 77496 h 1239939"/>
                <a:gd name="connsiteX9" fmla="*/ 5139547 w 5255791"/>
                <a:gd name="connsiteY9" fmla="*/ 116244 h 1239939"/>
                <a:gd name="connsiteX10" fmla="*/ 5178295 w 5255791"/>
                <a:gd name="connsiteY10" fmla="*/ 77496 h 1239939"/>
                <a:gd name="connsiteX11" fmla="*/ 5178295 w 5255791"/>
                <a:gd name="connsiteY11" fmla="*/ 154992 h 1239939"/>
                <a:gd name="connsiteX0" fmla="*/ 0 w 5255791"/>
                <a:gd name="connsiteY0" fmla="*/ 232489 h 1239939"/>
                <a:gd name="connsiteX1" fmla="*/ 77496 w 5255791"/>
                <a:gd name="connsiteY1" fmla="*/ 154993 h 1239939"/>
                <a:gd name="connsiteX2" fmla="*/ 736107 w 5255791"/>
                <a:gd name="connsiteY2" fmla="*/ 154993 h 1239939"/>
                <a:gd name="connsiteX3" fmla="*/ 1143553 w 5255791"/>
                <a:gd name="connsiteY3" fmla="*/ 154993 h 1239939"/>
                <a:gd name="connsiteX4" fmla="*/ 1601231 w 5255791"/>
                <a:gd name="connsiteY4" fmla="*/ 154993 h 1239939"/>
                <a:gd name="connsiteX5" fmla="*/ 2159376 w 5255791"/>
                <a:gd name="connsiteY5" fmla="*/ 154993 h 1239939"/>
                <a:gd name="connsiteX6" fmla="*/ 2817987 w 5255791"/>
                <a:gd name="connsiteY6" fmla="*/ 154992 h 1239939"/>
                <a:gd name="connsiteX7" fmla="*/ 3275666 w 5255791"/>
                <a:gd name="connsiteY7" fmla="*/ 154992 h 1239939"/>
                <a:gd name="connsiteX8" fmla="*/ 3934276 w 5255791"/>
                <a:gd name="connsiteY8" fmla="*/ 154992 h 1239939"/>
                <a:gd name="connsiteX9" fmla="*/ 4442188 w 5255791"/>
                <a:gd name="connsiteY9" fmla="*/ 154992 h 1239939"/>
                <a:gd name="connsiteX10" fmla="*/ 5100799 w 5255791"/>
                <a:gd name="connsiteY10" fmla="*/ 154992 h 1239939"/>
                <a:gd name="connsiteX11" fmla="*/ 5100799 w 5255791"/>
                <a:gd name="connsiteY11" fmla="*/ 77496 h 1239939"/>
                <a:gd name="connsiteX12" fmla="*/ 5178295 w 5255791"/>
                <a:gd name="connsiteY12" fmla="*/ 0 h 1239939"/>
                <a:gd name="connsiteX13" fmla="*/ 5255791 w 5255791"/>
                <a:gd name="connsiteY13" fmla="*/ 77496 h 1239939"/>
                <a:gd name="connsiteX14" fmla="*/ 5255791 w 5255791"/>
                <a:gd name="connsiteY14" fmla="*/ 551773 h 1239939"/>
                <a:gd name="connsiteX15" fmla="*/ 5255791 w 5255791"/>
                <a:gd name="connsiteY15" fmla="*/ 1007450 h 1239939"/>
                <a:gd name="connsiteX16" fmla="*/ 5178295 w 5255791"/>
                <a:gd name="connsiteY16" fmla="*/ 1084946 h 1239939"/>
                <a:gd name="connsiteX17" fmla="*/ 4670383 w 5255791"/>
                <a:gd name="connsiteY17" fmla="*/ 1084946 h 1239939"/>
                <a:gd name="connsiteX18" fmla="*/ 4212705 w 5255791"/>
                <a:gd name="connsiteY18" fmla="*/ 1084946 h 1239939"/>
                <a:gd name="connsiteX19" fmla="*/ 3604327 w 5255791"/>
                <a:gd name="connsiteY19" fmla="*/ 1084946 h 1239939"/>
                <a:gd name="connsiteX20" fmla="*/ 3046182 w 5255791"/>
                <a:gd name="connsiteY20" fmla="*/ 1084946 h 1239939"/>
                <a:gd name="connsiteX21" fmla="*/ 2588503 w 5255791"/>
                <a:gd name="connsiteY21" fmla="*/ 1084947 h 1239939"/>
                <a:gd name="connsiteX22" fmla="*/ 2130825 w 5255791"/>
                <a:gd name="connsiteY22" fmla="*/ 1084947 h 1239939"/>
                <a:gd name="connsiteX23" fmla="*/ 1723379 w 5255791"/>
                <a:gd name="connsiteY23" fmla="*/ 1084947 h 1239939"/>
                <a:gd name="connsiteX24" fmla="*/ 1265700 w 5255791"/>
                <a:gd name="connsiteY24" fmla="*/ 1084947 h 1239939"/>
                <a:gd name="connsiteX25" fmla="*/ 757788 w 5255791"/>
                <a:gd name="connsiteY25" fmla="*/ 1084947 h 1239939"/>
                <a:gd name="connsiteX26" fmla="*/ 154992 w 5255791"/>
                <a:gd name="connsiteY26" fmla="*/ 1084947 h 1239939"/>
                <a:gd name="connsiteX27" fmla="*/ 154992 w 5255791"/>
                <a:gd name="connsiteY27" fmla="*/ 1162443 h 1239939"/>
                <a:gd name="connsiteX28" fmla="*/ 77496 w 5255791"/>
                <a:gd name="connsiteY28" fmla="*/ 1239939 h 1239939"/>
                <a:gd name="connsiteX29" fmla="*/ 0 w 5255791"/>
                <a:gd name="connsiteY29" fmla="*/ 1162443 h 1239939"/>
                <a:gd name="connsiteX30" fmla="*/ 0 w 5255791"/>
                <a:gd name="connsiteY30" fmla="*/ 697466 h 1239939"/>
                <a:gd name="connsiteX31" fmla="*/ 0 w 5255791"/>
                <a:gd name="connsiteY31" fmla="*/ 232489 h 1239939"/>
                <a:gd name="connsiteX32" fmla="*/ 5100799 w 5255791"/>
                <a:gd name="connsiteY32" fmla="*/ 154992 h 1239939"/>
                <a:gd name="connsiteX33" fmla="*/ 5178295 w 5255791"/>
                <a:gd name="connsiteY33" fmla="*/ 154992 h 1239939"/>
                <a:gd name="connsiteX34" fmla="*/ 5255791 w 5255791"/>
                <a:gd name="connsiteY34" fmla="*/ 77496 h 1239939"/>
                <a:gd name="connsiteX35" fmla="*/ 5178295 w 5255791"/>
                <a:gd name="connsiteY35" fmla="*/ 154992 h 1239939"/>
                <a:gd name="connsiteX36" fmla="*/ 5178295 w 5255791"/>
                <a:gd name="connsiteY36" fmla="*/ 77496 h 1239939"/>
                <a:gd name="connsiteX37" fmla="*/ 5139547 w 5255791"/>
                <a:gd name="connsiteY37" fmla="*/ 116244 h 1239939"/>
                <a:gd name="connsiteX38" fmla="*/ 5100799 w 5255791"/>
                <a:gd name="connsiteY38" fmla="*/ 77496 h 1239939"/>
                <a:gd name="connsiteX39" fmla="*/ 77496 w 5255791"/>
                <a:gd name="connsiteY39" fmla="*/ 309985 h 1239939"/>
                <a:gd name="connsiteX40" fmla="*/ 77496 w 5255791"/>
                <a:gd name="connsiteY40" fmla="*/ 232489 h 1239939"/>
                <a:gd name="connsiteX41" fmla="*/ 116244 w 5255791"/>
                <a:gd name="connsiteY41" fmla="*/ 193741 h 1239939"/>
                <a:gd name="connsiteX42" fmla="*/ 154992 w 5255791"/>
                <a:gd name="connsiteY42" fmla="*/ 232489 h 1239939"/>
                <a:gd name="connsiteX43" fmla="*/ 77496 w 5255791"/>
                <a:gd name="connsiteY43" fmla="*/ 309985 h 1239939"/>
                <a:gd name="connsiteX44" fmla="*/ 0 w 5255791"/>
                <a:gd name="connsiteY44" fmla="*/ 232489 h 1239939"/>
                <a:gd name="connsiteX45" fmla="*/ 154992 w 5255791"/>
                <a:gd name="connsiteY45" fmla="*/ 232489 h 1239939"/>
                <a:gd name="connsiteX46" fmla="*/ 154992 w 5255791"/>
                <a:gd name="connsiteY46" fmla="*/ 633144 h 1239939"/>
                <a:gd name="connsiteX47" fmla="*/ 154992 w 5255791"/>
                <a:gd name="connsiteY47" fmla="*/ 1084947 h 12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255791" h="1239939" stroke="0" extrusionOk="0">
                  <a:moveTo>
                    <a:pt x="5255791" y="77496"/>
                  </a:moveTo>
                  <a:cubicBezTo>
                    <a:pt x="5225974" y="117074"/>
                    <a:pt x="5194721" y="119970"/>
                    <a:pt x="5178295" y="154992"/>
                  </a:cubicBezTo>
                  <a:cubicBezTo>
                    <a:pt x="5172198" y="123080"/>
                    <a:pt x="5186264" y="101043"/>
                    <a:pt x="5178295" y="77496"/>
                  </a:cubicBezTo>
                  <a:cubicBezTo>
                    <a:pt x="5177608" y="101625"/>
                    <a:pt x="5165044" y="120239"/>
                    <a:pt x="5139547" y="116244"/>
                  </a:cubicBezTo>
                  <a:cubicBezTo>
                    <a:pt x="5119530" y="120398"/>
                    <a:pt x="5101701" y="97283"/>
                    <a:pt x="5100799" y="77496"/>
                  </a:cubicBezTo>
                  <a:cubicBezTo>
                    <a:pt x="5108435" y="98712"/>
                    <a:pt x="5095078" y="134100"/>
                    <a:pt x="5100799" y="154992"/>
                  </a:cubicBezTo>
                  <a:cubicBezTo>
                    <a:pt x="4800853" y="157586"/>
                    <a:pt x="4663078" y="152626"/>
                    <a:pt x="4492421" y="154992"/>
                  </a:cubicBezTo>
                  <a:cubicBezTo>
                    <a:pt x="4321764" y="157358"/>
                    <a:pt x="4123800" y="78465"/>
                    <a:pt x="3833810" y="154992"/>
                  </a:cubicBezTo>
                  <a:cubicBezTo>
                    <a:pt x="3543820" y="231519"/>
                    <a:pt x="3544189" y="140857"/>
                    <a:pt x="3325899" y="154992"/>
                  </a:cubicBezTo>
                  <a:cubicBezTo>
                    <a:pt x="3107609" y="169127"/>
                    <a:pt x="2901820" y="124372"/>
                    <a:pt x="2767754" y="154992"/>
                  </a:cubicBezTo>
                  <a:cubicBezTo>
                    <a:pt x="2633688" y="185612"/>
                    <a:pt x="2346278" y="84856"/>
                    <a:pt x="2159376" y="154992"/>
                  </a:cubicBezTo>
                  <a:cubicBezTo>
                    <a:pt x="1972474" y="225128"/>
                    <a:pt x="1848804" y="115575"/>
                    <a:pt x="1651464" y="154992"/>
                  </a:cubicBezTo>
                  <a:cubicBezTo>
                    <a:pt x="1454124" y="194409"/>
                    <a:pt x="1368213" y="123691"/>
                    <a:pt x="1244019" y="154992"/>
                  </a:cubicBezTo>
                  <a:cubicBezTo>
                    <a:pt x="1119825" y="186293"/>
                    <a:pt x="922587" y="139126"/>
                    <a:pt x="836573" y="154992"/>
                  </a:cubicBezTo>
                  <a:cubicBezTo>
                    <a:pt x="750559" y="170858"/>
                    <a:pt x="251878" y="151181"/>
                    <a:pt x="77496" y="154992"/>
                  </a:cubicBezTo>
                  <a:cubicBezTo>
                    <a:pt x="42280" y="155145"/>
                    <a:pt x="3318" y="193665"/>
                    <a:pt x="0" y="232488"/>
                  </a:cubicBezTo>
                  <a:cubicBezTo>
                    <a:pt x="1219" y="396879"/>
                    <a:pt x="-31286" y="510972"/>
                    <a:pt x="0" y="706765"/>
                  </a:cubicBezTo>
                  <a:cubicBezTo>
                    <a:pt x="31286" y="902558"/>
                    <a:pt x="-54384" y="991714"/>
                    <a:pt x="0" y="1162443"/>
                  </a:cubicBezTo>
                  <a:cubicBezTo>
                    <a:pt x="-323" y="1202613"/>
                    <a:pt x="36443" y="1240895"/>
                    <a:pt x="77496" y="1239939"/>
                  </a:cubicBezTo>
                  <a:cubicBezTo>
                    <a:pt x="127182" y="1243240"/>
                    <a:pt x="154393" y="1201235"/>
                    <a:pt x="154992" y="1162443"/>
                  </a:cubicBezTo>
                  <a:cubicBezTo>
                    <a:pt x="151549" y="1130430"/>
                    <a:pt x="163236" y="1112879"/>
                    <a:pt x="154992" y="1084947"/>
                  </a:cubicBezTo>
                  <a:cubicBezTo>
                    <a:pt x="241946" y="1069312"/>
                    <a:pt x="436187" y="1119213"/>
                    <a:pt x="562438" y="1084947"/>
                  </a:cubicBezTo>
                  <a:cubicBezTo>
                    <a:pt x="688689" y="1050681"/>
                    <a:pt x="1061703" y="1095895"/>
                    <a:pt x="1221049" y="1084947"/>
                  </a:cubicBezTo>
                  <a:cubicBezTo>
                    <a:pt x="1380395" y="1073999"/>
                    <a:pt x="1500871" y="1137864"/>
                    <a:pt x="1728960" y="1084947"/>
                  </a:cubicBezTo>
                  <a:cubicBezTo>
                    <a:pt x="1957049" y="1032030"/>
                    <a:pt x="2004742" y="1119274"/>
                    <a:pt x="2136406" y="1084947"/>
                  </a:cubicBezTo>
                  <a:cubicBezTo>
                    <a:pt x="2268070" y="1050620"/>
                    <a:pt x="2517641" y="1110441"/>
                    <a:pt x="2744784" y="1084947"/>
                  </a:cubicBezTo>
                  <a:cubicBezTo>
                    <a:pt x="2971927" y="1059453"/>
                    <a:pt x="3045042" y="1098033"/>
                    <a:pt x="3252696" y="1084947"/>
                  </a:cubicBezTo>
                  <a:cubicBezTo>
                    <a:pt x="3460350" y="1071861"/>
                    <a:pt x="3683790" y="1141941"/>
                    <a:pt x="3810840" y="1084947"/>
                  </a:cubicBezTo>
                  <a:cubicBezTo>
                    <a:pt x="3937890" y="1027953"/>
                    <a:pt x="4016514" y="1124014"/>
                    <a:pt x="4218286" y="1084947"/>
                  </a:cubicBezTo>
                  <a:cubicBezTo>
                    <a:pt x="4420058" y="1045880"/>
                    <a:pt x="4533225" y="1111993"/>
                    <a:pt x="4675965" y="1084947"/>
                  </a:cubicBezTo>
                  <a:cubicBezTo>
                    <a:pt x="4818705" y="1057901"/>
                    <a:pt x="4960073" y="1116295"/>
                    <a:pt x="5178295" y="1084947"/>
                  </a:cubicBezTo>
                  <a:cubicBezTo>
                    <a:pt x="5209138" y="1080908"/>
                    <a:pt x="5259920" y="1061956"/>
                    <a:pt x="5255791" y="1007451"/>
                  </a:cubicBezTo>
                  <a:cubicBezTo>
                    <a:pt x="5255095" y="803117"/>
                    <a:pt x="5292186" y="765878"/>
                    <a:pt x="5255791" y="561073"/>
                  </a:cubicBezTo>
                  <a:cubicBezTo>
                    <a:pt x="5219396" y="356268"/>
                    <a:pt x="5312422" y="311175"/>
                    <a:pt x="5255791" y="77496"/>
                  </a:cubicBezTo>
                  <a:close/>
                  <a:moveTo>
                    <a:pt x="77496" y="309985"/>
                  </a:moveTo>
                  <a:cubicBezTo>
                    <a:pt x="127725" y="307381"/>
                    <a:pt x="154419" y="273935"/>
                    <a:pt x="154992" y="232489"/>
                  </a:cubicBezTo>
                  <a:cubicBezTo>
                    <a:pt x="152804" y="208914"/>
                    <a:pt x="137447" y="194586"/>
                    <a:pt x="116244" y="193741"/>
                  </a:cubicBezTo>
                  <a:cubicBezTo>
                    <a:pt x="88784" y="192318"/>
                    <a:pt x="71832" y="210825"/>
                    <a:pt x="77496" y="232489"/>
                  </a:cubicBezTo>
                  <a:cubicBezTo>
                    <a:pt x="80250" y="262883"/>
                    <a:pt x="72787" y="291883"/>
                    <a:pt x="77496" y="309985"/>
                  </a:cubicBezTo>
                  <a:close/>
                </a:path>
                <a:path w="5255791" h="1239939" fill="darkenLess" stroke="0" extrusionOk="0">
                  <a:moveTo>
                    <a:pt x="77496" y="309985"/>
                  </a:moveTo>
                  <a:cubicBezTo>
                    <a:pt x="120556" y="314877"/>
                    <a:pt x="157232" y="271956"/>
                    <a:pt x="154992" y="232489"/>
                  </a:cubicBezTo>
                  <a:cubicBezTo>
                    <a:pt x="159795" y="209013"/>
                    <a:pt x="137169" y="192562"/>
                    <a:pt x="116244" y="193741"/>
                  </a:cubicBezTo>
                  <a:cubicBezTo>
                    <a:pt x="94660" y="193067"/>
                    <a:pt x="78090" y="210588"/>
                    <a:pt x="77496" y="232489"/>
                  </a:cubicBezTo>
                  <a:cubicBezTo>
                    <a:pt x="83340" y="264105"/>
                    <a:pt x="77300" y="289920"/>
                    <a:pt x="77496" y="309985"/>
                  </a:cubicBezTo>
                  <a:close/>
                  <a:moveTo>
                    <a:pt x="5178295" y="154992"/>
                  </a:moveTo>
                  <a:cubicBezTo>
                    <a:pt x="5221351" y="153321"/>
                    <a:pt x="5257906" y="119470"/>
                    <a:pt x="5255791" y="77496"/>
                  </a:cubicBezTo>
                  <a:cubicBezTo>
                    <a:pt x="5248738" y="41895"/>
                    <a:pt x="5219434" y="3122"/>
                    <a:pt x="5178295" y="0"/>
                  </a:cubicBezTo>
                  <a:cubicBezTo>
                    <a:pt x="5137398" y="-4935"/>
                    <a:pt x="5109004" y="37850"/>
                    <a:pt x="5100799" y="77496"/>
                  </a:cubicBezTo>
                  <a:cubicBezTo>
                    <a:pt x="5097442" y="99269"/>
                    <a:pt x="5119160" y="117188"/>
                    <a:pt x="5139547" y="116244"/>
                  </a:cubicBezTo>
                  <a:cubicBezTo>
                    <a:pt x="5162434" y="116142"/>
                    <a:pt x="5176365" y="100253"/>
                    <a:pt x="5178295" y="77496"/>
                  </a:cubicBezTo>
                  <a:cubicBezTo>
                    <a:pt x="5186531" y="98494"/>
                    <a:pt x="5176352" y="124741"/>
                    <a:pt x="5178295" y="154992"/>
                  </a:cubicBezTo>
                  <a:close/>
                </a:path>
                <a:path w="5255791" h="1239939" fill="none" extrusionOk="0">
                  <a:moveTo>
                    <a:pt x="0" y="232489"/>
                  </a:moveTo>
                  <a:cubicBezTo>
                    <a:pt x="-6046" y="184964"/>
                    <a:pt x="35433" y="156025"/>
                    <a:pt x="77496" y="154993"/>
                  </a:cubicBezTo>
                  <a:cubicBezTo>
                    <a:pt x="272160" y="131874"/>
                    <a:pt x="478167" y="166623"/>
                    <a:pt x="736107" y="154993"/>
                  </a:cubicBezTo>
                  <a:cubicBezTo>
                    <a:pt x="994047" y="143363"/>
                    <a:pt x="972092" y="190258"/>
                    <a:pt x="1143553" y="154993"/>
                  </a:cubicBezTo>
                  <a:cubicBezTo>
                    <a:pt x="1315014" y="119728"/>
                    <a:pt x="1380404" y="161043"/>
                    <a:pt x="1601231" y="154993"/>
                  </a:cubicBezTo>
                  <a:cubicBezTo>
                    <a:pt x="1822058" y="148943"/>
                    <a:pt x="2008521" y="208685"/>
                    <a:pt x="2159376" y="154993"/>
                  </a:cubicBezTo>
                  <a:cubicBezTo>
                    <a:pt x="2310231" y="101301"/>
                    <a:pt x="2665246" y="162482"/>
                    <a:pt x="2817987" y="154992"/>
                  </a:cubicBezTo>
                  <a:cubicBezTo>
                    <a:pt x="2970728" y="147503"/>
                    <a:pt x="3131291" y="192892"/>
                    <a:pt x="3275666" y="154992"/>
                  </a:cubicBezTo>
                  <a:cubicBezTo>
                    <a:pt x="3420041" y="117092"/>
                    <a:pt x="3621518" y="171462"/>
                    <a:pt x="3934276" y="154992"/>
                  </a:cubicBezTo>
                  <a:cubicBezTo>
                    <a:pt x="4247034" y="138522"/>
                    <a:pt x="4302667" y="168829"/>
                    <a:pt x="4442188" y="154992"/>
                  </a:cubicBezTo>
                  <a:cubicBezTo>
                    <a:pt x="4581709" y="141155"/>
                    <a:pt x="4865277" y="225525"/>
                    <a:pt x="5100799" y="154992"/>
                  </a:cubicBezTo>
                  <a:cubicBezTo>
                    <a:pt x="5092835" y="128894"/>
                    <a:pt x="5101330" y="102394"/>
                    <a:pt x="5100799" y="77496"/>
                  </a:cubicBezTo>
                  <a:cubicBezTo>
                    <a:pt x="5103996" y="39639"/>
                    <a:pt x="5132902" y="2887"/>
                    <a:pt x="5178295" y="0"/>
                  </a:cubicBezTo>
                  <a:cubicBezTo>
                    <a:pt x="5226137" y="-11763"/>
                    <a:pt x="5255799" y="38508"/>
                    <a:pt x="5255791" y="77496"/>
                  </a:cubicBezTo>
                  <a:cubicBezTo>
                    <a:pt x="5260363" y="215490"/>
                    <a:pt x="5236537" y="315486"/>
                    <a:pt x="5255791" y="551773"/>
                  </a:cubicBezTo>
                  <a:cubicBezTo>
                    <a:pt x="5275045" y="788060"/>
                    <a:pt x="5204461" y="823855"/>
                    <a:pt x="5255791" y="1007450"/>
                  </a:cubicBezTo>
                  <a:cubicBezTo>
                    <a:pt x="5253267" y="1056203"/>
                    <a:pt x="5215049" y="1095274"/>
                    <a:pt x="5178295" y="1084946"/>
                  </a:cubicBezTo>
                  <a:cubicBezTo>
                    <a:pt x="5012014" y="1128058"/>
                    <a:pt x="4861845" y="1046852"/>
                    <a:pt x="4670383" y="1084946"/>
                  </a:cubicBezTo>
                  <a:cubicBezTo>
                    <a:pt x="4478921" y="1123040"/>
                    <a:pt x="4323536" y="1065929"/>
                    <a:pt x="4212705" y="1084946"/>
                  </a:cubicBezTo>
                  <a:cubicBezTo>
                    <a:pt x="4101874" y="1103963"/>
                    <a:pt x="3753092" y="1028191"/>
                    <a:pt x="3604327" y="1084946"/>
                  </a:cubicBezTo>
                  <a:cubicBezTo>
                    <a:pt x="3455562" y="1141701"/>
                    <a:pt x="3182027" y="1053118"/>
                    <a:pt x="3046182" y="1084946"/>
                  </a:cubicBezTo>
                  <a:cubicBezTo>
                    <a:pt x="2910338" y="1116774"/>
                    <a:pt x="2716884" y="1047131"/>
                    <a:pt x="2588503" y="1084947"/>
                  </a:cubicBezTo>
                  <a:cubicBezTo>
                    <a:pt x="2460122" y="1122763"/>
                    <a:pt x="2297044" y="1045569"/>
                    <a:pt x="2130825" y="1084947"/>
                  </a:cubicBezTo>
                  <a:cubicBezTo>
                    <a:pt x="1964606" y="1124325"/>
                    <a:pt x="1861788" y="1045591"/>
                    <a:pt x="1723379" y="1084947"/>
                  </a:cubicBezTo>
                  <a:cubicBezTo>
                    <a:pt x="1584970" y="1124303"/>
                    <a:pt x="1488486" y="1053438"/>
                    <a:pt x="1265700" y="1084947"/>
                  </a:cubicBezTo>
                  <a:cubicBezTo>
                    <a:pt x="1042914" y="1116456"/>
                    <a:pt x="978781" y="1060767"/>
                    <a:pt x="757788" y="1084947"/>
                  </a:cubicBezTo>
                  <a:cubicBezTo>
                    <a:pt x="536795" y="1109127"/>
                    <a:pt x="349164" y="1073991"/>
                    <a:pt x="154992" y="1084947"/>
                  </a:cubicBezTo>
                  <a:cubicBezTo>
                    <a:pt x="158692" y="1103565"/>
                    <a:pt x="150211" y="1145698"/>
                    <a:pt x="154992" y="1162443"/>
                  </a:cubicBezTo>
                  <a:cubicBezTo>
                    <a:pt x="154801" y="1207631"/>
                    <a:pt x="128506" y="1232480"/>
                    <a:pt x="77496" y="1239939"/>
                  </a:cubicBezTo>
                  <a:cubicBezTo>
                    <a:pt x="47121" y="1238618"/>
                    <a:pt x="-4284" y="1202021"/>
                    <a:pt x="0" y="1162443"/>
                  </a:cubicBezTo>
                  <a:cubicBezTo>
                    <a:pt x="-18699" y="1004684"/>
                    <a:pt x="24805" y="795442"/>
                    <a:pt x="0" y="697466"/>
                  </a:cubicBezTo>
                  <a:cubicBezTo>
                    <a:pt x="-24805" y="599490"/>
                    <a:pt x="23820" y="355038"/>
                    <a:pt x="0" y="232489"/>
                  </a:cubicBezTo>
                  <a:close/>
                  <a:moveTo>
                    <a:pt x="5100799" y="154992"/>
                  </a:moveTo>
                  <a:cubicBezTo>
                    <a:pt x="5123945" y="149389"/>
                    <a:pt x="5142549" y="158327"/>
                    <a:pt x="5178295" y="154992"/>
                  </a:cubicBezTo>
                  <a:cubicBezTo>
                    <a:pt x="5213445" y="162958"/>
                    <a:pt x="5262100" y="129515"/>
                    <a:pt x="5255791" y="77496"/>
                  </a:cubicBezTo>
                  <a:moveTo>
                    <a:pt x="5178295" y="154992"/>
                  </a:moveTo>
                  <a:cubicBezTo>
                    <a:pt x="5172812" y="122069"/>
                    <a:pt x="5182787" y="93598"/>
                    <a:pt x="5178295" y="77496"/>
                  </a:cubicBezTo>
                  <a:cubicBezTo>
                    <a:pt x="5176942" y="101465"/>
                    <a:pt x="5160642" y="115629"/>
                    <a:pt x="5139547" y="116244"/>
                  </a:cubicBezTo>
                  <a:cubicBezTo>
                    <a:pt x="5116326" y="120665"/>
                    <a:pt x="5104535" y="97973"/>
                    <a:pt x="5100799" y="77496"/>
                  </a:cubicBezTo>
                  <a:moveTo>
                    <a:pt x="77496" y="309985"/>
                  </a:moveTo>
                  <a:cubicBezTo>
                    <a:pt x="72581" y="274407"/>
                    <a:pt x="83035" y="257865"/>
                    <a:pt x="77496" y="232489"/>
                  </a:cubicBezTo>
                  <a:cubicBezTo>
                    <a:pt x="73491" y="215263"/>
                    <a:pt x="94775" y="194354"/>
                    <a:pt x="116244" y="193741"/>
                  </a:cubicBezTo>
                  <a:cubicBezTo>
                    <a:pt x="134456" y="190937"/>
                    <a:pt x="154718" y="212201"/>
                    <a:pt x="154992" y="232489"/>
                  </a:cubicBezTo>
                  <a:cubicBezTo>
                    <a:pt x="151458" y="285493"/>
                    <a:pt x="114363" y="321282"/>
                    <a:pt x="77496" y="309985"/>
                  </a:cubicBezTo>
                  <a:cubicBezTo>
                    <a:pt x="34347" y="309014"/>
                    <a:pt x="-4087" y="267242"/>
                    <a:pt x="0" y="232489"/>
                  </a:cubicBezTo>
                  <a:moveTo>
                    <a:pt x="154992" y="232489"/>
                  </a:moveTo>
                  <a:cubicBezTo>
                    <a:pt x="167214" y="332492"/>
                    <a:pt x="139777" y="536055"/>
                    <a:pt x="154992" y="633144"/>
                  </a:cubicBezTo>
                  <a:cubicBezTo>
                    <a:pt x="170207" y="730234"/>
                    <a:pt x="142210" y="971845"/>
                    <a:pt x="154992" y="1084947"/>
                  </a:cubicBezTo>
                </a:path>
                <a:path w="5255791" h="1239939" fill="none" stroke="0" extrusionOk="0">
                  <a:moveTo>
                    <a:pt x="0" y="232489"/>
                  </a:moveTo>
                  <a:cubicBezTo>
                    <a:pt x="-5190" y="194321"/>
                    <a:pt x="29457" y="144569"/>
                    <a:pt x="77496" y="154993"/>
                  </a:cubicBezTo>
                  <a:cubicBezTo>
                    <a:pt x="261441" y="127098"/>
                    <a:pt x="359776" y="184365"/>
                    <a:pt x="535175" y="154993"/>
                  </a:cubicBezTo>
                  <a:cubicBezTo>
                    <a:pt x="710574" y="125621"/>
                    <a:pt x="960256" y="174753"/>
                    <a:pt x="1193786" y="154993"/>
                  </a:cubicBezTo>
                  <a:cubicBezTo>
                    <a:pt x="1427316" y="135233"/>
                    <a:pt x="1505331" y="184265"/>
                    <a:pt x="1701697" y="154993"/>
                  </a:cubicBezTo>
                  <a:cubicBezTo>
                    <a:pt x="1898063" y="125721"/>
                    <a:pt x="1964396" y="155355"/>
                    <a:pt x="2159376" y="154993"/>
                  </a:cubicBezTo>
                  <a:cubicBezTo>
                    <a:pt x="2354355" y="154631"/>
                    <a:pt x="2559611" y="187557"/>
                    <a:pt x="2767754" y="154992"/>
                  </a:cubicBezTo>
                  <a:cubicBezTo>
                    <a:pt x="2975897" y="122427"/>
                    <a:pt x="3072245" y="210380"/>
                    <a:pt x="3275666" y="154992"/>
                  </a:cubicBezTo>
                  <a:cubicBezTo>
                    <a:pt x="3479087" y="99604"/>
                    <a:pt x="3610954" y="187432"/>
                    <a:pt x="3833810" y="154992"/>
                  </a:cubicBezTo>
                  <a:cubicBezTo>
                    <a:pt x="4056666" y="122552"/>
                    <a:pt x="4178444" y="194177"/>
                    <a:pt x="4492421" y="154992"/>
                  </a:cubicBezTo>
                  <a:cubicBezTo>
                    <a:pt x="4806398" y="115807"/>
                    <a:pt x="4911215" y="169065"/>
                    <a:pt x="5100799" y="154992"/>
                  </a:cubicBezTo>
                  <a:cubicBezTo>
                    <a:pt x="5093308" y="122926"/>
                    <a:pt x="5105764" y="112211"/>
                    <a:pt x="5100799" y="77496"/>
                  </a:cubicBezTo>
                  <a:cubicBezTo>
                    <a:pt x="5099190" y="24726"/>
                    <a:pt x="5132269" y="1326"/>
                    <a:pt x="5178295" y="0"/>
                  </a:cubicBezTo>
                  <a:cubicBezTo>
                    <a:pt x="5222807" y="-3801"/>
                    <a:pt x="5259998" y="34470"/>
                    <a:pt x="5255791" y="77496"/>
                  </a:cubicBezTo>
                  <a:cubicBezTo>
                    <a:pt x="5300901" y="282200"/>
                    <a:pt x="5212808" y="394486"/>
                    <a:pt x="5255791" y="533173"/>
                  </a:cubicBezTo>
                  <a:cubicBezTo>
                    <a:pt x="5298774" y="671860"/>
                    <a:pt x="5245555" y="774596"/>
                    <a:pt x="5255791" y="1007450"/>
                  </a:cubicBezTo>
                  <a:cubicBezTo>
                    <a:pt x="5252865" y="1048865"/>
                    <a:pt x="5225922" y="1075446"/>
                    <a:pt x="5178295" y="1084946"/>
                  </a:cubicBezTo>
                  <a:cubicBezTo>
                    <a:pt x="5016621" y="1114390"/>
                    <a:pt x="4834152" y="1033547"/>
                    <a:pt x="4569917" y="1084946"/>
                  </a:cubicBezTo>
                  <a:cubicBezTo>
                    <a:pt x="4305682" y="1136345"/>
                    <a:pt x="4150909" y="1043854"/>
                    <a:pt x="3961539" y="1084946"/>
                  </a:cubicBezTo>
                  <a:cubicBezTo>
                    <a:pt x="3772169" y="1126038"/>
                    <a:pt x="3595159" y="1034643"/>
                    <a:pt x="3403395" y="1084946"/>
                  </a:cubicBezTo>
                  <a:cubicBezTo>
                    <a:pt x="3211631" y="1135249"/>
                    <a:pt x="2936135" y="1064471"/>
                    <a:pt x="2795017" y="1084946"/>
                  </a:cubicBezTo>
                  <a:cubicBezTo>
                    <a:pt x="2653899" y="1105422"/>
                    <a:pt x="2575289" y="1074998"/>
                    <a:pt x="2387571" y="1084947"/>
                  </a:cubicBezTo>
                  <a:cubicBezTo>
                    <a:pt x="2199853" y="1094895"/>
                    <a:pt x="2131970" y="1035304"/>
                    <a:pt x="1879659" y="1084947"/>
                  </a:cubicBezTo>
                  <a:cubicBezTo>
                    <a:pt x="1627348" y="1134590"/>
                    <a:pt x="1480903" y="1076721"/>
                    <a:pt x="1321515" y="1084947"/>
                  </a:cubicBezTo>
                  <a:cubicBezTo>
                    <a:pt x="1162127" y="1093173"/>
                    <a:pt x="1048473" y="1075833"/>
                    <a:pt x="863836" y="1084947"/>
                  </a:cubicBezTo>
                  <a:cubicBezTo>
                    <a:pt x="679199" y="1094061"/>
                    <a:pt x="474741" y="1017224"/>
                    <a:pt x="154992" y="1084947"/>
                  </a:cubicBezTo>
                  <a:cubicBezTo>
                    <a:pt x="164284" y="1121754"/>
                    <a:pt x="151254" y="1141932"/>
                    <a:pt x="154992" y="1162443"/>
                  </a:cubicBezTo>
                  <a:cubicBezTo>
                    <a:pt x="166805" y="1206732"/>
                    <a:pt x="116436" y="1230934"/>
                    <a:pt x="77496" y="1239939"/>
                  </a:cubicBezTo>
                  <a:cubicBezTo>
                    <a:pt x="28662" y="1241441"/>
                    <a:pt x="-605" y="1209161"/>
                    <a:pt x="0" y="1162443"/>
                  </a:cubicBezTo>
                  <a:cubicBezTo>
                    <a:pt x="-34162" y="996248"/>
                    <a:pt x="33714" y="817998"/>
                    <a:pt x="0" y="725365"/>
                  </a:cubicBezTo>
                  <a:cubicBezTo>
                    <a:pt x="-33714" y="632732"/>
                    <a:pt x="19067" y="344561"/>
                    <a:pt x="0" y="232489"/>
                  </a:cubicBezTo>
                  <a:close/>
                  <a:moveTo>
                    <a:pt x="5100799" y="154992"/>
                  </a:moveTo>
                  <a:cubicBezTo>
                    <a:pt x="5127563" y="147689"/>
                    <a:pt x="5140534" y="157203"/>
                    <a:pt x="5178295" y="154992"/>
                  </a:cubicBezTo>
                  <a:cubicBezTo>
                    <a:pt x="5222201" y="153004"/>
                    <a:pt x="5257131" y="118371"/>
                    <a:pt x="5255791" y="77496"/>
                  </a:cubicBezTo>
                  <a:moveTo>
                    <a:pt x="5178295" y="154992"/>
                  </a:moveTo>
                  <a:cubicBezTo>
                    <a:pt x="5173345" y="122916"/>
                    <a:pt x="5183317" y="98991"/>
                    <a:pt x="5178295" y="77496"/>
                  </a:cubicBezTo>
                  <a:cubicBezTo>
                    <a:pt x="5183764" y="101674"/>
                    <a:pt x="5160752" y="115807"/>
                    <a:pt x="5139547" y="116244"/>
                  </a:cubicBezTo>
                  <a:cubicBezTo>
                    <a:pt x="5114793" y="112801"/>
                    <a:pt x="5097527" y="103537"/>
                    <a:pt x="5100799" y="77496"/>
                  </a:cubicBezTo>
                  <a:moveTo>
                    <a:pt x="77496" y="309985"/>
                  </a:moveTo>
                  <a:cubicBezTo>
                    <a:pt x="68958" y="273565"/>
                    <a:pt x="83246" y="256091"/>
                    <a:pt x="77496" y="232489"/>
                  </a:cubicBezTo>
                  <a:cubicBezTo>
                    <a:pt x="74039" y="210274"/>
                    <a:pt x="93232" y="189622"/>
                    <a:pt x="116244" y="193741"/>
                  </a:cubicBezTo>
                  <a:cubicBezTo>
                    <a:pt x="139884" y="191362"/>
                    <a:pt x="156963" y="212988"/>
                    <a:pt x="154992" y="232489"/>
                  </a:cubicBezTo>
                  <a:cubicBezTo>
                    <a:pt x="154872" y="267499"/>
                    <a:pt x="121693" y="310111"/>
                    <a:pt x="77496" y="309985"/>
                  </a:cubicBezTo>
                  <a:cubicBezTo>
                    <a:pt x="30671" y="308560"/>
                    <a:pt x="-5623" y="264135"/>
                    <a:pt x="0" y="232489"/>
                  </a:cubicBezTo>
                  <a:moveTo>
                    <a:pt x="154992" y="232489"/>
                  </a:moveTo>
                  <a:cubicBezTo>
                    <a:pt x="181066" y="379816"/>
                    <a:pt x="113574" y="568783"/>
                    <a:pt x="154992" y="658718"/>
                  </a:cubicBezTo>
                  <a:cubicBezTo>
                    <a:pt x="196410" y="748653"/>
                    <a:pt x="133919" y="877140"/>
                    <a:pt x="154992" y="1084947"/>
                  </a:cubicBezTo>
                </a:path>
              </a:pathLst>
            </a:custGeom>
            <a:ln w="28575">
              <a:prstDash val="sysDash"/>
              <a:extLst>
                <a:ext uri="{C807C97D-BFC1-408E-A445-0C87EB9F89A2}">
                  <ask:lineSketchStyleProps xmlns="" xmlns:ask="http://schemas.microsoft.com/office/drawing/2018/sketchyshapes" sd="588818049">
                    <a:prstGeom prst="horizontalScroll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CDDD177-96B6-44F8-A18D-FD47690AB339}"/>
                </a:ext>
              </a:extLst>
            </p:cNvPr>
            <p:cNvSpPr/>
            <p:nvPr/>
          </p:nvSpPr>
          <p:spPr>
            <a:xfrm>
              <a:off x="2663658" y="539301"/>
              <a:ext cx="4707189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Trong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th</a:t>
              </a:r>
              <a:r>
                <a:rPr lang="vi-VN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ơ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trên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những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sự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vật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đ</a:t>
              </a:r>
              <a:r>
                <a:rPr lang="vi-VN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ư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ợc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nhân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hóa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? </a:t>
              </a:r>
            </a:p>
            <a:p>
              <a:pPr lvl="0"/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Chúng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đ</a:t>
              </a:r>
              <a:r>
                <a:rPr lang="vi-VN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ư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ợc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nhân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hóa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bằng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những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cách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nào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xmlns="" id="{2CC4CD26-7B32-492D-A1C3-FF8F4411141E}"/>
              </a:ext>
            </a:extLst>
          </p:cNvPr>
          <p:cNvGrpSpPr/>
          <p:nvPr/>
        </p:nvGrpSpPr>
        <p:grpSpPr>
          <a:xfrm>
            <a:off x="624302" y="2743200"/>
            <a:ext cx="1261983" cy="461665"/>
            <a:chOff x="624302" y="2743200"/>
            <a:chExt cx="1261983" cy="461665"/>
          </a:xfrm>
        </p:grpSpPr>
        <p:pic>
          <p:nvPicPr>
            <p:cNvPr id="2050" name="Picture 2" descr="Kawaii cartoon white emoticon cute cloud Vector Image">
              <a:extLst>
                <a:ext uri="{FF2B5EF4-FFF2-40B4-BE49-F238E27FC236}">
                  <a16:creationId xmlns:a16="http://schemas.microsoft.com/office/drawing/2014/main" xmlns="" id="{5F7DD49B-8645-4573-BDF0-15192DF2F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81"/>
            <a:stretch/>
          </p:blipFill>
          <p:spPr bwMode="auto">
            <a:xfrm>
              <a:off x="1360814" y="2768600"/>
              <a:ext cx="525471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D1C0291-B560-44F4-898A-DF07DD16E194}"/>
                </a:ext>
              </a:extLst>
            </p:cNvPr>
            <p:cNvSpPr/>
            <p:nvPr/>
          </p:nvSpPr>
          <p:spPr>
            <a:xfrm>
              <a:off x="624302" y="2743200"/>
              <a:ext cx="7111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mây</a:t>
              </a:r>
              <a:endPara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A87EF7F-42B9-4E14-A620-E188D0B26D46}"/>
              </a:ext>
            </a:extLst>
          </p:cNvPr>
          <p:cNvSpPr/>
          <p:nvPr/>
        </p:nvSpPr>
        <p:spPr>
          <a:xfrm>
            <a:off x="2874926" y="2730499"/>
            <a:ext cx="1692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xmlns="" id="{4410D4BE-A7A1-4BBF-8680-D7F6669F8156}"/>
              </a:ext>
            </a:extLst>
          </p:cNvPr>
          <p:cNvGrpSpPr/>
          <p:nvPr/>
        </p:nvGrpSpPr>
        <p:grpSpPr>
          <a:xfrm>
            <a:off x="624302" y="3179931"/>
            <a:ext cx="1994734" cy="498136"/>
            <a:chOff x="624302" y="3179931"/>
            <a:chExt cx="1994734" cy="498136"/>
          </a:xfrm>
        </p:grpSpPr>
        <p:pic>
          <p:nvPicPr>
            <p:cNvPr id="2052" name="Picture 4" descr="Baby Shower Moon And Star Cartoon Decoration Vector Illustration ...">
              <a:extLst>
                <a:ext uri="{FF2B5EF4-FFF2-40B4-BE49-F238E27FC236}">
                  <a16:creationId xmlns:a16="http://schemas.microsoft.com/office/drawing/2014/main" xmlns="" id="{0EB324C8-5072-41D0-9753-9F2637AB0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900" y="3179931"/>
              <a:ext cx="498136" cy="49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1A536D7-9292-421D-B865-4B404EA2B32E}"/>
                </a:ext>
              </a:extLst>
            </p:cNvPr>
            <p:cNvSpPr/>
            <p:nvPr/>
          </p:nvSpPr>
          <p:spPr>
            <a:xfrm>
              <a:off x="624302" y="3198167"/>
              <a:ext cx="14209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trăng</a:t>
              </a:r>
              <a:r>
                <a:rPr lang="en-US" sz="2400" dirty="0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endPara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0C806D-E0C5-4FE8-AAF0-B214823C9428}"/>
              </a:ext>
            </a:extLst>
          </p:cNvPr>
          <p:cNvSpPr/>
          <p:nvPr/>
        </p:nvSpPr>
        <p:spPr>
          <a:xfrm>
            <a:off x="2874926" y="3225801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xmlns="" id="{D291C340-68BE-4BF6-BFD8-71DA86B8F178}"/>
              </a:ext>
            </a:extLst>
          </p:cNvPr>
          <p:cNvGrpSpPr/>
          <p:nvPr/>
        </p:nvGrpSpPr>
        <p:grpSpPr>
          <a:xfrm>
            <a:off x="624302" y="3695699"/>
            <a:ext cx="1314768" cy="461665"/>
            <a:chOff x="624302" y="3695699"/>
            <a:chExt cx="1314768" cy="461665"/>
          </a:xfrm>
        </p:grpSpPr>
        <p:pic>
          <p:nvPicPr>
            <p:cNvPr id="2054" name="Picture 6" descr="Soil ground layers with grass surface Royalty Free Vector">
              <a:extLst>
                <a:ext uri="{FF2B5EF4-FFF2-40B4-BE49-F238E27FC236}">
                  <a16:creationId xmlns:a16="http://schemas.microsoft.com/office/drawing/2014/main" xmlns="" id="{33C458B8-D852-4A63-B62F-F1CDF57B9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12" b="40370"/>
            <a:stretch/>
          </p:blipFill>
          <p:spPr bwMode="auto">
            <a:xfrm>
              <a:off x="1282628" y="3721101"/>
              <a:ext cx="656442" cy="33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0E34894-F4C5-464E-BF4E-20480347C3D7}"/>
                </a:ext>
              </a:extLst>
            </p:cNvPr>
            <p:cNvSpPr/>
            <p:nvPr/>
          </p:nvSpPr>
          <p:spPr>
            <a:xfrm>
              <a:off x="624302" y="3695699"/>
              <a:ext cx="5597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BCEC126-A984-48A2-B28D-C6022663E295}"/>
              </a:ext>
            </a:extLst>
          </p:cNvPr>
          <p:cNvSpPr/>
          <p:nvPr/>
        </p:nvSpPr>
        <p:spPr>
          <a:xfrm>
            <a:off x="2878317" y="3657154"/>
            <a:ext cx="26743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hê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ớc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37860D-003C-43BE-94DB-8825B3A70E7B}"/>
              </a:ext>
            </a:extLst>
          </p:cNvPr>
          <p:cNvSpPr/>
          <p:nvPr/>
        </p:nvSpPr>
        <p:spPr>
          <a:xfrm>
            <a:off x="2874926" y="4515388"/>
            <a:ext cx="2884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xmlns="" id="{BEDDE6B3-0332-4A38-A2AD-ADD5A59FDD13}"/>
              </a:ext>
            </a:extLst>
          </p:cNvPr>
          <p:cNvGrpSpPr/>
          <p:nvPr/>
        </p:nvGrpSpPr>
        <p:grpSpPr>
          <a:xfrm>
            <a:off x="624302" y="5329288"/>
            <a:ext cx="1224063" cy="537171"/>
            <a:chOff x="624302" y="5329288"/>
            <a:chExt cx="1224063" cy="537171"/>
          </a:xfrm>
        </p:grpSpPr>
        <p:pic>
          <p:nvPicPr>
            <p:cNvPr id="15" name="Picture 4" descr="Happy Sunshine, Sunshine Clipart, Cartoon, Smile PNG Transparent ...">
              <a:extLst>
                <a:ext uri="{FF2B5EF4-FFF2-40B4-BE49-F238E27FC236}">
                  <a16:creationId xmlns:a16="http://schemas.microsoft.com/office/drawing/2014/main" xmlns="" id="{EBEECE88-97A3-41BE-A797-0BECF5E03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5472">
              <a:off x="1311194" y="5329288"/>
              <a:ext cx="537171" cy="537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Rectangle 2047">
              <a:extLst>
                <a:ext uri="{FF2B5EF4-FFF2-40B4-BE49-F238E27FC236}">
                  <a16:creationId xmlns:a16="http://schemas.microsoft.com/office/drawing/2014/main" xmlns="" id="{90364E25-D3BF-497B-806D-10624A5068EF}"/>
                </a:ext>
              </a:extLst>
            </p:cNvPr>
            <p:cNvSpPr/>
            <p:nvPr/>
          </p:nvSpPr>
          <p:spPr>
            <a:xfrm>
              <a:off x="624302" y="5371562"/>
              <a:ext cx="638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trời</a:t>
              </a:r>
              <a:endPara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1" name="Rectangle 2050">
            <a:extLst>
              <a:ext uri="{FF2B5EF4-FFF2-40B4-BE49-F238E27FC236}">
                <a16:creationId xmlns:a16="http://schemas.microsoft.com/office/drawing/2014/main" xmlns="" id="{29D3D849-6EAA-48B8-8A01-E43A8AFDE4FF}"/>
              </a:ext>
            </a:extLst>
          </p:cNvPr>
          <p:cNvSpPr/>
          <p:nvPr/>
        </p:nvSpPr>
        <p:spPr>
          <a:xfrm>
            <a:off x="2878317" y="4927432"/>
            <a:ext cx="2237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ời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xmlns="" id="{3BC858F9-8B9A-4342-B377-AEBE132011F7}"/>
              </a:ext>
            </a:extLst>
          </p:cNvPr>
          <p:cNvSpPr/>
          <p:nvPr/>
        </p:nvSpPr>
        <p:spPr>
          <a:xfrm>
            <a:off x="2878317" y="5385022"/>
            <a:ext cx="2353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endParaRPr lang="vi-VN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3BE6025C-74FB-4DB3-AC65-45D4BFAFD64F}"/>
              </a:ext>
            </a:extLst>
          </p:cNvPr>
          <p:cNvSpPr/>
          <p:nvPr/>
        </p:nvSpPr>
        <p:spPr>
          <a:xfrm>
            <a:off x="6045934" y="295446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ông,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400" i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xmlns="" id="{C64C29C2-54D5-4C21-BEEB-1D2D21B486A3}"/>
              </a:ext>
            </a:extLst>
          </p:cNvPr>
          <p:cNvSpPr/>
          <p:nvPr/>
        </p:nvSpPr>
        <p:spPr>
          <a:xfrm>
            <a:off x="6058699" y="386303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 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ò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1EE578CF-746E-4264-BC55-7EB7E1E1224B}"/>
              </a:ext>
            </a:extLst>
          </p:cNvPr>
          <p:cNvSpPr/>
          <p:nvPr/>
        </p:nvSpPr>
        <p:spPr>
          <a:xfrm>
            <a:off x="6058699" y="4788699"/>
            <a:ext cx="5625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(3)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ọi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mưa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400" i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xmlns="" id="{2AFCDA8F-F9F0-4EBD-9118-AE2CADAC703D}"/>
              </a:ext>
            </a:extLst>
          </p:cNvPr>
          <p:cNvGrpSpPr/>
          <p:nvPr/>
        </p:nvGrpSpPr>
        <p:grpSpPr>
          <a:xfrm>
            <a:off x="624302" y="4507797"/>
            <a:ext cx="1196657" cy="461665"/>
            <a:chOff x="624302" y="4507797"/>
            <a:chExt cx="1196657" cy="4616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4C4E166-5053-4299-8870-8E574866A0C3}"/>
                </a:ext>
              </a:extLst>
            </p:cNvPr>
            <p:cNvSpPr/>
            <p:nvPr/>
          </p:nvSpPr>
          <p:spPr>
            <a:xfrm>
              <a:off x="624302" y="4507797"/>
              <a:ext cx="8322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dirty="0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400" dirty="0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 </a:t>
              </a:r>
              <a:endPara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8" name="Picture 8" descr="Cartoon Doodle Rain Drops — Stock Vector © lineartestpilot #222251060">
              <a:extLst>
                <a:ext uri="{FF2B5EF4-FFF2-40B4-BE49-F238E27FC236}">
                  <a16:creationId xmlns:a16="http://schemas.microsoft.com/office/drawing/2014/main" xmlns="" id="{E260A66B-5406-4E47-8EBD-E71B163A8A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0" b="18057"/>
            <a:stretch/>
          </p:blipFill>
          <p:spPr bwMode="auto">
            <a:xfrm>
              <a:off x="1381640" y="4559875"/>
              <a:ext cx="439319" cy="33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4" name="Group 2063">
            <a:extLst>
              <a:ext uri="{FF2B5EF4-FFF2-40B4-BE49-F238E27FC236}">
                <a16:creationId xmlns:a16="http://schemas.microsoft.com/office/drawing/2014/main" xmlns="" id="{D9B9D854-18EF-4400-A6B9-968972CF90EB}"/>
              </a:ext>
            </a:extLst>
          </p:cNvPr>
          <p:cNvGrpSpPr/>
          <p:nvPr/>
        </p:nvGrpSpPr>
        <p:grpSpPr>
          <a:xfrm>
            <a:off x="624302" y="4911865"/>
            <a:ext cx="1660222" cy="513317"/>
            <a:chOff x="624302" y="4911865"/>
            <a:chExt cx="1660222" cy="51331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CA6192A-D527-4ED3-B37D-990ECFF399B0}"/>
                </a:ext>
              </a:extLst>
            </p:cNvPr>
            <p:cNvSpPr/>
            <p:nvPr/>
          </p:nvSpPr>
          <p:spPr>
            <a:xfrm>
              <a:off x="624302" y="4911865"/>
              <a:ext cx="6976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400" dirty="0" err="1">
                  <a:solidFill>
                    <a:srgbClr val="D1E5F9">
                      <a:lumMod val="25000"/>
                    </a:srgb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sấm</a:t>
              </a:r>
              <a:endPara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9" name="Picture 2058">
              <a:extLst>
                <a:ext uri="{FF2B5EF4-FFF2-40B4-BE49-F238E27FC236}">
                  <a16:creationId xmlns:a16="http://schemas.microsoft.com/office/drawing/2014/main" xmlns="" id="{C684FEF9-AFD9-4855-807E-8A3C480D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76524" y="4917182"/>
              <a:ext cx="508000" cy="508000"/>
            </a:xfrm>
            <a:prstGeom prst="rect">
              <a:avLst/>
            </a:prstGeom>
          </p:spPr>
        </p:pic>
      </p:grpSp>
      <p:pic>
        <p:nvPicPr>
          <p:cNvPr id="38" name="Picture 2" descr="Clipart Cartoon Number 2">
            <a:extLst>
              <a:ext uri="{FF2B5EF4-FFF2-40B4-BE49-F238E27FC236}">
                <a16:creationId xmlns:a16="http://schemas.microsoft.com/office/drawing/2014/main" xmlns="" id="{82A838EB-EEBD-4BBE-9897-534475E0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118">
            <a:off x="898340" y="294120"/>
            <a:ext cx="684927" cy="10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809">
        <p:fade/>
      </p:transition>
    </mc:Choice>
    <mc:Fallback xmlns="">
      <p:transition spd="med" advTm="32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9" grpId="0"/>
      <p:bldP spid="2051" grpId="0"/>
      <p:bldP spid="2053" grpId="0"/>
      <p:bldP spid="2055" grpId="0"/>
      <p:bldP spid="2056" grpId="0"/>
      <p:bldP spid="20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63C5325E-81E3-4B9F-AE69-49307A9D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EFB69561-C9CD-458C-88DF-7ABA1E7A0E5E}"/>
              </a:ext>
            </a:extLst>
          </p:cNvPr>
          <p:cNvSpPr/>
          <p:nvPr/>
        </p:nvSpPr>
        <p:spPr>
          <a:xfrm>
            <a:off x="471216" y="299004"/>
            <a:ext cx="11249568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3951C3CA-2207-49B1-9B85-F8AB102F0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7" b="46250" l="51867" r="76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3" t="27249" r="25303" b="53369"/>
          <a:stretch/>
        </p:blipFill>
        <p:spPr bwMode="auto">
          <a:xfrm rot="12567767">
            <a:off x="3770695" y="2991472"/>
            <a:ext cx="1315879" cy="43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C747CAF8-BBBE-4395-83B5-58AAA3A50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7" b="62500" l="64267" r="97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64" t="37069" r="446" b="36235"/>
          <a:stretch/>
        </p:blipFill>
        <p:spPr bwMode="auto">
          <a:xfrm rot="8697928" flipH="1">
            <a:off x="5662440" y="2687427"/>
            <a:ext cx="2216997" cy="57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F9F04B10-BB52-4B1D-A8C2-FFA352C67076}"/>
              </a:ext>
            </a:extLst>
          </p:cNvPr>
          <p:cNvSpPr/>
          <p:nvPr/>
        </p:nvSpPr>
        <p:spPr>
          <a:xfrm>
            <a:off x="736600" y="2120442"/>
            <a:ext cx="3271093" cy="1742724"/>
          </a:xfrm>
          <a:custGeom>
            <a:avLst/>
            <a:gdLst>
              <a:gd name="connsiteX0" fmla="*/ 0 w 3271093"/>
              <a:gd name="connsiteY0" fmla="*/ 290460 h 1742724"/>
              <a:gd name="connsiteX1" fmla="*/ 290460 w 3271093"/>
              <a:gd name="connsiteY1" fmla="*/ 0 h 1742724"/>
              <a:gd name="connsiteX2" fmla="*/ 747789 w 3271093"/>
              <a:gd name="connsiteY2" fmla="*/ 0 h 1742724"/>
              <a:gd name="connsiteX3" fmla="*/ 1232021 w 3271093"/>
              <a:gd name="connsiteY3" fmla="*/ 0 h 1742724"/>
              <a:gd name="connsiteX4" fmla="*/ 1716252 w 3271093"/>
              <a:gd name="connsiteY4" fmla="*/ 0 h 1742724"/>
              <a:gd name="connsiteX5" fmla="*/ 2173581 w 3271093"/>
              <a:gd name="connsiteY5" fmla="*/ 0 h 1742724"/>
              <a:gd name="connsiteX6" fmla="*/ 2980633 w 3271093"/>
              <a:gd name="connsiteY6" fmla="*/ 0 h 1742724"/>
              <a:gd name="connsiteX7" fmla="*/ 3271093 w 3271093"/>
              <a:gd name="connsiteY7" fmla="*/ 290460 h 1742724"/>
              <a:gd name="connsiteX8" fmla="*/ 3271093 w 3271093"/>
              <a:gd name="connsiteY8" fmla="*/ 836508 h 1742724"/>
              <a:gd name="connsiteX9" fmla="*/ 3271093 w 3271093"/>
              <a:gd name="connsiteY9" fmla="*/ 1452264 h 1742724"/>
              <a:gd name="connsiteX10" fmla="*/ 2980633 w 3271093"/>
              <a:gd name="connsiteY10" fmla="*/ 1742724 h 1742724"/>
              <a:gd name="connsiteX11" fmla="*/ 2523304 w 3271093"/>
              <a:gd name="connsiteY11" fmla="*/ 1742724 h 1742724"/>
              <a:gd name="connsiteX12" fmla="*/ 1958367 w 3271093"/>
              <a:gd name="connsiteY12" fmla="*/ 1742724 h 1742724"/>
              <a:gd name="connsiteX13" fmla="*/ 1366529 w 3271093"/>
              <a:gd name="connsiteY13" fmla="*/ 1742724 h 1742724"/>
              <a:gd name="connsiteX14" fmla="*/ 855396 w 3271093"/>
              <a:gd name="connsiteY14" fmla="*/ 1742724 h 1742724"/>
              <a:gd name="connsiteX15" fmla="*/ 290460 w 3271093"/>
              <a:gd name="connsiteY15" fmla="*/ 1742724 h 1742724"/>
              <a:gd name="connsiteX16" fmla="*/ 0 w 3271093"/>
              <a:gd name="connsiteY16" fmla="*/ 1452264 h 1742724"/>
              <a:gd name="connsiteX17" fmla="*/ 0 w 3271093"/>
              <a:gd name="connsiteY17" fmla="*/ 859744 h 1742724"/>
              <a:gd name="connsiteX18" fmla="*/ 0 w 3271093"/>
              <a:gd name="connsiteY18" fmla="*/ 290460 h 174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71093" h="1742724" fill="none" extrusionOk="0">
                <a:moveTo>
                  <a:pt x="0" y="290460"/>
                </a:moveTo>
                <a:cubicBezTo>
                  <a:pt x="-15376" y="130082"/>
                  <a:pt x="117605" y="-17732"/>
                  <a:pt x="290460" y="0"/>
                </a:cubicBezTo>
                <a:cubicBezTo>
                  <a:pt x="478025" y="-37257"/>
                  <a:pt x="537519" y="47409"/>
                  <a:pt x="747789" y="0"/>
                </a:cubicBezTo>
                <a:cubicBezTo>
                  <a:pt x="958059" y="-47409"/>
                  <a:pt x="1086110" y="6176"/>
                  <a:pt x="1232021" y="0"/>
                </a:cubicBezTo>
                <a:cubicBezTo>
                  <a:pt x="1377932" y="-6176"/>
                  <a:pt x="1601815" y="42105"/>
                  <a:pt x="1716252" y="0"/>
                </a:cubicBezTo>
                <a:cubicBezTo>
                  <a:pt x="1830689" y="-42105"/>
                  <a:pt x="1949076" y="31240"/>
                  <a:pt x="2173581" y="0"/>
                </a:cubicBezTo>
                <a:cubicBezTo>
                  <a:pt x="2398086" y="-31240"/>
                  <a:pt x="2717959" y="60879"/>
                  <a:pt x="2980633" y="0"/>
                </a:cubicBezTo>
                <a:cubicBezTo>
                  <a:pt x="3125421" y="18496"/>
                  <a:pt x="3258218" y="151624"/>
                  <a:pt x="3271093" y="290460"/>
                </a:cubicBezTo>
                <a:cubicBezTo>
                  <a:pt x="3309798" y="535706"/>
                  <a:pt x="3215813" y="683171"/>
                  <a:pt x="3271093" y="836508"/>
                </a:cubicBezTo>
                <a:cubicBezTo>
                  <a:pt x="3326373" y="989845"/>
                  <a:pt x="3245366" y="1242461"/>
                  <a:pt x="3271093" y="1452264"/>
                </a:cubicBezTo>
                <a:cubicBezTo>
                  <a:pt x="3313953" y="1629496"/>
                  <a:pt x="3160774" y="1762643"/>
                  <a:pt x="2980633" y="1742724"/>
                </a:cubicBezTo>
                <a:cubicBezTo>
                  <a:pt x="2794718" y="1764088"/>
                  <a:pt x="2684698" y="1723745"/>
                  <a:pt x="2523304" y="1742724"/>
                </a:cubicBezTo>
                <a:cubicBezTo>
                  <a:pt x="2361910" y="1761703"/>
                  <a:pt x="2160705" y="1689698"/>
                  <a:pt x="1958367" y="1742724"/>
                </a:cubicBezTo>
                <a:cubicBezTo>
                  <a:pt x="1756029" y="1795750"/>
                  <a:pt x="1589237" y="1690424"/>
                  <a:pt x="1366529" y="1742724"/>
                </a:cubicBezTo>
                <a:cubicBezTo>
                  <a:pt x="1143821" y="1795024"/>
                  <a:pt x="986366" y="1701331"/>
                  <a:pt x="855396" y="1742724"/>
                </a:cubicBezTo>
                <a:cubicBezTo>
                  <a:pt x="724426" y="1784117"/>
                  <a:pt x="457699" y="1738353"/>
                  <a:pt x="290460" y="1742724"/>
                </a:cubicBezTo>
                <a:cubicBezTo>
                  <a:pt x="140154" y="1731070"/>
                  <a:pt x="-18830" y="1585609"/>
                  <a:pt x="0" y="1452264"/>
                </a:cubicBezTo>
                <a:cubicBezTo>
                  <a:pt x="-37207" y="1184103"/>
                  <a:pt x="52335" y="1085284"/>
                  <a:pt x="0" y="859744"/>
                </a:cubicBezTo>
                <a:cubicBezTo>
                  <a:pt x="-52335" y="634204"/>
                  <a:pt x="12846" y="543691"/>
                  <a:pt x="0" y="290460"/>
                </a:cubicBezTo>
                <a:close/>
              </a:path>
              <a:path w="3271093" h="1742724" stroke="0" extrusionOk="0">
                <a:moveTo>
                  <a:pt x="0" y="290460"/>
                </a:moveTo>
                <a:cubicBezTo>
                  <a:pt x="-10950" y="131479"/>
                  <a:pt x="136732" y="-21273"/>
                  <a:pt x="290460" y="0"/>
                </a:cubicBezTo>
                <a:cubicBezTo>
                  <a:pt x="515681" y="-25925"/>
                  <a:pt x="662295" y="15157"/>
                  <a:pt x="828495" y="0"/>
                </a:cubicBezTo>
                <a:cubicBezTo>
                  <a:pt x="994695" y="-15157"/>
                  <a:pt x="1204397" y="60971"/>
                  <a:pt x="1366529" y="0"/>
                </a:cubicBezTo>
                <a:cubicBezTo>
                  <a:pt x="1528661" y="-60971"/>
                  <a:pt x="1678424" y="38144"/>
                  <a:pt x="1958367" y="0"/>
                </a:cubicBezTo>
                <a:cubicBezTo>
                  <a:pt x="2238310" y="-38144"/>
                  <a:pt x="2604914" y="2261"/>
                  <a:pt x="2980633" y="0"/>
                </a:cubicBezTo>
                <a:cubicBezTo>
                  <a:pt x="3120952" y="7855"/>
                  <a:pt x="3282386" y="90714"/>
                  <a:pt x="3271093" y="290460"/>
                </a:cubicBezTo>
                <a:cubicBezTo>
                  <a:pt x="3317863" y="552503"/>
                  <a:pt x="3207207" y="718581"/>
                  <a:pt x="3271093" y="848126"/>
                </a:cubicBezTo>
                <a:cubicBezTo>
                  <a:pt x="3334979" y="977671"/>
                  <a:pt x="3269883" y="1194932"/>
                  <a:pt x="3271093" y="1452264"/>
                </a:cubicBezTo>
                <a:cubicBezTo>
                  <a:pt x="3274337" y="1600074"/>
                  <a:pt x="3151891" y="1781743"/>
                  <a:pt x="2980633" y="1742724"/>
                </a:cubicBezTo>
                <a:cubicBezTo>
                  <a:pt x="2808578" y="1766089"/>
                  <a:pt x="2625270" y="1675910"/>
                  <a:pt x="2388795" y="1742724"/>
                </a:cubicBezTo>
                <a:cubicBezTo>
                  <a:pt x="2152320" y="1809538"/>
                  <a:pt x="2124190" y="1694000"/>
                  <a:pt x="1931466" y="1742724"/>
                </a:cubicBezTo>
                <a:cubicBezTo>
                  <a:pt x="1738742" y="1791448"/>
                  <a:pt x="1607696" y="1731425"/>
                  <a:pt x="1420333" y="1742724"/>
                </a:cubicBezTo>
                <a:cubicBezTo>
                  <a:pt x="1232970" y="1754023"/>
                  <a:pt x="1104618" y="1713806"/>
                  <a:pt x="963003" y="1742724"/>
                </a:cubicBezTo>
                <a:cubicBezTo>
                  <a:pt x="821388" y="1771642"/>
                  <a:pt x="612504" y="1685996"/>
                  <a:pt x="290460" y="1742724"/>
                </a:cubicBezTo>
                <a:cubicBezTo>
                  <a:pt x="170369" y="1734377"/>
                  <a:pt x="-16399" y="1657543"/>
                  <a:pt x="0" y="1452264"/>
                </a:cubicBezTo>
                <a:cubicBezTo>
                  <a:pt x="-13715" y="1301112"/>
                  <a:pt x="50252" y="1069079"/>
                  <a:pt x="0" y="894598"/>
                </a:cubicBezTo>
                <a:cubicBezTo>
                  <a:pt x="-50252" y="720117"/>
                  <a:pt x="43483" y="585331"/>
                  <a:pt x="0" y="290460"/>
                </a:cubicBezTo>
                <a:close/>
              </a:path>
            </a:pathLst>
          </a:custGeom>
          <a:ln w="38100">
            <a:solidFill>
              <a:schemeClr val="bg2">
                <a:lumMod val="50000"/>
              </a:schemeClr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62991557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A85D76E-0D26-44C6-9707-EB1CBD125EF6}"/>
              </a:ext>
            </a:extLst>
          </p:cNvPr>
          <p:cNvSpPr/>
          <p:nvPr/>
        </p:nvSpPr>
        <p:spPr>
          <a:xfrm>
            <a:off x="7242735" y="1587500"/>
            <a:ext cx="4355949" cy="2136821"/>
          </a:xfrm>
          <a:custGeom>
            <a:avLst/>
            <a:gdLst>
              <a:gd name="connsiteX0" fmla="*/ 0 w 4355949"/>
              <a:gd name="connsiteY0" fmla="*/ 356144 h 2136821"/>
              <a:gd name="connsiteX1" fmla="*/ 356144 w 4355949"/>
              <a:gd name="connsiteY1" fmla="*/ 0 h 2136821"/>
              <a:gd name="connsiteX2" fmla="*/ 840230 w 4355949"/>
              <a:gd name="connsiteY2" fmla="*/ 0 h 2136821"/>
              <a:gd name="connsiteX3" fmla="*/ 1397190 w 4355949"/>
              <a:gd name="connsiteY3" fmla="*/ 0 h 2136821"/>
              <a:gd name="connsiteX4" fmla="*/ 1917713 w 4355949"/>
              <a:gd name="connsiteY4" fmla="*/ 0 h 2136821"/>
              <a:gd name="connsiteX5" fmla="*/ 2474673 w 4355949"/>
              <a:gd name="connsiteY5" fmla="*/ 0 h 2136821"/>
              <a:gd name="connsiteX6" fmla="*/ 2922322 w 4355949"/>
              <a:gd name="connsiteY6" fmla="*/ 0 h 2136821"/>
              <a:gd name="connsiteX7" fmla="*/ 3369972 w 4355949"/>
              <a:gd name="connsiteY7" fmla="*/ 0 h 2136821"/>
              <a:gd name="connsiteX8" fmla="*/ 3999805 w 4355949"/>
              <a:gd name="connsiteY8" fmla="*/ 0 h 2136821"/>
              <a:gd name="connsiteX9" fmla="*/ 4355949 w 4355949"/>
              <a:gd name="connsiteY9" fmla="*/ 356144 h 2136821"/>
              <a:gd name="connsiteX10" fmla="*/ 4355949 w 4355949"/>
              <a:gd name="connsiteY10" fmla="*/ 859479 h 2136821"/>
              <a:gd name="connsiteX11" fmla="*/ 4355949 w 4355949"/>
              <a:gd name="connsiteY11" fmla="*/ 1305833 h 2136821"/>
              <a:gd name="connsiteX12" fmla="*/ 4355949 w 4355949"/>
              <a:gd name="connsiteY12" fmla="*/ 1780677 h 2136821"/>
              <a:gd name="connsiteX13" fmla="*/ 3999805 w 4355949"/>
              <a:gd name="connsiteY13" fmla="*/ 2136821 h 2136821"/>
              <a:gd name="connsiteX14" fmla="*/ 3515719 w 4355949"/>
              <a:gd name="connsiteY14" fmla="*/ 2136821 h 2136821"/>
              <a:gd name="connsiteX15" fmla="*/ 2958759 w 4355949"/>
              <a:gd name="connsiteY15" fmla="*/ 2136821 h 2136821"/>
              <a:gd name="connsiteX16" fmla="*/ 2547546 w 4355949"/>
              <a:gd name="connsiteY16" fmla="*/ 2136821 h 2136821"/>
              <a:gd name="connsiteX17" fmla="*/ 2099896 w 4355949"/>
              <a:gd name="connsiteY17" fmla="*/ 2136821 h 2136821"/>
              <a:gd name="connsiteX18" fmla="*/ 1579373 w 4355949"/>
              <a:gd name="connsiteY18" fmla="*/ 2136821 h 2136821"/>
              <a:gd name="connsiteX19" fmla="*/ 1058850 w 4355949"/>
              <a:gd name="connsiteY19" fmla="*/ 2136821 h 2136821"/>
              <a:gd name="connsiteX20" fmla="*/ 356144 w 4355949"/>
              <a:gd name="connsiteY20" fmla="*/ 2136821 h 2136821"/>
              <a:gd name="connsiteX21" fmla="*/ 0 w 4355949"/>
              <a:gd name="connsiteY21" fmla="*/ 1780677 h 2136821"/>
              <a:gd name="connsiteX22" fmla="*/ 0 w 4355949"/>
              <a:gd name="connsiteY22" fmla="*/ 1291587 h 2136821"/>
              <a:gd name="connsiteX23" fmla="*/ 0 w 4355949"/>
              <a:gd name="connsiteY23" fmla="*/ 788252 h 2136821"/>
              <a:gd name="connsiteX24" fmla="*/ 0 w 4355949"/>
              <a:gd name="connsiteY24" fmla="*/ 356144 h 213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355949" h="2136821" fill="none" extrusionOk="0">
                <a:moveTo>
                  <a:pt x="0" y="356144"/>
                </a:moveTo>
                <a:cubicBezTo>
                  <a:pt x="26160" y="166696"/>
                  <a:pt x="154525" y="-22093"/>
                  <a:pt x="356144" y="0"/>
                </a:cubicBezTo>
                <a:cubicBezTo>
                  <a:pt x="564990" y="-54595"/>
                  <a:pt x="616470" y="50491"/>
                  <a:pt x="840230" y="0"/>
                </a:cubicBezTo>
                <a:cubicBezTo>
                  <a:pt x="1063990" y="-50491"/>
                  <a:pt x="1227486" y="1474"/>
                  <a:pt x="1397190" y="0"/>
                </a:cubicBezTo>
                <a:cubicBezTo>
                  <a:pt x="1566894" y="-1474"/>
                  <a:pt x="1715014" y="49552"/>
                  <a:pt x="1917713" y="0"/>
                </a:cubicBezTo>
                <a:cubicBezTo>
                  <a:pt x="2120412" y="-49552"/>
                  <a:pt x="2316041" y="38978"/>
                  <a:pt x="2474673" y="0"/>
                </a:cubicBezTo>
                <a:cubicBezTo>
                  <a:pt x="2633305" y="-38978"/>
                  <a:pt x="2753571" y="29997"/>
                  <a:pt x="2922322" y="0"/>
                </a:cubicBezTo>
                <a:cubicBezTo>
                  <a:pt x="3091073" y="-29997"/>
                  <a:pt x="3187564" y="28690"/>
                  <a:pt x="3369972" y="0"/>
                </a:cubicBezTo>
                <a:cubicBezTo>
                  <a:pt x="3552380" y="-28690"/>
                  <a:pt x="3828047" y="66980"/>
                  <a:pt x="3999805" y="0"/>
                </a:cubicBezTo>
                <a:cubicBezTo>
                  <a:pt x="4173735" y="-15053"/>
                  <a:pt x="4377782" y="122317"/>
                  <a:pt x="4355949" y="356144"/>
                </a:cubicBezTo>
                <a:cubicBezTo>
                  <a:pt x="4404170" y="558175"/>
                  <a:pt x="4302435" y="689201"/>
                  <a:pt x="4355949" y="859479"/>
                </a:cubicBezTo>
                <a:cubicBezTo>
                  <a:pt x="4409463" y="1029757"/>
                  <a:pt x="4345054" y="1179906"/>
                  <a:pt x="4355949" y="1305833"/>
                </a:cubicBezTo>
                <a:cubicBezTo>
                  <a:pt x="4366844" y="1431760"/>
                  <a:pt x="4331732" y="1672903"/>
                  <a:pt x="4355949" y="1780677"/>
                </a:cubicBezTo>
                <a:cubicBezTo>
                  <a:pt x="4329257" y="1980815"/>
                  <a:pt x="4226214" y="2156876"/>
                  <a:pt x="3999805" y="2136821"/>
                </a:cubicBezTo>
                <a:cubicBezTo>
                  <a:pt x="3853535" y="2179079"/>
                  <a:pt x="3628266" y="2086732"/>
                  <a:pt x="3515719" y="2136821"/>
                </a:cubicBezTo>
                <a:cubicBezTo>
                  <a:pt x="3403172" y="2186910"/>
                  <a:pt x="3211408" y="2105252"/>
                  <a:pt x="2958759" y="2136821"/>
                </a:cubicBezTo>
                <a:cubicBezTo>
                  <a:pt x="2706110" y="2168390"/>
                  <a:pt x="2655190" y="2112195"/>
                  <a:pt x="2547546" y="2136821"/>
                </a:cubicBezTo>
                <a:cubicBezTo>
                  <a:pt x="2439902" y="2161447"/>
                  <a:pt x="2323186" y="2120081"/>
                  <a:pt x="2099896" y="2136821"/>
                </a:cubicBezTo>
                <a:cubicBezTo>
                  <a:pt x="1876606" y="2153561"/>
                  <a:pt x="1805500" y="2079956"/>
                  <a:pt x="1579373" y="2136821"/>
                </a:cubicBezTo>
                <a:cubicBezTo>
                  <a:pt x="1353246" y="2193686"/>
                  <a:pt x="1310542" y="2107583"/>
                  <a:pt x="1058850" y="2136821"/>
                </a:cubicBezTo>
                <a:cubicBezTo>
                  <a:pt x="807158" y="2166059"/>
                  <a:pt x="631604" y="2054089"/>
                  <a:pt x="356144" y="2136821"/>
                </a:cubicBezTo>
                <a:cubicBezTo>
                  <a:pt x="169092" y="2111770"/>
                  <a:pt x="-53424" y="1988856"/>
                  <a:pt x="0" y="1780677"/>
                </a:cubicBezTo>
                <a:cubicBezTo>
                  <a:pt x="-29748" y="1546967"/>
                  <a:pt x="4839" y="1471214"/>
                  <a:pt x="0" y="1291587"/>
                </a:cubicBezTo>
                <a:cubicBezTo>
                  <a:pt x="-4839" y="1111960"/>
                  <a:pt x="30929" y="942617"/>
                  <a:pt x="0" y="788252"/>
                </a:cubicBezTo>
                <a:cubicBezTo>
                  <a:pt x="-30929" y="633887"/>
                  <a:pt x="6847" y="535252"/>
                  <a:pt x="0" y="356144"/>
                </a:cubicBezTo>
                <a:close/>
              </a:path>
              <a:path w="4355949" h="2136821" stroke="0" extrusionOk="0">
                <a:moveTo>
                  <a:pt x="0" y="356144"/>
                </a:moveTo>
                <a:cubicBezTo>
                  <a:pt x="-53306" y="149827"/>
                  <a:pt x="152083" y="13588"/>
                  <a:pt x="356144" y="0"/>
                </a:cubicBezTo>
                <a:cubicBezTo>
                  <a:pt x="442472" y="-11770"/>
                  <a:pt x="636899" y="26380"/>
                  <a:pt x="767357" y="0"/>
                </a:cubicBezTo>
                <a:cubicBezTo>
                  <a:pt x="897815" y="-26380"/>
                  <a:pt x="1019545" y="41448"/>
                  <a:pt x="1251444" y="0"/>
                </a:cubicBezTo>
                <a:cubicBezTo>
                  <a:pt x="1483343" y="-41448"/>
                  <a:pt x="1484473" y="22179"/>
                  <a:pt x="1662657" y="0"/>
                </a:cubicBezTo>
                <a:cubicBezTo>
                  <a:pt x="1840841" y="-22179"/>
                  <a:pt x="2019195" y="29564"/>
                  <a:pt x="2146743" y="0"/>
                </a:cubicBezTo>
                <a:cubicBezTo>
                  <a:pt x="2274291" y="-29564"/>
                  <a:pt x="2410325" y="41677"/>
                  <a:pt x="2630830" y="0"/>
                </a:cubicBezTo>
                <a:cubicBezTo>
                  <a:pt x="2851335" y="-41677"/>
                  <a:pt x="2988189" y="17804"/>
                  <a:pt x="3151353" y="0"/>
                </a:cubicBezTo>
                <a:cubicBezTo>
                  <a:pt x="3314517" y="-17804"/>
                  <a:pt x="3818359" y="56941"/>
                  <a:pt x="3999805" y="0"/>
                </a:cubicBezTo>
                <a:cubicBezTo>
                  <a:pt x="4180996" y="-8817"/>
                  <a:pt x="4379394" y="186715"/>
                  <a:pt x="4355949" y="356144"/>
                </a:cubicBezTo>
                <a:cubicBezTo>
                  <a:pt x="4367310" y="444312"/>
                  <a:pt x="4317535" y="659984"/>
                  <a:pt x="4355949" y="788252"/>
                </a:cubicBezTo>
                <a:cubicBezTo>
                  <a:pt x="4394363" y="916520"/>
                  <a:pt x="4339995" y="1120254"/>
                  <a:pt x="4355949" y="1263097"/>
                </a:cubicBezTo>
                <a:cubicBezTo>
                  <a:pt x="4371903" y="1405940"/>
                  <a:pt x="4304044" y="1665475"/>
                  <a:pt x="4355949" y="1780677"/>
                </a:cubicBezTo>
                <a:cubicBezTo>
                  <a:pt x="4395804" y="1958883"/>
                  <a:pt x="4179999" y="2140095"/>
                  <a:pt x="3999805" y="2136821"/>
                </a:cubicBezTo>
                <a:cubicBezTo>
                  <a:pt x="3832540" y="2144912"/>
                  <a:pt x="3779131" y="2113168"/>
                  <a:pt x="3588592" y="2136821"/>
                </a:cubicBezTo>
                <a:cubicBezTo>
                  <a:pt x="3398053" y="2160474"/>
                  <a:pt x="3248387" y="2098497"/>
                  <a:pt x="3104505" y="2136821"/>
                </a:cubicBezTo>
                <a:cubicBezTo>
                  <a:pt x="2960623" y="2175145"/>
                  <a:pt x="2737411" y="2093879"/>
                  <a:pt x="2547546" y="2136821"/>
                </a:cubicBezTo>
                <a:cubicBezTo>
                  <a:pt x="2357681" y="2179763"/>
                  <a:pt x="2220810" y="2084675"/>
                  <a:pt x="2063459" y="2136821"/>
                </a:cubicBezTo>
                <a:cubicBezTo>
                  <a:pt x="1906108" y="2188967"/>
                  <a:pt x="1678231" y="2099502"/>
                  <a:pt x="1470063" y="2136821"/>
                </a:cubicBezTo>
                <a:cubicBezTo>
                  <a:pt x="1261895" y="2174140"/>
                  <a:pt x="1030504" y="2107329"/>
                  <a:pt x="876667" y="2136821"/>
                </a:cubicBezTo>
                <a:cubicBezTo>
                  <a:pt x="722830" y="2166313"/>
                  <a:pt x="585635" y="2075647"/>
                  <a:pt x="356144" y="2136821"/>
                </a:cubicBezTo>
                <a:cubicBezTo>
                  <a:pt x="164761" y="2146001"/>
                  <a:pt x="-32217" y="2020366"/>
                  <a:pt x="0" y="1780677"/>
                </a:cubicBezTo>
                <a:cubicBezTo>
                  <a:pt x="-3827" y="1619090"/>
                  <a:pt x="50010" y="1560682"/>
                  <a:pt x="0" y="1348569"/>
                </a:cubicBezTo>
                <a:cubicBezTo>
                  <a:pt x="-50010" y="1136456"/>
                  <a:pt x="35598" y="1068761"/>
                  <a:pt x="0" y="887970"/>
                </a:cubicBezTo>
                <a:cubicBezTo>
                  <a:pt x="-35598" y="707179"/>
                  <a:pt x="26819" y="469065"/>
                  <a:pt x="0" y="356144"/>
                </a:cubicBezTo>
                <a:close/>
              </a:path>
            </a:pathLst>
          </a:custGeom>
          <a:ln w="38100">
            <a:prstDash val="sysDot"/>
            <a:extLst>
              <a:ext uri="{C807C97D-BFC1-408E-A445-0C87EB9F89A2}">
                <ask:lineSketchStyleProps xmlns="" xmlns:ask="http://schemas.microsoft.com/office/drawing/2018/sketchyshapes" sd="34103229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0562F07-EC2C-49EF-8720-395B0AF2FE2D}"/>
              </a:ext>
            </a:extLst>
          </p:cNvPr>
          <p:cNvGrpSpPr/>
          <p:nvPr/>
        </p:nvGrpSpPr>
        <p:grpSpPr>
          <a:xfrm>
            <a:off x="3748182" y="3025928"/>
            <a:ext cx="4456017" cy="3137003"/>
            <a:chOff x="3346660" y="3532474"/>
            <a:chExt cx="4456017" cy="2563445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xmlns="" id="{90B17393-1782-4F63-B0B8-31607DCBE8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375" b="100000" l="53867" r="978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3" t="77839" r="445" b="-2719"/>
            <a:stretch/>
          </p:blipFill>
          <p:spPr bwMode="auto">
            <a:xfrm rot="3072724">
              <a:off x="4741240" y="4069979"/>
              <a:ext cx="1802717" cy="72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CD5C09DD-BC24-4231-944C-F1708DF518AC}"/>
                </a:ext>
              </a:extLst>
            </p:cNvPr>
            <p:cNvSpPr/>
            <p:nvPr/>
          </p:nvSpPr>
          <p:spPr>
            <a:xfrm>
              <a:off x="3346660" y="4723510"/>
              <a:ext cx="4456017" cy="1372409"/>
            </a:xfrm>
            <a:custGeom>
              <a:avLst/>
              <a:gdLst>
                <a:gd name="connsiteX0" fmla="*/ 0 w 4456017"/>
                <a:gd name="connsiteY0" fmla="*/ 228739 h 1372409"/>
                <a:gd name="connsiteX1" fmla="*/ 228739 w 4456017"/>
                <a:gd name="connsiteY1" fmla="*/ 0 h 1372409"/>
                <a:gd name="connsiteX2" fmla="*/ 799959 w 4456017"/>
                <a:gd name="connsiteY2" fmla="*/ 0 h 1372409"/>
                <a:gd name="connsiteX3" fmla="*/ 1371179 w 4456017"/>
                <a:gd name="connsiteY3" fmla="*/ 0 h 1372409"/>
                <a:gd name="connsiteX4" fmla="*/ 1862428 w 4456017"/>
                <a:gd name="connsiteY4" fmla="*/ 0 h 1372409"/>
                <a:gd name="connsiteX5" fmla="*/ 2313691 w 4456017"/>
                <a:gd name="connsiteY5" fmla="*/ 0 h 1372409"/>
                <a:gd name="connsiteX6" fmla="*/ 2884911 w 4456017"/>
                <a:gd name="connsiteY6" fmla="*/ 0 h 1372409"/>
                <a:gd name="connsiteX7" fmla="*/ 3496117 w 4456017"/>
                <a:gd name="connsiteY7" fmla="*/ 0 h 1372409"/>
                <a:gd name="connsiteX8" fmla="*/ 4227278 w 4456017"/>
                <a:gd name="connsiteY8" fmla="*/ 0 h 1372409"/>
                <a:gd name="connsiteX9" fmla="*/ 4456017 w 4456017"/>
                <a:gd name="connsiteY9" fmla="*/ 228739 h 1372409"/>
                <a:gd name="connsiteX10" fmla="*/ 4456017 w 4456017"/>
                <a:gd name="connsiteY10" fmla="*/ 695354 h 1372409"/>
                <a:gd name="connsiteX11" fmla="*/ 4456017 w 4456017"/>
                <a:gd name="connsiteY11" fmla="*/ 1143670 h 1372409"/>
                <a:gd name="connsiteX12" fmla="*/ 4227278 w 4456017"/>
                <a:gd name="connsiteY12" fmla="*/ 1372409 h 1372409"/>
                <a:gd name="connsiteX13" fmla="*/ 3656058 w 4456017"/>
                <a:gd name="connsiteY13" fmla="*/ 1372409 h 1372409"/>
                <a:gd name="connsiteX14" fmla="*/ 3204794 w 4456017"/>
                <a:gd name="connsiteY14" fmla="*/ 1372409 h 1372409"/>
                <a:gd name="connsiteX15" fmla="*/ 2753531 w 4456017"/>
                <a:gd name="connsiteY15" fmla="*/ 1372409 h 1372409"/>
                <a:gd name="connsiteX16" fmla="*/ 2102340 w 4456017"/>
                <a:gd name="connsiteY16" fmla="*/ 1372409 h 1372409"/>
                <a:gd name="connsiteX17" fmla="*/ 1451149 w 4456017"/>
                <a:gd name="connsiteY17" fmla="*/ 1372409 h 1372409"/>
                <a:gd name="connsiteX18" fmla="*/ 919915 w 4456017"/>
                <a:gd name="connsiteY18" fmla="*/ 1372409 h 1372409"/>
                <a:gd name="connsiteX19" fmla="*/ 228739 w 4456017"/>
                <a:gd name="connsiteY19" fmla="*/ 1372409 h 1372409"/>
                <a:gd name="connsiteX20" fmla="*/ 0 w 4456017"/>
                <a:gd name="connsiteY20" fmla="*/ 1143670 h 1372409"/>
                <a:gd name="connsiteX21" fmla="*/ 0 w 4456017"/>
                <a:gd name="connsiteY21" fmla="*/ 677055 h 1372409"/>
                <a:gd name="connsiteX22" fmla="*/ 0 w 4456017"/>
                <a:gd name="connsiteY22" fmla="*/ 228739 h 137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56017" h="1372409" fill="none" extrusionOk="0">
                  <a:moveTo>
                    <a:pt x="0" y="228739"/>
                  </a:moveTo>
                  <a:cubicBezTo>
                    <a:pt x="14874" y="130182"/>
                    <a:pt x="122549" y="-2980"/>
                    <a:pt x="228739" y="0"/>
                  </a:cubicBezTo>
                  <a:cubicBezTo>
                    <a:pt x="388541" y="-63977"/>
                    <a:pt x="653149" y="48370"/>
                    <a:pt x="799959" y="0"/>
                  </a:cubicBezTo>
                  <a:cubicBezTo>
                    <a:pt x="946769" y="-48370"/>
                    <a:pt x="1231863" y="15457"/>
                    <a:pt x="1371179" y="0"/>
                  </a:cubicBezTo>
                  <a:cubicBezTo>
                    <a:pt x="1510495" y="-15457"/>
                    <a:pt x="1761923" y="18039"/>
                    <a:pt x="1862428" y="0"/>
                  </a:cubicBezTo>
                  <a:cubicBezTo>
                    <a:pt x="1962933" y="-18039"/>
                    <a:pt x="2153620" y="18457"/>
                    <a:pt x="2313691" y="0"/>
                  </a:cubicBezTo>
                  <a:cubicBezTo>
                    <a:pt x="2473762" y="-18457"/>
                    <a:pt x="2695280" y="27744"/>
                    <a:pt x="2884911" y="0"/>
                  </a:cubicBezTo>
                  <a:cubicBezTo>
                    <a:pt x="3074542" y="-27744"/>
                    <a:pt x="3370213" y="49847"/>
                    <a:pt x="3496117" y="0"/>
                  </a:cubicBezTo>
                  <a:cubicBezTo>
                    <a:pt x="3622021" y="-49847"/>
                    <a:pt x="3911536" y="5285"/>
                    <a:pt x="4227278" y="0"/>
                  </a:cubicBezTo>
                  <a:cubicBezTo>
                    <a:pt x="4366162" y="-34097"/>
                    <a:pt x="4469463" y="77142"/>
                    <a:pt x="4456017" y="228739"/>
                  </a:cubicBezTo>
                  <a:cubicBezTo>
                    <a:pt x="4488930" y="325030"/>
                    <a:pt x="4449878" y="522181"/>
                    <a:pt x="4456017" y="695354"/>
                  </a:cubicBezTo>
                  <a:cubicBezTo>
                    <a:pt x="4462156" y="868527"/>
                    <a:pt x="4428035" y="934503"/>
                    <a:pt x="4456017" y="1143670"/>
                  </a:cubicBezTo>
                  <a:cubicBezTo>
                    <a:pt x="4443789" y="1286306"/>
                    <a:pt x="4349243" y="1347802"/>
                    <a:pt x="4227278" y="1372409"/>
                  </a:cubicBezTo>
                  <a:cubicBezTo>
                    <a:pt x="4082529" y="1405800"/>
                    <a:pt x="3881305" y="1369412"/>
                    <a:pt x="3656058" y="1372409"/>
                  </a:cubicBezTo>
                  <a:cubicBezTo>
                    <a:pt x="3430811" y="1375406"/>
                    <a:pt x="3426095" y="1345084"/>
                    <a:pt x="3204794" y="1372409"/>
                  </a:cubicBezTo>
                  <a:cubicBezTo>
                    <a:pt x="2983493" y="1399734"/>
                    <a:pt x="2846614" y="1362562"/>
                    <a:pt x="2753531" y="1372409"/>
                  </a:cubicBezTo>
                  <a:cubicBezTo>
                    <a:pt x="2660448" y="1382256"/>
                    <a:pt x="2426439" y="1371125"/>
                    <a:pt x="2102340" y="1372409"/>
                  </a:cubicBezTo>
                  <a:cubicBezTo>
                    <a:pt x="1778241" y="1373693"/>
                    <a:pt x="1661560" y="1316788"/>
                    <a:pt x="1451149" y="1372409"/>
                  </a:cubicBezTo>
                  <a:cubicBezTo>
                    <a:pt x="1240738" y="1428030"/>
                    <a:pt x="1181118" y="1353630"/>
                    <a:pt x="919915" y="1372409"/>
                  </a:cubicBezTo>
                  <a:cubicBezTo>
                    <a:pt x="658712" y="1391188"/>
                    <a:pt x="559630" y="1333588"/>
                    <a:pt x="228739" y="1372409"/>
                  </a:cubicBezTo>
                  <a:cubicBezTo>
                    <a:pt x="97841" y="1382249"/>
                    <a:pt x="12802" y="1236304"/>
                    <a:pt x="0" y="1143670"/>
                  </a:cubicBezTo>
                  <a:cubicBezTo>
                    <a:pt x="-18370" y="952102"/>
                    <a:pt x="44460" y="897667"/>
                    <a:pt x="0" y="677055"/>
                  </a:cubicBezTo>
                  <a:cubicBezTo>
                    <a:pt x="-44460" y="456444"/>
                    <a:pt x="8375" y="415296"/>
                    <a:pt x="0" y="228739"/>
                  </a:cubicBezTo>
                  <a:close/>
                </a:path>
                <a:path w="4456017" h="1372409" stroke="0" extrusionOk="0">
                  <a:moveTo>
                    <a:pt x="0" y="228739"/>
                  </a:moveTo>
                  <a:cubicBezTo>
                    <a:pt x="18943" y="93891"/>
                    <a:pt x="99832" y="-709"/>
                    <a:pt x="228739" y="0"/>
                  </a:cubicBezTo>
                  <a:cubicBezTo>
                    <a:pt x="445890" y="-51017"/>
                    <a:pt x="738449" y="17060"/>
                    <a:pt x="879930" y="0"/>
                  </a:cubicBezTo>
                  <a:cubicBezTo>
                    <a:pt x="1021411" y="-17060"/>
                    <a:pt x="1214593" y="46326"/>
                    <a:pt x="1371179" y="0"/>
                  </a:cubicBezTo>
                  <a:cubicBezTo>
                    <a:pt x="1527765" y="-46326"/>
                    <a:pt x="1741847" y="48985"/>
                    <a:pt x="1982384" y="0"/>
                  </a:cubicBezTo>
                  <a:cubicBezTo>
                    <a:pt x="2222922" y="-48985"/>
                    <a:pt x="2410762" y="5443"/>
                    <a:pt x="2553604" y="0"/>
                  </a:cubicBezTo>
                  <a:cubicBezTo>
                    <a:pt x="2696446" y="-5443"/>
                    <a:pt x="2934250" y="22846"/>
                    <a:pt x="3164809" y="0"/>
                  </a:cubicBezTo>
                  <a:cubicBezTo>
                    <a:pt x="3395369" y="-22846"/>
                    <a:pt x="3476812" y="14527"/>
                    <a:pt x="3616073" y="0"/>
                  </a:cubicBezTo>
                  <a:cubicBezTo>
                    <a:pt x="3755334" y="-14527"/>
                    <a:pt x="3936428" y="17663"/>
                    <a:pt x="4227278" y="0"/>
                  </a:cubicBezTo>
                  <a:cubicBezTo>
                    <a:pt x="4346784" y="-2279"/>
                    <a:pt x="4465214" y="85009"/>
                    <a:pt x="4456017" y="228739"/>
                  </a:cubicBezTo>
                  <a:cubicBezTo>
                    <a:pt x="4479493" y="424988"/>
                    <a:pt x="4417218" y="472827"/>
                    <a:pt x="4456017" y="677055"/>
                  </a:cubicBezTo>
                  <a:cubicBezTo>
                    <a:pt x="4494816" y="881283"/>
                    <a:pt x="4416155" y="925514"/>
                    <a:pt x="4456017" y="1143670"/>
                  </a:cubicBezTo>
                  <a:cubicBezTo>
                    <a:pt x="4425756" y="1268844"/>
                    <a:pt x="4364502" y="1355258"/>
                    <a:pt x="4227278" y="1372409"/>
                  </a:cubicBezTo>
                  <a:cubicBezTo>
                    <a:pt x="4082955" y="1414225"/>
                    <a:pt x="3837654" y="1325467"/>
                    <a:pt x="3736029" y="1372409"/>
                  </a:cubicBezTo>
                  <a:cubicBezTo>
                    <a:pt x="3634404" y="1419351"/>
                    <a:pt x="3301094" y="1362452"/>
                    <a:pt x="3084838" y="1372409"/>
                  </a:cubicBezTo>
                  <a:cubicBezTo>
                    <a:pt x="2868582" y="1382366"/>
                    <a:pt x="2694072" y="1340581"/>
                    <a:pt x="2513618" y="1372409"/>
                  </a:cubicBezTo>
                  <a:cubicBezTo>
                    <a:pt x="2333164" y="1404237"/>
                    <a:pt x="2106770" y="1342244"/>
                    <a:pt x="1942399" y="1372409"/>
                  </a:cubicBezTo>
                  <a:cubicBezTo>
                    <a:pt x="1778028" y="1402574"/>
                    <a:pt x="1612877" y="1343680"/>
                    <a:pt x="1331193" y="1372409"/>
                  </a:cubicBezTo>
                  <a:cubicBezTo>
                    <a:pt x="1049509" y="1401138"/>
                    <a:pt x="885159" y="1302090"/>
                    <a:pt x="719988" y="1372409"/>
                  </a:cubicBezTo>
                  <a:cubicBezTo>
                    <a:pt x="554817" y="1442728"/>
                    <a:pt x="377462" y="1361190"/>
                    <a:pt x="228739" y="1372409"/>
                  </a:cubicBezTo>
                  <a:cubicBezTo>
                    <a:pt x="109857" y="1336686"/>
                    <a:pt x="4819" y="1271539"/>
                    <a:pt x="0" y="1143670"/>
                  </a:cubicBezTo>
                  <a:cubicBezTo>
                    <a:pt x="-33156" y="1016098"/>
                    <a:pt x="20723" y="831015"/>
                    <a:pt x="0" y="713652"/>
                  </a:cubicBezTo>
                  <a:cubicBezTo>
                    <a:pt x="-20723" y="596289"/>
                    <a:pt x="2073" y="440690"/>
                    <a:pt x="0" y="228739"/>
                  </a:cubicBezTo>
                  <a:close/>
                </a:path>
              </a:pathLst>
            </a:custGeom>
            <a:ln w="38100">
              <a:prstDash val="sysDot"/>
              <a:extLst>
                <a:ext uri="{C807C97D-BFC1-408E-A445-0C87EB9F89A2}">
                  <ask:lineSketchStyleProps xmlns="" xmlns:ask="http://schemas.microsoft.com/office/drawing/2018/sketchyshapes" sd="36273902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43094CC5-A931-4349-8385-A08B0C9FAFBF}"/>
              </a:ext>
            </a:extLst>
          </p:cNvPr>
          <p:cNvGrpSpPr/>
          <p:nvPr/>
        </p:nvGrpSpPr>
        <p:grpSpPr>
          <a:xfrm>
            <a:off x="4398954" y="2420961"/>
            <a:ext cx="3063892" cy="1655268"/>
            <a:chOff x="4002528" y="2416649"/>
            <a:chExt cx="3063892" cy="1655268"/>
          </a:xfrm>
        </p:grpSpPr>
        <p:pic>
          <p:nvPicPr>
            <p:cNvPr id="3076" name="Picture 4" descr="People Icon In Various Color Set Illustration Royalty Free ...">
              <a:extLst>
                <a:ext uri="{FF2B5EF4-FFF2-40B4-BE49-F238E27FC236}">
                  <a16:creationId xmlns:a16="http://schemas.microsoft.com/office/drawing/2014/main" xmlns="" id="{551EE567-5CA8-4B09-9F17-58BAD05251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" t="25210" r="-1718" b="21296"/>
            <a:stretch/>
          </p:blipFill>
          <p:spPr bwMode="auto">
            <a:xfrm>
              <a:off x="4002528" y="2416649"/>
              <a:ext cx="3063892" cy="163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119718AA-9C13-44AC-893E-14BF29B84D1B}"/>
                </a:ext>
              </a:extLst>
            </p:cNvPr>
            <p:cNvSpPr/>
            <p:nvPr/>
          </p:nvSpPr>
          <p:spPr>
            <a:xfrm>
              <a:off x="4362283" y="3548697"/>
              <a:ext cx="2149949" cy="52322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HÓA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12ECD6A-F801-4D15-A686-89512D5715A1}"/>
              </a:ext>
            </a:extLst>
          </p:cNvPr>
          <p:cNvSpPr/>
          <p:nvPr/>
        </p:nvSpPr>
        <p:spPr>
          <a:xfrm>
            <a:off x="769640" y="2191903"/>
            <a:ext cx="3271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vi-VN" sz="2400" b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8" name="Picture 6" descr="Hand speaker icon set. cartoon set of hand speaker vector icons ...">
            <a:extLst>
              <a:ext uri="{FF2B5EF4-FFF2-40B4-BE49-F238E27FC236}">
                <a16:creationId xmlns:a16="http://schemas.microsoft.com/office/drawing/2014/main" xmlns="" id="{41918CDF-ABBC-466F-ADD2-980507469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660" r="53338" b="57525"/>
          <a:stretch/>
        </p:blipFill>
        <p:spPr bwMode="auto">
          <a:xfrm>
            <a:off x="593316" y="2120442"/>
            <a:ext cx="612927" cy="5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rite note icon Royalty Free Vector Image - VectorStock">
            <a:extLst>
              <a:ext uri="{FF2B5EF4-FFF2-40B4-BE49-F238E27FC236}">
                <a16:creationId xmlns:a16="http://schemas.microsoft.com/office/drawing/2014/main" xmlns="" id="{BF47A856-8B33-4F54-AD27-801661A9A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8" r="17633" b="23258"/>
          <a:stretch/>
        </p:blipFill>
        <p:spPr bwMode="auto">
          <a:xfrm>
            <a:off x="7242735" y="1760692"/>
            <a:ext cx="492985" cy="3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3572FCC7-3578-4902-BA7C-B9E1FC69175B}"/>
              </a:ext>
            </a:extLst>
          </p:cNvPr>
          <p:cNvSpPr/>
          <p:nvPr/>
        </p:nvSpPr>
        <p:spPr>
          <a:xfrm>
            <a:off x="7197667" y="1776404"/>
            <a:ext cx="4549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choai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đỏm</a:t>
            </a:r>
            <a:r>
              <a:rPr lang="en-US" sz="2400" b="1" i="1" dirty="0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D9AE0B9-7D0A-4441-9A40-C0669A7D7F70}"/>
              </a:ext>
            </a:extLst>
          </p:cNvPr>
          <p:cNvSpPr/>
          <p:nvPr/>
        </p:nvSpPr>
        <p:spPr>
          <a:xfrm>
            <a:off x="3821083" y="4593271"/>
            <a:ext cx="4549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X</a:t>
            </a:r>
            <a:r>
              <a:rPr lang="vi-VN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1471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i="1" dirty="0">
              <a:solidFill>
                <a:srgbClr val="D1E5F9">
                  <a:lumMod val="2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Cún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vi-VN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D1E5F9">
                    <a:lumMod val="2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angout Host Icon - Transparent Friend Icon Png, Png Download ...">
            <a:extLst>
              <a:ext uri="{FF2B5EF4-FFF2-40B4-BE49-F238E27FC236}">
                <a16:creationId xmlns:a16="http://schemas.microsoft.com/office/drawing/2014/main" xmlns="" id="{B2170CBC-218F-4816-912B-C0473BE66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1" r="24507"/>
          <a:stretch/>
        </p:blipFill>
        <p:spPr bwMode="auto">
          <a:xfrm>
            <a:off x="3726606" y="4399215"/>
            <a:ext cx="945790" cy="7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F00744BF-1171-4C6F-AE12-A328BD07AD97}"/>
              </a:ext>
            </a:extLst>
          </p:cNvPr>
          <p:cNvGrpSpPr/>
          <p:nvPr/>
        </p:nvGrpSpPr>
        <p:grpSpPr>
          <a:xfrm>
            <a:off x="310525" y="227630"/>
            <a:ext cx="2964938" cy="1388478"/>
            <a:chOff x="212036" y="1660092"/>
            <a:chExt cx="2964938" cy="1388478"/>
          </a:xfrm>
        </p:grpSpPr>
        <p:pic>
          <p:nvPicPr>
            <p:cNvPr id="85" name="Picture 84" descr="Splash banners color Royalty Free Vector Image">
              <a:extLst>
                <a:ext uri="{FF2B5EF4-FFF2-40B4-BE49-F238E27FC236}">
                  <a16:creationId xmlns:a16="http://schemas.microsoft.com/office/drawing/2014/main" xmlns="" id="{786FC0C6-9A54-4647-A53E-410B568F80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17" t="1" r="-808" b="80181"/>
            <a:stretch/>
          </p:blipFill>
          <p:spPr bwMode="auto">
            <a:xfrm>
              <a:off x="212036" y="1660092"/>
              <a:ext cx="2964938" cy="1388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269574B7-1BA8-4E40-BC18-7CAEE9BBC89A}"/>
                </a:ext>
              </a:extLst>
            </p:cNvPr>
            <p:cNvSpPr txBox="1"/>
            <p:nvPr/>
          </p:nvSpPr>
          <p:spPr>
            <a:xfrm>
              <a:off x="1069880" y="2118965"/>
              <a:ext cx="2107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GHI NHỚ</a:t>
              </a:r>
              <a:endParaRPr lang="vi-VN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1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826">
        <p:fade/>
      </p:transition>
    </mc:Choice>
    <mc:Fallback xmlns="">
      <p:transition spd="med" advTm="85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289437" y="299004"/>
            <a:ext cx="11613126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816061B-2E46-433B-A120-5141065DDE48}"/>
              </a:ext>
            </a:extLst>
          </p:cNvPr>
          <p:cNvGrpSpPr/>
          <p:nvPr/>
        </p:nvGrpSpPr>
        <p:grpSpPr>
          <a:xfrm>
            <a:off x="637002" y="244532"/>
            <a:ext cx="7115520" cy="938804"/>
            <a:chOff x="2167440" y="344558"/>
            <a:chExt cx="4125128" cy="938804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xmlns="" id="{A70999D3-2EE2-46D1-A651-C72A489A092F}"/>
                </a:ext>
              </a:extLst>
            </p:cNvPr>
            <p:cNvSpPr/>
            <p:nvPr/>
          </p:nvSpPr>
          <p:spPr>
            <a:xfrm>
              <a:off x="2167440" y="344558"/>
              <a:ext cx="4125128" cy="938804"/>
            </a:xfrm>
            <a:custGeom>
              <a:avLst/>
              <a:gdLst>
                <a:gd name="connsiteX0" fmla="*/ 4125128 w 4125128"/>
                <a:gd name="connsiteY0" fmla="*/ 58675 h 938804"/>
                <a:gd name="connsiteX1" fmla="*/ 4066453 w 4125128"/>
                <a:gd name="connsiteY1" fmla="*/ 117350 h 938804"/>
                <a:gd name="connsiteX2" fmla="*/ 4066453 w 4125128"/>
                <a:gd name="connsiteY2" fmla="*/ 58675 h 938804"/>
                <a:gd name="connsiteX3" fmla="*/ 4037115 w 4125128"/>
                <a:gd name="connsiteY3" fmla="*/ 88013 h 938804"/>
                <a:gd name="connsiteX4" fmla="*/ 4007777 w 4125128"/>
                <a:gd name="connsiteY4" fmla="*/ 58675 h 938804"/>
                <a:gd name="connsiteX5" fmla="*/ 4007778 w 4125128"/>
                <a:gd name="connsiteY5" fmla="*/ 117351 h 938804"/>
                <a:gd name="connsiteX6" fmla="*/ 3443620 w 4125128"/>
                <a:gd name="connsiteY6" fmla="*/ 117351 h 938804"/>
                <a:gd name="connsiteX7" fmla="*/ 2958445 w 4125128"/>
                <a:gd name="connsiteY7" fmla="*/ 117351 h 938804"/>
                <a:gd name="connsiteX8" fmla="*/ 2512760 w 4125128"/>
                <a:gd name="connsiteY8" fmla="*/ 117351 h 938804"/>
                <a:gd name="connsiteX9" fmla="*/ 2027585 w 4125128"/>
                <a:gd name="connsiteY9" fmla="*/ 117351 h 938804"/>
                <a:gd name="connsiteX10" fmla="*/ 1581900 w 4125128"/>
                <a:gd name="connsiteY10" fmla="*/ 117351 h 938804"/>
                <a:gd name="connsiteX11" fmla="*/ 1096725 w 4125128"/>
                <a:gd name="connsiteY11" fmla="*/ 117351 h 938804"/>
                <a:gd name="connsiteX12" fmla="*/ 58675 w 4125128"/>
                <a:gd name="connsiteY12" fmla="*/ 117351 h 938804"/>
                <a:gd name="connsiteX13" fmla="*/ 0 w 4125128"/>
                <a:gd name="connsiteY13" fmla="*/ 176026 h 938804"/>
                <a:gd name="connsiteX14" fmla="*/ 0 w 4125128"/>
                <a:gd name="connsiteY14" fmla="*/ 535119 h 938804"/>
                <a:gd name="connsiteX15" fmla="*/ 0 w 4125128"/>
                <a:gd name="connsiteY15" fmla="*/ 880129 h 938804"/>
                <a:gd name="connsiteX16" fmla="*/ 58675 w 4125128"/>
                <a:gd name="connsiteY16" fmla="*/ 938804 h 938804"/>
                <a:gd name="connsiteX17" fmla="*/ 117350 w 4125128"/>
                <a:gd name="connsiteY17" fmla="*/ 880129 h 938804"/>
                <a:gd name="connsiteX18" fmla="*/ 117351 w 4125128"/>
                <a:gd name="connsiteY18" fmla="*/ 821454 h 938804"/>
                <a:gd name="connsiteX19" fmla="*/ 720999 w 4125128"/>
                <a:gd name="connsiteY19" fmla="*/ 821454 h 938804"/>
                <a:gd name="connsiteX20" fmla="*/ 1285157 w 4125128"/>
                <a:gd name="connsiteY20" fmla="*/ 821454 h 938804"/>
                <a:gd name="connsiteX21" fmla="*/ 1730841 w 4125128"/>
                <a:gd name="connsiteY21" fmla="*/ 821454 h 938804"/>
                <a:gd name="connsiteX22" fmla="*/ 2255508 w 4125128"/>
                <a:gd name="connsiteY22" fmla="*/ 821454 h 938804"/>
                <a:gd name="connsiteX23" fmla="*/ 2859156 w 4125128"/>
                <a:gd name="connsiteY23" fmla="*/ 821454 h 938804"/>
                <a:gd name="connsiteX24" fmla="*/ 3383823 w 4125128"/>
                <a:gd name="connsiteY24" fmla="*/ 821454 h 938804"/>
                <a:gd name="connsiteX25" fmla="*/ 4066453 w 4125128"/>
                <a:gd name="connsiteY25" fmla="*/ 821454 h 938804"/>
                <a:gd name="connsiteX26" fmla="*/ 4125128 w 4125128"/>
                <a:gd name="connsiteY26" fmla="*/ 762779 h 938804"/>
                <a:gd name="connsiteX27" fmla="*/ 4125128 w 4125128"/>
                <a:gd name="connsiteY27" fmla="*/ 424809 h 938804"/>
                <a:gd name="connsiteX28" fmla="*/ 4125128 w 4125128"/>
                <a:gd name="connsiteY28" fmla="*/ 58675 h 938804"/>
                <a:gd name="connsiteX29" fmla="*/ 58675 w 4125128"/>
                <a:gd name="connsiteY29" fmla="*/ 234701 h 938804"/>
                <a:gd name="connsiteX30" fmla="*/ 117350 w 4125128"/>
                <a:gd name="connsiteY30" fmla="*/ 176026 h 938804"/>
                <a:gd name="connsiteX31" fmla="*/ 88012 w 4125128"/>
                <a:gd name="connsiteY31" fmla="*/ 146688 h 938804"/>
                <a:gd name="connsiteX32" fmla="*/ 58674 w 4125128"/>
                <a:gd name="connsiteY32" fmla="*/ 176026 h 938804"/>
                <a:gd name="connsiteX33" fmla="*/ 58675 w 4125128"/>
                <a:gd name="connsiteY33" fmla="*/ 234701 h 938804"/>
                <a:gd name="connsiteX0" fmla="*/ 58675 w 4125128"/>
                <a:gd name="connsiteY0" fmla="*/ 234701 h 938804"/>
                <a:gd name="connsiteX1" fmla="*/ 117350 w 4125128"/>
                <a:gd name="connsiteY1" fmla="*/ 176026 h 938804"/>
                <a:gd name="connsiteX2" fmla="*/ 88012 w 4125128"/>
                <a:gd name="connsiteY2" fmla="*/ 146688 h 938804"/>
                <a:gd name="connsiteX3" fmla="*/ 58674 w 4125128"/>
                <a:gd name="connsiteY3" fmla="*/ 176026 h 938804"/>
                <a:gd name="connsiteX4" fmla="*/ 58675 w 4125128"/>
                <a:gd name="connsiteY4" fmla="*/ 234701 h 938804"/>
                <a:gd name="connsiteX5" fmla="*/ 4066453 w 4125128"/>
                <a:gd name="connsiteY5" fmla="*/ 117351 h 938804"/>
                <a:gd name="connsiteX6" fmla="*/ 4125128 w 4125128"/>
                <a:gd name="connsiteY6" fmla="*/ 58676 h 938804"/>
                <a:gd name="connsiteX7" fmla="*/ 4066453 w 4125128"/>
                <a:gd name="connsiteY7" fmla="*/ 1 h 938804"/>
                <a:gd name="connsiteX8" fmla="*/ 4007778 w 4125128"/>
                <a:gd name="connsiteY8" fmla="*/ 58676 h 938804"/>
                <a:gd name="connsiteX9" fmla="*/ 4037116 w 4125128"/>
                <a:gd name="connsiteY9" fmla="*/ 88014 h 938804"/>
                <a:gd name="connsiteX10" fmla="*/ 4066454 w 4125128"/>
                <a:gd name="connsiteY10" fmla="*/ 58676 h 938804"/>
                <a:gd name="connsiteX11" fmla="*/ 4066453 w 4125128"/>
                <a:gd name="connsiteY11" fmla="*/ 117351 h 938804"/>
                <a:gd name="connsiteX0" fmla="*/ 0 w 4125128"/>
                <a:gd name="connsiteY0" fmla="*/ 176026 h 938804"/>
                <a:gd name="connsiteX1" fmla="*/ 58675 w 4125128"/>
                <a:gd name="connsiteY1" fmla="*/ 117351 h 938804"/>
                <a:gd name="connsiteX2" fmla="*/ 504359 w 4125128"/>
                <a:gd name="connsiteY2" fmla="*/ 117351 h 938804"/>
                <a:gd name="connsiteX3" fmla="*/ 1147499 w 4125128"/>
                <a:gd name="connsiteY3" fmla="*/ 117351 h 938804"/>
                <a:gd name="connsiteX4" fmla="*/ 1593184 w 4125128"/>
                <a:gd name="connsiteY4" fmla="*/ 117351 h 938804"/>
                <a:gd name="connsiteX5" fmla="*/ 2157341 w 4125128"/>
                <a:gd name="connsiteY5" fmla="*/ 117351 h 938804"/>
                <a:gd name="connsiteX6" fmla="*/ 2800481 w 4125128"/>
                <a:gd name="connsiteY6" fmla="*/ 117351 h 938804"/>
                <a:gd name="connsiteX7" fmla="*/ 3246165 w 4125128"/>
                <a:gd name="connsiteY7" fmla="*/ 117351 h 938804"/>
                <a:gd name="connsiteX8" fmla="*/ 4007778 w 4125128"/>
                <a:gd name="connsiteY8" fmla="*/ 117351 h 938804"/>
                <a:gd name="connsiteX9" fmla="*/ 4007778 w 4125128"/>
                <a:gd name="connsiteY9" fmla="*/ 58675 h 938804"/>
                <a:gd name="connsiteX10" fmla="*/ 4066453 w 4125128"/>
                <a:gd name="connsiteY10" fmla="*/ 0 h 938804"/>
                <a:gd name="connsiteX11" fmla="*/ 4125128 w 4125128"/>
                <a:gd name="connsiteY11" fmla="*/ 58675 h 938804"/>
                <a:gd name="connsiteX12" fmla="*/ 4125128 w 4125128"/>
                <a:gd name="connsiteY12" fmla="*/ 424809 h 938804"/>
                <a:gd name="connsiteX13" fmla="*/ 4125128 w 4125128"/>
                <a:gd name="connsiteY13" fmla="*/ 762778 h 938804"/>
                <a:gd name="connsiteX14" fmla="*/ 4066453 w 4125128"/>
                <a:gd name="connsiteY14" fmla="*/ 821453 h 938804"/>
                <a:gd name="connsiteX15" fmla="*/ 3462805 w 4125128"/>
                <a:gd name="connsiteY15" fmla="*/ 821453 h 938804"/>
                <a:gd name="connsiteX16" fmla="*/ 2977629 w 4125128"/>
                <a:gd name="connsiteY16" fmla="*/ 821453 h 938804"/>
                <a:gd name="connsiteX17" fmla="*/ 2334490 w 4125128"/>
                <a:gd name="connsiteY17" fmla="*/ 821453 h 938804"/>
                <a:gd name="connsiteX18" fmla="*/ 1809823 w 4125128"/>
                <a:gd name="connsiteY18" fmla="*/ 821454 h 938804"/>
                <a:gd name="connsiteX19" fmla="*/ 1166684 w 4125128"/>
                <a:gd name="connsiteY19" fmla="*/ 821454 h 938804"/>
                <a:gd name="connsiteX20" fmla="*/ 720999 w 4125128"/>
                <a:gd name="connsiteY20" fmla="*/ 821454 h 938804"/>
                <a:gd name="connsiteX21" fmla="*/ 117351 w 4125128"/>
                <a:gd name="connsiteY21" fmla="*/ 821454 h 938804"/>
                <a:gd name="connsiteX22" fmla="*/ 117351 w 4125128"/>
                <a:gd name="connsiteY22" fmla="*/ 880129 h 938804"/>
                <a:gd name="connsiteX23" fmla="*/ 58676 w 4125128"/>
                <a:gd name="connsiteY23" fmla="*/ 938804 h 938804"/>
                <a:gd name="connsiteX24" fmla="*/ 1 w 4125128"/>
                <a:gd name="connsiteY24" fmla="*/ 880129 h 938804"/>
                <a:gd name="connsiteX25" fmla="*/ 0 w 4125128"/>
                <a:gd name="connsiteY25" fmla="*/ 176026 h 938804"/>
                <a:gd name="connsiteX26" fmla="*/ 4007778 w 4125128"/>
                <a:gd name="connsiteY26" fmla="*/ 117351 h 938804"/>
                <a:gd name="connsiteX27" fmla="*/ 4066453 w 4125128"/>
                <a:gd name="connsiteY27" fmla="*/ 117351 h 938804"/>
                <a:gd name="connsiteX28" fmla="*/ 4125128 w 4125128"/>
                <a:gd name="connsiteY28" fmla="*/ 58676 h 938804"/>
                <a:gd name="connsiteX29" fmla="*/ 4066453 w 4125128"/>
                <a:gd name="connsiteY29" fmla="*/ 117351 h 938804"/>
                <a:gd name="connsiteX30" fmla="*/ 4066453 w 4125128"/>
                <a:gd name="connsiteY30" fmla="*/ 58675 h 938804"/>
                <a:gd name="connsiteX31" fmla="*/ 4037115 w 4125128"/>
                <a:gd name="connsiteY31" fmla="*/ 88013 h 938804"/>
                <a:gd name="connsiteX32" fmla="*/ 4007777 w 4125128"/>
                <a:gd name="connsiteY32" fmla="*/ 58675 h 938804"/>
                <a:gd name="connsiteX33" fmla="*/ 58675 w 4125128"/>
                <a:gd name="connsiteY33" fmla="*/ 234701 h 938804"/>
                <a:gd name="connsiteX34" fmla="*/ 58675 w 4125128"/>
                <a:gd name="connsiteY34" fmla="*/ 176026 h 938804"/>
                <a:gd name="connsiteX35" fmla="*/ 88013 w 4125128"/>
                <a:gd name="connsiteY35" fmla="*/ 146688 h 938804"/>
                <a:gd name="connsiteX36" fmla="*/ 117351 w 4125128"/>
                <a:gd name="connsiteY36" fmla="*/ 176026 h 938804"/>
                <a:gd name="connsiteX37" fmla="*/ 58676 w 4125128"/>
                <a:gd name="connsiteY37" fmla="*/ 234701 h 938804"/>
                <a:gd name="connsiteX38" fmla="*/ 1 w 4125128"/>
                <a:gd name="connsiteY38" fmla="*/ 176026 h 938804"/>
                <a:gd name="connsiteX39" fmla="*/ 117351 w 4125128"/>
                <a:gd name="connsiteY39" fmla="*/ 176026 h 938804"/>
                <a:gd name="connsiteX40" fmla="*/ 117351 w 4125128"/>
                <a:gd name="connsiteY40" fmla="*/ 505194 h 938804"/>
                <a:gd name="connsiteX41" fmla="*/ 117351 w 4125128"/>
                <a:gd name="connsiteY41" fmla="*/ 821454 h 938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25128" h="938804" stroke="0" extrusionOk="0">
                  <a:moveTo>
                    <a:pt x="4125128" y="58675"/>
                  </a:moveTo>
                  <a:cubicBezTo>
                    <a:pt x="4107292" y="80627"/>
                    <a:pt x="4084694" y="85171"/>
                    <a:pt x="4066453" y="117350"/>
                  </a:cubicBezTo>
                  <a:cubicBezTo>
                    <a:pt x="4063238" y="97787"/>
                    <a:pt x="4070411" y="82194"/>
                    <a:pt x="4066453" y="58675"/>
                  </a:cubicBezTo>
                  <a:cubicBezTo>
                    <a:pt x="4065932" y="76949"/>
                    <a:pt x="4055992" y="90621"/>
                    <a:pt x="4037115" y="88013"/>
                  </a:cubicBezTo>
                  <a:cubicBezTo>
                    <a:pt x="4021226" y="88955"/>
                    <a:pt x="4008338" y="73875"/>
                    <a:pt x="4007777" y="58675"/>
                  </a:cubicBezTo>
                  <a:cubicBezTo>
                    <a:pt x="4009768" y="80876"/>
                    <a:pt x="4006609" y="100963"/>
                    <a:pt x="4007778" y="117351"/>
                  </a:cubicBezTo>
                  <a:cubicBezTo>
                    <a:pt x="3796332" y="131667"/>
                    <a:pt x="3572922" y="98991"/>
                    <a:pt x="3443620" y="117351"/>
                  </a:cubicBezTo>
                  <a:cubicBezTo>
                    <a:pt x="3314318" y="135711"/>
                    <a:pt x="3084140" y="109759"/>
                    <a:pt x="2958445" y="117351"/>
                  </a:cubicBezTo>
                  <a:cubicBezTo>
                    <a:pt x="2832750" y="124943"/>
                    <a:pt x="2661365" y="86751"/>
                    <a:pt x="2512760" y="117351"/>
                  </a:cubicBezTo>
                  <a:cubicBezTo>
                    <a:pt x="2364156" y="147951"/>
                    <a:pt x="2244471" y="62390"/>
                    <a:pt x="2027585" y="117351"/>
                  </a:cubicBezTo>
                  <a:cubicBezTo>
                    <a:pt x="1810700" y="172312"/>
                    <a:pt x="1790943" y="73259"/>
                    <a:pt x="1581900" y="117351"/>
                  </a:cubicBezTo>
                  <a:cubicBezTo>
                    <a:pt x="1372858" y="161443"/>
                    <a:pt x="1324965" y="78484"/>
                    <a:pt x="1096725" y="117351"/>
                  </a:cubicBezTo>
                  <a:cubicBezTo>
                    <a:pt x="868486" y="156218"/>
                    <a:pt x="391450" y="89271"/>
                    <a:pt x="58675" y="117351"/>
                  </a:cubicBezTo>
                  <a:cubicBezTo>
                    <a:pt x="17019" y="117939"/>
                    <a:pt x="-3039" y="139706"/>
                    <a:pt x="0" y="176026"/>
                  </a:cubicBezTo>
                  <a:cubicBezTo>
                    <a:pt x="39991" y="297519"/>
                    <a:pt x="-11261" y="383327"/>
                    <a:pt x="0" y="535119"/>
                  </a:cubicBezTo>
                  <a:cubicBezTo>
                    <a:pt x="11261" y="686911"/>
                    <a:pt x="-6959" y="810236"/>
                    <a:pt x="0" y="880129"/>
                  </a:cubicBezTo>
                  <a:cubicBezTo>
                    <a:pt x="-3193" y="913468"/>
                    <a:pt x="19988" y="934647"/>
                    <a:pt x="58675" y="938804"/>
                  </a:cubicBezTo>
                  <a:cubicBezTo>
                    <a:pt x="91198" y="940643"/>
                    <a:pt x="121762" y="919053"/>
                    <a:pt x="117350" y="880129"/>
                  </a:cubicBezTo>
                  <a:cubicBezTo>
                    <a:pt x="119175" y="860237"/>
                    <a:pt x="117801" y="842488"/>
                    <a:pt x="117351" y="821454"/>
                  </a:cubicBezTo>
                  <a:cubicBezTo>
                    <a:pt x="270654" y="804931"/>
                    <a:pt x="547990" y="857206"/>
                    <a:pt x="720999" y="821454"/>
                  </a:cubicBezTo>
                  <a:cubicBezTo>
                    <a:pt x="894008" y="785702"/>
                    <a:pt x="1072200" y="845262"/>
                    <a:pt x="1285157" y="821454"/>
                  </a:cubicBezTo>
                  <a:cubicBezTo>
                    <a:pt x="1498114" y="797646"/>
                    <a:pt x="1516356" y="857520"/>
                    <a:pt x="1730841" y="821454"/>
                  </a:cubicBezTo>
                  <a:cubicBezTo>
                    <a:pt x="1945326" y="785388"/>
                    <a:pt x="2063485" y="822828"/>
                    <a:pt x="2255508" y="821454"/>
                  </a:cubicBezTo>
                  <a:cubicBezTo>
                    <a:pt x="2447531" y="820080"/>
                    <a:pt x="2662554" y="823030"/>
                    <a:pt x="2859156" y="821454"/>
                  </a:cubicBezTo>
                  <a:cubicBezTo>
                    <a:pt x="3055758" y="819878"/>
                    <a:pt x="3257553" y="835271"/>
                    <a:pt x="3383823" y="821454"/>
                  </a:cubicBezTo>
                  <a:cubicBezTo>
                    <a:pt x="3510093" y="807637"/>
                    <a:pt x="3787056" y="834059"/>
                    <a:pt x="4066453" y="821454"/>
                  </a:cubicBezTo>
                  <a:cubicBezTo>
                    <a:pt x="4106116" y="815922"/>
                    <a:pt x="4131249" y="790756"/>
                    <a:pt x="4125128" y="762779"/>
                  </a:cubicBezTo>
                  <a:cubicBezTo>
                    <a:pt x="4087570" y="663552"/>
                    <a:pt x="4157840" y="540623"/>
                    <a:pt x="4125128" y="424809"/>
                  </a:cubicBezTo>
                  <a:cubicBezTo>
                    <a:pt x="4092416" y="308995"/>
                    <a:pt x="4158816" y="172453"/>
                    <a:pt x="4125128" y="58675"/>
                  </a:cubicBezTo>
                  <a:close/>
                  <a:moveTo>
                    <a:pt x="58675" y="234701"/>
                  </a:moveTo>
                  <a:cubicBezTo>
                    <a:pt x="84484" y="228155"/>
                    <a:pt x="119939" y="210117"/>
                    <a:pt x="117350" y="176026"/>
                  </a:cubicBezTo>
                  <a:cubicBezTo>
                    <a:pt x="117714" y="159462"/>
                    <a:pt x="103370" y="148054"/>
                    <a:pt x="88012" y="146688"/>
                  </a:cubicBezTo>
                  <a:cubicBezTo>
                    <a:pt x="71550" y="145351"/>
                    <a:pt x="58004" y="157438"/>
                    <a:pt x="58674" y="176026"/>
                  </a:cubicBezTo>
                  <a:cubicBezTo>
                    <a:pt x="57464" y="194328"/>
                    <a:pt x="57443" y="213890"/>
                    <a:pt x="58675" y="234701"/>
                  </a:cubicBezTo>
                  <a:close/>
                </a:path>
                <a:path w="4125128" h="938804" fill="darkenLess" stroke="0" extrusionOk="0">
                  <a:moveTo>
                    <a:pt x="58675" y="234701"/>
                  </a:moveTo>
                  <a:cubicBezTo>
                    <a:pt x="90522" y="243161"/>
                    <a:pt x="113478" y="205410"/>
                    <a:pt x="117350" y="176026"/>
                  </a:cubicBezTo>
                  <a:cubicBezTo>
                    <a:pt x="115401" y="157778"/>
                    <a:pt x="104278" y="145115"/>
                    <a:pt x="88012" y="146688"/>
                  </a:cubicBezTo>
                  <a:cubicBezTo>
                    <a:pt x="70910" y="147473"/>
                    <a:pt x="58336" y="159700"/>
                    <a:pt x="58674" y="176026"/>
                  </a:cubicBezTo>
                  <a:cubicBezTo>
                    <a:pt x="57405" y="196030"/>
                    <a:pt x="56679" y="216936"/>
                    <a:pt x="58675" y="234701"/>
                  </a:cubicBezTo>
                  <a:close/>
                  <a:moveTo>
                    <a:pt x="4066453" y="117351"/>
                  </a:moveTo>
                  <a:cubicBezTo>
                    <a:pt x="4101259" y="119880"/>
                    <a:pt x="4125422" y="96605"/>
                    <a:pt x="4125128" y="58676"/>
                  </a:cubicBezTo>
                  <a:cubicBezTo>
                    <a:pt x="4128380" y="21434"/>
                    <a:pt x="4102092" y="-1397"/>
                    <a:pt x="4066453" y="1"/>
                  </a:cubicBezTo>
                  <a:cubicBezTo>
                    <a:pt x="4031878" y="-5382"/>
                    <a:pt x="4005625" y="18389"/>
                    <a:pt x="4007778" y="58676"/>
                  </a:cubicBezTo>
                  <a:cubicBezTo>
                    <a:pt x="4010160" y="72867"/>
                    <a:pt x="4019007" y="84683"/>
                    <a:pt x="4037116" y="88014"/>
                  </a:cubicBezTo>
                  <a:cubicBezTo>
                    <a:pt x="4053774" y="87951"/>
                    <a:pt x="4068066" y="70906"/>
                    <a:pt x="4066454" y="58676"/>
                  </a:cubicBezTo>
                  <a:cubicBezTo>
                    <a:pt x="4066555" y="76724"/>
                    <a:pt x="4065770" y="92905"/>
                    <a:pt x="4066453" y="117351"/>
                  </a:cubicBezTo>
                  <a:close/>
                </a:path>
                <a:path w="4125128" h="938804" fill="none" extrusionOk="0">
                  <a:moveTo>
                    <a:pt x="0" y="176026"/>
                  </a:moveTo>
                  <a:cubicBezTo>
                    <a:pt x="6144" y="143041"/>
                    <a:pt x="26321" y="112282"/>
                    <a:pt x="58675" y="117351"/>
                  </a:cubicBezTo>
                  <a:cubicBezTo>
                    <a:pt x="260631" y="93628"/>
                    <a:pt x="387580" y="166400"/>
                    <a:pt x="504359" y="117351"/>
                  </a:cubicBezTo>
                  <a:cubicBezTo>
                    <a:pt x="621138" y="68302"/>
                    <a:pt x="926776" y="189882"/>
                    <a:pt x="1147499" y="117351"/>
                  </a:cubicBezTo>
                  <a:cubicBezTo>
                    <a:pt x="1368222" y="44820"/>
                    <a:pt x="1399732" y="136787"/>
                    <a:pt x="1593184" y="117351"/>
                  </a:cubicBezTo>
                  <a:cubicBezTo>
                    <a:pt x="1786637" y="97915"/>
                    <a:pt x="1896864" y="172284"/>
                    <a:pt x="2157341" y="117351"/>
                  </a:cubicBezTo>
                  <a:cubicBezTo>
                    <a:pt x="2417818" y="62418"/>
                    <a:pt x="2531820" y="156976"/>
                    <a:pt x="2800481" y="117351"/>
                  </a:cubicBezTo>
                  <a:cubicBezTo>
                    <a:pt x="3069142" y="77726"/>
                    <a:pt x="3120439" y="169970"/>
                    <a:pt x="3246165" y="117351"/>
                  </a:cubicBezTo>
                  <a:cubicBezTo>
                    <a:pt x="3371891" y="64732"/>
                    <a:pt x="3642047" y="182259"/>
                    <a:pt x="4007778" y="117351"/>
                  </a:cubicBezTo>
                  <a:cubicBezTo>
                    <a:pt x="4002215" y="90466"/>
                    <a:pt x="4008492" y="73698"/>
                    <a:pt x="4007778" y="58675"/>
                  </a:cubicBezTo>
                  <a:cubicBezTo>
                    <a:pt x="4008735" y="25145"/>
                    <a:pt x="4034300" y="-932"/>
                    <a:pt x="4066453" y="0"/>
                  </a:cubicBezTo>
                  <a:cubicBezTo>
                    <a:pt x="4095638" y="-2516"/>
                    <a:pt x="4129165" y="31929"/>
                    <a:pt x="4125128" y="58675"/>
                  </a:cubicBezTo>
                  <a:cubicBezTo>
                    <a:pt x="4127979" y="135779"/>
                    <a:pt x="4105258" y="309920"/>
                    <a:pt x="4125128" y="424809"/>
                  </a:cubicBezTo>
                  <a:cubicBezTo>
                    <a:pt x="4144998" y="539698"/>
                    <a:pt x="4114302" y="618048"/>
                    <a:pt x="4125128" y="762778"/>
                  </a:cubicBezTo>
                  <a:cubicBezTo>
                    <a:pt x="4131590" y="791414"/>
                    <a:pt x="4096247" y="819823"/>
                    <a:pt x="4066453" y="821453"/>
                  </a:cubicBezTo>
                  <a:cubicBezTo>
                    <a:pt x="3888016" y="883512"/>
                    <a:pt x="3710708" y="761042"/>
                    <a:pt x="3462805" y="821453"/>
                  </a:cubicBezTo>
                  <a:cubicBezTo>
                    <a:pt x="3214902" y="881864"/>
                    <a:pt x="3122273" y="784001"/>
                    <a:pt x="2977629" y="821453"/>
                  </a:cubicBezTo>
                  <a:cubicBezTo>
                    <a:pt x="2832985" y="858905"/>
                    <a:pt x="2587704" y="816334"/>
                    <a:pt x="2334490" y="821453"/>
                  </a:cubicBezTo>
                  <a:cubicBezTo>
                    <a:pt x="2081276" y="826572"/>
                    <a:pt x="1954080" y="792816"/>
                    <a:pt x="1809823" y="821454"/>
                  </a:cubicBezTo>
                  <a:cubicBezTo>
                    <a:pt x="1665566" y="850092"/>
                    <a:pt x="1371704" y="772548"/>
                    <a:pt x="1166684" y="821454"/>
                  </a:cubicBezTo>
                  <a:cubicBezTo>
                    <a:pt x="961664" y="870360"/>
                    <a:pt x="817866" y="788535"/>
                    <a:pt x="720999" y="821454"/>
                  </a:cubicBezTo>
                  <a:cubicBezTo>
                    <a:pt x="624133" y="854373"/>
                    <a:pt x="375415" y="760729"/>
                    <a:pt x="117351" y="821454"/>
                  </a:cubicBezTo>
                  <a:cubicBezTo>
                    <a:pt x="120496" y="837978"/>
                    <a:pt x="114547" y="852915"/>
                    <a:pt x="117351" y="880129"/>
                  </a:cubicBezTo>
                  <a:cubicBezTo>
                    <a:pt x="117357" y="915330"/>
                    <a:pt x="84559" y="942686"/>
                    <a:pt x="58676" y="938804"/>
                  </a:cubicBezTo>
                  <a:cubicBezTo>
                    <a:pt x="20109" y="936293"/>
                    <a:pt x="-3905" y="915341"/>
                    <a:pt x="1" y="880129"/>
                  </a:cubicBezTo>
                  <a:cubicBezTo>
                    <a:pt x="-53568" y="603695"/>
                    <a:pt x="-4768" y="421975"/>
                    <a:pt x="0" y="176026"/>
                  </a:cubicBezTo>
                  <a:close/>
                  <a:moveTo>
                    <a:pt x="4007778" y="117351"/>
                  </a:moveTo>
                  <a:cubicBezTo>
                    <a:pt x="4028609" y="111908"/>
                    <a:pt x="4040059" y="123565"/>
                    <a:pt x="4066453" y="117351"/>
                  </a:cubicBezTo>
                  <a:cubicBezTo>
                    <a:pt x="4100090" y="112876"/>
                    <a:pt x="4121023" y="90780"/>
                    <a:pt x="4125128" y="58676"/>
                  </a:cubicBezTo>
                  <a:moveTo>
                    <a:pt x="4066453" y="117351"/>
                  </a:moveTo>
                  <a:cubicBezTo>
                    <a:pt x="4064321" y="88889"/>
                    <a:pt x="4071774" y="81016"/>
                    <a:pt x="4066453" y="58675"/>
                  </a:cubicBezTo>
                  <a:cubicBezTo>
                    <a:pt x="4065386" y="74274"/>
                    <a:pt x="4053131" y="87347"/>
                    <a:pt x="4037115" y="88013"/>
                  </a:cubicBezTo>
                  <a:cubicBezTo>
                    <a:pt x="4018536" y="87111"/>
                    <a:pt x="4007384" y="75644"/>
                    <a:pt x="4007777" y="58675"/>
                  </a:cubicBezTo>
                  <a:moveTo>
                    <a:pt x="58675" y="234701"/>
                  </a:moveTo>
                  <a:cubicBezTo>
                    <a:pt x="52535" y="206222"/>
                    <a:pt x="62073" y="201799"/>
                    <a:pt x="58675" y="176026"/>
                  </a:cubicBezTo>
                  <a:cubicBezTo>
                    <a:pt x="59552" y="162109"/>
                    <a:pt x="70913" y="147694"/>
                    <a:pt x="88013" y="146688"/>
                  </a:cubicBezTo>
                  <a:cubicBezTo>
                    <a:pt x="105207" y="150965"/>
                    <a:pt x="120556" y="157302"/>
                    <a:pt x="117351" y="176026"/>
                  </a:cubicBezTo>
                  <a:cubicBezTo>
                    <a:pt x="113076" y="215493"/>
                    <a:pt x="97974" y="234428"/>
                    <a:pt x="58676" y="234701"/>
                  </a:cubicBezTo>
                  <a:cubicBezTo>
                    <a:pt x="25684" y="242040"/>
                    <a:pt x="3460" y="205288"/>
                    <a:pt x="1" y="176026"/>
                  </a:cubicBezTo>
                  <a:moveTo>
                    <a:pt x="117351" y="176026"/>
                  </a:moveTo>
                  <a:cubicBezTo>
                    <a:pt x="128219" y="287349"/>
                    <a:pt x="91878" y="426891"/>
                    <a:pt x="117351" y="505194"/>
                  </a:cubicBezTo>
                  <a:cubicBezTo>
                    <a:pt x="142824" y="583497"/>
                    <a:pt x="89052" y="707460"/>
                    <a:pt x="117351" y="821454"/>
                  </a:cubicBezTo>
                </a:path>
                <a:path w="4125128" h="938804" fill="none" stroke="0" extrusionOk="0">
                  <a:moveTo>
                    <a:pt x="0" y="176026"/>
                  </a:moveTo>
                  <a:cubicBezTo>
                    <a:pt x="5252" y="141512"/>
                    <a:pt x="18951" y="111092"/>
                    <a:pt x="58675" y="117351"/>
                  </a:cubicBezTo>
                  <a:cubicBezTo>
                    <a:pt x="281323" y="50822"/>
                    <a:pt x="358884" y="127561"/>
                    <a:pt x="622833" y="117351"/>
                  </a:cubicBezTo>
                  <a:cubicBezTo>
                    <a:pt x="886782" y="107141"/>
                    <a:pt x="950349" y="137391"/>
                    <a:pt x="1068517" y="117351"/>
                  </a:cubicBezTo>
                  <a:cubicBezTo>
                    <a:pt x="1186685" y="97311"/>
                    <a:pt x="1429068" y="147799"/>
                    <a:pt x="1711657" y="117351"/>
                  </a:cubicBezTo>
                  <a:cubicBezTo>
                    <a:pt x="1994246" y="86903"/>
                    <a:pt x="2088463" y="164408"/>
                    <a:pt x="2236323" y="117351"/>
                  </a:cubicBezTo>
                  <a:cubicBezTo>
                    <a:pt x="2384183" y="70294"/>
                    <a:pt x="2671856" y="172234"/>
                    <a:pt x="2839972" y="117351"/>
                  </a:cubicBezTo>
                  <a:cubicBezTo>
                    <a:pt x="3008088" y="62468"/>
                    <a:pt x="3174536" y="165398"/>
                    <a:pt x="3364638" y="117351"/>
                  </a:cubicBezTo>
                  <a:cubicBezTo>
                    <a:pt x="3554740" y="69304"/>
                    <a:pt x="3820131" y="130134"/>
                    <a:pt x="4007778" y="117351"/>
                  </a:cubicBezTo>
                  <a:cubicBezTo>
                    <a:pt x="4006621" y="100054"/>
                    <a:pt x="4008626" y="80595"/>
                    <a:pt x="4007778" y="58675"/>
                  </a:cubicBezTo>
                  <a:cubicBezTo>
                    <a:pt x="4009351" y="25611"/>
                    <a:pt x="4025536" y="-870"/>
                    <a:pt x="4066453" y="0"/>
                  </a:cubicBezTo>
                  <a:cubicBezTo>
                    <a:pt x="4097869" y="6300"/>
                    <a:pt x="4123708" y="28682"/>
                    <a:pt x="4125128" y="58675"/>
                  </a:cubicBezTo>
                  <a:cubicBezTo>
                    <a:pt x="4148234" y="154156"/>
                    <a:pt x="4097076" y="287138"/>
                    <a:pt x="4125128" y="389603"/>
                  </a:cubicBezTo>
                  <a:cubicBezTo>
                    <a:pt x="4153180" y="492068"/>
                    <a:pt x="4108551" y="623008"/>
                    <a:pt x="4125128" y="762778"/>
                  </a:cubicBezTo>
                  <a:cubicBezTo>
                    <a:pt x="4132509" y="789923"/>
                    <a:pt x="4103558" y="816730"/>
                    <a:pt x="4066453" y="821453"/>
                  </a:cubicBezTo>
                  <a:cubicBezTo>
                    <a:pt x="3770806" y="873703"/>
                    <a:pt x="3710458" y="766494"/>
                    <a:pt x="3462805" y="821453"/>
                  </a:cubicBezTo>
                  <a:cubicBezTo>
                    <a:pt x="3215152" y="876412"/>
                    <a:pt x="3057274" y="819431"/>
                    <a:pt x="2859156" y="821453"/>
                  </a:cubicBezTo>
                  <a:cubicBezTo>
                    <a:pt x="2661038" y="823475"/>
                    <a:pt x="2436433" y="755858"/>
                    <a:pt x="2216017" y="821453"/>
                  </a:cubicBezTo>
                  <a:cubicBezTo>
                    <a:pt x="1995601" y="887048"/>
                    <a:pt x="1962043" y="793211"/>
                    <a:pt x="1770332" y="821454"/>
                  </a:cubicBezTo>
                  <a:cubicBezTo>
                    <a:pt x="1578620" y="849696"/>
                    <a:pt x="1454462" y="804220"/>
                    <a:pt x="1245666" y="821454"/>
                  </a:cubicBezTo>
                  <a:cubicBezTo>
                    <a:pt x="1036870" y="838688"/>
                    <a:pt x="801746" y="783684"/>
                    <a:pt x="681508" y="821454"/>
                  </a:cubicBezTo>
                  <a:cubicBezTo>
                    <a:pt x="561270" y="859224"/>
                    <a:pt x="299308" y="775552"/>
                    <a:pt x="117351" y="821454"/>
                  </a:cubicBezTo>
                  <a:cubicBezTo>
                    <a:pt x="118344" y="843878"/>
                    <a:pt x="115154" y="861148"/>
                    <a:pt x="117351" y="880129"/>
                  </a:cubicBezTo>
                  <a:cubicBezTo>
                    <a:pt x="119950" y="917997"/>
                    <a:pt x="83950" y="935759"/>
                    <a:pt x="58676" y="938804"/>
                  </a:cubicBezTo>
                  <a:cubicBezTo>
                    <a:pt x="28126" y="937413"/>
                    <a:pt x="-1722" y="906688"/>
                    <a:pt x="1" y="880129"/>
                  </a:cubicBezTo>
                  <a:cubicBezTo>
                    <a:pt x="-13576" y="704046"/>
                    <a:pt x="-1922" y="372814"/>
                    <a:pt x="0" y="176026"/>
                  </a:cubicBezTo>
                  <a:close/>
                  <a:moveTo>
                    <a:pt x="4007778" y="117351"/>
                  </a:moveTo>
                  <a:cubicBezTo>
                    <a:pt x="4022347" y="112509"/>
                    <a:pt x="4049212" y="123101"/>
                    <a:pt x="4066453" y="117351"/>
                  </a:cubicBezTo>
                  <a:cubicBezTo>
                    <a:pt x="4097308" y="121447"/>
                    <a:pt x="4124124" y="93322"/>
                    <a:pt x="4125128" y="58676"/>
                  </a:cubicBezTo>
                  <a:moveTo>
                    <a:pt x="4066453" y="117351"/>
                  </a:moveTo>
                  <a:cubicBezTo>
                    <a:pt x="4060907" y="96007"/>
                    <a:pt x="4072267" y="72602"/>
                    <a:pt x="4066453" y="58675"/>
                  </a:cubicBezTo>
                  <a:cubicBezTo>
                    <a:pt x="4064751" y="74959"/>
                    <a:pt x="4051846" y="87739"/>
                    <a:pt x="4037115" y="88013"/>
                  </a:cubicBezTo>
                  <a:cubicBezTo>
                    <a:pt x="4022100" y="83503"/>
                    <a:pt x="4010725" y="75250"/>
                    <a:pt x="4007777" y="58675"/>
                  </a:cubicBezTo>
                  <a:moveTo>
                    <a:pt x="58675" y="234701"/>
                  </a:moveTo>
                  <a:cubicBezTo>
                    <a:pt x="54006" y="221562"/>
                    <a:pt x="63065" y="198645"/>
                    <a:pt x="58675" y="176026"/>
                  </a:cubicBezTo>
                  <a:cubicBezTo>
                    <a:pt x="55536" y="156648"/>
                    <a:pt x="68274" y="146759"/>
                    <a:pt x="88013" y="146688"/>
                  </a:cubicBezTo>
                  <a:cubicBezTo>
                    <a:pt x="101615" y="145273"/>
                    <a:pt x="117020" y="158409"/>
                    <a:pt x="117351" y="176026"/>
                  </a:cubicBezTo>
                  <a:cubicBezTo>
                    <a:pt x="114069" y="207553"/>
                    <a:pt x="93428" y="232767"/>
                    <a:pt x="58676" y="234701"/>
                  </a:cubicBezTo>
                  <a:cubicBezTo>
                    <a:pt x="25192" y="234933"/>
                    <a:pt x="2978" y="203078"/>
                    <a:pt x="1" y="176026"/>
                  </a:cubicBezTo>
                  <a:moveTo>
                    <a:pt x="117351" y="176026"/>
                  </a:moveTo>
                  <a:cubicBezTo>
                    <a:pt x="138035" y="331243"/>
                    <a:pt x="87481" y="420822"/>
                    <a:pt x="117351" y="498740"/>
                  </a:cubicBezTo>
                  <a:cubicBezTo>
                    <a:pt x="147221" y="576658"/>
                    <a:pt x="113553" y="709199"/>
                    <a:pt x="117351" y="821454"/>
                  </a:cubicBezTo>
                </a:path>
              </a:pathLst>
            </a:custGeom>
            <a:ln w="28575">
              <a:prstDash val="sysDash"/>
              <a:extLst>
                <a:ext uri="{C807C97D-BFC1-408E-A445-0C87EB9F89A2}">
                  <ask:lineSketchStyleProps xmlns="" xmlns:ask="http://schemas.microsoft.com/office/drawing/2018/sketchyshapes" sd="588818049">
                    <a:prstGeom prst="horizontalScroll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ea typeface="UD Digi Kyokasho N-B" panose="020B0400000000000000" pitchFamily="18" charset="-128"/>
                <a:cs typeface="#9Slide03 Arima Madurai Black" panose="00000A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CDDD177-96B6-44F8-A18D-FD47690AB339}"/>
                </a:ext>
              </a:extLst>
            </p:cNvPr>
            <p:cNvSpPr/>
            <p:nvPr/>
          </p:nvSpPr>
          <p:spPr>
            <a:xfrm>
              <a:off x="2496111" y="552350"/>
              <a:ext cx="37964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Tìm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bộ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phận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trả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lời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câu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hỏi</a:t>
              </a:r>
              <a:r>
                <a:rPr lang="en-US" sz="2800" b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 </a:t>
              </a:r>
              <a:r>
                <a:rPr lang="en-US" sz="2800" b="1" i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“Ở </a:t>
              </a:r>
              <a:r>
                <a:rPr lang="en-US" sz="2800" b="1" i="1" dirty="0" err="1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đâu</a:t>
              </a:r>
              <a:r>
                <a:rPr lang="en-US" sz="2800" b="1" i="1" dirty="0">
                  <a:solidFill>
                    <a:srgbClr val="0070C0"/>
                  </a:solidFill>
                  <a:latin typeface="#9Slide03 Arima Madurai Bold" panose="00000800000000000000" pitchFamily="2" charset="0"/>
                  <a:ea typeface="UD Digi Kyokasho N-B" panose="020B0400000000000000" pitchFamily="18" charset="-128"/>
                  <a:cs typeface="#9Slide03 Arima Madurai Bold" panose="00000800000000000000" pitchFamily="2" charset="0"/>
                </a:rPr>
                <a:t>?”</a:t>
              </a:r>
            </a:p>
          </p:txBody>
        </p:sp>
      </p:grpSp>
      <p:pic>
        <p:nvPicPr>
          <p:cNvPr id="1028" name="Picture 4" descr="Cute and funny colorful 3 number characters Vector Image">
            <a:extLst>
              <a:ext uri="{FF2B5EF4-FFF2-40B4-BE49-F238E27FC236}">
                <a16:creationId xmlns:a16="http://schemas.microsoft.com/office/drawing/2014/main" xmlns="" id="{C45458A5-E3CD-4C94-ABEC-A68407F03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 bwMode="auto">
          <a:xfrm>
            <a:off x="538526" y="25787"/>
            <a:ext cx="1041400" cy="9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3">
            <a:extLst>
              <a:ext uri="{FF2B5EF4-FFF2-40B4-BE49-F238E27FC236}">
                <a16:creationId xmlns:a16="http://schemas.microsoft.com/office/drawing/2014/main" xmlns="" id="{65EA9207-9B59-4E0F-80F3-9CE7B65AA389}"/>
              </a:ext>
            </a:extLst>
          </p:cNvPr>
          <p:cNvSpPr/>
          <p:nvPr/>
        </p:nvSpPr>
        <p:spPr>
          <a:xfrm>
            <a:off x="1031655" y="1596462"/>
            <a:ext cx="10126675" cy="4341614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Th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ợc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thêu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ởng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lao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đền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thờ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150000"/>
              </a:lnSpc>
            </a:pP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FCC8C6F-60F5-4AB8-AF79-05BF8FB4B662}"/>
              </a:ext>
            </a:extLst>
          </p:cNvPr>
          <p:cNvCxnSpPr/>
          <p:nvPr/>
        </p:nvCxnSpPr>
        <p:spPr>
          <a:xfrm>
            <a:off x="4358959" y="2332383"/>
            <a:ext cx="4506746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7ADD550-854E-44D4-80A9-CFAEE4762072}"/>
              </a:ext>
            </a:extLst>
          </p:cNvPr>
          <p:cNvCxnSpPr>
            <a:cxnSpLocks/>
          </p:cNvCxnSpPr>
          <p:nvPr/>
        </p:nvCxnSpPr>
        <p:spPr>
          <a:xfrm>
            <a:off x="5014941" y="3429000"/>
            <a:ext cx="180992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6F5AFDA-3099-4279-915E-F214F3F92A62}"/>
              </a:ext>
            </a:extLst>
          </p:cNvPr>
          <p:cNvCxnSpPr>
            <a:cxnSpLocks/>
          </p:cNvCxnSpPr>
          <p:nvPr/>
        </p:nvCxnSpPr>
        <p:spPr>
          <a:xfrm>
            <a:off x="1324211" y="5078896"/>
            <a:ext cx="220086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32" name="Picture 8" descr="Trần Quốc Khái được nhân dân tôn là gì ? Đọc truyện Ông tổ">
            <a:extLst>
              <a:ext uri="{FF2B5EF4-FFF2-40B4-BE49-F238E27FC236}">
                <a16:creationId xmlns:a16="http://schemas.microsoft.com/office/drawing/2014/main" xmlns="" id="{CB88663A-764F-4D7C-8B32-823E3898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6291" y="4395383"/>
            <a:ext cx="2218084" cy="22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970">
        <p:fade/>
      </p:transition>
    </mc:Choice>
    <mc:Fallback xmlns="">
      <p:transition spd="med" advTm="33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289437" y="299004"/>
            <a:ext cx="11613126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xmlns="" id="{65EA9207-9B59-4E0F-80F3-9CE7B65AA389}"/>
              </a:ext>
            </a:extLst>
          </p:cNvPr>
          <p:cNvSpPr/>
          <p:nvPr/>
        </p:nvSpPr>
        <p:spPr>
          <a:xfrm>
            <a:off x="571347" y="1523817"/>
            <a:ext cx="11049305" cy="245173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Câu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chuyện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kể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diễn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ra khi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đâu?</a:t>
            </a:r>
          </a:p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khu,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sĩ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liên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nhỏ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tuổi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đâu?</a:t>
            </a:r>
          </a:p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lo cho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sĩ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nhỏ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tuổi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, trung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đoàn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trưởng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khuyên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đâu?</a:t>
            </a:r>
          </a:p>
        </p:txBody>
      </p:sp>
      <p:pic>
        <p:nvPicPr>
          <p:cNvPr id="1032" name="Picture 8" descr="Trần Quốc Khái được nhân dân tôn là gì ? Đọc truyện Ông tổ">
            <a:extLst>
              <a:ext uri="{FF2B5EF4-FFF2-40B4-BE49-F238E27FC236}">
                <a16:creationId xmlns:a16="http://schemas.microsoft.com/office/drawing/2014/main" xmlns="" id="{CB88663A-764F-4D7C-8B32-823E3898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6291" y="4395383"/>
            <a:ext cx="2218084" cy="22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2C86AA-A7BC-4093-8C83-48E3CAA50E9B}"/>
              </a:ext>
            </a:extLst>
          </p:cNvPr>
          <p:cNvGrpSpPr/>
          <p:nvPr/>
        </p:nvGrpSpPr>
        <p:grpSpPr>
          <a:xfrm>
            <a:off x="506591" y="564654"/>
            <a:ext cx="9974571" cy="938804"/>
            <a:chOff x="347565" y="244532"/>
            <a:chExt cx="9974571" cy="9388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816061B-2E46-433B-A120-5141065DDE48}"/>
                </a:ext>
              </a:extLst>
            </p:cNvPr>
            <p:cNvGrpSpPr/>
            <p:nvPr/>
          </p:nvGrpSpPr>
          <p:grpSpPr>
            <a:xfrm>
              <a:off x="637002" y="244532"/>
              <a:ext cx="9685134" cy="938804"/>
              <a:chOff x="2167440" y="344558"/>
              <a:chExt cx="5614827" cy="938804"/>
            </a:xfrm>
          </p:grpSpPr>
          <p:sp>
            <p:nvSpPr>
              <p:cNvPr id="7" name="Scroll: Horizontal 6">
                <a:extLst>
                  <a:ext uri="{FF2B5EF4-FFF2-40B4-BE49-F238E27FC236}">
                    <a16:creationId xmlns:a16="http://schemas.microsoft.com/office/drawing/2014/main" xmlns="" id="{A70999D3-2EE2-46D1-A651-C72A489A092F}"/>
                  </a:ext>
                </a:extLst>
              </p:cNvPr>
              <p:cNvSpPr/>
              <p:nvPr/>
            </p:nvSpPr>
            <p:spPr>
              <a:xfrm>
                <a:off x="2167440" y="344558"/>
                <a:ext cx="5614827" cy="938804"/>
              </a:xfrm>
              <a:custGeom>
                <a:avLst/>
                <a:gdLst>
                  <a:gd name="connsiteX0" fmla="*/ 5614827 w 5614827"/>
                  <a:gd name="connsiteY0" fmla="*/ 58675 h 938804"/>
                  <a:gd name="connsiteX1" fmla="*/ 5556152 w 5614827"/>
                  <a:gd name="connsiteY1" fmla="*/ 117350 h 938804"/>
                  <a:gd name="connsiteX2" fmla="*/ 5556152 w 5614827"/>
                  <a:gd name="connsiteY2" fmla="*/ 58675 h 938804"/>
                  <a:gd name="connsiteX3" fmla="*/ 5526814 w 5614827"/>
                  <a:gd name="connsiteY3" fmla="*/ 88013 h 938804"/>
                  <a:gd name="connsiteX4" fmla="*/ 5497476 w 5614827"/>
                  <a:gd name="connsiteY4" fmla="*/ 58675 h 938804"/>
                  <a:gd name="connsiteX5" fmla="*/ 5497477 w 5614827"/>
                  <a:gd name="connsiteY5" fmla="*/ 117351 h 938804"/>
                  <a:gd name="connsiteX6" fmla="*/ 4953597 w 5614827"/>
                  <a:gd name="connsiteY6" fmla="*/ 117351 h 938804"/>
                  <a:gd name="connsiteX7" fmla="*/ 4518493 w 5614827"/>
                  <a:gd name="connsiteY7" fmla="*/ 117351 h 938804"/>
                  <a:gd name="connsiteX8" fmla="*/ 4137777 w 5614827"/>
                  <a:gd name="connsiteY8" fmla="*/ 117351 h 938804"/>
                  <a:gd name="connsiteX9" fmla="*/ 3702672 w 5614827"/>
                  <a:gd name="connsiteY9" fmla="*/ 117351 h 938804"/>
                  <a:gd name="connsiteX10" fmla="*/ 3321956 w 5614827"/>
                  <a:gd name="connsiteY10" fmla="*/ 117351 h 938804"/>
                  <a:gd name="connsiteX11" fmla="*/ 2886852 w 5614827"/>
                  <a:gd name="connsiteY11" fmla="*/ 117351 h 938804"/>
                  <a:gd name="connsiteX12" fmla="*/ 2288584 w 5614827"/>
                  <a:gd name="connsiteY12" fmla="*/ 117351 h 938804"/>
                  <a:gd name="connsiteX13" fmla="*/ 1690316 w 5614827"/>
                  <a:gd name="connsiteY13" fmla="*/ 117351 h 938804"/>
                  <a:gd name="connsiteX14" fmla="*/ 1146435 w 5614827"/>
                  <a:gd name="connsiteY14" fmla="*/ 117351 h 938804"/>
                  <a:gd name="connsiteX15" fmla="*/ 711331 w 5614827"/>
                  <a:gd name="connsiteY15" fmla="*/ 117351 h 938804"/>
                  <a:gd name="connsiteX16" fmla="*/ 58675 w 5614827"/>
                  <a:gd name="connsiteY16" fmla="*/ 117351 h 938804"/>
                  <a:gd name="connsiteX17" fmla="*/ 0 w 5614827"/>
                  <a:gd name="connsiteY17" fmla="*/ 176026 h 938804"/>
                  <a:gd name="connsiteX18" fmla="*/ 0 w 5614827"/>
                  <a:gd name="connsiteY18" fmla="*/ 535119 h 938804"/>
                  <a:gd name="connsiteX19" fmla="*/ 0 w 5614827"/>
                  <a:gd name="connsiteY19" fmla="*/ 880129 h 938804"/>
                  <a:gd name="connsiteX20" fmla="*/ 58675 w 5614827"/>
                  <a:gd name="connsiteY20" fmla="*/ 938804 h 938804"/>
                  <a:gd name="connsiteX21" fmla="*/ 117350 w 5614827"/>
                  <a:gd name="connsiteY21" fmla="*/ 880129 h 938804"/>
                  <a:gd name="connsiteX22" fmla="*/ 117351 w 5614827"/>
                  <a:gd name="connsiteY22" fmla="*/ 821454 h 938804"/>
                  <a:gd name="connsiteX23" fmla="*/ 552455 w 5614827"/>
                  <a:gd name="connsiteY23" fmla="*/ 821454 h 938804"/>
                  <a:gd name="connsiteX24" fmla="*/ 1041947 w 5614827"/>
                  <a:gd name="connsiteY24" fmla="*/ 821454 h 938804"/>
                  <a:gd name="connsiteX25" fmla="*/ 1585827 w 5614827"/>
                  <a:gd name="connsiteY25" fmla="*/ 821454 h 938804"/>
                  <a:gd name="connsiteX26" fmla="*/ 2129707 w 5614827"/>
                  <a:gd name="connsiteY26" fmla="*/ 821454 h 938804"/>
                  <a:gd name="connsiteX27" fmla="*/ 2619199 w 5614827"/>
                  <a:gd name="connsiteY27" fmla="*/ 821454 h 938804"/>
                  <a:gd name="connsiteX28" fmla="*/ 3163080 w 5614827"/>
                  <a:gd name="connsiteY28" fmla="*/ 821454 h 938804"/>
                  <a:gd name="connsiteX29" fmla="*/ 3706960 w 5614827"/>
                  <a:gd name="connsiteY29" fmla="*/ 821454 h 938804"/>
                  <a:gd name="connsiteX30" fmla="*/ 4087676 w 5614827"/>
                  <a:gd name="connsiteY30" fmla="*/ 821454 h 938804"/>
                  <a:gd name="connsiteX31" fmla="*/ 4631556 w 5614827"/>
                  <a:gd name="connsiteY31" fmla="*/ 821454 h 938804"/>
                  <a:gd name="connsiteX32" fmla="*/ 5066660 w 5614827"/>
                  <a:gd name="connsiteY32" fmla="*/ 821454 h 938804"/>
                  <a:gd name="connsiteX33" fmla="*/ 5556152 w 5614827"/>
                  <a:gd name="connsiteY33" fmla="*/ 821454 h 938804"/>
                  <a:gd name="connsiteX34" fmla="*/ 5614827 w 5614827"/>
                  <a:gd name="connsiteY34" fmla="*/ 762779 h 938804"/>
                  <a:gd name="connsiteX35" fmla="*/ 5614827 w 5614827"/>
                  <a:gd name="connsiteY35" fmla="*/ 410727 h 938804"/>
                  <a:gd name="connsiteX36" fmla="*/ 5614827 w 5614827"/>
                  <a:gd name="connsiteY36" fmla="*/ 58675 h 938804"/>
                  <a:gd name="connsiteX37" fmla="*/ 58675 w 5614827"/>
                  <a:gd name="connsiteY37" fmla="*/ 234701 h 938804"/>
                  <a:gd name="connsiteX38" fmla="*/ 117350 w 5614827"/>
                  <a:gd name="connsiteY38" fmla="*/ 176026 h 938804"/>
                  <a:gd name="connsiteX39" fmla="*/ 88012 w 5614827"/>
                  <a:gd name="connsiteY39" fmla="*/ 146688 h 938804"/>
                  <a:gd name="connsiteX40" fmla="*/ 58674 w 5614827"/>
                  <a:gd name="connsiteY40" fmla="*/ 176026 h 938804"/>
                  <a:gd name="connsiteX41" fmla="*/ 58675 w 5614827"/>
                  <a:gd name="connsiteY41" fmla="*/ 234701 h 938804"/>
                  <a:gd name="connsiteX0" fmla="*/ 58675 w 5614827"/>
                  <a:gd name="connsiteY0" fmla="*/ 234701 h 938804"/>
                  <a:gd name="connsiteX1" fmla="*/ 117350 w 5614827"/>
                  <a:gd name="connsiteY1" fmla="*/ 176026 h 938804"/>
                  <a:gd name="connsiteX2" fmla="*/ 88012 w 5614827"/>
                  <a:gd name="connsiteY2" fmla="*/ 146688 h 938804"/>
                  <a:gd name="connsiteX3" fmla="*/ 58674 w 5614827"/>
                  <a:gd name="connsiteY3" fmla="*/ 176026 h 938804"/>
                  <a:gd name="connsiteX4" fmla="*/ 58675 w 5614827"/>
                  <a:gd name="connsiteY4" fmla="*/ 234701 h 938804"/>
                  <a:gd name="connsiteX5" fmla="*/ 5556152 w 5614827"/>
                  <a:gd name="connsiteY5" fmla="*/ 117351 h 938804"/>
                  <a:gd name="connsiteX6" fmla="*/ 5614827 w 5614827"/>
                  <a:gd name="connsiteY6" fmla="*/ 58676 h 938804"/>
                  <a:gd name="connsiteX7" fmla="*/ 5556152 w 5614827"/>
                  <a:gd name="connsiteY7" fmla="*/ 1 h 938804"/>
                  <a:gd name="connsiteX8" fmla="*/ 5497477 w 5614827"/>
                  <a:gd name="connsiteY8" fmla="*/ 58676 h 938804"/>
                  <a:gd name="connsiteX9" fmla="*/ 5526815 w 5614827"/>
                  <a:gd name="connsiteY9" fmla="*/ 88014 h 938804"/>
                  <a:gd name="connsiteX10" fmla="*/ 5556153 w 5614827"/>
                  <a:gd name="connsiteY10" fmla="*/ 58676 h 938804"/>
                  <a:gd name="connsiteX11" fmla="*/ 5556152 w 5614827"/>
                  <a:gd name="connsiteY11" fmla="*/ 117351 h 938804"/>
                  <a:gd name="connsiteX0" fmla="*/ 0 w 5614827"/>
                  <a:gd name="connsiteY0" fmla="*/ 176026 h 938804"/>
                  <a:gd name="connsiteX1" fmla="*/ 58675 w 5614827"/>
                  <a:gd name="connsiteY1" fmla="*/ 117351 h 938804"/>
                  <a:gd name="connsiteX2" fmla="*/ 439391 w 5614827"/>
                  <a:gd name="connsiteY2" fmla="*/ 117351 h 938804"/>
                  <a:gd name="connsiteX3" fmla="*/ 983271 w 5614827"/>
                  <a:gd name="connsiteY3" fmla="*/ 117351 h 938804"/>
                  <a:gd name="connsiteX4" fmla="*/ 1635928 w 5614827"/>
                  <a:gd name="connsiteY4" fmla="*/ 117351 h 938804"/>
                  <a:gd name="connsiteX5" fmla="*/ 2071032 w 5614827"/>
                  <a:gd name="connsiteY5" fmla="*/ 117351 h 938804"/>
                  <a:gd name="connsiteX6" fmla="*/ 2723688 w 5614827"/>
                  <a:gd name="connsiteY6" fmla="*/ 117351 h 938804"/>
                  <a:gd name="connsiteX7" fmla="*/ 3213180 w 5614827"/>
                  <a:gd name="connsiteY7" fmla="*/ 117351 h 938804"/>
                  <a:gd name="connsiteX8" fmla="*/ 3865836 w 5614827"/>
                  <a:gd name="connsiteY8" fmla="*/ 117351 h 938804"/>
                  <a:gd name="connsiteX9" fmla="*/ 4246553 w 5614827"/>
                  <a:gd name="connsiteY9" fmla="*/ 117351 h 938804"/>
                  <a:gd name="connsiteX10" fmla="*/ 4681657 w 5614827"/>
                  <a:gd name="connsiteY10" fmla="*/ 117351 h 938804"/>
                  <a:gd name="connsiteX11" fmla="*/ 5497477 w 5614827"/>
                  <a:gd name="connsiteY11" fmla="*/ 117351 h 938804"/>
                  <a:gd name="connsiteX12" fmla="*/ 5497477 w 5614827"/>
                  <a:gd name="connsiteY12" fmla="*/ 58675 h 938804"/>
                  <a:gd name="connsiteX13" fmla="*/ 5556152 w 5614827"/>
                  <a:gd name="connsiteY13" fmla="*/ 0 h 938804"/>
                  <a:gd name="connsiteX14" fmla="*/ 5614827 w 5614827"/>
                  <a:gd name="connsiteY14" fmla="*/ 58675 h 938804"/>
                  <a:gd name="connsiteX15" fmla="*/ 5614827 w 5614827"/>
                  <a:gd name="connsiteY15" fmla="*/ 410727 h 938804"/>
                  <a:gd name="connsiteX16" fmla="*/ 5614827 w 5614827"/>
                  <a:gd name="connsiteY16" fmla="*/ 762778 h 938804"/>
                  <a:gd name="connsiteX17" fmla="*/ 5556152 w 5614827"/>
                  <a:gd name="connsiteY17" fmla="*/ 821453 h 938804"/>
                  <a:gd name="connsiteX18" fmla="*/ 5121048 w 5614827"/>
                  <a:gd name="connsiteY18" fmla="*/ 821453 h 938804"/>
                  <a:gd name="connsiteX19" fmla="*/ 4685944 w 5614827"/>
                  <a:gd name="connsiteY19" fmla="*/ 821453 h 938804"/>
                  <a:gd name="connsiteX20" fmla="*/ 4250840 w 5614827"/>
                  <a:gd name="connsiteY20" fmla="*/ 821453 h 938804"/>
                  <a:gd name="connsiteX21" fmla="*/ 3870124 w 5614827"/>
                  <a:gd name="connsiteY21" fmla="*/ 821453 h 938804"/>
                  <a:gd name="connsiteX22" fmla="*/ 3435020 w 5614827"/>
                  <a:gd name="connsiteY22" fmla="*/ 821453 h 938804"/>
                  <a:gd name="connsiteX23" fmla="*/ 2945528 w 5614827"/>
                  <a:gd name="connsiteY23" fmla="*/ 821453 h 938804"/>
                  <a:gd name="connsiteX24" fmla="*/ 2564811 w 5614827"/>
                  <a:gd name="connsiteY24" fmla="*/ 821454 h 938804"/>
                  <a:gd name="connsiteX25" fmla="*/ 2184095 w 5614827"/>
                  <a:gd name="connsiteY25" fmla="*/ 821454 h 938804"/>
                  <a:gd name="connsiteX26" fmla="*/ 1640215 w 5614827"/>
                  <a:gd name="connsiteY26" fmla="*/ 821454 h 938804"/>
                  <a:gd name="connsiteX27" fmla="*/ 1205111 w 5614827"/>
                  <a:gd name="connsiteY27" fmla="*/ 821454 h 938804"/>
                  <a:gd name="connsiteX28" fmla="*/ 606843 w 5614827"/>
                  <a:gd name="connsiteY28" fmla="*/ 821454 h 938804"/>
                  <a:gd name="connsiteX29" fmla="*/ 117351 w 5614827"/>
                  <a:gd name="connsiteY29" fmla="*/ 821454 h 938804"/>
                  <a:gd name="connsiteX30" fmla="*/ 117351 w 5614827"/>
                  <a:gd name="connsiteY30" fmla="*/ 880129 h 938804"/>
                  <a:gd name="connsiteX31" fmla="*/ 58676 w 5614827"/>
                  <a:gd name="connsiteY31" fmla="*/ 938804 h 938804"/>
                  <a:gd name="connsiteX32" fmla="*/ 1 w 5614827"/>
                  <a:gd name="connsiteY32" fmla="*/ 880129 h 938804"/>
                  <a:gd name="connsiteX33" fmla="*/ 0 w 5614827"/>
                  <a:gd name="connsiteY33" fmla="*/ 176026 h 938804"/>
                  <a:gd name="connsiteX34" fmla="*/ 5497477 w 5614827"/>
                  <a:gd name="connsiteY34" fmla="*/ 117351 h 938804"/>
                  <a:gd name="connsiteX35" fmla="*/ 5556152 w 5614827"/>
                  <a:gd name="connsiteY35" fmla="*/ 117351 h 938804"/>
                  <a:gd name="connsiteX36" fmla="*/ 5614827 w 5614827"/>
                  <a:gd name="connsiteY36" fmla="*/ 58676 h 938804"/>
                  <a:gd name="connsiteX37" fmla="*/ 5556152 w 5614827"/>
                  <a:gd name="connsiteY37" fmla="*/ 117351 h 938804"/>
                  <a:gd name="connsiteX38" fmla="*/ 5556152 w 5614827"/>
                  <a:gd name="connsiteY38" fmla="*/ 58675 h 938804"/>
                  <a:gd name="connsiteX39" fmla="*/ 5526814 w 5614827"/>
                  <a:gd name="connsiteY39" fmla="*/ 88013 h 938804"/>
                  <a:gd name="connsiteX40" fmla="*/ 5497476 w 5614827"/>
                  <a:gd name="connsiteY40" fmla="*/ 58675 h 938804"/>
                  <a:gd name="connsiteX41" fmla="*/ 58675 w 5614827"/>
                  <a:gd name="connsiteY41" fmla="*/ 234701 h 938804"/>
                  <a:gd name="connsiteX42" fmla="*/ 58675 w 5614827"/>
                  <a:gd name="connsiteY42" fmla="*/ 176026 h 938804"/>
                  <a:gd name="connsiteX43" fmla="*/ 88013 w 5614827"/>
                  <a:gd name="connsiteY43" fmla="*/ 146688 h 938804"/>
                  <a:gd name="connsiteX44" fmla="*/ 117351 w 5614827"/>
                  <a:gd name="connsiteY44" fmla="*/ 176026 h 938804"/>
                  <a:gd name="connsiteX45" fmla="*/ 58676 w 5614827"/>
                  <a:gd name="connsiteY45" fmla="*/ 234701 h 938804"/>
                  <a:gd name="connsiteX46" fmla="*/ 1 w 5614827"/>
                  <a:gd name="connsiteY46" fmla="*/ 176026 h 938804"/>
                  <a:gd name="connsiteX47" fmla="*/ 117351 w 5614827"/>
                  <a:gd name="connsiteY47" fmla="*/ 176026 h 938804"/>
                  <a:gd name="connsiteX48" fmla="*/ 117351 w 5614827"/>
                  <a:gd name="connsiteY48" fmla="*/ 492286 h 938804"/>
                  <a:gd name="connsiteX49" fmla="*/ 117351 w 5614827"/>
                  <a:gd name="connsiteY49" fmla="*/ 821454 h 938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614827" h="938804" stroke="0" extrusionOk="0">
                    <a:moveTo>
                      <a:pt x="5614827" y="58675"/>
                    </a:moveTo>
                    <a:cubicBezTo>
                      <a:pt x="5596991" y="80627"/>
                      <a:pt x="5574393" y="85171"/>
                      <a:pt x="5556152" y="117350"/>
                    </a:cubicBezTo>
                    <a:cubicBezTo>
                      <a:pt x="5552937" y="97787"/>
                      <a:pt x="5560110" y="82194"/>
                      <a:pt x="5556152" y="58675"/>
                    </a:cubicBezTo>
                    <a:cubicBezTo>
                      <a:pt x="5555631" y="76949"/>
                      <a:pt x="5545691" y="90621"/>
                      <a:pt x="5526814" y="88013"/>
                    </a:cubicBezTo>
                    <a:cubicBezTo>
                      <a:pt x="5510925" y="88955"/>
                      <a:pt x="5498037" y="73875"/>
                      <a:pt x="5497476" y="58675"/>
                    </a:cubicBezTo>
                    <a:cubicBezTo>
                      <a:pt x="5499467" y="80876"/>
                      <a:pt x="5496308" y="100963"/>
                      <a:pt x="5497477" y="117351"/>
                    </a:cubicBezTo>
                    <a:cubicBezTo>
                      <a:pt x="5305578" y="164651"/>
                      <a:pt x="5120271" y="57272"/>
                      <a:pt x="4953597" y="117351"/>
                    </a:cubicBezTo>
                    <a:cubicBezTo>
                      <a:pt x="4786923" y="177430"/>
                      <a:pt x="4712996" y="92203"/>
                      <a:pt x="4518493" y="117351"/>
                    </a:cubicBezTo>
                    <a:cubicBezTo>
                      <a:pt x="4323990" y="142499"/>
                      <a:pt x="4250564" y="98316"/>
                      <a:pt x="4137777" y="117351"/>
                    </a:cubicBezTo>
                    <a:cubicBezTo>
                      <a:pt x="4024990" y="136386"/>
                      <a:pt x="3810258" y="82530"/>
                      <a:pt x="3702672" y="117351"/>
                    </a:cubicBezTo>
                    <a:cubicBezTo>
                      <a:pt x="3595086" y="152172"/>
                      <a:pt x="3422199" y="107004"/>
                      <a:pt x="3321956" y="117351"/>
                    </a:cubicBezTo>
                    <a:cubicBezTo>
                      <a:pt x="3221713" y="127698"/>
                      <a:pt x="3089823" y="97371"/>
                      <a:pt x="2886852" y="117351"/>
                    </a:cubicBezTo>
                    <a:cubicBezTo>
                      <a:pt x="2683881" y="137331"/>
                      <a:pt x="2435979" y="72407"/>
                      <a:pt x="2288584" y="117351"/>
                    </a:cubicBezTo>
                    <a:cubicBezTo>
                      <a:pt x="2141189" y="162295"/>
                      <a:pt x="1946385" y="54193"/>
                      <a:pt x="1690316" y="117351"/>
                    </a:cubicBezTo>
                    <a:cubicBezTo>
                      <a:pt x="1434247" y="180509"/>
                      <a:pt x="1418087" y="84803"/>
                      <a:pt x="1146435" y="117351"/>
                    </a:cubicBezTo>
                    <a:cubicBezTo>
                      <a:pt x="874783" y="149899"/>
                      <a:pt x="868683" y="84934"/>
                      <a:pt x="711331" y="117351"/>
                    </a:cubicBezTo>
                    <a:cubicBezTo>
                      <a:pt x="553979" y="149768"/>
                      <a:pt x="204730" y="43038"/>
                      <a:pt x="58675" y="117351"/>
                    </a:cubicBezTo>
                    <a:cubicBezTo>
                      <a:pt x="23077" y="118285"/>
                      <a:pt x="-6282" y="139464"/>
                      <a:pt x="0" y="176026"/>
                    </a:cubicBezTo>
                    <a:cubicBezTo>
                      <a:pt x="14917" y="304761"/>
                      <a:pt x="-2593" y="424020"/>
                      <a:pt x="0" y="535119"/>
                    </a:cubicBezTo>
                    <a:cubicBezTo>
                      <a:pt x="2593" y="646218"/>
                      <a:pt x="-26452" y="808762"/>
                      <a:pt x="0" y="880129"/>
                    </a:cubicBezTo>
                    <a:cubicBezTo>
                      <a:pt x="439" y="911421"/>
                      <a:pt x="27368" y="938867"/>
                      <a:pt x="58675" y="938804"/>
                    </a:cubicBezTo>
                    <a:cubicBezTo>
                      <a:pt x="95985" y="940978"/>
                      <a:pt x="111324" y="905159"/>
                      <a:pt x="117350" y="880129"/>
                    </a:cubicBezTo>
                    <a:cubicBezTo>
                      <a:pt x="117044" y="865429"/>
                      <a:pt x="119561" y="845863"/>
                      <a:pt x="117351" y="821454"/>
                    </a:cubicBezTo>
                    <a:cubicBezTo>
                      <a:pt x="221315" y="778567"/>
                      <a:pt x="435784" y="837176"/>
                      <a:pt x="552455" y="821454"/>
                    </a:cubicBezTo>
                    <a:cubicBezTo>
                      <a:pt x="669126" y="805732"/>
                      <a:pt x="816592" y="851784"/>
                      <a:pt x="1041947" y="821454"/>
                    </a:cubicBezTo>
                    <a:cubicBezTo>
                      <a:pt x="1267302" y="791124"/>
                      <a:pt x="1438640" y="863660"/>
                      <a:pt x="1585827" y="821454"/>
                    </a:cubicBezTo>
                    <a:cubicBezTo>
                      <a:pt x="1733014" y="779248"/>
                      <a:pt x="1978017" y="860172"/>
                      <a:pt x="2129707" y="821454"/>
                    </a:cubicBezTo>
                    <a:cubicBezTo>
                      <a:pt x="2281397" y="782736"/>
                      <a:pt x="2451483" y="835862"/>
                      <a:pt x="2619199" y="821454"/>
                    </a:cubicBezTo>
                    <a:cubicBezTo>
                      <a:pt x="2786915" y="807046"/>
                      <a:pt x="2977255" y="871935"/>
                      <a:pt x="3163080" y="821454"/>
                    </a:cubicBezTo>
                    <a:cubicBezTo>
                      <a:pt x="3348905" y="770973"/>
                      <a:pt x="3518283" y="864717"/>
                      <a:pt x="3706960" y="821454"/>
                    </a:cubicBezTo>
                    <a:cubicBezTo>
                      <a:pt x="3895637" y="778191"/>
                      <a:pt x="3972144" y="857027"/>
                      <a:pt x="4087676" y="821454"/>
                    </a:cubicBezTo>
                    <a:cubicBezTo>
                      <a:pt x="4203208" y="785881"/>
                      <a:pt x="4438021" y="880608"/>
                      <a:pt x="4631556" y="821454"/>
                    </a:cubicBezTo>
                    <a:cubicBezTo>
                      <a:pt x="4825091" y="762300"/>
                      <a:pt x="4907640" y="845880"/>
                      <a:pt x="5066660" y="821454"/>
                    </a:cubicBezTo>
                    <a:cubicBezTo>
                      <a:pt x="5225680" y="797028"/>
                      <a:pt x="5398728" y="847839"/>
                      <a:pt x="5556152" y="821454"/>
                    </a:cubicBezTo>
                    <a:cubicBezTo>
                      <a:pt x="5587698" y="820562"/>
                      <a:pt x="5611314" y="791613"/>
                      <a:pt x="5614827" y="762779"/>
                    </a:cubicBezTo>
                    <a:cubicBezTo>
                      <a:pt x="5600355" y="615903"/>
                      <a:pt x="5616021" y="576918"/>
                      <a:pt x="5614827" y="410727"/>
                    </a:cubicBezTo>
                    <a:cubicBezTo>
                      <a:pt x="5613633" y="244536"/>
                      <a:pt x="5652747" y="234598"/>
                      <a:pt x="5614827" y="58675"/>
                    </a:cubicBezTo>
                    <a:close/>
                    <a:moveTo>
                      <a:pt x="58675" y="234701"/>
                    </a:moveTo>
                    <a:cubicBezTo>
                      <a:pt x="87810" y="237555"/>
                      <a:pt x="114394" y="207355"/>
                      <a:pt x="117350" y="176026"/>
                    </a:cubicBezTo>
                    <a:cubicBezTo>
                      <a:pt x="115131" y="160603"/>
                      <a:pt x="102159" y="148535"/>
                      <a:pt x="88012" y="146688"/>
                    </a:cubicBezTo>
                    <a:cubicBezTo>
                      <a:pt x="73233" y="148188"/>
                      <a:pt x="58852" y="163168"/>
                      <a:pt x="58674" y="176026"/>
                    </a:cubicBezTo>
                    <a:cubicBezTo>
                      <a:pt x="59365" y="194556"/>
                      <a:pt x="59620" y="214734"/>
                      <a:pt x="58675" y="234701"/>
                    </a:cubicBezTo>
                    <a:close/>
                  </a:path>
                  <a:path w="5614827" h="938804" fill="darkenLess" stroke="0" extrusionOk="0">
                    <a:moveTo>
                      <a:pt x="58675" y="234701"/>
                    </a:moveTo>
                    <a:cubicBezTo>
                      <a:pt x="88910" y="229318"/>
                      <a:pt x="115197" y="200549"/>
                      <a:pt x="117350" y="176026"/>
                    </a:cubicBezTo>
                    <a:cubicBezTo>
                      <a:pt x="119732" y="157811"/>
                      <a:pt x="102309" y="143357"/>
                      <a:pt x="88012" y="146688"/>
                    </a:cubicBezTo>
                    <a:cubicBezTo>
                      <a:pt x="72264" y="146625"/>
                      <a:pt x="60286" y="155850"/>
                      <a:pt x="58674" y="176026"/>
                    </a:cubicBezTo>
                    <a:cubicBezTo>
                      <a:pt x="58775" y="194074"/>
                      <a:pt x="57992" y="210255"/>
                      <a:pt x="58675" y="234701"/>
                    </a:cubicBezTo>
                    <a:close/>
                    <a:moveTo>
                      <a:pt x="5556152" y="117351"/>
                    </a:moveTo>
                    <a:cubicBezTo>
                      <a:pt x="5593809" y="115242"/>
                      <a:pt x="5607508" y="84822"/>
                      <a:pt x="5614827" y="58676"/>
                    </a:cubicBezTo>
                    <a:cubicBezTo>
                      <a:pt x="5612894" y="24317"/>
                      <a:pt x="5593041" y="-4926"/>
                      <a:pt x="5556152" y="1"/>
                    </a:cubicBezTo>
                    <a:cubicBezTo>
                      <a:pt x="5524872" y="-3196"/>
                      <a:pt x="5489955" y="25399"/>
                      <a:pt x="5497477" y="58676"/>
                    </a:cubicBezTo>
                    <a:cubicBezTo>
                      <a:pt x="5498604" y="78554"/>
                      <a:pt x="5510487" y="90893"/>
                      <a:pt x="5526815" y="88014"/>
                    </a:cubicBezTo>
                    <a:cubicBezTo>
                      <a:pt x="5546269" y="86588"/>
                      <a:pt x="5553393" y="78760"/>
                      <a:pt x="5556153" y="58676"/>
                    </a:cubicBezTo>
                    <a:cubicBezTo>
                      <a:pt x="5555622" y="78707"/>
                      <a:pt x="5554815" y="95134"/>
                      <a:pt x="5556152" y="117351"/>
                    </a:cubicBezTo>
                    <a:close/>
                  </a:path>
                  <a:path w="5614827" h="938804" fill="none" extrusionOk="0">
                    <a:moveTo>
                      <a:pt x="0" y="176026"/>
                    </a:moveTo>
                    <a:cubicBezTo>
                      <a:pt x="8135" y="147923"/>
                      <a:pt x="28374" y="119985"/>
                      <a:pt x="58675" y="117351"/>
                    </a:cubicBezTo>
                    <a:cubicBezTo>
                      <a:pt x="193030" y="97651"/>
                      <a:pt x="288866" y="160741"/>
                      <a:pt x="439391" y="117351"/>
                    </a:cubicBezTo>
                    <a:cubicBezTo>
                      <a:pt x="589916" y="73961"/>
                      <a:pt x="741918" y="134427"/>
                      <a:pt x="983271" y="117351"/>
                    </a:cubicBezTo>
                    <a:cubicBezTo>
                      <a:pt x="1224624" y="100275"/>
                      <a:pt x="1372619" y="132744"/>
                      <a:pt x="1635928" y="117351"/>
                    </a:cubicBezTo>
                    <a:cubicBezTo>
                      <a:pt x="1899237" y="101958"/>
                      <a:pt x="1904421" y="147637"/>
                      <a:pt x="2071032" y="117351"/>
                    </a:cubicBezTo>
                    <a:cubicBezTo>
                      <a:pt x="2237643" y="87065"/>
                      <a:pt x="2534648" y="119825"/>
                      <a:pt x="2723688" y="117351"/>
                    </a:cubicBezTo>
                    <a:cubicBezTo>
                      <a:pt x="2912728" y="114877"/>
                      <a:pt x="2993551" y="161673"/>
                      <a:pt x="3213180" y="117351"/>
                    </a:cubicBezTo>
                    <a:cubicBezTo>
                      <a:pt x="3432809" y="73029"/>
                      <a:pt x="3638780" y="169672"/>
                      <a:pt x="3865836" y="117351"/>
                    </a:cubicBezTo>
                    <a:cubicBezTo>
                      <a:pt x="4092892" y="65030"/>
                      <a:pt x="4103488" y="132825"/>
                      <a:pt x="4246553" y="117351"/>
                    </a:cubicBezTo>
                    <a:cubicBezTo>
                      <a:pt x="4389618" y="101877"/>
                      <a:pt x="4520057" y="148589"/>
                      <a:pt x="4681657" y="117351"/>
                    </a:cubicBezTo>
                    <a:cubicBezTo>
                      <a:pt x="4843257" y="86113"/>
                      <a:pt x="5315858" y="178752"/>
                      <a:pt x="5497477" y="117351"/>
                    </a:cubicBezTo>
                    <a:cubicBezTo>
                      <a:pt x="5493831" y="103014"/>
                      <a:pt x="5500893" y="83227"/>
                      <a:pt x="5497477" y="58675"/>
                    </a:cubicBezTo>
                    <a:cubicBezTo>
                      <a:pt x="5495892" y="25626"/>
                      <a:pt x="5524007" y="5817"/>
                      <a:pt x="5556152" y="0"/>
                    </a:cubicBezTo>
                    <a:cubicBezTo>
                      <a:pt x="5591780" y="-4881"/>
                      <a:pt x="5618638" y="29571"/>
                      <a:pt x="5614827" y="58675"/>
                    </a:cubicBezTo>
                    <a:cubicBezTo>
                      <a:pt x="5634800" y="227874"/>
                      <a:pt x="5609335" y="297912"/>
                      <a:pt x="5614827" y="410727"/>
                    </a:cubicBezTo>
                    <a:cubicBezTo>
                      <a:pt x="5620319" y="523542"/>
                      <a:pt x="5574210" y="655608"/>
                      <a:pt x="5614827" y="762778"/>
                    </a:cubicBezTo>
                    <a:cubicBezTo>
                      <a:pt x="5610722" y="794882"/>
                      <a:pt x="5586061" y="822883"/>
                      <a:pt x="5556152" y="821453"/>
                    </a:cubicBezTo>
                    <a:cubicBezTo>
                      <a:pt x="5400245" y="868340"/>
                      <a:pt x="5216939" y="812959"/>
                      <a:pt x="5121048" y="821453"/>
                    </a:cubicBezTo>
                    <a:cubicBezTo>
                      <a:pt x="5025157" y="829947"/>
                      <a:pt x="4836299" y="778702"/>
                      <a:pt x="4685944" y="821453"/>
                    </a:cubicBezTo>
                    <a:cubicBezTo>
                      <a:pt x="4535589" y="864204"/>
                      <a:pt x="4351908" y="771930"/>
                      <a:pt x="4250840" y="821453"/>
                    </a:cubicBezTo>
                    <a:cubicBezTo>
                      <a:pt x="4149772" y="870976"/>
                      <a:pt x="4041847" y="793114"/>
                      <a:pt x="3870124" y="821453"/>
                    </a:cubicBezTo>
                    <a:cubicBezTo>
                      <a:pt x="3698401" y="849792"/>
                      <a:pt x="3525810" y="785303"/>
                      <a:pt x="3435020" y="821453"/>
                    </a:cubicBezTo>
                    <a:cubicBezTo>
                      <a:pt x="3344230" y="857603"/>
                      <a:pt x="3155770" y="811226"/>
                      <a:pt x="2945528" y="821453"/>
                    </a:cubicBezTo>
                    <a:cubicBezTo>
                      <a:pt x="2735286" y="831680"/>
                      <a:pt x="2645050" y="798720"/>
                      <a:pt x="2564811" y="821454"/>
                    </a:cubicBezTo>
                    <a:cubicBezTo>
                      <a:pt x="2484572" y="844188"/>
                      <a:pt x="2299489" y="799389"/>
                      <a:pt x="2184095" y="821454"/>
                    </a:cubicBezTo>
                    <a:cubicBezTo>
                      <a:pt x="2068701" y="843519"/>
                      <a:pt x="1882878" y="796447"/>
                      <a:pt x="1640215" y="821454"/>
                    </a:cubicBezTo>
                    <a:cubicBezTo>
                      <a:pt x="1397552" y="846461"/>
                      <a:pt x="1386863" y="806934"/>
                      <a:pt x="1205111" y="821454"/>
                    </a:cubicBezTo>
                    <a:cubicBezTo>
                      <a:pt x="1023359" y="835974"/>
                      <a:pt x="790442" y="773625"/>
                      <a:pt x="606843" y="821454"/>
                    </a:cubicBezTo>
                    <a:cubicBezTo>
                      <a:pt x="423244" y="869283"/>
                      <a:pt x="313044" y="793740"/>
                      <a:pt x="117351" y="821454"/>
                    </a:cubicBezTo>
                    <a:cubicBezTo>
                      <a:pt x="120817" y="836987"/>
                      <a:pt x="112060" y="860718"/>
                      <a:pt x="117351" y="880129"/>
                    </a:cubicBezTo>
                    <a:cubicBezTo>
                      <a:pt x="112368" y="913287"/>
                      <a:pt x="89814" y="940925"/>
                      <a:pt x="58676" y="938804"/>
                    </a:cubicBezTo>
                    <a:cubicBezTo>
                      <a:pt x="24022" y="929568"/>
                      <a:pt x="-3473" y="916152"/>
                      <a:pt x="1" y="880129"/>
                    </a:cubicBezTo>
                    <a:cubicBezTo>
                      <a:pt x="29233" y="688147"/>
                      <a:pt x="-1098" y="424416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1665" y="111071"/>
                      <a:pt x="5527883" y="121938"/>
                      <a:pt x="5556152" y="117351"/>
                    </a:cubicBezTo>
                    <a:cubicBezTo>
                      <a:pt x="5587555" y="115327"/>
                      <a:pt x="5612849" y="95886"/>
                      <a:pt x="5614827" y="58676"/>
                    </a:cubicBezTo>
                    <a:moveTo>
                      <a:pt x="5556152" y="117351"/>
                    </a:moveTo>
                    <a:cubicBezTo>
                      <a:pt x="5554775" y="97231"/>
                      <a:pt x="5558049" y="87314"/>
                      <a:pt x="5556152" y="58675"/>
                    </a:cubicBezTo>
                    <a:cubicBezTo>
                      <a:pt x="5555781" y="74747"/>
                      <a:pt x="5540330" y="90813"/>
                      <a:pt x="5526814" y="88013"/>
                    </a:cubicBezTo>
                    <a:cubicBezTo>
                      <a:pt x="5510557" y="88497"/>
                      <a:pt x="5497121" y="74565"/>
                      <a:pt x="5497476" y="58675"/>
                    </a:cubicBezTo>
                    <a:moveTo>
                      <a:pt x="58675" y="234701"/>
                    </a:moveTo>
                    <a:cubicBezTo>
                      <a:pt x="55262" y="211807"/>
                      <a:pt x="64602" y="188280"/>
                      <a:pt x="58675" y="176026"/>
                    </a:cubicBezTo>
                    <a:cubicBezTo>
                      <a:pt x="61536" y="159487"/>
                      <a:pt x="68247" y="149084"/>
                      <a:pt x="88013" y="146688"/>
                    </a:cubicBezTo>
                    <a:cubicBezTo>
                      <a:pt x="101958" y="145734"/>
                      <a:pt x="113426" y="162195"/>
                      <a:pt x="117351" y="176026"/>
                    </a:cubicBezTo>
                    <a:cubicBezTo>
                      <a:pt x="121252" y="208598"/>
                      <a:pt x="90930" y="234026"/>
                      <a:pt x="58676" y="234701"/>
                    </a:cubicBezTo>
                    <a:cubicBezTo>
                      <a:pt x="19697" y="241698"/>
                      <a:pt x="-4359" y="212905"/>
                      <a:pt x="1" y="176026"/>
                    </a:cubicBezTo>
                    <a:moveTo>
                      <a:pt x="117351" y="176026"/>
                    </a:moveTo>
                    <a:cubicBezTo>
                      <a:pt x="124566" y="290771"/>
                      <a:pt x="86304" y="336561"/>
                      <a:pt x="117351" y="492286"/>
                    </a:cubicBezTo>
                    <a:cubicBezTo>
                      <a:pt x="148398" y="648011"/>
                      <a:pt x="78695" y="747126"/>
                      <a:pt x="117351" y="821454"/>
                    </a:cubicBezTo>
                  </a:path>
                  <a:path w="5614827" h="938804" fill="none" stroke="0" extrusionOk="0">
                    <a:moveTo>
                      <a:pt x="0" y="176026"/>
                    </a:moveTo>
                    <a:cubicBezTo>
                      <a:pt x="4424" y="149680"/>
                      <a:pt x="21826" y="121189"/>
                      <a:pt x="58675" y="117351"/>
                    </a:cubicBezTo>
                    <a:cubicBezTo>
                      <a:pt x="342693" y="45814"/>
                      <a:pt x="565339" y="171147"/>
                      <a:pt x="711331" y="117351"/>
                    </a:cubicBezTo>
                    <a:cubicBezTo>
                      <a:pt x="857323" y="63555"/>
                      <a:pt x="1078634" y="147995"/>
                      <a:pt x="1309599" y="117351"/>
                    </a:cubicBezTo>
                    <a:cubicBezTo>
                      <a:pt x="1540564" y="86707"/>
                      <a:pt x="1551371" y="137409"/>
                      <a:pt x="1690316" y="117351"/>
                    </a:cubicBezTo>
                    <a:cubicBezTo>
                      <a:pt x="1829261" y="97293"/>
                      <a:pt x="2063555" y="140513"/>
                      <a:pt x="2179808" y="117351"/>
                    </a:cubicBezTo>
                    <a:cubicBezTo>
                      <a:pt x="2296061" y="94189"/>
                      <a:pt x="2616672" y="124874"/>
                      <a:pt x="2778076" y="117351"/>
                    </a:cubicBezTo>
                    <a:cubicBezTo>
                      <a:pt x="2939480" y="109828"/>
                      <a:pt x="3121905" y="146155"/>
                      <a:pt x="3213180" y="117351"/>
                    </a:cubicBezTo>
                    <a:cubicBezTo>
                      <a:pt x="3304455" y="88547"/>
                      <a:pt x="3524010" y="150837"/>
                      <a:pt x="3702672" y="117351"/>
                    </a:cubicBezTo>
                    <a:cubicBezTo>
                      <a:pt x="3881334" y="83865"/>
                      <a:pt x="4018585" y="120540"/>
                      <a:pt x="4246553" y="117351"/>
                    </a:cubicBezTo>
                    <a:cubicBezTo>
                      <a:pt x="4474521" y="114162"/>
                      <a:pt x="4542522" y="161614"/>
                      <a:pt x="4790433" y="117351"/>
                    </a:cubicBezTo>
                    <a:cubicBezTo>
                      <a:pt x="5038344" y="73088"/>
                      <a:pt x="5320000" y="133500"/>
                      <a:pt x="5497477" y="117351"/>
                    </a:cubicBezTo>
                    <a:cubicBezTo>
                      <a:pt x="5496060" y="98868"/>
                      <a:pt x="5502435" y="74711"/>
                      <a:pt x="5497477" y="58675"/>
                    </a:cubicBezTo>
                    <a:cubicBezTo>
                      <a:pt x="5495422" y="21953"/>
                      <a:pt x="5522820" y="-4473"/>
                      <a:pt x="5556152" y="0"/>
                    </a:cubicBezTo>
                    <a:cubicBezTo>
                      <a:pt x="5583792" y="-6861"/>
                      <a:pt x="5609263" y="31184"/>
                      <a:pt x="5614827" y="58675"/>
                    </a:cubicBezTo>
                    <a:cubicBezTo>
                      <a:pt x="5653603" y="152364"/>
                      <a:pt x="5607962" y="242850"/>
                      <a:pt x="5614827" y="410727"/>
                    </a:cubicBezTo>
                    <a:cubicBezTo>
                      <a:pt x="5621692" y="578604"/>
                      <a:pt x="5609892" y="657801"/>
                      <a:pt x="5614827" y="762778"/>
                    </a:cubicBezTo>
                    <a:cubicBezTo>
                      <a:pt x="5609513" y="789045"/>
                      <a:pt x="5588420" y="826312"/>
                      <a:pt x="5556152" y="821453"/>
                    </a:cubicBezTo>
                    <a:cubicBezTo>
                      <a:pt x="5404155" y="824088"/>
                      <a:pt x="5345602" y="792902"/>
                      <a:pt x="5175436" y="821453"/>
                    </a:cubicBezTo>
                    <a:cubicBezTo>
                      <a:pt x="5005270" y="850004"/>
                      <a:pt x="4677886" y="794153"/>
                      <a:pt x="4522780" y="821453"/>
                    </a:cubicBezTo>
                    <a:cubicBezTo>
                      <a:pt x="4367674" y="848753"/>
                      <a:pt x="4158659" y="812797"/>
                      <a:pt x="3978900" y="821453"/>
                    </a:cubicBezTo>
                    <a:cubicBezTo>
                      <a:pt x="3799141" y="830109"/>
                      <a:pt x="3569040" y="752370"/>
                      <a:pt x="3326244" y="821453"/>
                    </a:cubicBezTo>
                    <a:cubicBezTo>
                      <a:pt x="3083448" y="890537"/>
                      <a:pt x="2911509" y="816605"/>
                      <a:pt x="2673587" y="821454"/>
                    </a:cubicBezTo>
                    <a:cubicBezTo>
                      <a:pt x="2435664" y="826303"/>
                      <a:pt x="2231989" y="769196"/>
                      <a:pt x="2075319" y="821454"/>
                    </a:cubicBezTo>
                    <a:cubicBezTo>
                      <a:pt x="1918649" y="873712"/>
                      <a:pt x="1776482" y="815101"/>
                      <a:pt x="1694603" y="821454"/>
                    </a:cubicBezTo>
                    <a:cubicBezTo>
                      <a:pt x="1612724" y="827807"/>
                      <a:pt x="1395877" y="790174"/>
                      <a:pt x="1205111" y="821454"/>
                    </a:cubicBezTo>
                    <a:cubicBezTo>
                      <a:pt x="1014345" y="852734"/>
                      <a:pt x="796234" y="796138"/>
                      <a:pt x="606843" y="821454"/>
                    </a:cubicBezTo>
                    <a:cubicBezTo>
                      <a:pt x="417452" y="846770"/>
                      <a:pt x="344090" y="809118"/>
                      <a:pt x="117351" y="821454"/>
                    </a:cubicBezTo>
                    <a:cubicBezTo>
                      <a:pt x="122551" y="839736"/>
                      <a:pt x="114595" y="865245"/>
                      <a:pt x="117351" y="880129"/>
                    </a:cubicBezTo>
                    <a:cubicBezTo>
                      <a:pt x="116711" y="910445"/>
                      <a:pt x="95325" y="937879"/>
                      <a:pt x="58676" y="938804"/>
                    </a:cubicBezTo>
                    <a:cubicBezTo>
                      <a:pt x="20614" y="945369"/>
                      <a:pt x="-1123" y="906472"/>
                      <a:pt x="1" y="880129"/>
                    </a:cubicBezTo>
                    <a:cubicBezTo>
                      <a:pt x="64074" y="623083"/>
                      <a:pt x="-13239" y="453174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0310" y="113455"/>
                      <a:pt x="5542103" y="117903"/>
                      <a:pt x="5556152" y="117351"/>
                    </a:cubicBezTo>
                    <a:cubicBezTo>
                      <a:pt x="5586262" y="118629"/>
                      <a:pt x="5610063" y="91911"/>
                      <a:pt x="5614827" y="58676"/>
                    </a:cubicBezTo>
                    <a:moveTo>
                      <a:pt x="5556152" y="117351"/>
                    </a:moveTo>
                    <a:cubicBezTo>
                      <a:pt x="5554050" y="88074"/>
                      <a:pt x="5558187" y="85210"/>
                      <a:pt x="5556152" y="58675"/>
                    </a:cubicBezTo>
                    <a:cubicBezTo>
                      <a:pt x="5553491" y="78653"/>
                      <a:pt x="5543032" y="88983"/>
                      <a:pt x="5526814" y="88013"/>
                    </a:cubicBezTo>
                    <a:cubicBezTo>
                      <a:pt x="5506068" y="89504"/>
                      <a:pt x="5496155" y="75337"/>
                      <a:pt x="5497476" y="58675"/>
                    </a:cubicBezTo>
                    <a:moveTo>
                      <a:pt x="58675" y="234701"/>
                    </a:moveTo>
                    <a:cubicBezTo>
                      <a:pt x="52681" y="205953"/>
                      <a:pt x="59758" y="194525"/>
                      <a:pt x="58675" y="176026"/>
                    </a:cubicBezTo>
                    <a:cubicBezTo>
                      <a:pt x="61155" y="162212"/>
                      <a:pt x="71775" y="144402"/>
                      <a:pt x="88013" y="146688"/>
                    </a:cubicBezTo>
                    <a:cubicBezTo>
                      <a:pt x="108366" y="147063"/>
                      <a:pt x="116545" y="159538"/>
                      <a:pt x="117351" y="176026"/>
                    </a:cubicBezTo>
                    <a:cubicBezTo>
                      <a:pt x="114803" y="203377"/>
                      <a:pt x="90601" y="231295"/>
                      <a:pt x="58676" y="234701"/>
                    </a:cubicBezTo>
                    <a:cubicBezTo>
                      <a:pt x="33091" y="238843"/>
                      <a:pt x="958" y="207306"/>
                      <a:pt x="1" y="176026"/>
                    </a:cubicBezTo>
                    <a:moveTo>
                      <a:pt x="117351" y="176026"/>
                    </a:moveTo>
                    <a:cubicBezTo>
                      <a:pt x="146902" y="309928"/>
                      <a:pt x="96308" y="403021"/>
                      <a:pt x="117351" y="505194"/>
                    </a:cubicBezTo>
                    <a:cubicBezTo>
                      <a:pt x="138394" y="607367"/>
                      <a:pt x="103206" y="676981"/>
                      <a:pt x="117351" y="821454"/>
                    </a:cubicBezTo>
                  </a:path>
                </a:pathLst>
              </a:custGeom>
              <a:ln w="28575">
                <a:prstDash val="sysDash"/>
                <a:extLst>
                  <a:ext uri="{C807C97D-BFC1-408E-A445-0C87EB9F89A2}">
                    <ask:lineSketchStyleProps xmlns="" xmlns:ask="http://schemas.microsoft.com/office/drawing/2018/sketchyshapes" sd="588818049">
                      <a:prstGeom prst="horizontalScroll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8CDDD177-96B6-44F8-A18D-FD47690AB339}"/>
                  </a:ext>
                </a:extLst>
              </p:cNvPr>
              <p:cNvSpPr/>
              <p:nvPr/>
            </p:nvSpPr>
            <p:spPr>
              <a:xfrm>
                <a:off x="2496111" y="552350"/>
                <a:ext cx="52861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“Ở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với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chiến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khu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”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trả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lời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74" name="Picture 2" descr="Funny Cartoon Friendly Number 4 Four Guy Vector Image">
              <a:extLst>
                <a:ext uri="{FF2B5EF4-FFF2-40B4-BE49-F238E27FC236}">
                  <a16:creationId xmlns:a16="http://schemas.microsoft.com/office/drawing/2014/main" xmlns="" id="{F46B4AA5-95BB-40AC-97F0-2CE938925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0"/>
            <a:stretch/>
          </p:blipFill>
          <p:spPr bwMode="auto">
            <a:xfrm>
              <a:off x="347565" y="244532"/>
              <a:ext cx="786434" cy="85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xmlns="" id="{47B16D61-DE94-4753-931A-D971563BDB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9.55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47">
        <p:fade/>
      </p:transition>
    </mc:Choice>
    <mc:Fallback xmlns="">
      <p:transition spd="med" advTm="43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289437" y="299004"/>
            <a:ext cx="11613126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xmlns="" id="{65EA9207-9B59-4E0F-80F3-9CE7B65AA389}"/>
              </a:ext>
            </a:extLst>
          </p:cNvPr>
          <p:cNvSpPr/>
          <p:nvPr/>
        </p:nvSpPr>
        <p:spPr>
          <a:xfrm>
            <a:off x="571347" y="2203132"/>
            <a:ext cx="11049305" cy="245173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Câu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chuyện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kể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bài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diễn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ra khi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và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đâu?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32" name="Picture 8" descr="Trần Quốc Khái được nhân dân tôn là gì ? Đọc truyện Ông tổ">
            <a:extLst>
              <a:ext uri="{FF2B5EF4-FFF2-40B4-BE49-F238E27FC236}">
                <a16:creationId xmlns:a16="http://schemas.microsoft.com/office/drawing/2014/main" xmlns="" id="{CB88663A-764F-4D7C-8B32-823E3898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6291" y="4395383"/>
            <a:ext cx="2218084" cy="22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2C86AA-A7BC-4093-8C83-48E3CAA50E9B}"/>
              </a:ext>
            </a:extLst>
          </p:cNvPr>
          <p:cNvGrpSpPr/>
          <p:nvPr/>
        </p:nvGrpSpPr>
        <p:grpSpPr>
          <a:xfrm>
            <a:off x="506591" y="564654"/>
            <a:ext cx="9974571" cy="938804"/>
            <a:chOff x="347565" y="244532"/>
            <a:chExt cx="9974571" cy="9388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816061B-2E46-433B-A120-5141065DDE48}"/>
                </a:ext>
              </a:extLst>
            </p:cNvPr>
            <p:cNvGrpSpPr/>
            <p:nvPr/>
          </p:nvGrpSpPr>
          <p:grpSpPr>
            <a:xfrm>
              <a:off x="637002" y="244532"/>
              <a:ext cx="9685134" cy="938804"/>
              <a:chOff x="2167440" y="344558"/>
              <a:chExt cx="5614827" cy="938804"/>
            </a:xfrm>
          </p:grpSpPr>
          <p:sp>
            <p:nvSpPr>
              <p:cNvPr id="7" name="Scroll: Horizontal 6">
                <a:extLst>
                  <a:ext uri="{FF2B5EF4-FFF2-40B4-BE49-F238E27FC236}">
                    <a16:creationId xmlns:a16="http://schemas.microsoft.com/office/drawing/2014/main" xmlns="" id="{A70999D3-2EE2-46D1-A651-C72A489A092F}"/>
                  </a:ext>
                </a:extLst>
              </p:cNvPr>
              <p:cNvSpPr/>
              <p:nvPr/>
            </p:nvSpPr>
            <p:spPr>
              <a:xfrm>
                <a:off x="2167440" y="344558"/>
                <a:ext cx="5614827" cy="938804"/>
              </a:xfrm>
              <a:custGeom>
                <a:avLst/>
                <a:gdLst>
                  <a:gd name="connsiteX0" fmla="*/ 5614827 w 5614827"/>
                  <a:gd name="connsiteY0" fmla="*/ 58675 h 938804"/>
                  <a:gd name="connsiteX1" fmla="*/ 5556152 w 5614827"/>
                  <a:gd name="connsiteY1" fmla="*/ 117350 h 938804"/>
                  <a:gd name="connsiteX2" fmla="*/ 5556152 w 5614827"/>
                  <a:gd name="connsiteY2" fmla="*/ 58675 h 938804"/>
                  <a:gd name="connsiteX3" fmla="*/ 5526814 w 5614827"/>
                  <a:gd name="connsiteY3" fmla="*/ 88013 h 938804"/>
                  <a:gd name="connsiteX4" fmla="*/ 5497476 w 5614827"/>
                  <a:gd name="connsiteY4" fmla="*/ 58675 h 938804"/>
                  <a:gd name="connsiteX5" fmla="*/ 5497477 w 5614827"/>
                  <a:gd name="connsiteY5" fmla="*/ 117351 h 938804"/>
                  <a:gd name="connsiteX6" fmla="*/ 4953597 w 5614827"/>
                  <a:gd name="connsiteY6" fmla="*/ 117351 h 938804"/>
                  <a:gd name="connsiteX7" fmla="*/ 4518493 w 5614827"/>
                  <a:gd name="connsiteY7" fmla="*/ 117351 h 938804"/>
                  <a:gd name="connsiteX8" fmla="*/ 4137777 w 5614827"/>
                  <a:gd name="connsiteY8" fmla="*/ 117351 h 938804"/>
                  <a:gd name="connsiteX9" fmla="*/ 3702672 w 5614827"/>
                  <a:gd name="connsiteY9" fmla="*/ 117351 h 938804"/>
                  <a:gd name="connsiteX10" fmla="*/ 3321956 w 5614827"/>
                  <a:gd name="connsiteY10" fmla="*/ 117351 h 938804"/>
                  <a:gd name="connsiteX11" fmla="*/ 2886852 w 5614827"/>
                  <a:gd name="connsiteY11" fmla="*/ 117351 h 938804"/>
                  <a:gd name="connsiteX12" fmla="*/ 2288584 w 5614827"/>
                  <a:gd name="connsiteY12" fmla="*/ 117351 h 938804"/>
                  <a:gd name="connsiteX13" fmla="*/ 1690316 w 5614827"/>
                  <a:gd name="connsiteY13" fmla="*/ 117351 h 938804"/>
                  <a:gd name="connsiteX14" fmla="*/ 1146435 w 5614827"/>
                  <a:gd name="connsiteY14" fmla="*/ 117351 h 938804"/>
                  <a:gd name="connsiteX15" fmla="*/ 711331 w 5614827"/>
                  <a:gd name="connsiteY15" fmla="*/ 117351 h 938804"/>
                  <a:gd name="connsiteX16" fmla="*/ 58675 w 5614827"/>
                  <a:gd name="connsiteY16" fmla="*/ 117351 h 938804"/>
                  <a:gd name="connsiteX17" fmla="*/ 0 w 5614827"/>
                  <a:gd name="connsiteY17" fmla="*/ 176026 h 938804"/>
                  <a:gd name="connsiteX18" fmla="*/ 0 w 5614827"/>
                  <a:gd name="connsiteY18" fmla="*/ 535119 h 938804"/>
                  <a:gd name="connsiteX19" fmla="*/ 0 w 5614827"/>
                  <a:gd name="connsiteY19" fmla="*/ 880129 h 938804"/>
                  <a:gd name="connsiteX20" fmla="*/ 58675 w 5614827"/>
                  <a:gd name="connsiteY20" fmla="*/ 938804 h 938804"/>
                  <a:gd name="connsiteX21" fmla="*/ 117350 w 5614827"/>
                  <a:gd name="connsiteY21" fmla="*/ 880129 h 938804"/>
                  <a:gd name="connsiteX22" fmla="*/ 117351 w 5614827"/>
                  <a:gd name="connsiteY22" fmla="*/ 821454 h 938804"/>
                  <a:gd name="connsiteX23" fmla="*/ 552455 w 5614827"/>
                  <a:gd name="connsiteY23" fmla="*/ 821454 h 938804"/>
                  <a:gd name="connsiteX24" fmla="*/ 1041947 w 5614827"/>
                  <a:gd name="connsiteY24" fmla="*/ 821454 h 938804"/>
                  <a:gd name="connsiteX25" fmla="*/ 1585827 w 5614827"/>
                  <a:gd name="connsiteY25" fmla="*/ 821454 h 938804"/>
                  <a:gd name="connsiteX26" fmla="*/ 2129707 w 5614827"/>
                  <a:gd name="connsiteY26" fmla="*/ 821454 h 938804"/>
                  <a:gd name="connsiteX27" fmla="*/ 2619199 w 5614827"/>
                  <a:gd name="connsiteY27" fmla="*/ 821454 h 938804"/>
                  <a:gd name="connsiteX28" fmla="*/ 3163080 w 5614827"/>
                  <a:gd name="connsiteY28" fmla="*/ 821454 h 938804"/>
                  <a:gd name="connsiteX29" fmla="*/ 3706960 w 5614827"/>
                  <a:gd name="connsiteY29" fmla="*/ 821454 h 938804"/>
                  <a:gd name="connsiteX30" fmla="*/ 4087676 w 5614827"/>
                  <a:gd name="connsiteY30" fmla="*/ 821454 h 938804"/>
                  <a:gd name="connsiteX31" fmla="*/ 4631556 w 5614827"/>
                  <a:gd name="connsiteY31" fmla="*/ 821454 h 938804"/>
                  <a:gd name="connsiteX32" fmla="*/ 5066660 w 5614827"/>
                  <a:gd name="connsiteY32" fmla="*/ 821454 h 938804"/>
                  <a:gd name="connsiteX33" fmla="*/ 5556152 w 5614827"/>
                  <a:gd name="connsiteY33" fmla="*/ 821454 h 938804"/>
                  <a:gd name="connsiteX34" fmla="*/ 5614827 w 5614827"/>
                  <a:gd name="connsiteY34" fmla="*/ 762779 h 938804"/>
                  <a:gd name="connsiteX35" fmla="*/ 5614827 w 5614827"/>
                  <a:gd name="connsiteY35" fmla="*/ 410727 h 938804"/>
                  <a:gd name="connsiteX36" fmla="*/ 5614827 w 5614827"/>
                  <a:gd name="connsiteY36" fmla="*/ 58675 h 938804"/>
                  <a:gd name="connsiteX37" fmla="*/ 58675 w 5614827"/>
                  <a:gd name="connsiteY37" fmla="*/ 234701 h 938804"/>
                  <a:gd name="connsiteX38" fmla="*/ 117350 w 5614827"/>
                  <a:gd name="connsiteY38" fmla="*/ 176026 h 938804"/>
                  <a:gd name="connsiteX39" fmla="*/ 88012 w 5614827"/>
                  <a:gd name="connsiteY39" fmla="*/ 146688 h 938804"/>
                  <a:gd name="connsiteX40" fmla="*/ 58674 w 5614827"/>
                  <a:gd name="connsiteY40" fmla="*/ 176026 h 938804"/>
                  <a:gd name="connsiteX41" fmla="*/ 58675 w 5614827"/>
                  <a:gd name="connsiteY41" fmla="*/ 234701 h 938804"/>
                  <a:gd name="connsiteX0" fmla="*/ 58675 w 5614827"/>
                  <a:gd name="connsiteY0" fmla="*/ 234701 h 938804"/>
                  <a:gd name="connsiteX1" fmla="*/ 117350 w 5614827"/>
                  <a:gd name="connsiteY1" fmla="*/ 176026 h 938804"/>
                  <a:gd name="connsiteX2" fmla="*/ 88012 w 5614827"/>
                  <a:gd name="connsiteY2" fmla="*/ 146688 h 938804"/>
                  <a:gd name="connsiteX3" fmla="*/ 58674 w 5614827"/>
                  <a:gd name="connsiteY3" fmla="*/ 176026 h 938804"/>
                  <a:gd name="connsiteX4" fmla="*/ 58675 w 5614827"/>
                  <a:gd name="connsiteY4" fmla="*/ 234701 h 938804"/>
                  <a:gd name="connsiteX5" fmla="*/ 5556152 w 5614827"/>
                  <a:gd name="connsiteY5" fmla="*/ 117351 h 938804"/>
                  <a:gd name="connsiteX6" fmla="*/ 5614827 w 5614827"/>
                  <a:gd name="connsiteY6" fmla="*/ 58676 h 938804"/>
                  <a:gd name="connsiteX7" fmla="*/ 5556152 w 5614827"/>
                  <a:gd name="connsiteY7" fmla="*/ 1 h 938804"/>
                  <a:gd name="connsiteX8" fmla="*/ 5497477 w 5614827"/>
                  <a:gd name="connsiteY8" fmla="*/ 58676 h 938804"/>
                  <a:gd name="connsiteX9" fmla="*/ 5526815 w 5614827"/>
                  <a:gd name="connsiteY9" fmla="*/ 88014 h 938804"/>
                  <a:gd name="connsiteX10" fmla="*/ 5556153 w 5614827"/>
                  <a:gd name="connsiteY10" fmla="*/ 58676 h 938804"/>
                  <a:gd name="connsiteX11" fmla="*/ 5556152 w 5614827"/>
                  <a:gd name="connsiteY11" fmla="*/ 117351 h 938804"/>
                  <a:gd name="connsiteX0" fmla="*/ 0 w 5614827"/>
                  <a:gd name="connsiteY0" fmla="*/ 176026 h 938804"/>
                  <a:gd name="connsiteX1" fmla="*/ 58675 w 5614827"/>
                  <a:gd name="connsiteY1" fmla="*/ 117351 h 938804"/>
                  <a:gd name="connsiteX2" fmla="*/ 439391 w 5614827"/>
                  <a:gd name="connsiteY2" fmla="*/ 117351 h 938804"/>
                  <a:gd name="connsiteX3" fmla="*/ 983271 w 5614827"/>
                  <a:gd name="connsiteY3" fmla="*/ 117351 h 938804"/>
                  <a:gd name="connsiteX4" fmla="*/ 1635928 w 5614827"/>
                  <a:gd name="connsiteY4" fmla="*/ 117351 h 938804"/>
                  <a:gd name="connsiteX5" fmla="*/ 2071032 w 5614827"/>
                  <a:gd name="connsiteY5" fmla="*/ 117351 h 938804"/>
                  <a:gd name="connsiteX6" fmla="*/ 2723688 w 5614827"/>
                  <a:gd name="connsiteY6" fmla="*/ 117351 h 938804"/>
                  <a:gd name="connsiteX7" fmla="*/ 3213180 w 5614827"/>
                  <a:gd name="connsiteY7" fmla="*/ 117351 h 938804"/>
                  <a:gd name="connsiteX8" fmla="*/ 3865836 w 5614827"/>
                  <a:gd name="connsiteY8" fmla="*/ 117351 h 938804"/>
                  <a:gd name="connsiteX9" fmla="*/ 4246553 w 5614827"/>
                  <a:gd name="connsiteY9" fmla="*/ 117351 h 938804"/>
                  <a:gd name="connsiteX10" fmla="*/ 4681657 w 5614827"/>
                  <a:gd name="connsiteY10" fmla="*/ 117351 h 938804"/>
                  <a:gd name="connsiteX11" fmla="*/ 5497477 w 5614827"/>
                  <a:gd name="connsiteY11" fmla="*/ 117351 h 938804"/>
                  <a:gd name="connsiteX12" fmla="*/ 5497477 w 5614827"/>
                  <a:gd name="connsiteY12" fmla="*/ 58675 h 938804"/>
                  <a:gd name="connsiteX13" fmla="*/ 5556152 w 5614827"/>
                  <a:gd name="connsiteY13" fmla="*/ 0 h 938804"/>
                  <a:gd name="connsiteX14" fmla="*/ 5614827 w 5614827"/>
                  <a:gd name="connsiteY14" fmla="*/ 58675 h 938804"/>
                  <a:gd name="connsiteX15" fmla="*/ 5614827 w 5614827"/>
                  <a:gd name="connsiteY15" fmla="*/ 410727 h 938804"/>
                  <a:gd name="connsiteX16" fmla="*/ 5614827 w 5614827"/>
                  <a:gd name="connsiteY16" fmla="*/ 762778 h 938804"/>
                  <a:gd name="connsiteX17" fmla="*/ 5556152 w 5614827"/>
                  <a:gd name="connsiteY17" fmla="*/ 821453 h 938804"/>
                  <a:gd name="connsiteX18" fmla="*/ 5121048 w 5614827"/>
                  <a:gd name="connsiteY18" fmla="*/ 821453 h 938804"/>
                  <a:gd name="connsiteX19" fmla="*/ 4685944 w 5614827"/>
                  <a:gd name="connsiteY19" fmla="*/ 821453 h 938804"/>
                  <a:gd name="connsiteX20" fmla="*/ 4250840 w 5614827"/>
                  <a:gd name="connsiteY20" fmla="*/ 821453 h 938804"/>
                  <a:gd name="connsiteX21" fmla="*/ 3870124 w 5614827"/>
                  <a:gd name="connsiteY21" fmla="*/ 821453 h 938804"/>
                  <a:gd name="connsiteX22" fmla="*/ 3435020 w 5614827"/>
                  <a:gd name="connsiteY22" fmla="*/ 821453 h 938804"/>
                  <a:gd name="connsiteX23" fmla="*/ 2945528 w 5614827"/>
                  <a:gd name="connsiteY23" fmla="*/ 821453 h 938804"/>
                  <a:gd name="connsiteX24" fmla="*/ 2564811 w 5614827"/>
                  <a:gd name="connsiteY24" fmla="*/ 821454 h 938804"/>
                  <a:gd name="connsiteX25" fmla="*/ 2184095 w 5614827"/>
                  <a:gd name="connsiteY25" fmla="*/ 821454 h 938804"/>
                  <a:gd name="connsiteX26" fmla="*/ 1640215 w 5614827"/>
                  <a:gd name="connsiteY26" fmla="*/ 821454 h 938804"/>
                  <a:gd name="connsiteX27" fmla="*/ 1205111 w 5614827"/>
                  <a:gd name="connsiteY27" fmla="*/ 821454 h 938804"/>
                  <a:gd name="connsiteX28" fmla="*/ 606843 w 5614827"/>
                  <a:gd name="connsiteY28" fmla="*/ 821454 h 938804"/>
                  <a:gd name="connsiteX29" fmla="*/ 117351 w 5614827"/>
                  <a:gd name="connsiteY29" fmla="*/ 821454 h 938804"/>
                  <a:gd name="connsiteX30" fmla="*/ 117351 w 5614827"/>
                  <a:gd name="connsiteY30" fmla="*/ 880129 h 938804"/>
                  <a:gd name="connsiteX31" fmla="*/ 58676 w 5614827"/>
                  <a:gd name="connsiteY31" fmla="*/ 938804 h 938804"/>
                  <a:gd name="connsiteX32" fmla="*/ 1 w 5614827"/>
                  <a:gd name="connsiteY32" fmla="*/ 880129 h 938804"/>
                  <a:gd name="connsiteX33" fmla="*/ 0 w 5614827"/>
                  <a:gd name="connsiteY33" fmla="*/ 176026 h 938804"/>
                  <a:gd name="connsiteX34" fmla="*/ 5497477 w 5614827"/>
                  <a:gd name="connsiteY34" fmla="*/ 117351 h 938804"/>
                  <a:gd name="connsiteX35" fmla="*/ 5556152 w 5614827"/>
                  <a:gd name="connsiteY35" fmla="*/ 117351 h 938804"/>
                  <a:gd name="connsiteX36" fmla="*/ 5614827 w 5614827"/>
                  <a:gd name="connsiteY36" fmla="*/ 58676 h 938804"/>
                  <a:gd name="connsiteX37" fmla="*/ 5556152 w 5614827"/>
                  <a:gd name="connsiteY37" fmla="*/ 117351 h 938804"/>
                  <a:gd name="connsiteX38" fmla="*/ 5556152 w 5614827"/>
                  <a:gd name="connsiteY38" fmla="*/ 58675 h 938804"/>
                  <a:gd name="connsiteX39" fmla="*/ 5526814 w 5614827"/>
                  <a:gd name="connsiteY39" fmla="*/ 88013 h 938804"/>
                  <a:gd name="connsiteX40" fmla="*/ 5497476 w 5614827"/>
                  <a:gd name="connsiteY40" fmla="*/ 58675 h 938804"/>
                  <a:gd name="connsiteX41" fmla="*/ 58675 w 5614827"/>
                  <a:gd name="connsiteY41" fmla="*/ 234701 h 938804"/>
                  <a:gd name="connsiteX42" fmla="*/ 58675 w 5614827"/>
                  <a:gd name="connsiteY42" fmla="*/ 176026 h 938804"/>
                  <a:gd name="connsiteX43" fmla="*/ 88013 w 5614827"/>
                  <a:gd name="connsiteY43" fmla="*/ 146688 h 938804"/>
                  <a:gd name="connsiteX44" fmla="*/ 117351 w 5614827"/>
                  <a:gd name="connsiteY44" fmla="*/ 176026 h 938804"/>
                  <a:gd name="connsiteX45" fmla="*/ 58676 w 5614827"/>
                  <a:gd name="connsiteY45" fmla="*/ 234701 h 938804"/>
                  <a:gd name="connsiteX46" fmla="*/ 1 w 5614827"/>
                  <a:gd name="connsiteY46" fmla="*/ 176026 h 938804"/>
                  <a:gd name="connsiteX47" fmla="*/ 117351 w 5614827"/>
                  <a:gd name="connsiteY47" fmla="*/ 176026 h 938804"/>
                  <a:gd name="connsiteX48" fmla="*/ 117351 w 5614827"/>
                  <a:gd name="connsiteY48" fmla="*/ 492286 h 938804"/>
                  <a:gd name="connsiteX49" fmla="*/ 117351 w 5614827"/>
                  <a:gd name="connsiteY49" fmla="*/ 821454 h 938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614827" h="938804" stroke="0" extrusionOk="0">
                    <a:moveTo>
                      <a:pt x="5614827" y="58675"/>
                    </a:moveTo>
                    <a:cubicBezTo>
                      <a:pt x="5596991" y="80627"/>
                      <a:pt x="5574393" y="85171"/>
                      <a:pt x="5556152" y="117350"/>
                    </a:cubicBezTo>
                    <a:cubicBezTo>
                      <a:pt x="5552937" y="97787"/>
                      <a:pt x="5560110" y="82194"/>
                      <a:pt x="5556152" y="58675"/>
                    </a:cubicBezTo>
                    <a:cubicBezTo>
                      <a:pt x="5555631" y="76949"/>
                      <a:pt x="5545691" y="90621"/>
                      <a:pt x="5526814" y="88013"/>
                    </a:cubicBezTo>
                    <a:cubicBezTo>
                      <a:pt x="5510925" y="88955"/>
                      <a:pt x="5498037" y="73875"/>
                      <a:pt x="5497476" y="58675"/>
                    </a:cubicBezTo>
                    <a:cubicBezTo>
                      <a:pt x="5499467" y="80876"/>
                      <a:pt x="5496308" y="100963"/>
                      <a:pt x="5497477" y="117351"/>
                    </a:cubicBezTo>
                    <a:cubicBezTo>
                      <a:pt x="5305578" y="164651"/>
                      <a:pt x="5120271" y="57272"/>
                      <a:pt x="4953597" y="117351"/>
                    </a:cubicBezTo>
                    <a:cubicBezTo>
                      <a:pt x="4786923" y="177430"/>
                      <a:pt x="4712996" y="92203"/>
                      <a:pt x="4518493" y="117351"/>
                    </a:cubicBezTo>
                    <a:cubicBezTo>
                      <a:pt x="4323990" y="142499"/>
                      <a:pt x="4250564" y="98316"/>
                      <a:pt x="4137777" y="117351"/>
                    </a:cubicBezTo>
                    <a:cubicBezTo>
                      <a:pt x="4024990" y="136386"/>
                      <a:pt x="3810258" y="82530"/>
                      <a:pt x="3702672" y="117351"/>
                    </a:cubicBezTo>
                    <a:cubicBezTo>
                      <a:pt x="3595086" y="152172"/>
                      <a:pt x="3422199" y="107004"/>
                      <a:pt x="3321956" y="117351"/>
                    </a:cubicBezTo>
                    <a:cubicBezTo>
                      <a:pt x="3221713" y="127698"/>
                      <a:pt x="3089823" y="97371"/>
                      <a:pt x="2886852" y="117351"/>
                    </a:cubicBezTo>
                    <a:cubicBezTo>
                      <a:pt x="2683881" y="137331"/>
                      <a:pt x="2435979" y="72407"/>
                      <a:pt x="2288584" y="117351"/>
                    </a:cubicBezTo>
                    <a:cubicBezTo>
                      <a:pt x="2141189" y="162295"/>
                      <a:pt x="1946385" y="54193"/>
                      <a:pt x="1690316" y="117351"/>
                    </a:cubicBezTo>
                    <a:cubicBezTo>
                      <a:pt x="1434247" y="180509"/>
                      <a:pt x="1418087" y="84803"/>
                      <a:pt x="1146435" y="117351"/>
                    </a:cubicBezTo>
                    <a:cubicBezTo>
                      <a:pt x="874783" y="149899"/>
                      <a:pt x="868683" y="84934"/>
                      <a:pt x="711331" y="117351"/>
                    </a:cubicBezTo>
                    <a:cubicBezTo>
                      <a:pt x="553979" y="149768"/>
                      <a:pt x="204730" y="43038"/>
                      <a:pt x="58675" y="117351"/>
                    </a:cubicBezTo>
                    <a:cubicBezTo>
                      <a:pt x="23077" y="118285"/>
                      <a:pt x="-6282" y="139464"/>
                      <a:pt x="0" y="176026"/>
                    </a:cubicBezTo>
                    <a:cubicBezTo>
                      <a:pt x="14917" y="304761"/>
                      <a:pt x="-2593" y="424020"/>
                      <a:pt x="0" y="535119"/>
                    </a:cubicBezTo>
                    <a:cubicBezTo>
                      <a:pt x="2593" y="646218"/>
                      <a:pt x="-26452" y="808762"/>
                      <a:pt x="0" y="880129"/>
                    </a:cubicBezTo>
                    <a:cubicBezTo>
                      <a:pt x="439" y="911421"/>
                      <a:pt x="27368" y="938867"/>
                      <a:pt x="58675" y="938804"/>
                    </a:cubicBezTo>
                    <a:cubicBezTo>
                      <a:pt x="95985" y="940978"/>
                      <a:pt x="111324" y="905159"/>
                      <a:pt x="117350" y="880129"/>
                    </a:cubicBezTo>
                    <a:cubicBezTo>
                      <a:pt x="117044" y="865429"/>
                      <a:pt x="119561" y="845863"/>
                      <a:pt x="117351" y="821454"/>
                    </a:cubicBezTo>
                    <a:cubicBezTo>
                      <a:pt x="221315" y="778567"/>
                      <a:pt x="435784" y="837176"/>
                      <a:pt x="552455" y="821454"/>
                    </a:cubicBezTo>
                    <a:cubicBezTo>
                      <a:pt x="669126" y="805732"/>
                      <a:pt x="816592" y="851784"/>
                      <a:pt x="1041947" y="821454"/>
                    </a:cubicBezTo>
                    <a:cubicBezTo>
                      <a:pt x="1267302" y="791124"/>
                      <a:pt x="1438640" y="863660"/>
                      <a:pt x="1585827" y="821454"/>
                    </a:cubicBezTo>
                    <a:cubicBezTo>
                      <a:pt x="1733014" y="779248"/>
                      <a:pt x="1978017" y="860172"/>
                      <a:pt x="2129707" y="821454"/>
                    </a:cubicBezTo>
                    <a:cubicBezTo>
                      <a:pt x="2281397" y="782736"/>
                      <a:pt x="2451483" y="835862"/>
                      <a:pt x="2619199" y="821454"/>
                    </a:cubicBezTo>
                    <a:cubicBezTo>
                      <a:pt x="2786915" y="807046"/>
                      <a:pt x="2977255" y="871935"/>
                      <a:pt x="3163080" y="821454"/>
                    </a:cubicBezTo>
                    <a:cubicBezTo>
                      <a:pt x="3348905" y="770973"/>
                      <a:pt x="3518283" y="864717"/>
                      <a:pt x="3706960" y="821454"/>
                    </a:cubicBezTo>
                    <a:cubicBezTo>
                      <a:pt x="3895637" y="778191"/>
                      <a:pt x="3972144" y="857027"/>
                      <a:pt x="4087676" y="821454"/>
                    </a:cubicBezTo>
                    <a:cubicBezTo>
                      <a:pt x="4203208" y="785881"/>
                      <a:pt x="4438021" y="880608"/>
                      <a:pt x="4631556" y="821454"/>
                    </a:cubicBezTo>
                    <a:cubicBezTo>
                      <a:pt x="4825091" y="762300"/>
                      <a:pt x="4907640" y="845880"/>
                      <a:pt x="5066660" y="821454"/>
                    </a:cubicBezTo>
                    <a:cubicBezTo>
                      <a:pt x="5225680" y="797028"/>
                      <a:pt x="5398728" y="847839"/>
                      <a:pt x="5556152" y="821454"/>
                    </a:cubicBezTo>
                    <a:cubicBezTo>
                      <a:pt x="5587698" y="820562"/>
                      <a:pt x="5611314" y="791613"/>
                      <a:pt x="5614827" y="762779"/>
                    </a:cubicBezTo>
                    <a:cubicBezTo>
                      <a:pt x="5600355" y="615903"/>
                      <a:pt x="5616021" y="576918"/>
                      <a:pt x="5614827" y="410727"/>
                    </a:cubicBezTo>
                    <a:cubicBezTo>
                      <a:pt x="5613633" y="244536"/>
                      <a:pt x="5652747" y="234598"/>
                      <a:pt x="5614827" y="58675"/>
                    </a:cubicBezTo>
                    <a:close/>
                    <a:moveTo>
                      <a:pt x="58675" y="234701"/>
                    </a:moveTo>
                    <a:cubicBezTo>
                      <a:pt x="87810" y="237555"/>
                      <a:pt x="114394" y="207355"/>
                      <a:pt x="117350" y="176026"/>
                    </a:cubicBezTo>
                    <a:cubicBezTo>
                      <a:pt x="115131" y="160603"/>
                      <a:pt x="102159" y="148535"/>
                      <a:pt x="88012" y="146688"/>
                    </a:cubicBezTo>
                    <a:cubicBezTo>
                      <a:pt x="73233" y="148188"/>
                      <a:pt x="58852" y="163168"/>
                      <a:pt x="58674" y="176026"/>
                    </a:cubicBezTo>
                    <a:cubicBezTo>
                      <a:pt x="59365" y="194556"/>
                      <a:pt x="59620" y="214734"/>
                      <a:pt x="58675" y="234701"/>
                    </a:cubicBezTo>
                    <a:close/>
                  </a:path>
                  <a:path w="5614827" h="938804" fill="darkenLess" stroke="0" extrusionOk="0">
                    <a:moveTo>
                      <a:pt x="58675" y="234701"/>
                    </a:moveTo>
                    <a:cubicBezTo>
                      <a:pt x="88910" y="229318"/>
                      <a:pt x="115197" y="200549"/>
                      <a:pt x="117350" y="176026"/>
                    </a:cubicBezTo>
                    <a:cubicBezTo>
                      <a:pt x="119732" y="157811"/>
                      <a:pt x="102309" y="143357"/>
                      <a:pt x="88012" y="146688"/>
                    </a:cubicBezTo>
                    <a:cubicBezTo>
                      <a:pt x="72264" y="146625"/>
                      <a:pt x="60286" y="155850"/>
                      <a:pt x="58674" y="176026"/>
                    </a:cubicBezTo>
                    <a:cubicBezTo>
                      <a:pt x="58775" y="194074"/>
                      <a:pt x="57992" y="210255"/>
                      <a:pt x="58675" y="234701"/>
                    </a:cubicBezTo>
                    <a:close/>
                    <a:moveTo>
                      <a:pt x="5556152" y="117351"/>
                    </a:moveTo>
                    <a:cubicBezTo>
                      <a:pt x="5593809" y="115242"/>
                      <a:pt x="5607508" y="84822"/>
                      <a:pt x="5614827" y="58676"/>
                    </a:cubicBezTo>
                    <a:cubicBezTo>
                      <a:pt x="5612894" y="24317"/>
                      <a:pt x="5593041" y="-4926"/>
                      <a:pt x="5556152" y="1"/>
                    </a:cubicBezTo>
                    <a:cubicBezTo>
                      <a:pt x="5524872" y="-3196"/>
                      <a:pt x="5489955" y="25399"/>
                      <a:pt x="5497477" y="58676"/>
                    </a:cubicBezTo>
                    <a:cubicBezTo>
                      <a:pt x="5498604" y="78554"/>
                      <a:pt x="5510487" y="90893"/>
                      <a:pt x="5526815" y="88014"/>
                    </a:cubicBezTo>
                    <a:cubicBezTo>
                      <a:pt x="5546269" y="86588"/>
                      <a:pt x="5553393" y="78760"/>
                      <a:pt x="5556153" y="58676"/>
                    </a:cubicBezTo>
                    <a:cubicBezTo>
                      <a:pt x="5555622" y="78707"/>
                      <a:pt x="5554815" y="95134"/>
                      <a:pt x="5556152" y="117351"/>
                    </a:cubicBezTo>
                    <a:close/>
                  </a:path>
                  <a:path w="5614827" h="938804" fill="none" extrusionOk="0">
                    <a:moveTo>
                      <a:pt x="0" y="176026"/>
                    </a:moveTo>
                    <a:cubicBezTo>
                      <a:pt x="8135" y="147923"/>
                      <a:pt x="28374" y="119985"/>
                      <a:pt x="58675" y="117351"/>
                    </a:cubicBezTo>
                    <a:cubicBezTo>
                      <a:pt x="193030" y="97651"/>
                      <a:pt x="288866" y="160741"/>
                      <a:pt x="439391" y="117351"/>
                    </a:cubicBezTo>
                    <a:cubicBezTo>
                      <a:pt x="589916" y="73961"/>
                      <a:pt x="741918" y="134427"/>
                      <a:pt x="983271" y="117351"/>
                    </a:cubicBezTo>
                    <a:cubicBezTo>
                      <a:pt x="1224624" y="100275"/>
                      <a:pt x="1372619" y="132744"/>
                      <a:pt x="1635928" y="117351"/>
                    </a:cubicBezTo>
                    <a:cubicBezTo>
                      <a:pt x="1899237" y="101958"/>
                      <a:pt x="1904421" y="147637"/>
                      <a:pt x="2071032" y="117351"/>
                    </a:cubicBezTo>
                    <a:cubicBezTo>
                      <a:pt x="2237643" y="87065"/>
                      <a:pt x="2534648" y="119825"/>
                      <a:pt x="2723688" y="117351"/>
                    </a:cubicBezTo>
                    <a:cubicBezTo>
                      <a:pt x="2912728" y="114877"/>
                      <a:pt x="2993551" y="161673"/>
                      <a:pt x="3213180" y="117351"/>
                    </a:cubicBezTo>
                    <a:cubicBezTo>
                      <a:pt x="3432809" y="73029"/>
                      <a:pt x="3638780" y="169672"/>
                      <a:pt x="3865836" y="117351"/>
                    </a:cubicBezTo>
                    <a:cubicBezTo>
                      <a:pt x="4092892" y="65030"/>
                      <a:pt x="4103488" y="132825"/>
                      <a:pt x="4246553" y="117351"/>
                    </a:cubicBezTo>
                    <a:cubicBezTo>
                      <a:pt x="4389618" y="101877"/>
                      <a:pt x="4520057" y="148589"/>
                      <a:pt x="4681657" y="117351"/>
                    </a:cubicBezTo>
                    <a:cubicBezTo>
                      <a:pt x="4843257" y="86113"/>
                      <a:pt x="5315858" y="178752"/>
                      <a:pt x="5497477" y="117351"/>
                    </a:cubicBezTo>
                    <a:cubicBezTo>
                      <a:pt x="5493831" y="103014"/>
                      <a:pt x="5500893" y="83227"/>
                      <a:pt x="5497477" y="58675"/>
                    </a:cubicBezTo>
                    <a:cubicBezTo>
                      <a:pt x="5495892" y="25626"/>
                      <a:pt x="5524007" y="5817"/>
                      <a:pt x="5556152" y="0"/>
                    </a:cubicBezTo>
                    <a:cubicBezTo>
                      <a:pt x="5591780" y="-4881"/>
                      <a:pt x="5618638" y="29571"/>
                      <a:pt x="5614827" y="58675"/>
                    </a:cubicBezTo>
                    <a:cubicBezTo>
                      <a:pt x="5634800" y="227874"/>
                      <a:pt x="5609335" y="297912"/>
                      <a:pt x="5614827" y="410727"/>
                    </a:cubicBezTo>
                    <a:cubicBezTo>
                      <a:pt x="5620319" y="523542"/>
                      <a:pt x="5574210" y="655608"/>
                      <a:pt x="5614827" y="762778"/>
                    </a:cubicBezTo>
                    <a:cubicBezTo>
                      <a:pt x="5610722" y="794882"/>
                      <a:pt x="5586061" y="822883"/>
                      <a:pt x="5556152" y="821453"/>
                    </a:cubicBezTo>
                    <a:cubicBezTo>
                      <a:pt x="5400245" y="868340"/>
                      <a:pt x="5216939" y="812959"/>
                      <a:pt x="5121048" y="821453"/>
                    </a:cubicBezTo>
                    <a:cubicBezTo>
                      <a:pt x="5025157" y="829947"/>
                      <a:pt x="4836299" y="778702"/>
                      <a:pt x="4685944" y="821453"/>
                    </a:cubicBezTo>
                    <a:cubicBezTo>
                      <a:pt x="4535589" y="864204"/>
                      <a:pt x="4351908" y="771930"/>
                      <a:pt x="4250840" y="821453"/>
                    </a:cubicBezTo>
                    <a:cubicBezTo>
                      <a:pt x="4149772" y="870976"/>
                      <a:pt x="4041847" y="793114"/>
                      <a:pt x="3870124" y="821453"/>
                    </a:cubicBezTo>
                    <a:cubicBezTo>
                      <a:pt x="3698401" y="849792"/>
                      <a:pt x="3525810" y="785303"/>
                      <a:pt x="3435020" y="821453"/>
                    </a:cubicBezTo>
                    <a:cubicBezTo>
                      <a:pt x="3344230" y="857603"/>
                      <a:pt x="3155770" y="811226"/>
                      <a:pt x="2945528" y="821453"/>
                    </a:cubicBezTo>
                    <a:cubicBezTo>
                      <a:pt x="2735286" y="831680"/>
                      <a:pt x="2645050" y="798720"/>
                      <a:pt x="2564811" y="821454"/>
                    </a:cubicBezTo>
                    <a:cubicBezTo>
                      <a:pt x="2484572" y="844188"/>
                      <a:pt x="2299489" y="799389"/>
                      <a:pt x="2184095" y="821454"/>
                    </a:cubicBezTo>
                    <a:cubicBezTo>
                      <a:pt x="2068701" y="843519"/>
                      <a:pt x="1882878" y="796447"/>
                      <a:pt x="1640215" y="821454"/>
                    </a:cubicBezTo>
                    <a:cubicBezTo>
                      <a:pt x="1397552" y="846461"/>
                      <a:pt x="1386863" y="806934"/>
                      <a:pt x="1205111" y="821454"/>
                    </a:cubicBezTo>
                    <a:cubicBezTo>
                      <a:pt x="1023359" y="835974"/>
                      <a:pt x="790442" y="773625"/>
                      <a:pt x="606843" y="821454"/>
                    </a:cubicBezTo>
                    <a:cubicBezTo>
                      <a:pt x="423244" y="869283"/>
                      <a:pt x="313044" y="793740"/>
                      <a:pt x="117351" y="821454"/>
                    </a:cubicBezTo>
                    <a:cubicBezTo>
                      <a:pt x="120817" y="836987"/>
                      <a:pt x="112060" y="860718"/>
                      <a:pt x="117351" y="880129"/>
                    </a:cubicBezTo>
                    <a:cubicBezTo>
                      <a:pt x="112368" y="913287"/>
                      <a:pt x="89814" y="940925"/>
                      <a:pt x="58676" y="938804"/>
                    </a:cubicBezTo>
                    <a:cubicBezTo>
                      <a:pt x="24022" y="929568"/>
                      <a:pt x="-3473" y="916152"/>
                      <a:pt x="1" y="880129"/>
                    </a:cubicBezTo>
                    <a:cubicBezTo>
                      <a:pt x="29233" y="688147"/>
                      <a:pt x="-1098" y="424416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1665" y="111071"/>
                      <a:pt x="5527883" y="121938"/>
                      <a:pt x="5556152" y="117351"/>
                    </a:cubicBezTo>
                    <a:cubicBezTo>
                      <a:pt x="5587555" y="115327"/>
                      <a:pt x="5612849" y="95886"/>
                      <a:pt x="5614827" y="58676"/>
                    </a:cubicBezTo>
                    <a:moveTo>
                      <a:pt x="5556152" y="117351"/>
                    </a:moveTo>
                    <a:cubicBezTo>
                      <a:pt x="5554775" y="97231"/>
                      <a:pt x="5558049" y="87314"/>
                      <a:pt x="5556152" y="58675"/>
                    </a:cubicBezTo>
                    <a:cubicBezTo>
                      <a:pt x="5555781" y="74747"/>
                      <a:pt x="5540330" y="90813"/>
                      <a:pt x="5526814" y="88013"/>
                    </a:cubicBezTo>
                    <a:cubicBezTo>
                      <a:pt x="5510557" y="88497"/>
                      <a:pt x="5497121" y="74565"/>
                      <a:pt x="5497476" y="58675"/>
                    </a:cubicBezTo>
                    <a:moveTo>
                      <a:pt x="58675" y="234701"/>
                    </a:moveTo>
                    <a:cubicBezTo>
                      <a:pt x="55262" y="211807"/>
                      <a:pt x="64602" y="188280"/>
                      <a:pt x="58675" y="176026"/>
                    </a:cubicBezTo>
                    <a:cubicBezTo>
                      <a:pt x="61536" y="159487"/>
                      <a:pt x="68247" y="149084"/>
                      <a:pt x="88013" y="146688"/>
                    </a:cubicBezTo>
                    <a:cubicBezTo>
                      <a:pt x="101958" y="145734"/>
                      <a:pt x="113426" y="162195"/>
                      <a:pt x="117351" y="176026"/>
                    </a:cubicBezTo>
                    <a:cubicBezTo>
                      <a:pt x="121252" y="208598"/>
                      <a:pt x="90930" y="234026"/>
                      <a:pt x="58676" y="234701"/>
                    </a:cubicBezTo>
                    <a:cubicBezTo>
                      <a:pt x="19697" y="241698"/>
                      <a:pt x="-4359" y="212905"/>
                      <a:pt x="1" y="176026"/>
                    </a:cubicBezTo>
                    <a:moveTo>
                      <a:pt x="117351" y="176026"/>
                    </a:moveTo>
                    <a:cubicBezTo>
                      <a:pt x="124566" y="290771"/>
                      <a:pt x="86304" y="336561"/>
                      <a:pt x="117351" y="492286"/>
                    </a:cubicBezTo>
                    <a:cubicBezTo>
                      <a:pt x="148398" y="648011"/>
                      <a:pt x="78695" y="747126"/>
                      <a:pt x="117351" y="821454"/>
                    </a:cubicBezTo>
                  </a:path>
                  <a:path w="5614827" h="938804" fill="none" stroke="0" extrusionOk="0">
                    <a:moveTo>
                      <a:pt x="0" y="176026"/>
                    </a:moveTo>
                    <a:cubicBezTo>
                      <a:pt x="4424" y="149680"/>
                      <a:pt x="21826" y="121189"/>
                      <a:pt x="58675" y="117351"/>
                    </a:cubicBezTo>
                    <a:cubicBezTo>
                      <a:pt x="342693" y="45814"/>
                      <a:pt x="565339" y="171147"/>
                      <a:pt x="711331" y="117351"/>
                    </a:cubicBezTo>
                    <a:cubicBezTo>
                      <a:pt x="857323" y="63555"/>
                      <a:pt x="1078634" y="147995"/>
                      <a:pt x="1309599" y="117351"/>
                    </a:cubicBezTo>
                    <a:cubicBezTo>
                      <a:pt x="1540564" y="86707"/>
                      <a:pt x="1551371" y="137409"/>
                      <a:pt x="1690316" y="117351"/>
                    </a:cubicBezTo>
                    <a:cubicBezTo>
                      <a:pt x="1829261" y="97293"/>
                      <a:pt x="2063555" y="140513"/>
                      <a:pt x="2179808" y="117351"/>
                    </a:cubicBezTo>
                    <a:cubicBezTo>
                      <a:pt x="2296061" y="94189"/>
                      <a:pt x="2616672" y="124874"/>
                      <a:pt x="2778076" y="117351"/>
                    </a:cubicBezTo>
                    <a:cubicBezTo>
                      <a:pt x="2939480" y="109828"/>
                      <a:pt x="3121905" y="146155"/>
                      <a:pt x="3213180" y="117351"/>
                    </a:cubicBezTo>
                    <a:cubicBezTo>
                      <a:pt x="3304455" y="88547"/>
                      <a:pt x="3524010" y="150837"/>
                      <a:pt x="3702672" y="117351"/>
                    </a:cubicBezTo>
                    <a:cubicBezTo>
                      <a:pt x="3881334" y="83865"/>
                      <a:pt x="4018585" y="120540"/>
                      <a:pt x="4246553" y="117351"/>
                    </a:cubicBezTo>
                    <a:cubicBezTo>
                      <a:pt x="4474521" y="114162"/>
                      <a:pt x="4542522" y="161614"/>
                      <a:pt x="4790433" y="117351"/>
                    </a:cubicBezTo>
                    <a:cubicBezTo>
                      <a:pt x="5038344" y="73088"/>
                      <a:pt x="5320000" y="133500"/>
                      <a:pt x="5497477" y="117351"/>
                    </a:cubicBezTo>
                    <a:cubicBezTo>
                      <a:pt x="5496060" y="98868"/>
                      <a:pt x="5502435" y="74711"/>
                      <a:pt x="5497477" y="58675"/>
                    </a:cubicBezTo>
                    <a:cubicBezTo>
                      <a:pt x="5495422" y="21953"/>
                      <a:pt x="5522820" y="-4473"/>
                      <a:pt x="5556152" y="0"/>
                    </a:cubicBezTo>
                    <a:cubicBezTo>
                      <a:pt x="5583792" y="-6861"/>
                      <a:pt x="5609263" y="31184"/>
                      <a:pt x="5614827" y="58675"/>
                    </a:cubicBezTo>
                    <a:cubicBezTo>
                      <a:pt x="5653603" y="152364"/>
                      <a:pt x="5607962" y="242850"/>
                      <a:pt x="5614827" y="410727"/>
                    </a:cubicBezTo>
                    <a:cubicBezTo>
                      <a:pt x="5621692" y="578604"/>
                      <a:pt x="5609892" y="657801"/>
                      <a:pt x="5614827" y="762778"/>
                    </a:cubicBezTo>
                    <a:cubicBezTo>
                      <a:pt x="5609513" y="789045"/>
                      <a:pt x="5588420" y="826312"/>
                      <a:pt x="5556152" y="821453"/>
                    </a:cubicBezTo>
                    <a:cubicBezTo>
                      <a:pt x="5404155" y="824088"/>
                      <a:pt x="5345602" y="792902"/>
                      <a:pt x="5175436" y="821453"/>
                    </a:cubicBezTo>
                    <a:cubicBezTo>
                      <a:pt x="5005270" y="850004"/>
                      <a:pt x="4677886" y="794153"/>
                      <a:pt x="4522780" y="821453"/>
                    </a:cubicBezTo>
                    <a:cubicBezTo>
                      <a:pt x="4367674" y="848753"/>
                      <a:pt x="4158659" y="812797"/>
                      <a:pt x="3978900" y="821453"/>
                    </a:cubicBezTo>
                    <a:cubicBezTo>
                      <a:pt x="3799141" y="830109"/>
                      <a:pt x="3569040" y="752370"/>
                      <a:pt x="3326244" y="821453"/>
                    </a:cubicBezTo>
                    <a:cubicBezTo>
                      <a:pt x="3083448" y="890537"/>
                      <a:pt x="2911509" y="816605"/>
                      <a:pt x="2673587" y="821454"/>
                    </a:cubicBezTo>
                    <a:cubicBezTo>
                      <a:pt x="2435664" y="826303"/>
                      <a:pt x="2231989" y="769196"/>
                      <a:pt x="2075319" y="821454"/>
                    </a:cubicBezTo>
                    <a:cubicBezTo>
                      <a:pt x="1918649" y="873712"/>
                      <a:pt x="1776482" y="815101"/>
                      <a:pt x="1694603" y="821454"/>
                    </a:cubicBezTo>
                    <a:cubicBezTo>
                      <a:pt x="1612724" y="827807"/>
                      <a:pt x="1395877" y="790174"/>
                      <a:pt x="1205111" y="821454"/>
                    </a:cubicBezTo>
                    <a:cubicBezTo>
                      <a:pt x="1014345" y="852734"/>
                      <a:pt x="796234" y="796138"/>
                      <a:pt x="606843" y="821454"/>
                    </a:cubicBezTo>
                    <a:cubicBezTo>
                      <a:pt x="417452" y="846770"/>
                      <a:pt x="344090" y="809118"/>
                      <a:pt x="117351" y="821454"/>
                    </a:cubicBezTo>
                    <a:cubicBezTo>
                      <a:pt x="122551" y="839736"/>
                      <a:pt x="114595" y="865245"/>
                      <a:pt x="117351" y="880129"/>
                    </a:cubicBezTo>
                    <a:cubicBezTo>
                      <a:pt x="116711" y="910445"/>
                      <a:pt x="95325" y="937879"/>
                      <a:pt x="58676" y="938804"/>
                    </a:cubicBezTo>
                    <a:cubicBezTo>
                      <a:pt x="20614" y="945369"/>
                      <a:pt x="-1123" y="906472"/>
                      <a:pt x="1" y="880129"/>
                    </a:cubicBezTo>
                    <a:cubicBezTo>
                      <a:pt x="64074" y="623083"/>
                      <a:pt x="-13239" y="453174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0310" y="113455"/>
                      <a:pt x="5542103" y="117903"/>
                      <a:pt x="5556152" y="117351"/>
                    </a:cubicBezTo>
                    <a:cubicBezTo>
                      <a:pt x="5586262" y="118629"/>
                      <a:pt x="5610063" y="91911"/>
                      <a:pt x="5614827" y="58676"/>
                    </a:cubicBezTo>
                    <a:moveTo>
                      <a:pt x="5556152" y="117351"/>
                    </a:moveTo>
                    <a:cubicBezTo>
                      <a:pt x="5554050" y="88074"/>
                      <a:pt x="5558187" y="85210"/>
                      <a:pt x="5556152" y="58675"/>
                    </a:cubicBezTo>
                    <a:cubicBezTo>
                      <a:pt x="5553491" y="78653"/>
                      <a:pt x="5543032" y="88983"/>
                      <a:pt x="5526814" y="88013"/>
                    </a:cubicBezTo>
                    <a:cubicBezTo>
                      <a:pt x="5506068" y="89504"/>
                      <a:pt x="5496155" y="75337"/>
                      <a:pt x="5497476" y="58675"/>
                    </a:cubicBezTo>
                    <a:moveTo>
                      <a:pt x="58675" y="234701"/>
                    </a:moveTo>
                    <a:cubicBezTo>
                      <a:pt x="52681" y="205953"/>
                      <a:pt x="59758" y="194525"/>
                      <a:pt x="58675" y="176026"/>
                    </a:cubicBezTo>
                    <a:cubicBezTo>
                      <a:pt x="61155" y="162212"/>
                      <a:pt x="71775" y="144402"/>
                      <a:pt x="88013" y="146688"/>
                    </a:cubicBezTo>
                    <a:cubicBezTo>
                      <a:pt x="108366" y="147063"/>
                      <a:pt x="116545" y="159538"/>
                      <a:pt x="117351" y="176026"/>
                    </a:cubicBezTo>
                    <a:cubicBezTo>
                      <a:pt x="114803" y="203377"/>
                      <a:pt x="90601" y="231295"/>
                      <a:pt x="58676" y="234701"/>
                    </a:cubicBezTo>
                    <a:cubicBezTo>
                      <a:pt x="33091" y="238843"/>
                      <a:pt x="958" y="207306"/>
                      <a:pt x="1" y="176026"/>
                    </a:cubicBezTo>
                    <a:moveTo>
                      <a:pt x="117351" y="176026"/>
                    </a:moveTo>
                    <a:cubicBezTo>
                      <a:pt x="146902" y="309928"/>
                      <a:pt x="96308" y="403021"/>
                      <a:pt x="117351" y="505194"/>
                    </a:cubicBezTo>
                    <a:cubicBezTo>
                      <a:pt x="138394" y="607367"/>
                      <a:pt x="103206" y="676981"/>
                      <a:pt x="117351" y="821454"/>
                    </a:cubicBezTo>
                  </a:path>
                </a:pathLst>
              </a:custGeom>
              <a:ln w="28575">
                <a:prstDash val="sysDash"/>
                <a:extLst>
                  <a:ext uri="{C807C97D-BFC1-408E-A445-0C87EB9F89A2}">
                    <ask:lineSketchStyleProps xmlns="" xmlns:ask="http://schemas.microsoft.com/office/drawing/2018/sketchyshapes" sd="588818049">
                      <a:prstGeom prst="horizontalScroll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8CDDD177-96B6-44F8-A18D-FD47690AB339}"/>
                  </a:ext>
                </a:extLst>
              </p:cNvPr>
              <p:cNvSpPr/>
              <p:nvPr/>
            </p:nvSpPr>
            <p:spPr>
              <a:xfrm>
                <a:off x="2496111" y="552350"/>
                <a:ext cx="52861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“Ở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với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chiến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khu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”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trả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lời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74" name="Picture 2" descr="Funny Cartoon Friendly Number 4 Four Guy Vector Image">
              <a:extLst>
                <a:ext uri="{FF2B5EF4-FFF2-40B4-BE49-F238E27FC236}">
                  <a16:creationId xmlns:a16="http://schemas.microsoft.com/office/drawing/2014/main" xmlns="" id="{F46B4AA5-95BB-40AC-97F0-2CE938925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0"/>
            <a:stretch/>
          </p:blipFill>
          <p:spPr bwMode="auto">
            <a:xfrm>
              <a:off x="347565" y="244532"/>
              <a:ext cx="786434" cy="85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8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, white&#10;&#10;Description automatically generated">
            <a:extLst>
              <a:ext uri="{FF2B5EF4-FFF2-40B4-BE49-F238E27FC236}">
                <a16:creationId xmlns:a16="http://schemas.microsoft.com/office/drawing/2014/main" xmlns="" id="{8C9945D2-0D28-4CCC-BDDD-3DC6BF01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E2A729E-6DE1-4270-8A3D-C952B54BF2FB}"/>
              </a:ext>
            </a:extLst>
          </p:cNvPr>
          <p:cNvSpPr/>
          <p:nvPr/>
        </p:nvSpPr>
        <p:spPr>
          <a:xfrm>
            <a:off x="289437" y="299004"/>
            <a:ext cx="11613126" cy="6259991"/>
          </a:xfrm>
          <a:prstGeom prst="roundRect">
            <a:avLst>
              <a:gd name="adj" fmla="val 6872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xmlns="" id="{65EA9207-9B59-4E0F-80F3-9CE7B65AA389}"/>
              </a:ext>
            </a:extLst>
          </p:cNvPr>
          <p:cNvSpPr/>
          <p:nvPr/>
        </p:nvSpPr>
        <p:spPr>
          <a:xfrm>
            <a:off x="506591" y="1688871"/>
            <a:ext cx="11049305" cy="1634490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khu,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sĩ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liên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lạc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nhỏ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tuổi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ở đâu?</a:t>
            </a:r>
          </a:p>
          <a:p>
            <a:pPr lvl="0">
              <a:lnSpc>
                <a:spcPct val="200000"/>
              </a:lnSpc>
            </a:pP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32" name="Picture 8" descr="Trần Quốc Khái được nhân dân tôn là gì ? Đọc truyện Ông tổ">
            <a:extLst>
              <a:ext uri="{FF2B5EF4-FFF2-40B4-BE49-F238E27FC236}">
                <a16:creationId xmlns:a16="http://schemas.microsoft.com/office/drawing/2014/main" xmlns="" id="{CB88663A-764F-4D7C-8B32-823E3898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6291" y="4395383"/>
            <a:ext cx="2218084" cy="22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52C86AA-A7BC-4093-8C83-48E3CAA50E9B}"/>
              </a:ext>
            </a:extLst>
          </p:cNvPr>
          <p:cNvGrpSpPr/>
          <p:nvPr/>
        </p:nvGrpSpPr>
        <p:grpSpPr>
          <a:xfrm>
            <a:off x="506591" y="564654"/>
            <a:ext cx="9974571" cy="938804"/>
            <a:chOff x="347565" y="244532"/>
            <a:chExt cx="9974571" cy="9388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816061B-2E46-433B-A120-5141065DDE48}"/>
                </a:ext>
              </a:extLst>
            </p:cNvPr>
            <p:cNvGrpSpPr/>
            <p:nvPr/>
          </p:nvGrpSpPr>
          <p:grpSpPr>
            <a:xfrm>
              <a:off x="637002" y="244532"/>
              <a:ext cx="9685134" cy="938804"/>
              <a:chOff x="2167440" y="344558"/>
              <a:chExt cx="5614827" cy="938804"/>
            </a:xfrm>
          </p:grpSpPr>
          <p:sp>
            <p:nvSpPr>
              <p:cNvPr id="7" name="Scroll: Horizontal 6">
                <a:extLst>
                  <a:ext uri="{FF2B5EF4-FFF2-40B4-BE49-F238E27FC236}">
                    <a16:creationId xmlns:a16="http://schemas.microsoft.com/office/drawing/2014/main" xmlns="" id="{A70999D3-2EE2-46D1-A651-C72A489A092F}"/>
                  </a:ext>
                </a:extLst>
              </p:cNvPr>
              <p:cNvSpPr/>
              <p:nvPr/>
            </p:nvSpPr>
            <p:spPr>
              <a:xfrm>
                <a:off x="2167440" y="344558"/>
                <a:ext cx="5614827" cy="938804"/>
              </a:xfrm>
              <a:custGeom>
                <a:avLst/>
                <a:gdLst>
                  <a:gd name="connsiteX0" fmla="*/ 5614827 w 5614827"/>
                  <a:gd name="connsiteY0" fmla="*/ 58675 h 938804"/>
                  <a:gd name="connsiteX1" fmla="*/ 5556152 w 5614827"/>
                  <a:gd name="connsiteY1" fmla="*/ 117350 h 938804"/>
                  <a:gd name="connsiteX2" fmla="*/ 5556152 w 5614827"/>
                  <a:gd name="connsiteY2" fmla="*/ 58675 h 938804"/>
                  <a:gd name="connsiteX3" fmla="*/ 5526814 w 5614827"/>
                  <a:gd name="connsiteY3" fmla="*/ 88013 h 938804"/>
                  <a:gd name="connsiteX4" fmla="*/ 5497476 w 5614827"/>
                  <a:gd name="connsiteY4" fmla="*/ 58675 h 938804"/>
                  <a:gd name="connsiteX5" fmla="*/ 5497477 w 5614827"/>
                  <a:gd name="connsiteY5" fmla="*/ 117351 h 938804"/>
                  <a:gd name="connsiteX6" fmla="*/ 4953597 w 5614827"/>
                  <a:gd name="connsiteY6" fmla="*/ 117351 h 938804"/>
                  <a:gd name="connsiteX7" fmla="*/ 4518493 w 5614827"/>
                  <a:gd name="connsiteY7" fmla="*/ 117351 h 938804"/>
                  <a:gd name="connsiteX8" fmla="*/ 4137777 w 5614827"/>
                  <a:gd name="connsiteY8" fmla="*/ 117351 h 938804"/>
                  <a:gd name="connsiteX9" fmla="*/ 3702672 w 5614827"/>
                  <a:gd name="connsiteY9" fmla="*/ 117351 h 938804"/>
                  <a:gd name="connsiteX10" fmla="*/ 3321956 w 5614827"/>
                  <a:gd name="connsiteY10" fmla="*/ 117351 h 938804"/>
                  <a:gd name="connsiteX11" fmla="*/ 2886852 w 5614827"/>
                  <a:gd name="connsiteY11" fmla="*/ 117351 h 938804"/>
                  <a:gd name="connsiteX12" fmla="*/ 2288584 w 5614827"/>
                  <a:gd name="connsiteY12" fmla="*/ 117351 h 938804"/>
                  <a:gd name="connsiteX13" fmla="*/ 1690316 w 5614827"/>
                  <a:gd name="connsiteY13" fmla="*/ 117351 h 938804"/>
                  <a:gd name="connsiteX14" fmla="*/ 1146435 w 5614827"/>
                  <a:gd name="connsiteY14" fmla="*/ 117351 h 938804"/>
                  <a:gd name="connsiteX15" fmla="*/ 711331 w 5614827"/>
                  <a:gd name="connsiteY15" fmla="*/ 117351 h 938804"/>
                  <a:gd name="connsiteX16" fmla="*/ 58675 w 5614827"/>
                  <a:gd name="connsiteY16" fmla="*/ 117351 h 938804"/>
                  <a:gd name="connsiteX17" fmla="*/ 0 w 5614827"/>
                  <a:gd name="connsiteY17" fmla="*/ 176026 h 938804"/>
                  <a:gd name="connsiteX18" fmla="*/ 0 w 5614827"/>
                  <a:gd name="connsiteY18" fmla="*/ 535119 h 938804"/>
                  <a:gd name="connsiteX19" fmla="*/ 0 w 5614827"/>
                  <a:gd name="connsiteY19" fmla="*/ 880129 h 938804"/>
                  <a:gd name="connsiteX20" fmla="*/ 58675 w 5614827"/>
                  <a:gd name="connsiteY20" fmla="*/ 938804 h 938804"/>
                  <a:gd name="connsiteX21" fmla="*/ 117350 w 5614827"/>
                  <a:gd name="connsiteY21" fmla="*/ 880129 h 938804"/>
                  <a:gd name="connsiteX22" fmla="*/ 117351 w 5614827"/>
                  <a:gd name="connsiteY22" fmla="*/ 821454 h 938804"/>
                  <a:gd name="connsiteX23" fmla="*/ 552455 w 5614827"/>
                  <a:gd name="connsiteY23" fmla="*/ 821454 h 938804"/>
                  <a:gd name="connsiteX24" fmla="*/ 1041947 w 5614827"/>
                  <a:gd name="connsiteY24" fmla="*/ 821454 h 938804"/>
                  <a:gd name="connsiteX25" fmla="*/ 1585827 w 5614827"/>
                  <a:gd name="connsiteY25" fmla="*/ 821454 h 938804"/>
                  <a:gd name="connsiteX26" fmla="*/ 2129707 w 5614827"/>
                  <a:gd name="connsiteY26" fmla="*/ 821454 h 938804"/>
                  <a:gd name="connsiteX27" fmla="*/ 2619199 w 5614827"/>
                  <a:gd name="connsiteY27" fmla="*/ 821454 h 938804"/>
                  <a:gd name="connsiteX28" fmla="*/ 3163080 w 5614827"/>
                  <a:gd name="connsiteY28" fmla="*/ 821454 h 938804"/>
                  <a:gd name="connsiteX29" fmla="*/ 3706960 w 5614827"/>
                  <a:gd name="connsiteY29" fmla="*/ 821454 h 938804"/>
                  <a:gd name="connsiteX30" fmla="*/ 4087676 w 5614827"/>
                  <a:gd name="connsiteY30" fmla="*/ 821454 h 938804"/>
                  <a:gd name="connsiteX31" fmla="*/ 4631556 w 5614827"/>
                  <a:gd name="connsiteY31" fmla="*/ 821454 h 938804"/>
                  <a:gd name="connsiteX32" fmla="*/ 5066660 w 5614827"/>
                  <a:gd name="connsiteY32" fmla="*/ 821454 h 938804"/>
                  <a:gd name="connsiteX33" fmla="*/ 5556152 w 5614827"/>
                  <a:gd name="connsiteY33" fmla="*/ 821454 h 938804"/>
                  <a:gd name="connsiteX34" fmla="*/ 5614827 w 5614827"/>
                  <a:gd name="connsiteY34" fmla="*/ 762779 h 938804"/>
                  <a:gd name="connsiteX35" fmla="*/ 5614827 w 5614827"/>
                  <a:gd name="connsiteY35" fmla="*/ 410727 h 938804"/>
                  <a:gd name="connsiteX36" fmla="*/ 5614827 w 5614827"/>
                  <a:gd name="connsiteY36" fmla="*/ 58675 h 938804"/>
                  <a:gd name="connsiteX37" fmla="*/ 58675 w 5614827"/>
                  <a:gd name="connsiteY37" fmla="*/ 234701 h 938804"/>
                  <a:gd name="connsiteX38" fmla="*/ 117350 w 5614827"/>
                  <a:gd name="connsiteY38" fmla="*/ 176026 h 938804"/>
                  <a:gd name="connsiteX39" fmla="*/ 88012 w 5614827"/>
                  <a:gd name="connsiteY39" fmla="*/ 146688 h 938804"/>
                  <a:gd name="connsiteX40" fmla="*/ 58674 w 5614827"/>
                  <a:gd name="connsiteY40" fmla="*/ 176026 h 938804"/>
                  <a:gd name="connsiteX41" fmla="*/ 58675 w 5614827"/>
                  <a:gd name="connsiteY41" fmla="*/ 234701 h 938804"/>
                  <a:gd name="connsiteX0" fmla="*/ 58675 w 5614827"/>
                  <a:gd name="connsiteY0" fmla="*/ 234701 h 938804"/>
                  <a:gd name="connsiteX1" fmla="*/ 117350 w 5614827"/>
                  <a:gd name="connsiteY1" fmla="*/ 176026 h 938804"/>
                  <a:gd name="connsiteX2" fmla="*/ 88012 w 5614827"/>
                  <a:gd name="connsiteY2" fmla="*/ 146688 h 938804"/>
                  <a:gd name="connsiteX3" fmla="*/ 58674 w 5614827"/>
                  <a:gd name="connsiteY3" fmla="*/ 176026 h 938804"/>
                  <a:gd name="connsiteX4" fmla="*/ 58675 w 5614827"/>
                  <a:gd name="connsiteY4" fmla="*/ 234701 h 938804"/>
                  <a:gd name="connsiteX5" fmla="*/ 5556152 w 5614827"/>
                  <a:gd name="connsiteY5" fmla="*/ 117351 h 938804"/>
                  <a:gd name="connsiteX6" fmla="*/ 5614827 w 5614827"/>
                  <a:gd name="connsiteY6" fmla="*/ 58676 h 938804"/>
                  <a:gd name="connsiteX7" fmla="*/ 5556152 w 5614827"/>
                  <a:gd name="connsiteY7" fmla="*/ 1 h 938804"/>
                  <a:gd name="connsiteX8" fmla="*/ 5497477 w 5614827"/>
                  <a:gd name="connsiteY8" fmla="*/ 58676 h 938804"/>
                  <a:gd name="connsiteX9" fmla="*/ 5526815 w 5614827"/>
                  <a:gd name="connsiteY9" fmla="*/ 88014 h 938804"/>
                  <a:gd name="connsiteX10" fmla="*/ 5556153 w 5614827"/>
                  <a:gd name="connsiteY10" fmla="*/ 58676 h 938804"/>
                  <a:gd name="connsiteX11" fmla="*/ 5556152 w 5614827"/>
                  <a:gd name="connsiteY11" fmla="*/ 117351 h 938804"/>
                  <a:gd name="connsiteX0" fmla="*/ 0 w 5614827"/>
                  <a:gd name="connsiteY0" fmla="*/ 176026 h 938804"/>
                  <a:gd name="connsiteX1" fmla="*/ 58675 w 5614827"/>
                  <a:gd name="connsiteY1" fmla="*/ 117351 h 938804"/>
                  <a:gd name="connsiteX2" fmla="*/ 439391 w 5614827"/>
                  <a:gd name="connsiteY2" fmla="*/ 117351 h 938804"/>
                  <a:gd name="connsiteX3" fmla="*/ 983271 w 5614827"/>
                  <a:gd name="connsiteY3" fmla="*/ 117351 h 938804"/>
                  <a:gd name="connsiteX4" fmla="*/ 1635928 w 5614827"/>
                  <a:gd name="connsiteY4" fmla="*/ 117351 h 938804"/>
                  <a:gd name="connsiteX5" fmla="*/ 2071032 w 5614827"/>
                  <a:gd name="connsiteY5" fmla="*/ 117351 h 938804"/>
                  <a:gd name="connsiteX6" fmla="*/ 2723688 w 5614827"/>
                  <a:gd name="connsiteY6" fmla="*/ 117351 h 938804"/>
                  <a:gd name="connsiteX7" fmla="*/ 3213180 w 5614827"/>
                  <a:gd name="connsiteY7" fmla="*/ 117351 h 938804"/>
                  <a:gd name="connsiteX8" fmla="*/ 3865836 w 5614827"/>
                  <a:gd name="connsiteY8" fmla="*/ 117351 h 938804"/>
                  <a:gd name="connsiteX9" fmla="*/ 4246553 w 5614827"/>
                  <a:gd name="connsiteY9" fmla="*/ 117351 h 938804"/>
                  <a:gd name="connsiteX10" fmla="*/ 4681657 w 5614827"/>
                  <a:gd name="connsiteY10" fmla="*/ 117351 h 938804"/>
                  <a:gd name="connsiteX11" fmla="*/ 5497477 w 5614827"/>
                  <a:gd name="connsiteY11" fmla="*/ 117351 h 938804"/>
                  <a:gd name="connsiteX12" fmla="*/ 5497477 w 5614827"/>
                  <a:gd name="connsiteY12" fmla="*/ 58675 h 938804"/>
                  <a:gd name="connsiteX13" fmla="*/ 5556152 w 5614827"/>
                  <a:gd name="connsiteY13" fmla="*/ 0 h 938804"/>
                  <a:gd name="connsiteX14" fmla="*/ 5614827 w 5614827"/>
                  <a:gd name="connsiteY14" fmla="*/ 58675 h 938804"/>
                  <a:gd name="connsiteX15" fmla="*/ 5614827 w 5614827"/>
                  <a:gd name="connsiteY15" fmla="*/ 410727 h 938804"/>
                  <a:gd name="connsiteX16" fmla="*/ 5614827 w 5614827"/>
                  <a:gd name="connsiteY16" fmla="*/ 762778 h 938804"/>
                  <a:gd name="connsiteX17" fmla="*/ 5556152 w 5614827"/>
                  <a:gd name="connsiteY17" fmla="*/ 821453 h 938804"/>
                  <a:gd name="connsiteX18" fmla="*/ 5121048 w 5614827"/>
                  <a:gd name="connsiteY18" fmla="*/ 821453 h 938804"/>
                  <a:gd name="connsiteX19" fmla="*/ 4685944 w 5614827"/>
                  <a:gd name="connsiteY19" fmla="*/ 821453 h 938804"/>
                  <a:gd name="connsiteX20" fmla="*/ 4250840 w 5614827"/>
                  <a:gd name="connsiteY20" fmla="*/ 821453 h 938804"/>
                  <a:gd name="connsiteX21" fmla="*/ 3870124 w 5614827"/>
                  <a:gd name="connsiteY21" fmla="*/ 821453 h 938804"/>
                  <a:gd name="connsiteX22" fmla="*/ 3435020 w 5614827"/>
                  <a:gd name="connsiteY22" fmla="*/ 821453 h 938804"/>
                  <a:gd name="connsiteX23" fmla="*/ 2945528 w 5614827"/>
                  <a:gd name="connsiteY23" fmla="*/ 821453 h 938804"/>
                  <a:gd name="connsiteX24" fmla="*/ 2564811 w 5614827"/>
                  <a:gd name="connsiteY24" fmla="*/ 821454 h 938804"/>
                  <a:gd name="connsiteX25" fmla="*/ 2184095 w 5614827"/>
                  <a:gd name="connsiteY25" fmla="*/ 821454 h 938804"/>
                  <a:gd name="connsiteX26" fmla="*/ 1640215 w 5614827"/>
                  <a:gd name="connsiteY26" fmla="*/ 821454 h 938804"/>
                  <a:gd name="connsiteX27" fmla="*/ 1205111 w 5614827"/>
                  <a:gd name="connsiteY27" fmla="*/ 821454 h 938804"/>
                  <a:gd name="connsiteX28" fmla="*/ 606843 w 5614827"/>
                  <a:gd name="connsiteY28" fmla="*/ 821454 h 938804"/>
                  <a:gd name="connsiteX29" fmla="*/ 117351 w 5614827"/>
                  <a:gd name="connsiteY29" fmla="*/ 821454 h 938804"/>
                  <a:gd name="connsiteX30" fmla="*/ 117351 w 5614827"/>
                  <a:gd name="connsiteY30" fmla="*/ 880129 h 938804"/>
                  <a:gd name="connsiteX31" fmla="*/ 58676 w 5614827"/>
                  <a:gd name="connsiteY31" fmla="*/ 938804 h 938804"/>
                  <a:gd name="connsiteX32" fmla="*/ 1 w 5614827"/>
                  <a:gd name="connsiteY32" fmla="*/ 880129 h 938804"/>
                  <a:gd name="connsiteX33" fmla="*/ 0 w 5614827"/>
                  <a:gd name="connsiteY33" fmla="*/ 176026 h 938804"/>
                  <a:gd name="connsiteX34" fmla="*/ 5497477 w 5614827"/>
                  <a:gd name="connsiteY34" fmla="*/ 117351 h 938804"/>
                  <a:gd name="connsiteX35" fmla="*/ 5556152 w 5614827"/>
                  <a:gd name="connsiteY35" fmla="*/ 117351 h 938804"/>
                  <a:gd name="connsiteX36" fmla="*/ 5614827 w 5614827"/>
                  <a:gd name="connsiteY36" fmla="*/ 58676 h 938804"/>
                  <a:gd name="connsiteX37" fmla="*/ 5556152 w 5614827"/>
                  <a:gd name="connsiteY37" fmla="*/ 117351 h 938804"/>
                  <a:gd name="connsiteX38" fmla="*/ 5556152 w 5614827"/>
                  <a:gd name="connsiteY38" fmla="*/ 58675 h 938804"/>
                  <a:gd name="connsiteX39" fmla="*/ 5526814 w 5614827"/>
                  <a:gd name="connsiteY39" fmla="*/ 88013 h 938804"/>
                  <a:gd name="connsiteX40" fmla="*/ 5497476 w 5614827"/>
                  <a:gd name="connsiteY40" fmla="*/ 58675 h 938804"/>
                  <a:gd name="connsiteX41" fmla="*/ 58675 w 5614827"/>
                  <a:gd name="connsiteY41" fmla="*/ 234701 h 938804"/>
                  <a:gd name="connsiteX42" fmla="*/ 58675 w 5614827"/>
                  <a:gd name="connsiteY42" fmla="*/ 176026 h 938804"/>
                  <a:gd name="connsiteX43" fmla="*/ 88013 w 5614827"/>
                  <a:gd name="connsiteY43" fmla="*/ 146688 h 938804"/>
                  <a:gd name="connsiteX44" fmla="*/ 117351 w 5614827"/>
                  <a:gd name="connsiteY44" fmla="*/ 176026 h 938804"/>
                  <a:gd name="connsiteX45" fmla="*/ 58676 w 5614827"/>
                  <a:gd name="connsiteY45" fmla="*/ 234701 h 938804"/>
                  <a:gd name="connsiteX46" fmla="*/ 1 w 5614827"/>
                  <a:gd name="connsiteY46" fmla="*/ 176026 h 938804"/>
                  <a:gd name="connsiteX47" fmla="*/ 117351 w 5614827"/>
                  <a:gd name="connsiteY47" fmla="*/ 176026 h 938804"/>
                  <a:gd name="connsiteX48" fmla="*/ 117351 w 5614827"/>
                  <a:gd name="connsiteY48" fmla="*/ 492286 h 938804"/>
                  <a:gd name="connsiteX49" fmla="*/ 117351 w 5614827"/>
                  <a:gd name="connsiteY49" fmla="*/ 821454 h 938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614827" h="938804" stroke="0" extrusionOk="0">
                    <a:moveTo>
                      <a:pt x="5614827" y="58675"/>
                    </a:moveTo>
                    <a:cubicBezTo>
                      <a:pt x="5596991" y="80627"/>
                      <a:pt x="5574393" y="85171"/>
                      <a:pt x="5556152" y="117350"/>
                    </a:cubicBezTo>
                    <a:cubicBezTo>
                      <a:pt x="5552937" y="97787"/>
                      <a:pt x="5560110" y="82194"/>
                      <a:pt x="5556152" y="58675"/>
                    </a:cubicBezTo>
                    <a:cubicBezTo>
                      <a:pt x="5555631" y="76949"/>
                      <a:pt x="5545691" y="90621"/>
                      <a:pt x="5526814" y="88013"/>
                    </a:cubicBezTo>
                    <a:cubicBezTo>
                      <a:pt x="5510925" y="88955"/>
                      <a:pt x="5498037" y="73875"/>
                      <a:pt x="5497476" y="58675"/>
                    </a:cubicBezTo>
                    <a:cubicBezTo>
                      <a:pt x="5499467" y="80876"/>
                      <a:pt x="5496308" y="100963"/>
                      <a:pt x="5497477" y="117351"/>
                    </a:cubicBezTo>
                    <a:cubicBezTo>
                      <a:pt x="5305578" y="164651"/>
                      <a:pt x="5120271" y="57272"/>
                      <a:pt x="4953597" y="117351"/>
                    </a:cubicBezTo>
                    <a:cubicBezTo>
                      <a:pt x="4786923" y="177430"/>
                      <a:pt x="4712996" y="92203"/>
                      <a:pt x="4518493" y="117351"/>
                    </a:cubicBezTo>
                    <a:cubicBezTo>
                      <a:pt x="4323990" y="142499"/>
                      <a:pt x="4250564" y="98316"/>
                      <a:pt x="4137777" y="117351"/>
                    </a:cubicBezTo>
                    <a:cubicBezTo>
                      <a:pt x="4024990" y="136386"/>
                      <a:pt x="3810258" y="82530"/>
                      <a:pt x="3702672" y="117351"/>
                    </a:cubicBezTo>
                    <a:cubicBezTo>
                      <a:pt x="3595086" y="152172"/>
                      <a:pt x="3422199" y="107004"/>
                      <a:pt x="3321956" y="117351"/>
                    </a:cubicBezTo>
                    <a:cubicBezTo>
                      <a:pt x="3221713" y="127698"/>
                      <a:pt x="3089823" y="97371"/>
                      <a:pt x="2886852" y="117351"/>
                    </a:cubicBezTo>
                    <a:cubicBezTo>
                      <a:pt x="2683881" y="137331"/>
                      <a:pt x="2435979" y="72407"/>
                      <a:pt x="2288584" y="117351"/>
                    </a:cubicBezTo>
                    <a:cubicBezTo>
                      <a:pt x="2141189" y="162295"/>
                      <a:pt x="1946385" y="54193"/>
                      <a:pt x="1690316" y="117351"/>
                    </a:cubicBezTo>
                    <a:cubicBezTo>
                      <a:pt x="1434247" y="180509"/>
                      <a:pt x="1418087" y="84803"/>
                      <a:pt x="1146435" y="117351"/>
                    </a:cubicBezTo>
                    <a:cubicBezTo>
                      <a:pt x="874783" y="149899"/>
                      <a:pt x="868683" y="84934"/>
                      <a:pt x="711331" y="117351"/>
                    </a:cubicBezTo>
                    <a:cubicBezTo>
                      <a:pt x="553979" y="149768"/>
                      <a:pt x="204730" y="43038"/>
                      <a:pt x="58675" y="117351"/>
                    </a:cubicBezTo>
                    <a:cubicBezTo>
                      <a:pt x="23077" y="118285"/>
                      <a:pt x="-6282" y="139464"/>
                      <a:pt x="0" y="176026"/>
                    </a:cubicBezTo>
                    <a:cubicBezTo>
                      <a:pt x="14917" y="304761"/>
                      <a:pt x="-2593" y="424020"/>
                      <a:pt x="0" y="535119"/>
                    </a:cubicBezTo>
                    <a:cubicBezTo>
                      <a:pt x="2593" y="646218"/>
                      <a:pt x="-26452" y="808762"/>
                      <a:pt x="0" y="880129"/>
                    </a:cubicBezTo>
                    <a:cubicBezTo>
                      <a:pt x="439" y="911421"/>
                      <a:pt x="27368" y="938867"/>
                      <a:pt x="58675" y="938804"/>
                    </a:cubicBezTo>
                    <a:cubicBezTo>
                      <a:pt x="95985" y="940978"/>
                      <a:pt x="111324" y="905159"/>
                      <a:pt x="117350" y="880129"/>
                    </a:cubicBezTo>
                    <a:cubicBezTo>
                      <a:pt x="117044" y="865429"/>
                      <a:pt x="119561" y="845863"/>
                      <a:pt x="117351" y="821454"/>
                    </a:cubicBezTo>
                    <a:cubicBezTo>
                      <a:pt x="221315" y="778567"/>
                      <a:pt x="435784" y="837176"/>
                      <a:pt x="552455" y="821454"/>
                    </a:cubicBezTo>
                    <a:cubicBezTo>
                      <a:pt x="669126" y="805732"/>
                      <a:pt x="816592" y="851784"/>
                      <a:pt x="1041947" y="821454"/>
                    </a:cubicBezTo>
                    <a:cubicBezTo>
                      <a:pt x="1267302" y="791124"/>
                      <a:pt x="1438640" y="863660"/>
                      <a:pt x="1585827" y="821454"/>
                    </a:cubicBezTo>
                    <a:cubicBezTo>
                      <a:pt x="1733014" y="779248"/>
                      <a:pt x="1978017" y="860172"/>
                      <a:pt x="2129707" y="821454"/>
                    </a:cubicBezTo>
                    <a:cubicBezTo>
                      <a:pt x="2281397" y="782736"/>
                      <a:pt x="2451483" y="835862"/>
                      <a:pt x="2619199" y="821454"/>
                    </a:cubicBezTo>
                    <a:cubicBezTo>
                      <a:pt x="2786915" y="807046"/>
                      <a:pt x="2977255" y="871935"/>
                      <a:pt x="3163080" y="821454"/>
                    </a:cubicBezTo>
                    <a:cubicBezTo>
                      <a:pt x="3348905" y="770973"/>
                      <a:pt x="3518283" y="864717"/>
                      <a:pt x="3706960" y="821454"/>
                    </a:cubicBezTo>
                    <a:cubicBezTo>
                      <a:pt x="3895637" y="778191"/>
                      <a:pt x="3972144" y="857027"/>
                      <a:pt x="4087676" y="821454"/>
                    </a:cubicBezTo>
                    <a:cubicBezTo>
                      <a:pt x="4203208" y="785881"/>
                      <a:pt x="4438021" y="880608"/>
                      <a:pt x="4631556" y="821454"/>
                    </a:cubicBezTo>
                    <a:cubicBezTo>
                      <a:pt x="4825091" y="762300"/>
                      <a:pt x="4907640" y="845880"/>
                      <a:pt x="5066660" y="821454"/>
                    </a:cubicBezTo>
                    <a:cubicBezTo>
                      <a:pt x="5225680" y="797028"/>
                      <a:pt x="5398728" y="847839"/>
                      <a:pt x="5556152" y="821454"/>
                    </a:cubicBezTo>
                    <a:cubicBezTo>
                      <a:pt x="5587698" y="820562"/>
                      <a:pt x="5611314" y="791613"/>
                      <a:pt x="5614827" y="762779"/>
                    </a:cubicBezTo>
                    <a:cubicBezTo>
                      <a:pt x="5600355" y="615903"/>
                      <a:pt x="5616021" y="576918"/>
                      <a:pt x="5614827" y="410727"/>
                    </a:cubicBezTo>
                    <a:cubicBezTo>
                      <a:pt x="5613633" y="244536"/>
                      <a:pt x="5652747" y="234598"/>
                      <a:pt x="5614827" y="58675"/>
                    </a:cubicBezTo>
                    <a:close/>
                    <a:moveTo>
                      <a:pt x="58675" y="234701"/>
                    </a:moveTo>
                    <a:cubicBezTo>
                      <a:pt x="87810" y="237555"/>
                      <a:pt x="114394" y="207355"/>
                      <a:pt x="117350" y="176026"/>
                    </a:cubicBezTo>
                    <a:cubicBezTo>
                      <a:pt x="115131" y="160603"/>
                      <a:pt x="102159" y="148535"/>
                      <a:pt x="88012" y="146688"/>
                    </a:cubicBezTo>
                    <a:cubicBezTo>
                      <a:pt x="73233" y="148188"/>
                      <a:pt x="58852" y="163168"/>
                      <a:pt x="58674" y="176026"/>
                    </a:cubicBezTo>
                    <a:cubicBezTo>
                      <a:pt x="59365" y="194556"/>
                      <a:pt x="59620" y="214734"/>
                      <a:pt x="58675" y="234701"/>
                    </a:cubicBezTo>
                    <a:close/>
                  </a:path>
                  <a:path w="5614827" h="938804" fill="darkenLess" stroke="0" extrusionOk="0">
                    <a:moveTo>
                      <a:pt x="58675" y="234701"/>
                    </a:moveTo>
                    <a:cubicBezTo>
                      <a:pt x="88910" y="229318"/>
                      <a:pt x="115197" y="200549"/>
                      <a:pt x="117350" y="176026"/>
                    </a:cubicBezTo>
                    <a:cubicBezTo>
                      <a:pt x="119732" y="157811"/>
                      <a:pt x="102309" y="143357"/>
                      <a:pt x="88012" y="146688"/>
                    </a:cubicBezTo>
                    <a:cubicBezTo>
                      <a:pt x="72264" y="146625"/>
                      <a:pt x="60286" y="155850"/>
                      <a:pt x="58674" y="176026"/>
                    </a:cubicBezTo>
                    <a:cubicBezTo>
                      <a:pt x="58775" y="194074"/>
                      <a:pt x="57992" y="210255"/>
                      <a:pt x="58675" y="234701"/>
                    </a:cubicBezTo>
                    <a:close/>
                    <a:moveTo>
                      <a:pt x="5556152" y="117351"/>
                    </a:moveTo>
                    <a:cubicBezTo>
                      <a:pt x="5593809" y="115242"/>
                      <a:pt x="5607508" y="84822"/>
                      <a:pt x="5614827" y="58676"/>
                    </a:cubicBezTo>
                    <a:cubicBezTo>
                      <a:pt x="5612894" y="24317"/>
                      <a:pt x="5593041" y="-4926"/>
                      <a:pt x="5556152" y="1"/>
                    </a:cubicBezTo>
                    <a:cubicBezTo>
                      <a:pt x="5524872" y="-3196"/>
                      <a:pt x="5489955" y="25399"/>
                      <a:pt x="5497477" y="58676"/>
                    </a:cubicBezTo>
                    <a:cubicBezTo>
                      <a:pt x="5498604" y="78554"/>
                      <a:pt x="5510487" y="90893"/>
                      <a:pt x="5526815" y="88014"/>
                    </a:cubicBezTo>
                    <a:cubicBezTo>
                      <a:pt x="5546269" y="86588"/>
                      <a:pt x="5553393" y="78760"/>
                      <a:pt x="5556153" y="58676"/>
                    </a:cubicBezTo>
                    <a:cubicBezTo>
                      <a:pt x="5555622" y="78707"/>
                      <a:pt x="5554815" y="95134"/>
                      <a:pt x="5556152" y="117351"/>
                    </a:cubicBezTo>
                    <a:close/>
                  </a:path>
                  <a:path w="5614827" h="938804" fill="none" extrusionOk="0">
                    <a:moveTo>
                      <a:pt x="0" y="176026"/>
                    </a:moveTo>
                    <a:cubicBezTo>
                      <a:pt x="8135" y="147923"/>
                      <a:pt x="28374" y="119985"/>
                      <a:pt x="58675" y="117351"/>
                    </a:cubicBezTo>
                    <a:cubicBezTo>
                      <a:pt x="193030" y="97651"/>
                      <a:pt x="288866" y="160741"/>
                      <a:pt x="439391" y="117351"/>
                    </a:cubicBezTo>
                    <a:cubicBezTo>
                      <a:pt x="589916" y="73961"/>
                      <a:pt x="741918" y="134427"/>
                      <a:pt x="983271" y="117351"/>
                    </a:cubicBezTo>
                    <a:cubicBezTo>
                      <a:pt x="1224624" y="100275"/>
                      <a:pt x="1372619" y="132744"/>
                      <a:pt x="1635928" y="117351"/>
                    </a:cubicBezTo>
                    <a:cubicBezTo>
                      <a:pt x="1899237" y="101958"/>
                      <a:pt x="1904421" y="147637"/>
                      <a:pt x="2071032" y="117351"/>
                    </a:cubicBezTo>
                    <a:cubicBezTo>
                      <a:pt x="2237643" y="87065"/>
                      <a:pt x="2534648" y="119825"/>
                      <a:pt x="2723688" y="117351"/>
                    </a:cubicBezTo>
                    <a:cubicBezTo>
                      <a:pt x="2912728" y="114877"/>
                      <a:pt x="2993551" y="161673"/>
                      <a:pt x="3213180" y="117351"/>
                    </a:cubicBezTo>
                    <a:cubicBezTo>
                      <a:pt x="3432809" y="73029"/>
                      <a:pt x="3638780" y="169672"/>
                      <a:pt x="3865836" y="117351"/>
                    </a:cubicBezTo>
                    <a:cubicBezTo>
                      <a:pt x="4092892" y="65030"/>
                      <a:pt x="4103488" y="132825"/>
                      <a:pt x="4246553" y="117351"/>
                    </a:cubicBezTo>
                    <a:cubicBezTo>
                      <a:pt x="4389618" y="101877"/>
                      <a:pt x="4520057" y="148589"/>
                      <a:pt x="4681657" y="117351"/>
                    </a:cubicBezTo>
                    <a:cubicBezTo>
                      <a:pt x="4843257" y="86113"/>
                      <a:pt x="5315858" y="178752"/>
                      <a:pt x="5497477" y="117351"/>
                    </a:cubicBezTo>
                    <a:cubicBezTo>
                      <a:pt x="5493831" y="103014"/>
                      <a:pt x="5500893" y="83227"/>
                      <a:pt x="5497477" y="58675"/>
                    </a:cubicBezTo>
                    <a:cubicBezTo>
                      <a:pt x="5495892" y="25626"/>
                      <a:pt x="5524007" y="5817"/>
                      <a:pt x="5556152" y="0"/>
                    </a:cubicBezTo>
                    <a:cubicBezTo>
                      <a:pt x="5591780" y="-4881"/>
                      <a:pt x="5618638" y="29571"/>
                      <a:pt x="5614827" y="58675"/>
                    </a:cubicBezTo>
                    <a:cubicBezTo>
                      <a:pt x="5634800" y="227874"/>
                      <a:pt x="5609335" y="297912"/>
                      <a:pt x="5614827" y="410727"/>
                    </a:cubicBezTo>
                    <a:cubicBezTo>
                      <a:pt x="5620319" y="523542"/>
                      <a:pt x="5574210" y="655608"/>
                      <a:pt x="5614827" y="762778"/>
                    </a:cubicBezTo>
                    <a:cubicBezTo>
                      <a:pt x="5610722" y="794882"/>
                      <a:pt x="5586061" y="822883"/>
                      <a:pt x="5556152" y="821453"/>
                    </a:cubicBezTo>
                    <a:cubicBezTo>
                      <a:pt x="5400245" y="868340"/>
                      <a:pt x="5216939" y="812959"/>
                      <a:pt x="5121048" y="821453"/>
                    </a:cubicBezTo>
                    <a:cubicBezTo>
                      <a:pt x="5025157" y="829947"/>
                      <a:pt x="4836299" y="778702"/>
                      <a:pt x="4685944" y="821453"/>
                    </a:cubicBezTo>
                    <a:cubicBezTo>
                      <a:pt x="4535589" y="864204"/>
                      <a:pt x="4351908" y="771930"/>
                      <a:pt x="4250840" y="821453"/>
                    </a:cubicBezTo>
                    <a:cubicBezTo>
                      <a:pt x="4149772" y="870976"/>
                      <a:pt x="4041847" y="793114"/>
                      <a:pt x="3870124" y="821453"/>
                    </a:cubicBezTo>
                    <a:cubicBezTo>
                      <a:pt x="3698401" y="849792"/>
                      <a:pt x="3525810" y="785303"/>
                      <a:pt x="3435020" y="821453"/>
                    </a:cubicBezTo>
                    <a:cubicBezTo>
                      <a:pt x="3344230" y="857603"/>
                      <a:pt x="3155770" y="811226"/>
                      <a:pt x="2945528" y="821453"/>
                    </a:cubicBezTo>
                    <a:cubicBezTo>
                      <a:pt x="2735286" y="831680"/>
                      <a:pt x="2645050" y="798720"/>
                      <a:pt x="2564811" y="821454"/>
                    </a:cubicBezTo>
                    <a:cubicBezTo>
                      <a:pt x="2484572" y="844188"/>
                      <a:pt x="2299489" y="799389"/>
                      <a:pt x="2184095" y="821454"/>
                    </a:cubicBezTo>
                    <a:cubicBezTo>
                      <a:pt x="2068701" y="843519"/>
                      <a:pt x="1882878" y="796447"/>
                      <a:pt x="1640215" y="821454"/>
                    </a:cubicBezTo>
                    <a:cubicBezTo>
                      <a:pt x="1397552" y="846461"/>
                      <a:pt x="1386863" y="806934"/>
                      <a:pt x="1205111" y="821454"/>
                    </a:cubicBezTo>
                    <a:cubicBezTo>
                      <a:pt x="1023359" y="835974"/>
                      <a:pt x="790442" y="773625"/>
                      <a:pt x="606843" y="821454"/>
                    </a:cubicBezTo>
                    <a:cubicBezTo>
                      <a:pt x="423244" y="869283"/>
                      <a:pt x="313044" y="793740"/>
                      <a:pt x="117351" y="821454"/>
                    </a:cubicBezTo>
                    <a:cubicBezTo>
                      <a:pt x="120817" y="836987"/>
                      <a:pt x="112060" y="860718"/>
                      <a:pt x="117351" y="880129"/>
                    </a:cubicBezTo>
                    <a:cubicBezTo>
                      <a:pt x="112368" y="913287"/>
                      <a:pt x="89814" y="940925"/>
                      <a:pt x="58676" y="938804"/>
                    </a:cubicBezTo>
                    <a:cubicBezTo>
                      <a:pt x="24022" y="929568"/>
                      <a:pt x="-3473" y="916152"/>
                      <a:pt x="1" y="880129"/>
                    </a:cubicBezTo>
                    <a:cubicBezTo>
                      <a:pt x="29233" y="688147"/>
                      <a:pt x="-1098" y="424416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1665" y="111071"/>
                      <a:pt x="5527883" y="121938"/>
                      <a:pt x="5556152" y="117351"/>
                    </a:cubicBezTo>
                    <a:cubicBezTo>
                      <a:pt x="5587555" y="115327"/>
                      <a:pt x="5612849" y="95886"/>
                      <a:pt x="5614827" y="58676"/>
                    </a:cubicBezTo>
                    <a:moveTo>
                      <a:pt x="5556152" y="117351"/>
                    </a:moveTo>
                    <a:cubicBezTo>
                      <a:pt x="5554775" y="97231"/>
                      <a:pt x="5558049" y="87314"/>
                      <a:pt x="5556152" y="58675"/>
                    </a:cubicBezTo>
                    <a:cubicBezTo>
                      <a:pt x="5555781" y="74747"/>
                      <a:pt x="5540330" y="90813"/>
                      <a:pt x="5526814" y="88013"/>
                    </a:cubicBezTo>
                    <a:cubicBezTo>
                      <a:pt x="5510557" y="88497"/>
                      <a:pt x="5497121" y="74565"/>
                      <a:pt x="5497476" y="58675"/>
                    </a:cubicBezTo>
                    <a:moveTo>
                      <a:pt x="58675" y="234701"/>
                    </a:moveTo>
                    <a:cubicBezTo>
                      <a:pt x="55262" y="211807"/>
                      <a:pt x="64602" y="188280"/>
                      <a:pt x="58675" y="176026"/>
                    </a:cubicBezTo>
                    <a:cubicBezTo>
                      <a:pt x="61536" y="159487"/>
                      <a:pt x="68247" y="149084"/>
                      <a:pt x="88013" y="146688"/>
                    </a:cubicBezTo>
                    <a:cubicBezTo>
                      <a:pt x="101958" y="145734"/>
                      <a:pt x="113426" y="162195"/>
                      <a:pt x="117351" y="176026"/>
                    </a:cubicBezTo>
                    <a:cubicBezTo>
                      <a:pt x="121252" y="208598"/>
                      <a:pt x="90930" y="234026"/>
                      <a:pt x="58676" y="234701"/>
                    </a:cubicBezTo>
                    <a:cubicBezTo>
                      <a:pt x="19697" y="241698"/>
                      <a:pt x="-4359" y="212905"/>
                      <a:pt x="1" y="176026"/>
                    </a:cubicBezTo>
                    <a:moveTo>
                      <a:pt x="117351" y="176026"/>
                    </a:moveTo>
                    <a:cubicBezTo>
                      <a:pt x="124566" y="290771"/>
                      <a:pt x="86304" y="336561"/>
                      <a:pt x="117351" y="492286"/>
                    </a:cubicBezTo>
                    <a:cubicBezTo>
                      <a:pt x="148398" y="648011"/>
                      <a:pt x="78695" y="747126"/>
                      <a:pt x="117351" y="821454"/>
                    </a:cubicBezTo>
                  </a:path>
                  <a:path w="5614827" h="938804" fill="none" stroke="0" extrusionOk="0">
                    <a:moveTo>
                      <a:pt x="0" y="176026"/>
                    </a:moveTo>
                    <a:cubicBezTo>
                      <a:pt x="4424" y="149680"/>
                      <a:pt x="21826" y="121189"/>
                      <a:pt x="58675" y="117351"/>
                    </a:cubicBezTo>
                    <a:cubicBezTo>
                      <a:pt x="342693" y="45814"/>
                      <a:pt x="565339" y="171147"/>
                      <a:pt x="711331" y="117351"/>
                    </a:cubicBezTo>
                    <a:cubicBezTo>
                      <a:pt x="857323" y="63555"/>
                      <a:pt x="1078634" y="147995"/>
                      <a:pt x="1309599" y="117351"/>
                    </a:cubicBezTo>
                    <a:cubicBezTo>
                      <a:pt x="1540564" y="86707"/>
                      <a:pt x="1551371" y="137409"/>
                      <a:pt x="1690316" y="117351"/>
                    </a:cubicBezTo>
                    <a:cubicBezTo>
                      <a:pt x="1829261" y="97293"/>
                      <a:pt x="2063555" y="140513"/>
                      <a:pt x="2179808" y="117351"/>
                    </a:cubicBezTo>
                    <a:cubicBezTo>
                      <a:pt x="2296061" y="94189"/>
                      <a:pt x="2616672" y="124874"/>
                      <a:pt x="2778076" y="117351"/>
                    </a:cubicBezTo>
                    <a:cubicBezTo>
                      <a:pt x="2939480" y="109828"/>
                      <a:pt x="3121905" y="146155"/>
                      <a:pt x="3213180" y="117351"/>
                    </a:cubicBezTo>
                    <a:cubicBezTo>
                      <a:pt x="3304455" y="88547"/>
                      <a:pt x="3524010" y="150837"/>
                      <a:pt x="3702672" y="117351"/>
                    </a:cubicBezTo>
                    <a:cubicBezTo>
                      <a:pt x="3881334" y="83865"/>
                      <a:pt x="4018585" y="120540"/>
                      <a:pt x="4246553" y="117351"/>
                    </a:cubicBezTo>
                    <a:cubicBezTo>
                      <a:pt x="4474521" y="114162"/>
                      <a:pt x="4542522" y="161614"/>
                      <a:pt x="4790433" y="117351"/>
                    </a:cubicBezTo>
                    <a:cubicBezTo>
                      <a:pt x="5038344" y="73088"/>
                      <a:pt x="5320000" y="133500"/>
                      <a:pt x="5497477" y="117351"/>
                    </a:cubicBezTo>
                    <a:cubicBezTo>
                      <a:pt x="5496060" y="98868"/>
                      <a:pt x="5502435" y="74711"/>
                      <a:pt x="5497477" y="58675"/>
                    </a:cubicBezTo>
                    <a:cubicBezTo>
                      <a:pt x="5495422" y="21953"/>
                      <a:pt x="5522820" y="-4473"/>
                      <a:pt x="5556152" y="0"/>
                    </a:cubicBezTo>
                    <a:cubicBezTo>
                      <a:pt x="5583792" y="-6861"/>
                      <a:pt x="5609263" y="31184"/>
                      <a:pt x="5614827" y="58675"/>
                    </a:cubicBezTo>
                    <a:cubicBezTo>
                      <a:pt x="5653603" y="152364"/>
                      <a:pt x="5607962" y="242850"/>
                      <a:pt x="5614827" y="410727"/>
                    </a:cubicBezTo>
                    <a:cubicBezTo>
                      <a:pt x="5621692" y="578604"/>
                      <a:pt x="5609892" y="657801"/>
                      <a:pt x="5614827" y="762778"/>
                    </a:cubicBezTo>
                    <a:cubicBezTo>
                      <a:pt x="5609513" y="789045"/>
                      <a:pt x="5588420" y="826312"/>
                      <a:pt x="5556152" y="821453"/>
                    </a:cubicBezTo>
                    <a:cubicBezTo>
                      <a:pt x="5404155" y="824088"/>
                      <a:pt x="5345602" y="792902"/>
                      <a:pt x="5175436" y="821453"/>
                    </a:cubicBezTo>
                    <a:cubicBezTo>
                      <a:pt x="5005270" y="850004"/>
                      <a:pt x="4677886" y="794153"/>
                      <a:pt x="4522780" y="821453"/>
                    </a:cubicBezTo>
                    <a:cubicBezTo>
                      <a:pt x="4367674" y="848753"/>
                      <a:pt x="4158659" y="812797"/>
                      <a:pt x="3978900" y="821453"/>
                    </a:cubicBezTo>
                    <a:cubicBezTo>
                      <a:pt x="3799141" y="830109"/>
                      <a:pt x="3569040" y="752370"/>
                      <a:pt x="3326244" y="821453"/>
                    </a:cubicBezTo>
                    <a:cubicBezTo>
                      <a:pt x="3083448" y="890537"/>
                      <a:pt x="2911509" y="816605"/>
                      <a:pt x="2673587" y="821454"/>
                    </a:cubicBezTo>
                    <a:cubicBezTo>
                      <a:pt x="2435664" y="826303"/>
                      <a:pt x="2231989" y="769196"/>
                      <a:pt x="2075319" y="821454"/>
                    </a:cubicBezTo>
                    <a:cubicBezTo>
                      <a:pt x="1918649" y="873712"/>
                      <a:pt x="1776482" y="815101"/>
                      <a:pt x="1694603" y="821454"/>
                    </a:cubicBezTo>
                    <a:cubicBezTo>
                      <a:pt x="1612724" y="827807"/>
                      <a:pt x="1395877" y="790174"/>
                      <a:pt x="1205111" y="821454"/>
                    </a:cubicBezTo>
                    <a:cubicBezTo>
                      <a:pt x="1014345" y="852734"/>
                      <a:pt x="796234" y="796138"/>
                      <a:pt x="606843" y="821454"/>
                    </a:cubicBezTo>
                    <a:cubicBezTo>
                      <a:pt x="417452" y="846770"/>
                      <a:pt x="344090" y="809118"/>
                      <a:pt x="117351" y="821454"/>
                    </a:cubicBezTo>
                    <a:cubicBezTo>
                      <a:pt x="122551" y="839736"/>
                      <a:pt x="114595" y="865245"/>
                      <a:pt x="117351" y="880129"/>
                    </a:cubicBezTo>
                    <a:cubicBezTo>
                      <a:pt x="116711" y="910445"/>
                      <a:pt x="95325" y="937879"/>
                      <a:pt x="58676" y="938804"/>
                    </a:cubicBezTo>
                    <a:cubicBezTo>
                      <a:pt x="20614" y="945369"/>
                      <a:pt x="-1123" y="906472"/>
                      <a:pt x="1" y="880129"/>
                    </a:cubicBezTo>
                    <a:cubicBezTo>
                      <a:pt x="64074" y="623083"/>
                      <a:pt x="-13239" y="453174"/>
                      <a:pt x="0" y="176026"/>
                    </a:cubicBezTo>
                    <a:close/>
                    <a:moveTo>
                      <a:pt x="5497477" y="117351"/>
                    </a:moveTo>
                    <a:cubicBezTo>
                      <a:pt x="5520310" y="113455"/>
                      <a:pt x="5542103" y="117903"/>
                      <a:pt x="5556152" y="117351"/>
                    </a:cubicBezTo>
                    <a:cubicBezTo>
                      <a:pt x="5586262" y="118629"/>
                      <a:pt x="5610063" y="91911"/>
                      <a:pt x="5614827" y="58676"/>
                    </a:cubicBezTo>
                    <a:moveTo>
                      <a:pt x="5556152" y="117351"/>
                    </a:moveTo>
                    <a:cubicBezTo>
                      <a:pt x="5554050" y="88074"/>
                      <a:pt x="5558187" y="85210"/>
                      <a:pt x="5556152" y="58675"/>
                    </a:cubicBezTo>
                    <a:cubicBezTo>
                      <a:pt x="5553491" y="78653"/>
                      <a:pt x="5543032" y="88983"/>
                      <a:pt x="5526814" y="88013"/>
                    </a:cubicBezTo>
                    <a:cubicBezTo>
                      <a:pt x="5506068" y="89504"/>
                      <a:pt x="5496155" y="75337"/>
                      <a:pt x="5497476" y="58675"/>
                    </a:cubicBezTo>
                    <a:moveTo>
                      <a:pt x="58675" y="234701"/>
                    </a:moveTo>
                    <a:cubicBezTo>
                      <a:pt x="52681" y="205953"/>
                      <a:pt x="59758" y="194525"/>
                      <a:pt x="58675" y="176026"/>
                    </a:cubicBezTo>
                    <a:cubicBezTo>
                      <a:pt x="61155" y="162212"/>
                      <a:pt x="71775" y="144402"/>
                      <a:pt x="88013" y="146688"/>
                    </a:cubicBezTo>
                    <a:cubicBezTo>
                      <a:pt x="108366" y="147063"/>
                      <a:pt x="116545" y="159538"/>
                      <a:pt x="117351" y="176026"/>
                    </a:cubicBezTo>
                    <a:cubicBezTo>
                      <a:pt x="114803" y="203377"/>
                      <a:pt x="90601" y="231295"/>
                      <a:pt x="58676" y="234701"/>
                    </a:cubicBezTo>
                    <a:cubicBezTo>
                      <a:pt x="33091" y="238843"/>
                      <a:pt x="958" y="207306"/>
                      <a:pt x="1" y="176026"/>
                    </a:cubicBezTo>
                    <a:moveTo>
                      <a:pt x="117351" y="176026"/>
                    </a:moveTo>
                    <a:cubicBezTo>
                      <a:pt x="146902" y="309928"/>
                      <a:pt x="96308" y="403021"/>
                      <a:pt x="117351" y="505194"/>
                    </a:cubicBezTo>
                    <a:cubicBezTo>
                      <a:pt x="138394" y="607367"/>
                      <a:pt x="103206" y="676981"/>
                      <a:pt x="117351" y="821454"/>
                    </a:cubicBezTo>
                  </a:path>
                </a:pathLst>
              </a:custGeom>
              <a:ln w="28575">
                <a:prstDash val="sysDash"/>
                <a:extLst>
                  <a:ext uri="{C807C97D-BFC1-408E-A445-0C87EB9F89A2}">
                    <ask:lineSketchStyleProps xmlns="" xmlns:ask="http://schemas.microsoft.com/office/drawing/2018/sketchyshapes" sd="588818049">
                      <a:prstGeom prst="horizontalScroll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8CDDD177-96B6-44F8-A18D-FD47690AB339}"/>
                  </a:ext>
                </a:extLst>
              </p:cNvPr>
              <p:cNvSpPr/>
              <p:nvPr/>
            </p:nvSpPr>
            <p:spPr>
              <a:xfrm>
                <a:off x="2496111" y="552350"/>
                <a:ext cx="52861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đọc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“Ở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lại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với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chiến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khu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”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trả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lời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hỏi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UD Digi Kyokasho N-B" panose="020B0400000000000000" pitchFamily="18" charset="-128"/>
                    <a:cs typeface="Times New Roman" panose="02020603050405020304" pitchFamily="18" charset="0"/>
                  </a:rPr>
                  <a:t>:</a:t>
                </a:r>
                <a:endPara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UD Digi Kyokasho N-B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74" name="Picture 2" descr="Funny Cartoon Friendly Number 4 Four Guy Vector Image">
              <a:extLst>
                <a:ext uri="{FF2B5EF4-FFF2-40B4-BE49-F238E27FC236}">
                  <a16:creationId xmlns:a16="http://schemas.microsoft.com/office/drawing/2014/main" xmlns="" id="{F46B4AA5-95BB-40AC-97F0-2CE938925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0"/>
            <a:stretch/>
          </p:blipFill>
          <p:spPr bwMode="auto">
            <a:xfrm>
              <a:off x="347565" y="244532"/>
              <a:ext cx="786434" cy="85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B2E29687-D1D5-446F-8ACA-AA9D056002D9}"/>
              </a:ext>
            </a:extLst>
          </p:cNvPr>
          <p:cNvSpPr/>
          <p:nvPr/>
        </p:nvSpPr>
        <p:spPr>
          <a:xfrm>
            <a:off x="571347" y="3306688"/>
            <a:ext cx="11049305" cy="245173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lo cho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chiến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sĩ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nhỏ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tuổi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, trung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đoàn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trưởng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khuyên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UD Digi Kyokasho N-B" panose="020B0400000000000000" pitchFamily="18" charset="-128"/>
                <a:cs typeface="Times New Roman" panose="02020603050405020304" pitchFamily="18" charset="0"/>
              </a:rPr>
              <a:t> đâu?</a:t>
            </a:r>
          </a:p>
          <a:p>
            <a:pPr lvl="0">
              <a:lnSpc>
                <a:spcPct val="200000"/>
              </a:lnSpc>
            </a:pP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cho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trung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khuyên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i="1" dirty="0">
              <a:solidFill>
                <a:srgbClr val="0070C0"/>
              </a:solidFill>
              <a:latin typeface="Times New Roman" panose="02020603050405020304" pitchFamily="18" charset="0"/>
              <a:ea typeface="UD Digi Kyokasho N-B" panose="020B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6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1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727</Words>
  <Application>Microsoft Office PowerPoint</Application>
  <PresentationFormat>Widescreen</PresentationFormat>
  <Paragraphs>88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#9Slide03 Arima Madurai Black</vt:lpstr>
      <vt:lpstr>#9Slide03 Arima Madurai Bold</vt:lpstr>
      <vt:lpstr>Arial</vt:lpstr>
      <vt:lpstr>Calibri</vt:lpstr>
      <vt:lpstr>Cambria</vt:lpstr>
      <vt:lpstr>Segoe Print</vt:lpstr>
      <vt:lpstr>Tahoma</vt:lpstr>
      <vt:lpstr>Times New Roman</vt:lpstr>
      <vt:lpstr>UD Digi Kyokasho N-B</vt:lpstr>
      <vt:lpstr>Nature Illustration 16x9</vt:lpstr>
      <vt:lpstr>Luyện từ và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</dc:creator>
  <cp:lastModifiedBy>Administrator</cp:lastModifiedBy>
  <cp:revision>88</cp:revision>
  <dcterms:created xsi:type="dcterms:W3CDTF">2020-04-02T12:53:32Z</dcterms:created>
  <dcterms:modified xsi:type="dcterms:W3CDTF">2020-04-22T14:03:24Z</dcterms:modified>
</cp:coreProperties>
</file>