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6"/>
  </p:notesMasterIdLst>
  <p:sldIdLst>
    <p:sldId id="305" r:id="rId3"/>
    <p:sldId id="291" r:id="rId4"/>
    <p:sldId id="308" r:id="rId5"/>
    <p:sldId id="307" r:id="rId6"/>
    <p:sldId id="276" r:id="rId7"/>
    <p:sldId id="279" r:id="rId8"/>
    <p:sldId id="303" r:id="rId9"/>
    <p:sldId id="293" r:id="rId10"/>
    <p:sldId id="294" r:id="rId11"/>
    <p:sldId id="310" r:id="rId12"/>
    <p:sldId id="280" r:id="rId13"/>
    <p:sldId id="282" r:id="rId14"/>
    <p:sldId id="299" r:id="rId15"/>
    <p:sldId id="300" r:id="rId16"/>
    <p:sldId id="281" r:id="rId17"/>
    <p:sldId id="283" r:id="rId18"/>
    <p:sldId id="262" r:id="rId19"/>
    <p:sldId id="306" r:id="rId20"/>
    <p:sldId id="289" r:id="rId21"/>
    <p:sldId id="287" r:id="rId22"/>
    <p:sldId id="288" r:id="rId23"/>
    <p:sldId id="261" r:id="rId24"/>
    <p:sldId id="304" r:id="rId2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9933FF"/>
    <a:srgbClr val="FF99FF"/>
    <a:srgbClr val="AEAAF4"/>
    <a:srgbClr val="EDF4AA"/>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47" autoAdjust="0"/>
    <p:restoredTop sz="92884" autoAdjust="0"/>
  </p:normalViewPr>
  <p:slideViewPr>
    <p:cSldViewPr>
      <p:cViewPr varScale="1">
        <p:scale>
          <a:sx n="65" d="100"/>
          <a:sy n="65" d="100"/>
        </p:scale>
        <p:origin x="84" y="462"/>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1F54-CD3F-4592-B936-A94558F8B76A}"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3CA02-7A75-45BC-9E04-7B41EE58E314}" type="slidenum">
              <a:rPr lang="en-US" smtClean="0"/>
              <a:t>‹#›</a:t>
            </a:fld>
            <a:endParaRPr lang="en-US"/>
          </a:p>
        </p:txBody>
      </p:sp>
    </p:spTree>
    <p:extLst>
      <p:ext uri="{BB962C8B-B14F-4D97-AF65-F5344CB8AC3E}">
        <p14:creationId xmlns:p14="http://schemas.microsoft.com/office/powerpoint/2010/main" val="1625344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Arial" panose="020B0604020202020204" pitchFamily="34" charset="0"/>
              </a:rPr>
              <a:t> </a:t>
            </a:r>
            <a:r>
              <a:rPr kumimoji="0" lang="en-US" sz="1200" b="0" i="0" u="none" strike="noStrike" cap="none" normalizeH="0" baseline="0">
                <a:ln>
                  <a:noFill/>
                </a:ln>
                <a:effectLst/>
                <a:latin typeface="Times New Roman" panose="02020603050405020304" pitchFamily="18" charset="0"/>
                <a:cs typeface="Times New Roman" panose="02020603050405020304" pitchFamily="18" charset="0"/>
              </a:rPr>
              <a:t>Cáo chết ba năm quay đầu về núi: </a:t>
            </a:r>
            <a:r>
              <a:rPr lang="vi-VN" b="0" i="0">
                <a:solidFill>
                  <a:srgbClr val="000000"/>
                </a:solidFill>
                <a:effectLst/>
                <a:latin typeface="Arial" panose="020B0604020202020204" pitchFamily="34" charset="0"/>
              </a:rPr>
              <a:t>Câu thành ngữ này dùng để chỉ những người yêu quê hương, không phải là những kẻ vong bản, những người tuy sống ở tha phương nhưng muốn lúc chết thì được chôn ở quê nhà.</a:t>
            </a:r>
            <a:endParaRPr lang="en-US" b="0" i="0">
              <a:solidFill>
                <a:srgbClr val="000000"/>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173CA02-7A75-45BC-9E04-7B41EE58E314}" type="slidenum">
              <a:rPr lang="en-US" smtClean="0"/>
              <a:t>12</a:t>
            </a:fld>
            <a:endParaRPr lang="en-US"/>
          </a:p>
        </p:txBody>
      </p:sp>
    </p:spTree>
    <p:extLst>
      <p:ext uri="{BB962C8B-B14F-4D97-AF65-F5344CB8AC3E}">
        <p14:creationId xmlns:p14="http://schemas.microsoft.com/office/powerpoint/2010/main" val="394377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B2B2B"/>
                </a:solidFill>
                <a:effectLst/>
                <a:latin typeface="Lato" panose="020F0502020204030203" pitchFamily="34" charset="0"/>
              </a:rPr>
              <a:t>Thành ngữ “Lá rụng về cội” là để nói về những người xa quê hương lập nghiệp, khi chết cũng muốn về chết ở quê hương. Ngày xưa, “quê” là nơi dòng họ mình sinh sống,</a:t>
            </a:r>
            <a:r>
              <a:rPr lang="en-US" b="0" i="0">
                <a:solidFill>
                  <a:srgbClr val="2B2B2B"/>
                </a:solidFill>
                <a:effectLst/>
                <a:latin typeface="Lato" panose="020F0502020204030203" pitchFamily="34" charset="0"/>
              </a:rPr>
              <a:t> v</a:t>
            </a:r>
            <a:r>
              <a:rPr lang="vi-VN" b="0" i="0">
                <a:solidFill>
                  <a:srgbClr val="2B2B2B"/>
                </a:solidFill>
                <a:effectLst/>
                <a:latin typeface="Lato" panose="020F0502020204030203" pitchFamily="34" charset="0"/>
              </a:rPr>
              <a:t>à “Lá rụng về cội” có lẽ có thêm một ý nghĩa nữa, là người đã tạm gọi là an cư lạc nghiệp nơi đất khách, tức là lớn tuổi một chút, có thể bắt đầu nghĩ nhiều hơn về quê hương, và muốn nối kết lại chặt chẽ hơn với cố hương của mình.</a:t>
            </a:r>
            <a:endParaRPr lang="en-US"/>
          </a:p>
        </p:txBody>
      </p:sp>
      <p:sp>
        <p:nvSpPr>
          <p:cNvPr id="4" name="Slide Number Placeholder 3"/>
          <p:cNvSpPr>
            <a:spLocks noGrp="1"/>
          </p:cNvSpPr>
          <p:nvPr>
            <p:ph type="sldNum" sz="quarter" idx="5"/>
          </p:nvPr>
        </p:nvSpPr>
        <p:spPr/>
        <p:txBody>
          <a:bodyPr/>
          <a:lstStyle/>
          <a:p>
            <a:fld id="{A173CA02-7A75-45BC-9E04-7B41EE58E314}" type="slidenum">
              <a:rPr lang="en-US" smtClean="0"/>
              <a:t>13</a:t>
            </a:fld>
            <a:endParaRPr lang="en-US"/>
          </a:p>
        </p:txBody>
      </p:sp>
    </p:spTree>
    <p:extLst>
      <p:ext uri="{BB962C8B-B14F-4D97-AF65-F5344CB8AC3E}">
        <p14:creationId xmlns:p14="http://schemas.microsoft.com/office/powerpoint/2010/main" val="290811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Helvetica Neue"/>
              </a:rPr>
              <a:t>trâu vẫn luôn nhớ về chuồng cũ của mình. Nơi đã nuôi dưỡng cuộc đời nó lớn lên. Tựa như con người chúng ta luôn hướng về quê hương, hướng về những kỷ niệm khó thể nào mờ phai trong ký ức.</a:t>
            </a:r>
            <a:endParaRPr lang="en-US"/>
          </a:p>
        </p:txBody>
      </p:sp>
      <p:sp>
        <p:nvSpPr>
          <p:cNvPr id="4" name="Slide Number Placeholder 3"/>
          <p:cNvSpPr>
            <a:spLocks noGrp="1"/>
          </p:cNvSpPr>
          <p:nvPr>
            <p:ph type="sldNum" sz="quarter" idx="5"/>
          </p:nvPr>
        </p:nvSpPr>
        <p:spPr/>
        <p:txBody>
          <a:bodyPr/>
          <a:lstStyle/>
          <a:p>
            <a:fld id="{A173CA02-7A75-45BC-9E04-7B41EE58E314}" type="slidenum">
              <a:rPr lang="en-US" smtClean="0"/>
              <a:t>14</a:t>
            </a:fld>
            <a:endParaRPr lang="en-US"/>
          </a:p>
        </p:txBody>
      </p:sp>
    </p:spTree>
    <p:extLst>
      <p:ext uri="{BB962C8B-B14F-4D97-AF65-F5344CB8AC3E}">
        <p14:creationId xmlns:p14="http://schemas.microsoft.com/office/powerpoint/2010/main" val="9495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Hỏi HS đề bài có những yêu cầu gì. Nhấn mạnh lại yêu cầu để HS nhớ.</a:t>
            </a:r>
          </a:p>
        </p:txBody>
      </p:sp>
      <p:sp>
        <p:nvSpPr>
          <p:cNvPr id="4" name="Slide Number Placeholder 3"/>
          <p:cNvSpPr>
            <a:spLocks noGrp="1"/>
          </p:cNvSpPr>
          <p:nvPr>
            <p:ph type="sldNum" sz="quarter" idx="5"/>
          </p:nvPr>
        </p:nvSpPr>
        <p:spPr/>
        <p:txBody>
          <a:bodyPr/>
          <a:lstStyle/>
          <a:p>
            <a:fld id="{A173CA02-7A75-45BC-9E04-7B41EE58E314}" type="slidenum">
              <a:rPr lang="en-US" smtClean="0"/>
              <a:t>17</a:t>
            </a:fld>
            <a:endParaRPr lang="en-US"/>
          </a:p>
        </p:txBody>
      </p:sp>
    </p:spTree>
    <p:extLst>
      <p:ext uri="{BB962C8B-B14F-4D97-AF65-F5344CB8AC3E}">
        <p14:creationId xmlns:p14="http://schemas.microsoft.com/office/powerpoint/2010/main" val="3211996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B6D8EC06-7898-4EFC-B154-D4590C819C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35AF92-4659-4680-AD50-24625B8858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ECAD1C-BEBA-4770-852A-CFC8D10281EA}"/>
              </a:ext>
            </a:extLst>
          </p:cNvPr>
          <p:cNvSpPr>
            <a:spLocks noGrp="1" noChangeArrowheads="1"/>
          </p:cNvSpPr>
          <p:nvPr>
            <p:ph type="sldNum" sz="quarter" idx="12"/>
          </p:nvPr>
        </p:nvSpPr>
        <p:spPr>
          <a:ln/>
        </p:spPr>
        <p:txBody>
          <a:bodyPr/>
          <a:lstStyle>
            <a:lvl1pPr>
              <a:defRPr/>
            </a:lvl1pPr>
          </a:lstStyle>
          <a:p>
            <a:fld id="{1E465EEA-6C1F-4CEF-933C-01046BEE5CCA}" type="slidenum">
              <a:rPr lang="en-US" altLang="en-US"/>
              <a:pPr/>
              <a:t>‹#›</a:t>
            </a:fld>
            <a:endParaRPr lang="en-US" altLang="en-US"/>
          </a:p>
        </p:txBody>
      </p:sp>
    </p:spTree>
    <p:extLst>
      <p:ext uri="{BB962C8B-B14F-4D97-AF65-F5344CB8AC3E}">
        <p14:creationId xmlns:p14="http://schemas.microsoft.com/office/powerpoint/2010/main" val="313891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23719E-F6F4-4F78-8F9D-0A4149B5F7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1EF288-39C1-48C1-856A-5D14D10C2F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3E057F-6FA2-433A-9567-6F23B2E82E9D}"/>
              </a:ext>
            </a:extLst>
          </p:cNvPr>
          <p:cNvSpPr>
            <a:spLocks noGrp="1" noChangeArrowheads="1"/>
          </p:cNvSpPr>
          <p:nvPr>
            <p:ph type="sldNum" sz="quarter" idx="12"/>
          </p:nvPr>
        </p:nvSpPr>
        <p:spPr>
          <a:ln/>
        </p:spPr>
        <p:txBody>
          <a:bodyPr/>
          <a:lstStyle>
            <a:lvl1pPr>
              <a:defRPr/>
            </a:lvl1pPr>
          </a:lstStyle>
          <a:p>
            <a:fld id="{AC602B44-6C48-4946-818E-0FE411734EE4}" type="slidenum">
              <a:rPr lang="en-US" altLang="en-US"/>
              <a:pPr/>
              <a:t>‹#›</a:t>
            </a:fld>
            <a:endParaRPr lang="en-US" altLang="en-US"/>
          </a:p>
        </p:txBody>
      </p:sp>
    </p:spTree>
    <p:extLst>
      <p:ext uri="{BB962C8B-B14F-4D97-AF65-F5344CB8AC3E}">
        <p14:creationId xmlns:p14="http://schemas.microsoft.com/office/powerpoint/2010/main" val="58808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E2339A5-7EA2-4073-A1FF-86B13E9CD8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FBEF7F-1C9F-4FCC-BE66-6C6A4BB92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78B49D0-BCA4-44D6-84E0-F978F76A9587}"/>
              </a:ext>
            </a:extLst>
          </p:cNvPr>
          <p:cNvSpPr>
            <a:spLocks noGrp="1" noChangeArrowheads="1"/>
          </p:cNvSpPr>
          <p:nvPr>
            <p:ph type="sldNum" sz="quarter" idx="12"/>
          </p:nvPr>
        </p:nvSpPr>
        <p:spPr>
          <a:ln/>
        </p:spPr>
        <p:txBody>
          <a:bodyPr/>
          <a:lstStyle>
            <a:lvl1pPr>
              <a:defRPr/>
            </a:lvl1pPr>
          </a:lstStyle>
          <a:p>
            <a:fld id="{41F36D6C-3D1F-46F1-99B5-C2DBDB4F8137}" type="slidenum">
              <a:rPr lang="en-US" altLang="en-US"/>
              <a:pPr/>
              <a:t>‹#›</a:t>
            </a:fld>
            <a:endParaRPr lang="en-US" altLang="en-US"/>
          </a:p>
        </p:txBody>
      </p:sp>
    </p:spTree>
    <p:extLst>
      <p:ext uri="{BB962C8B-B14F-4D97-AF65-F5344CB8AC3E}">
        <p14:creationId xmlns:p14="http://schemas.microsoft.com/office/powerpoint/2010/main" val="82907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A961ECE7-90D8-4489-A005-C918FFFA34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DA941E-2C3C-4798-BD50-77CCA8E8E0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80AFE5-838B-4159-8F88-3032477A38E7}"/>
              </a:ext>
            </a:extLst>
          </p:cNvPr>
          <p:cNvSpPr>
            <a:spLocks noGrp="1" noChangeArrowheads="1"/>
          </p:cNvSpPr>
          <p:nvPr>
            <p:ph type="sldNum" sz="quarter" idx="12"/>
          </p:nvPr>
        </p:nvSpPr>
        <p:spPr>
          <a:ln/>
        </p:spPr>
        <p:txBody>
          <a:bodyPr/>
          <a:lstStyle>
            <a:lvl1pPr>
              <a:defRPr/>
            </a:lvl1pPr>
          </a:lstStyle>
          <a:p>
            <a:fld id="{A42B0D63-7667-4B4D-AF72-04CFF2D3A7A2}" type="slidenum">
              <a:rPr lang="en-US" altLang="en-US"/>
              <a:pPr/>
              <a:t>‹#›</a:t>
            </a:fld>
            <a:endParaRPr lang="en-US" altLang="en-US"/>
          </a:p>
        </p:txBody>
      </p:sp>
    </p:spTree>
    <p:extLst>
      <p:ext uri="{BB962C8B-B14F-4D97-AF65-F5344CB8AC3E}">
        <p14:creationId xmlns:p14="http://schemas.microsoft.com/office/powerpoint/2010/main" val="3207849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a:extLst>
              <a:ext uri="{FF2B5EF4-FFF2-40B4-BE49-F238E27FC236}">
                <a16:creationId xmlns:a16="http://schemas.microsoft.com/office/drawing/2014/main" id="{B2FB7339-3F00-4E6C-B432-E5C8FEA6C7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49804F-0E52-48F2-9F85-FDB5501274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9A2088-9CB2-4487-913A-880CA0231FAF}"/>
              </a:ext>
            </a:extLst>
          </p:cNvPr>
          <p:cNvSpPr>
            <a:spLocks noGrp="1" noChangeArrowheads="1"/>
          </p:cNvSpPr>
          <p:nvPr>
            <p:ph type="sldNum" sz="quarter" idx="12"/>
          </p:nvPr>
        </p:nvSpPr>
        <p:spPr>
          <a:ln/>
        </p:spPr>
        <p:txBody>
          <a:bodyPr/>
          <a:lstStyle>
            <a:lvl1pPr>
              <a:defRPr/>
            </a:lvl1pPr>
          </a:lstStyle>
          <a:p>
            <a:fld id="{5381F5A1-2F32-4FC3-9E60-6D02E596C16C}" type="slidenum">
              <a:rPr lang="en-US" altLang="en-US"/>
              <a:pPr/>
              <a:t>‹#›</a:t>
            </a:fld>
            <a:endParaRPr lang="en-US" altLang="en-US"/>
          </a:p>
        </p:txBody>
      </p:sp>
    </p:spTree>
    <p:extLst>
      <p:ext uri="{BB962C8B-B14F-4D97-AF65-F5344CB8AC3E}">
        <p14:creationId xmlns:p14="http://schemas.microsoft.com/office/powerpoint/2010/main" val="1829355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A77CE248-3852-4EF9-9196-E4B2FC0C5F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80DF417-15BE-4150-805D-CBBC4F3A33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D830F8-3F9F-45E4-957B-0EAC95ABA660}"/>
              </a:ext>
            </a:extLst>
          </p:cNvPr>
          <p:cNvSpPr>
            <a:spLocks noGrp="1" noChangeArrowheads="1"/>
          </p:cNvSpPr>
          <p:nvPr>
            <p:ph type="sldNum" sz="quarter" idx="12"/>
          </p:nvPr>
        </p:nvSpPr>
        <p:spPr>
          <a:ln/>
        </p:spPr>
        <p:txBody>
          <a:bodyPr/>
          <a:lstStyle>
            <a:lvl1pPr>
              <a:defRPr/>
            </a:lvl1pPr>
          </a:lstStyle>
          <a:p>
            <a:fld id="{2EDEC736-27F8-494D-9160-BC9B354D03CA}" type="slidenum">
              <a:rPr lang="en-US" altLang="en-US"/>
              <a:pPr/>
              <a:t>‹#›</a:t>
            </a:fld>
            <a:endParaRPr lang="en-US" altLang="en-US"/>
          </a:p>
        </p:txBody>
      </p:sp>
    </p:spTree>
    <p:extLst>
      <p:ext uri="{BB962C8B-B14F-4D97-AF65-F5344CB8AC3E}">
        <p14:creationId xmlns:p14="http://schemas.microsoft.com/office/powerpoint/2010/main" val="123329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8AAF-73FE-4FC6-95B0-61B34C9174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1A2F6-087A-4BC2-B07F-BEF634B37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2C8D3D-65CF-4FB6-9B5B-DED1623D60C7}"/>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5" name="Footer Placeholder 4">
            <a:extLst>
              <a:ext uri="{FF2B5EF4-FFF2-40B4-BE49-F238E27FC236}">
                <a16:creationId xmlns:a16="http://schemas.microsoft.com/office/drawing/2014/main" id="{45671B7D-D5B9-45B1-A82A-454156BBA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22FCF-CCF9-480B-93F3-E410016FB0E5}"/>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3469447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06083-D0F4-44D8-9506-85588E9C7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27256C-B870-486D-AD5D-01A5E0E15A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2360B-D468-4E3B-893C-D74E5A15D276}"/>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5" name="Footer Placeholder 4">
            <a:extLst>
              <a:ext uri="{FF2B5EF4-FFF2-40B4-BE49-F238E27FC236}">
                <a16:creationId xmlns:a16="http://schemas.microsoft.com/office/drawing/2014/main" id="{DA95D55D-5E13-4B01-A564-2737FEB9A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34C89-DCC0-48A6-8E7F-12063B947BAE}"/>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3088662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D3FEC-DC96-4AAB-BB88-9A98A0E983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A73915-D5D6-428D-8FF8-D7F6101DD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1704AC-312F-463C-932D-D0E10E332DA1}"/>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5" name="Footer Placeholder 4">
            <a:extLst>
              <a:ext uri="{FF2B5EF4-FFF2-40B4-BE49-F238E27FC236}">
                <a16:creationId xmlns:a16="http://schemas.microsoft.com/office/drawing/2014/main" id="{32DA7DEF-5F77-4E5F-ADB1-7898847CF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89929-07F1-4584-9C7A-63BA9809EC63}"/>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1830349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3E5F-73A2-449A-9C25-10FB415D15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8D718-C5B8-492A-BDE7-A13E543991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C0227B-009A-4E59-AB61-37FA6D529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E4B211-675D-43DA-BD96-414680E81B42}"/>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6" name="Footer Placeholder 5">
            <a:extLst>
              <a:ext uri="{FF2B5EF4-FFF2-40B4-BE49-F238E27FC236}">
                <a16:creationId xmlns:a16="http://schemas.microsoft.com/office/drawing/2014/main" id="{7BE09DB9-66B3-4DA8-A263-C40415080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F5DE3-BF01-4D8D-BACD-F90487688130}"/>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3832319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99F6-2FDA-42BC-A0C8-456279AE38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4176A8-82F9-4113-B66E-5B89083F46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D4A944-4B95-456D-99FA-CE9910B8F1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BBE774-E185-4859-BBD3-BED6758F4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62EB4B-B290-4C64-9292-CF156C3D3F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9770F4-032B-4798-B085-B0F5E63CB8BA}"/>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8" name="Footer Placeholder 7">
            <a:extLst>
              <a:ext uri="{FF2B5EF4-FFF2-40B4-BE49-F238E27FC236}">
                <a16:creationId xmlns:a16="http://schemas.microsoft.com/office/drawing/2014/main" id="{F3D5F503-F1C6-4DF1-8F74-6B701EFB18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DB6E8C-1FAF-44CE-8826-7ACC73574111}"/>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359581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52B49E5-D17F-4336-A798-316430E7C6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7FDD6E-E69A-4064-9722-0841090940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F507AC-1F1C-46F0-8085-1A0C1671102A}"/>
              </a:ext>
            </a:extLst>
          </p:cNvPr>
          <p:cNvSpPr>
            <a:spLocks noGrp="1" noChangeArrowheads="1"/>
          </p:cNvSpPr>
          <p:nvPr>
            <p:ph type="sldNum" sz="quarter" idx="12"/>
          </p:nvPr>
        </p:nvSpPr>
        <p:spPr>
          <a:ln/>
        </p:spPr>
        <p:txBody>
          <a:bodyPr/>
          <a:lstStyle>
            <a:lvl1pPr>
              <a:defRPr/>
            </a:lvl1pPr>
          </a:lstStyle>
          <a:p>
            <a:fld id="{2C7E87EE-6B5F-4288-94D1-4C15FA797E44}" type="slidenum">
              <a:rPr lang="en-US" altLang="en-US"/>
              <a:pPr/>
              <a:t>‹#›</a:t>
            </a:fld>
            <a:endParaRPr lang="en-US" altLang="en-US"/>
          </a:p>
        </p:txBody>
      </p:sp>
    </p:spTree>
    <p:extLst>
      <p:ext uri="{BB962C8B-B14F-4D97-AF65-F5344CB8AC3E}">
        <p14:creationId xmlns:p14="http://schemas.microsoft.com/office/powerpoint/2010/main" val="1920427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12F1-0080-4E74-9E03-1128377A3C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B3E3E-4744-4DA7-BC9D-1F792F62595C}"/>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4" name="Footer Placeholder 3">
            <a:extLst>
              <a:ext uri="{FF2B5EF4-FFF2-40B4-BE49-F238E27FC236}">
                <a16:creationId xmlns:a16="http://schemas.microsoft.com/office/drawing/2014/main" id="{AB6ABDDE-81D8-40BD-BAD5-15FFA45971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EFE608-8EA1-4D8A-A337-CECE74C3B4BA}"/>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3005468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58787-8244-47D1-BC83-809BB565283F}"/>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3" name="Footer Placeholder 2">
            <a:extLst>
              <a:ext uri="{FF2B5EF4-FFF2-40B4-BE49-F238E27FC236}">
                <a16:creationId xmlns:a16="http://schemas.microsoft.com/office/drawing/2014/main" id="{50DE6542-5456-46BC-83AD-97CBA2BAEF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878883-FFC6-4FA7-A70A-1F86E030752A}"/>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2985819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0367-7BAC-4ADC-8087-7786C9BBF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71D50E-6D0A-4C4A-81D1-E9A81D611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391BB7-FE57-4FA0-A956-7FD077AE1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B4247-BC6D-417F-8EA0-6E67B54F3E45}"/>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6" name="Footer Placeholder 5">
            <a:extLst>
              <a:ext uri="{FF2B5EF4-FFF2-40B4-BE49-F238E27FC236}">
                <a16:creationId xmlns:a16="http://schemas.microsoft.com/office/drawing/2014/main" id="{684A77C2-9374-46EE-8C0F-A909A41DBD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B0B3F-385E-4089-A809-510AABD7A051}"/>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113340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D37E2-735F-4CD4-BD3E-2D7B5CDD0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C02B2B-3062-4984-B871-CE47F9D7B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BD576-CA4A-4C5B-9B28-5357F4E71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B399D-0654-415D-8577-74EFC5C981D5}"/>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6" name="Footer Placeholder 5">
            <a:extLst>
              <a:ext uri="{FF2B5EF4-FFF2-40B4-BE49-F238E27FC236}">
                <a16:creationId xmlns:a16="http://schemas.microsoft.com/office/drawing/2014/main" id="{EC816B78-A063-4483-B5DE-14CDC6631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9B9FD2-574C-4228-B658-711DABDACCD6}"/>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3135536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47A0-777C-425F-AA42-DB13D844C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EBB24-A8B3-4303-B469-BFF7F72E0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5E03D-FFD5-4426-AC1B-E073106E92F4}"/>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5" name="Footer Placeholder 4">
            <a:extLst>
              <a:ext uri="{FF2B5EF4-FFF2-40B4-BE49-F238E27FC236}">
                <a16:creationId xmlns:a16="http://schemas.microsoft.com/office/drawing/2014/main" id="{F335AF0C-FB85-40ED-9CB2-B555772CB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4572B-21D1-4AE2-91B9-A53B063ECED3}"/>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2730811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361760-78D0-43B4-9363-BAB27B4579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47FB3D-6B7E-44D6-A20A-F77752F511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D9268-5AB4-4128-8CE9-F598E4C6F61B}"/>
              </a:ext>
            </a:extLst>
          </p:cNvPr>
          <p:cNvSpPr>
            <a:spLocks noGrp="1"/>
          </p:cNvSpPr>
          <p:nvPr>
            <p:ph type="dt" sz="half" idx="10"/>
          </p:nvPr>
        </p:nvSpPr>
        <p:spPr/>
        <p:txBody>
          <a:bodyPr/>
          <a:lstStyle/>
          <a:p>
            <a:fld id="{76BA3BA0-346B-46B1-854A-BC02142BFC69}" type="datetimeFigureOut">
              <a:rPr lang="en-US" smtClean="0"/>
              <a:t>9/21/2022</a:t>
            </a:fld>
            <a:endParaRPr lang="en-US"/>
          </a:p>
        </p:txBody>
      </p:sp>
      <p:sp>
        <p:nvSpPr>
          <p:cNvPr id="5" name="Footer Placeholder 4">
            <a:extLst>
              <a:ext uri="{FF2B5EF4-FFF2-40B4-BE49-F238E27FC236}">
                <a16:creationId xmlns:a16="http://schemas.microsoft.com/office/drawing/2014/main" id="{26119F1F-D80F-4A48-A528-F78C6D227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C8C1E-EEBE-43A4-B264-7D6880D35768}"/>
              </a:ext>
            </a:extLst>
          </p:cNvPr>
          <p:cNvSpPr>
            <a:spLocks noGrp="1"/>
          </p:cNvSpPr>
          <p:nvPr>
            <p:ph type="sldNum" sz="quarter" idx="12"/>
          </p:nvPr>
        </p:nvSpPr>
        <p:spPr/>
        <p:txBody>
          <a:bodyPr/>
          <a:lstStyle/>
          <a:p>
            <a:fld id="{66EB5E1C-4750-48EE-A1E3-D11EE38E34C3}" type="slidenum">
              <a:rPr lang="en-US" smtClean="0"/>
              <a:t>‹#›</a:t>
            </a:fld>
            <a:endParaRPr lang="en-US"/>
          </a:p>
        </p:txBody>
      </p:sp>
    </p:spTree>
    <p:extLst>
      <p:ext uri="{BB962C8B-B14F-4D97-AF65-F5344CB8AC3E}">
        <p14:creationId xmlns:p14="http://schemas.microsoft.com/office/powerpoint/2010/main" val="408744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E7CDCCE-C961-4D4A-9628-E87738992A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9FBC0C-E69D-4AC1-93DA-DDA191627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F6619F-9173-4259-AEA3-EC4B2BA70526}"/>
              </a:ext>
            </a:extLst>
          </p:cNvPr>
          <p:cNvSpPr>
            <a:spLocks noGrp="1" noChangeArrowheads="1"/>
          </p:cNvSpPr>
          <p:nvPr>
            <p:ph type="sldNum" sz="quarter" idx="12"/>
          </p:nvPr>
        </p:nvSpPr>
        <p:spPr>
          <a:ln/>
        </p:spPr>
        <p:txBody>
          <a:bodyPr/>
          <a:lstStyle>
            <a:lvl1pPr>
              <a:defRPr/>
            </a:lvl1pPr>
          </a:lstStyle>
          <a:p>
            <a:fld id="{9911B674-77EA-4F9D-BA5B-A552884E0BAF}" type="slidenum">
              <a:rPr lang="en-US" altLang="en-US"/>
              <a:pPr/>
              <a:t>‹#›</a:t>
            </a:fld>
            <a:endParaRPr lang="en-US" altLang="en-US"/>
          </a:p>
        </p:txBody>
      </p:sp>
    </p:spTree>
    <p:extLst>
      <p:ext uri="{BB962C8B-B14F-4D97-AF65-F5344CB8AC3E}">
        <p14:creationId xmlns:p14="http://schemas.microsoft.com/office/powerpoint/2010/main" val="356869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8E9422C6-FCBB-41DA-96DB-3B6E10B919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A62BD4-B37C-4A21-AB66-63BB85F0C3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E0950E-6D18-4C0E-AC45-2BF8D627719A}"/>
              </a:ext>
            </a:extLst>
          </p:cNvPr>
          <p:cNvSpPr>
            <a:spLocks noGrp="1" noChangeArrowheads="1"/>
          </p:cNvSpPr>
          <p:nvPr>
            <p:ph type="sldNum" sz="quarter" idx="12"/>
          </p:nvPr>
        </p:nvSpPr>
        <p:spPr>
          <a:ln/>
        </p:spPr>
        <p:txBody>
          <a:bodyPr/>
          <a:lstStyle>
            <a:lvl1pPr>
              <a:defRPr/>
            </a:lvl1pPr>
          </a:lstStyle>
          <a:p>
            <a:fld id="{2F37EEC3-7DB7-4EC2-81B6-61E36CFF8522}" type="slidenum">
              <a:rPr lang="en-US" altLang="en-US"/>
              <a:pPr/>
              <a:t>‹#›</a:t>
            </a:fld>
            <a:endParaRPr lang="en-US" altLang="en-US"/>
          </a:p>
        </p:txBody>
      </p:sp>
    </p:spTree>
    <p:extLst>
      <p:ext uri="{BB962C8B-B14F-4D97-AF65-F5344CB8AC3E}">
        <p14:creationId xmlns:p14="http://schemas.microsoft.com/office/powerpoint/2010/main" val="3825149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714EB17D-0196-488C-AD80-8130391F594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AFA6F03-78B1-47BD-8CE7-F4A30BF66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65BEFE-A215-4B39-9548-AA82CE53EA08}"/>
              </a:ext>
            </a:extLst>
          </p:cNvPr>
          <p:cNvSpPr>
            <a:spLocks noGrp="1" noChangeArrowheads="1"/>
          </p:cNvSpPr>
          <p:nvPr>
            <p:ph type="sldNum" sz="quarter" idx="12"/>
          </p:nvPr>
        </p:nvSpPr>
        <p:spPr>
          <a:ln/>
        </p:spPr>
        <p:txBody>
          <a:bodyPr/>
          <a:lstStyle>
            <a:lvl1pPr>
              <a:defRPr/>
            </a:lvl1pPr>
          </a:lstStyle>
          <a:p>
            <a:fld id="{720AFE40-8625-4217-9437-9F57AA719468}" type="slidenum">
              <a:rPr lang="en-US" altLang="en-US"/>
              <a:pPr/>
              <a:t>‹#›</a:t>
            </a:fld>
            <a:endParaRPr lang="en-US" altLang="en-US"/>
          </a:p>
        </p:txBody>
      </p:sp>
    </p:spTree>
    <p:extLst>
      <p:ext uri="{BB962C8B-B14F-4D97-AF65-F5344CB8AC3E}">
        <p14:creationId xmlns:p14="http://schemas.microsoft.com/office/powerpoint/2010/main" val="149555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99D84E5D-526F-48D2-A2CC-F27A5B50466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3C1846-B47D-490D-8213-2D5706F85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F3DEAD-BC6E-4BD9-A34A-A45C3C5D071C}"/>
              </a:ext>
            </a:extLst>
          </p:cNvPr>
          <p:cNvSpPr>
            <a:spLocks noGrp="1" noChangeArrowheads="1"/>
          </p:cNvSpPr>
          <p:nvPr>
            <p:ph type="sldNum" sz="quarter" idx="12"/>
          </p:nvPr>
        </p:nvSpPr>
        <p:spPr>
          <a:ln/>
        </p:spPr>
        <p:txBody>
          <a:bodyPr/>
          <a:lstStyle>
            <a:lvl1pPr>
              <a:defRPr/>
            </a:lvl1pPr>
          </a:lstStyle>
          <a:p>
            <a:fld id="{0F4337D9-5661-4FDA-8B4B-3821A06D3B49}" type="slidenum">
              <a:rPr lang="en-US" altLang="en-US"/>
              <a:pPr/>
              <a:t>‹#›</a:t>
            </a:fld>
            <a:endParaRPr lang="en-US" altLang="en-US"/>
          </a:p>
        </p:txBody>
      </p:sp>
    </p:spTree>
    <p:extLst>
      <p:ext uri="{BB962C8B-B14F-4D97-AF65-F5344CB8AC3E}">
        <p14:creationId xmlns:p14="http://schemas.microsoft.com/office/powerpoint/2010/main" val="2234410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C86576-81C3-4F08-A312-A4AFA132F9D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4A9FE93-73C9-4D04-9786-243323E02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7371841-6269-4777-ADE3-22CFC37A3B32}"/>
              </a:ext>
            </a:extLst>
          </p:cNvPr>
          <p:cNvSpPr>
            <a:spLocks noGrp="1" noChangeArrowheads="1"/>
          </p:cNvSpPr>
          <p:nvPr>
            <p:ph type="sldNum" sz="quarter" idx="12"/>
          </p:nvPr>
        </p:nvSpPr>
        <p:spPr>
          <a:ln/>
        </p:spPr>
        <p:txBody>
          <a:bodyPr/>
          <a:lstStyle>
            <a:lvl1pPr>
              <a:defRPr/>
            </a:lvl1pPr>
          </a:lstStyle>
          <a:p>
            <a:fld id="{287F88AE-E959-4EFD-90D5-8A60E11DD2A0}" type="slidenum">
              <a:rPr lang="en-US" altLang="en-US"/>
              <a:pPr/>
              <a:t>‹#›</a:t>
            </a:fld>
            <a:endParaRPr lang="en-US" altLang="en-US"/>
          </a:p>
        </p:txBody>
      </p:sp>
    </p:spTree>
    <p:extLst>
      <p:ext uri="{BB962C8B-B14F-4D97-AF65-F5344CB8AC3E}">
        <p14:creationId xmlns:p14="http://schemas.microsoft.com/office/powerpoint/2010/main" val="116346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D1AA-DD8B-49BF-8D0B-626E490F2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7685A4-6F63-46F1-AC80-EFCAD81339EB}"/>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61CC3D61-AF02-4253-9282-CCD794C8818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417E0962-74EE-4E41-9CD5-39027A740231}"/>
              </a:ext>
            </a:extLst>
          </p:cNvPr>
          <p:cNvSpPr>
            <a:spLocks noGrp="1"/>
          </p:cNvSpPr>
          <p:nvPr>
            <p:ph type="sldNum" sz="quarter" idx="12"/>
          </p:nvPr>
        </p:nvSpPr>
        <p:spPr/>
        <p:txBody>
          <a:bodyPr/>
          <a:lstStyle/>
          <a:p>
            <a:fld id="{2BBFA77E-2CFB-483D-A418-96A75C46C036}" type="slidenum">
              <a:rPr lang="en-US" altLang="en-US" smtClean="0"/>
              <a:pPr/>
              <a:t>‹#›</a:t>
            </a:fld>
            <a:endParaRPr lang="en-US" altLang="en-US"/>
          </a:p>
        </p:txBody>
      </p:sp>
    </p:spTree>
    <p:extLst>
      <p:ext uri="{BB962C8B-B14F-4D97-AF65-F5344CB8AC3E}">
        <p14:creationId xmlns:p14="http://schemas.microsoft.com/office/powerpoint/2010/main" val="184804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CB65DB-36D8-4EA8-BD1A-8F366317EE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F75E63-E24D-4F2F-9D70-880A4F9A0D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9E1C62-65E8-4695-A6B5-0BA26B102E1F}"/>
              </a:ext>
            </a:extLst>
          </p:cNvPr>
          <p:cNvSpPr>
            <a:spLocks noGrp="1" noChangeArrowheads="1"/>
          </p:cNvSpPr>
          <p:nvPr>
            <p:ph type="sldNum" sz="quarter" idx="12"/>
          </p:nvPr>
        </p:nvSpPr>
        <p:spPr>
          <a:ln/>
        </p:spPr>
        <p:txBody>
          <a:bodyPr/>
          <a:lstStyle>
            <a:lvl1pPr>
              <a:defRPr/>
            </a:lvl1pPr>
          </a:lstStyle>
          <a:p>
            <a:fld id="{212A7021-5F6D-4B44-A598-EA352DFF7230}" type="slidenum">
              <a:rPr lang="en-US" altLang="en-US"/>
              <a:pPr/>
              <a:t>‹#›</a:t>
            </a:fld>
            <a:endParaRPr lang="en-US" altLang="en-US"/>
          </a:p>
        </p:txBody>
      </p:sp>
    </p:spTree>
    <p:extLst>
      <p:ext uri="{BB962C8B-B14F-4D97-AF65-F5344CB8AC3E}">
        <p14:creationId xmlns:p14="http://schemas.microsoft.com/office/powerpoint/2010/main" val="1309068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0486E2D-30E3-456C-A523-F89C9300CE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Rectangle 9">
            <a:extLst>
              <a:ext uri="{FF2B5EF4-FFF2-40B4-BE49-F238E27FC236}">
                <a16:creationId xmlns:a16="http://schemas.microsoft.com/office/drawing/2014/main" id="{1B1793A4-2E36-44F1-BAC7-840B3DDDA50B}"/>
              </a:ext>
            </a:extLst>
          </p:cNvPr>
          <p:cNvSpPr/>
          <p:nvPr userDrawn="1"/>
        </p:nvSpPr>
        <p:spPr>
          <a:xfrm>
            <a:off x="0" y="0"/>
            <a:ext cx="12192000" cy="6858000"/>
          </a:xfrm>
          <a:prstGeom prst="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2">
            <a:extLst>
              <a:ext uri="{FF2B5EF4-FFF2-40B4-BE49-F238E27FC236}">
                <a16:creationId xmlns:a16="http://schemas.microsoft.com/office/drawing/2014/main" id="{F4640304-11A1-496E-8E71-93AA3F6145B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C0DDAA4-FEF5-4205-8607-95913C0ED6A8}"/>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4187055-F7EE-467F-998A-833E8382334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73CCBCDE-9F56-4CEC-AD79-ABDAE69C700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B96FAB07-20D3-48CE-88E0-BB3C7667BB9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BBFA77E-2CFB-483D-A418-96A75C46C036}" type="slidenum">
              <a:rPr lang="en-US" altLang="en-US"/>
              <a:pPr/>
              <a:t>‹#›</a:t>
            </a:fld>
            <a:endParaRPr lang="en-US" altLang="en-US"/>
          </a:p>
        </p:txBody>
      </p:sp>
      <p:sp>
        <p:nvSpPr>
          <p:cNvPr id="2" name="Rectangle 1">
            <a:extLst>
              <a:ext uri="{FF2B5EF4-FFF2-40B4-BE49-F238E27FC236}">
                <a16:creationId xmlns:a16="http://schemas.microsoft.com/office/drawing/2014/main" id="{62004FFE-5F8A-4023-971D-377B5AF4E795}"/>
              </a:ext>
            </a:extLst>
          </p:cNvPr>
          <p:cNvSpPr>
            <a:spLocks noChangeAspect="1"/>
          </p:cNvSpPr>
          <p:nvPr userDrawn="1"/>
        </p:nvSpPr>
        <p:spPr>
          <a:xfrm>
            <a:off x="0" y="0"/>
            <a:ext cx="12192000" cy="6858000"/>
          </a:xfrm>
          <a:prstGeom prst="rect">
            <a:avLst/>
          </a:prstGeom>
          <a:blipFill dpi="0" rotWithShape="0">
            <a:blip r:embed="rId17">
              <a:alphaModFix amt="0"/>
              <a:extLst>
                <a:ext uri="{28A0092B-C50C-407E-A947-70E740481C1C}">
                  <a14:useLocalDpi xmlns:a14="http://schemas.microsoft.com/office/drawing/2010/main" val="0"/>
                </a:ext>
              </a:extLst>
            </a:blip>
            <a:srcRect/>
            <a:stretch>
              <a:fillRect t="-16666" b="-5556"/>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B7A29DF-A35F-4A73-8C0C-CFF66A4862B3}"/>
              </a:ext>
            </a:extLst>
          </p:cNvPr>
          <p:cNvSpPr>
            <a:spLocks noChangeAspect="1"/>
          </p:cNvSpPr>
          <p:nvPr userDrawn="1">
            <p:custDataLst>
              <p:tags r:id="rId16"/>
            </p:custDataLst>
          </p:nvPr>
        </p:nvSpPr>
        <p:spPr>
          <a:xfrm>
            <a:off x="0" y="0"/>
            <a:ext cx="1219200" cy="1219200"/>
          </a:xfrm>
          <a:prstGeom prst="ellipse">
            <a:avLst/>
          </a:prstGeom>
          <a:blipFill dpi="0" rotWithShape="0">
            <a:blip r:embed="rId18" cstate="print">
              <a:alphaModFix amt="4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56" r:id="rId9"/>
    <p:sldLayoutId id="2147483657" r:id="rId10"/>
    <p:sldLayoutId id="2147483658" r:id="rId11"/>
    <p:sldLayoutId id="2147483659" r:id="rId12"/>
    <p:sldLayoutId id="2147483660" r:id="rId13"/>
    <p:sldLayoutId id="21474836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7D41E80-9529-474B-9944-6F6214C36A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4D359F9-D99C-463A-936D-0668900B7C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6EA531-CDF3-4E35-BAD0-146FB14E6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91AA-847E-4FBC-B17E-014775D05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A3BA0-346B-46B1-854A-BC02142BFC69}" type="datetimeFigureOut">
              <a:rPr lang="en-US" smtClean="0"/>
              <a:t>9/21/2022</a:t>
            </a:fld>
            <a:endParaRPr lang="en-US"/>
          </a:p>
        </p:txBody>
      </p:sp>
      <p:sp>
        <p:nvSpPr>
          <p:cNvPr id="5" name="Footer Placeholder 4">
            <a:extLst>
              <a:ext uri="{FF2B5EF4-FFF2-40B4-BE49-F238E27FC236}">
                <a16:creationId xmlns:a16="http://schemas.microsoft.com/office/drawing/2014/main" id="{2264AD65-050E-4B06-A5BF-C8BD0680CD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AE9A22-A08D-43EB-9A31-617658016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B5E1C-4750-48EE-A1E3-D11EE38E34C3}" type="slidenum">
              <a:rPr lang="en-US" smtClean="0"/>
              <a:t>‹#›</a:t>
            </a:fld>
            <a:endParaRPr lang="en-US"/>
          </a:p>
        </p:txBody>
      </p:sp>
    </p:spTree>
    <p:extLst>
      <p:ext uri="{BB962C8B-B14F-4D97-AF65-F5344CB8AC3E}">
        <p14:creationId xmlns:p14="http://schemas.microsoft.com/office/powerpoint/2010/main" val="13845171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jpeg"/><Relationship Id="rId7" Type="http://schemas.openxmlformats.org/officeDocument/2006/relationships/image" Target="../media/image37.png"/><Relationship Id="rId2" Type="http://schemas.openxmlformats.org/officeDocument/2006/relationships/slideLayout" Target="../slideLayouts/slideLayout21.xml"/><Relationship Id="rId1" Type="http://schemas.openxmlformats.org/officeDocument/2006/relationships/tags" Target="../tags/tag3.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9.svg"/><Relationship Id="rId4" Type="http://schemas.openxmlformats.org/officeDocument/2006/relationships/image" Target="../media/image38.svg"/><Relationship Id="rId9" Type="http://schemas.openxmlformats.org/officeDocument/2006/relationships/image" Target="../media/image46.gif"/></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7.png"/><Relationship Id="rId7" Type="http://schemas.openxmlformats.org/officeDocument/2006/relationships/image" Target="../media/image4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9.svg"/><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0.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image" Target="../media/image39.sv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51.sv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8.svg"/><Relationship Id="rId10" Type="http://schemas.openxmlformats.org/officeDocument/2006/relationships/image" Target="../media/image4.svg"/><Relationship Id="rId4" Type="http://schemas.openxmlformats.org/officeDocument/2006/relationships/image" Target="../media/image47.png"/><Relationship Id="rId9" Type="http://schemas.openxmlformats.org/officeDocument/2006/relationships/image" Target="../media/image3.png"/><Relationship Id="rId14" Type="http://schemas.openxmlformats.org/officeDocument/2006/relationships/image" Target="../media/image10.sv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7.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33.svg"/><Relationship Id="rId11" Type="http://schemas.openxmlformats.org/officeDocument/2006/relationships/image" Target="../media/image53.svg"/><Relationship Id="rId5" Type="http://schemas.openxmlformats.org/officeDocument/2006/relationships/image" Target="../media/image32.png"/><Relationship Id="rId10" Type="http://schemas.openxmlformats.org/officeDocument/2006/relationships/image" Target="../media/image52.png"/><Relationship Id="rId4" Type="http://schemas.openxmlformats.org/officeDocument/2006/relationships/image" Target="../media/image48.svg"/><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5.svg"/><Relationship Id="rId7" Type="http://schemas.openxmlformats.org/officeDocument/2006/relationships/image" Target="../media/image18.svg"/><Relationship Id="rId2" Type="http://schemas.openxmlformats.org/officeDocument/2006/relationships/image" Target="../media/image54.png"/><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slide" Target="slide5.xml"/><Relationship Id="rId12" Type="http://schemas.openxmlformats.org/officeDocument/2006/relationships/image" Target="../media/image4.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slide" Target="slide4.xml"/><Relationship Id="rId11" Type="http://schemas.openxmlformats.org/officeDocument/2006/relationships/image" Target="../media/image3.png"/><Relationship Id="rId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image" Target="../media/image15.svg"/><Relationship Id="rId9" Type="http://schemas.openxmlformats.org/officeDocument/2006/relationships/slide" Target="slide3.xml"/><Relationship Id="rId1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33.svg"/><Relationship Id="rId11" Type="http://schemas.openxmlformats.org/officeDocument/2006/relationships/image" Target="../media/image53.svg"/><Relationship Id="rId5" Type="http://schemas.openxmlformats.org/officeDocument/2006/relationships/image" Target="../media/image32.png"/><Relationship Id="rId10" Type="http://schemas.openxmlformats.org/officeDocument/2006/relationships/image" Target="../media/image52.png"/><Relationship Id="rId4" Type="http://schemas.openxmlformats.org/officeDocument/2006/relationships/image" Target="../media/image41.sv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9.sv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7.svg"/><Relationship Id="rId5" Type="http://schemas.openxmlformats.org/officeDocument/2006/relationships/image" Target="../media/image62.svg"/><Relationship Id="rId10" Type="http://schemas.openxmlformats.org/officeDocument/2006/relationships/image" Target="../media/image66.png"/><Relationship Id="rId4" Type="http://schemas.openxmlformats.org/officeDocument/2006/relationships/image" Target="../media/image61.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9.png"/><Relationship Id="rId5" Type="http://schemas.openxmlformats.org/officeDocument/2006/relationships/image" Target="../media/image18.svg"/><Relationship Id="rId10" Type="http://schemas.openxmlformats.org/officeDocument/2006/relationships/image" Target="../media/image8.svg"/><Relationship Id="rId4" Type="http://schemas.openxmlformats.org/officeDocument/2006/relationships/image" Target="../media/image17.png"/><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svg"/><Relationship Id="rId1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23.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1.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svg"/><Relationship Id="rId3" Type="http://schemas.openxmlformats.org/officeDocument/2006/relationships/image" Target="../media/image15.svg"/><Relationship Id="rId7" Type="http://schemas.openxmlformats.org/officeDocument/2006/relationships/image" Target="../media/image12.svg"/><Relationship Id="rId12"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svg"/><Relationship Id="rId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8FB343-9CC4-4B14-BB75-DCC7D4050C97}"/>
              </a:ext>
            </a:extLst>
          </p:cNvPr>
          <p:cNvSpPr/>
          <p:nvPr/>
        </p:nvSpPr>
        <p:spPr>
          <a:xfrm>
            <a:off x="0" y="0"/>
            <a:ext cx="12192000" cy="6858000"/>
          </a:xfrm>
          <a:prstGeom prst="rect">
            <a:avLst/>
          </a:prstGeom>
          <a:solidFill>
            <a:srgbClr val="FFC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6768" y="-808253"/>
            <a:ext cx="3185138" cy="274320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197817"/>
            <a:ext cx="1276265" cy="1660183"/>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79042" y="5492626"/>
            <a:ext cx="1912958" cy="1365374"/>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8841527" y="0"/>
            <a:ext cx="3350473" cy="2743200"/>
          </a:xfrm>
          <a:prstGeom prst="rect">
            <a:avLst/>
          </a:prstGeom>
        </p:spPr>
      </p:pic>
      <p:pic>
        <p:nvPicPr>
          <p:cNvPr id="6" name="Picture 6"/>
          <p:cNvPicPr>
            <a:picLocks noChangeAspect="1"/>
          </p:cNvPicPr>
          <p:nvPr/>
        </p:nvPicPr>
        <p:blipFill>
          <a:blip r:embed="rId12">
            <a:alphaModFix amt="88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5891" y="-625593"/>
            <a:ext cx="9540219" cy="8109186"/>
          </a:xfrm>
          <a:prstGeom prst="rect">
            <a:avLst/>
          </a:prstGeom>
        </p:spPr>
      </p:pic>
      <p:sp>
        <p:nvSpPr>
          <p:cNvPr id="7" name="TextBox 6">
            <a:extLst>
              <a:ext uri="{FF2B5EF4-FFF2-40B4-BE49-F238E27FC236}">
                <a16:creationId xmlns:a16="http://schemas.microsoft.com/office/drawing/2014/main" id="{D69170BE-EC0E-4F23-B3FD-C694A7A5D663}"/>
              </a:ext>
            </a:extLst>
          </p:cNvPr>
          <p:cNvSpPr txBox="1"/>
          <p:nvPr/>
        </p:nvSpPr>
        <p:spPr>
          <a:xfrm>
            <a:off x="2330467" y="3258825"/>
            <a:ext cx="6386684" cy="1569660"/>
          </a:xfrm>
          <a:prstGeom prst="rect">
            <a:avLst/>
          </a:prstGeom>
          <a:noFill/>
        </p:spPr>
        <p:txBody>
          <a:bodyPr wrap="none" rtlCol="0">
            <a:spAutoFit/>
          </a:bodyPr>
          <a:lstStyle/>
          <a:p>
            <a:pPr algn="ctr"/>
            <a:r>
              <a:rPr lang="en-US" sz="4800">
                <a:solidFill>
                  <a:srgbClr val="FF0000"/>
                </a:solidFill>
                <a:latin typeface="#9Slide04 Chonburi" panose="00000500000000000000" pitchFamily="2" charset="-34"/>
                <a:cs typeface="#9Slide04 Chonburi" panose="00000500000000000000" pitchFamily="2" charset="-34"/>
              </a:rPr>
              <a:t>LUYỆN TỪ VÀ CÂU </a:t>
            </a:r>
            <a:br>
              <a:rPr lang="en-US" sz="4800">
                <a:solidFill>
                  <a:srgbClr val="FF0000"/>
                </a:solidFill>
                <a:latin typeface="#9Slide04 Chonburi" panose="00000500000000000000" pitchFamily="2" charset="-34"/>
                <a:cs typeface="#9Slide04 Chonburi" panose="00000500000000000000" pitchFamily="2" charset="-34"/>
              </a:rPr>
            </a:br>
            <a:r>
              <a:rPr lang="en-US" sz="4800">
                <a:solidFill>
                  <a:srgbClr val="FF0000"/>
                </a:solidFill>
                <a:latin typeface="#9Slide04 Chonburi" panose="00000500000000000000" pitchFamily="2" charset="-34"/>
                <a:cs typeface="#9Slide04 Chonburi" panose="00000500000000000000" pitchFamily="2" charset="-34"/>
              </a:rPr>
              <a:t>LỚP 5</a:t>
            </a:r>
          </a:p>
        </p:txBody>
      </p:sp>
      <p:pic>
        <p:nvPicPr>
          <p:cNvPr id="9" name="VietNamOi-MinhBeta_3bnet">
            <a:hlinkClick r:id="" action="ppaction://media"/>
            <a:extLst>
              <a:ext uri="{FF2B5EF4-FFF2-40B4-BE49-F238E27FC236}">
                <a16:creationId xmlns:a16="http://schemas.microsoft.com/office/drawing/2014/main" id="{26D6CB92-3AA2-4927-85CD-76B0F6D21A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1761744"/>
            <a:ext cx="1036320" cy="1036320"/>
          </a:xfrm>
          <a:prstGeom prst="rect">
            <a:avLst/>
          </a:prstGeom>
        </p:spPr>
      </p:pic>
      <p:sp>
        <p:nvSpPr>
          <p:cNvPr id="11" name="TextBox 10">
            <a:extLst>
              <a:ext uri="{FF2B5EF4-FFF2-40B4-BE49-F238E27FC236}">
                <a16:creationId xmlns:a16="http://schemas.microsoft.com/office/drawing/2014/main" id="{FD6682F7-59C7-47C0-9374-200774A4A372}"/>
              </a:ext>
            </a:extLst>
          </p:cNvPr>
          <p:cNvSpPr txBox="1"/>
          <p:nvPr/>
        </p:nvSpPr>
        <p:spPr>
          <a:xfrm>
            <a:off x="5858795" y="4826479"/>
            <a:ext cx="2857500" cy="400110"/>
          </a:xfrm>
          <a:prstGeom prst="rect">
            <a:avLst/>
          </a:prstGeom>
          <a:noFill/>
        </p:spPr>
        <p:txBody>
          <a:bodyPr wrap="square">
            <a:spAutoFit/>
          </a:bodyPr>
          <a:lstStyle/>
          <a:p>
            <a:r>
              <a:rPr lang="en-US" altLang="zh-CN" sz="2000">
                <a:latin typeface="#9Slide05 Aquarelle" panose="02040603050506020204" pitchFamily="18" charset="0"/>
                <a:ea typeface="微软雅黑" panose="020B0503020204020204" pitchFamily="34" charset="-122"/>
                <a:cs typeface="Times New Roman" panose="02020603050405020304" pitchFamily="18" charset="0"/>
              </a:rPr>
              <a:t>Người thực hiện: EduFive</a:t>
            </a:r>
            <a:endParaRPr lang="zh-CN" altLang="en-US" sz="2000">
              <a:latin typeface="#9Slide05 Aquarelle" panose="020406030505060202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669622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25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9"/>
                </p:tgtEl>
              </p:cMediaNode>
            </p:audio>
          </p:childTnLst>
        </p:cTn>
      </p:par>
    </p:tnLst>
    <p:bldLst>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8D1EF64-C07C-43CC-8D50-5EBD6DA337FD}"/>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0382" y="-24796"/>
            <a:ext cx="13032763" cy="8299885"/>
          </a:xfrm>
          <a:prstGeom prst="rect">
            <a:avLst/>
          </a:prstGeom>
        </p:spPr>
      </p:pic>
      <p:pic>
        <p:nvPicPr>
          <p:cNvPr id="13" name="Picture 3">
            <a:extLst>
              <a:ext uri="{FF2B5EF4-FFF2-40B4-BE49-F238E27FC236}">
                <a16:creationId xmlns:a16="http://schemas.microsoft.com/office/drawing/2014/main" id="{AEEB7125-82D0-4DAA-A0B3-76C9B05E8BD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76"/>
          <a:stretch/>
        </p:blipFill>
        <p:spPr>
          <a:xfrm>
            <a:off x="-998286" y="-685800"/>
            <a:ext cx="13876086" cy="9002181"/>
          </a:xfrm>
          <a:prstGeom prst="rect">
            <a:avLst/>
          </a:prstGeom>
        </p:spPr>
      </p:pic>
      <p:sp>
        <p:nvSpPr>
          <p:cNvPr id="2" name="Text Box 4">
            <a:extLst>
              <a:ext uri="{FF2B5EF4-FFF2-40B4-BE49-F238E27FC236}">
                <a16:creationId xmlns:a16="http://schemas.microsoft.com/office/drawing/2014/main" id="{7A4554E3-E797-44C3-A8D6-304925A5C818}"/>
              </a:ext>
            </a:extLst>
          </p:cNvPr>
          <p:cNvSpPr txBox="1">
            <a:spLocks noChangeArrowheads="1"/>
          </p:cNvSpPr>
          <p:nvPr/>
        </p:nvSpPr>
        <p:spPr bwMode="auto">
          <a:xfrm>
            <a:off x="387350" y="1356230"/>
            <a:ext cx="114173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a:latin typeface="Times New Roman" panose="02020603050405020304" pitchFamily="18" charset="0"/>
                <a:cs typeface="Times New Roman" panose="02020603050405020304" pitchFamily="18" charset="0"/>
              </a:rPr>
              <a:t>Chúng tôi đang hành quân tới nơi cắm trại - một thắng cảnh của đất nước. Bạn Lệ </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solidFill>
                  <a:srgbClr val="FF0000"/>
                </a:solidFill>
                <a:latin typeface="Times New Roman" panose="02020603050405020304" pitchFamily="18" charset="0"/>
                <a:cs typeface="Times New Roman" panose="02020603050405020304" pitchFamily="18" charset="0"/>
              </a:rPr>
              <a:t>đeo</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trên vai chiếc ba lô con cóc, hai tay vung vẩy, vừa đi vừa hát véo von. Bạn Thư điệu đà</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solidFill>
                  <a:srgbClr val="FF0000"/>
                </a:solidFill>
                <a:latin typeface="Times New Roman" panose="02020603050405020304" pitchFamily="18" charset="0"/>
                <a:cs typeface="Times New Roman" panose="02020603050405020304" pitchFamily="18" charset="0"/>
              </a:rPr>
              <a:t>xách</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túi đàn ghi ta. Bạn Tuấn “đô vật”</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vai</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solidFill>
                  <a:srgbClr val="FF0000"/>
                </a:solidFill>
                <a:latin typeface="Times New Roman" panose="02020603050405020304" pitchFamily="18" charset="0"/>
                <a:cs typeface="Times New Roman" panose="02020603050405020304" pitchFamily="18" charset="0"/>
              </a:rPr>
              <a:t>vác</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một thùng giấy đựng nước uống và đồ ăn. Hai bạn Tân và Hưng to và khỏe  cùng hăm hở </a:t>
            </a:r>
            <a:r>
              <a:rPr lang="en-US" altLang="en-US" sz="3600">
                <a:solidFill>
                  <a:srgbClr val="FF0000"/>
                </a:solidFill>
                <a:latin typeface="Times New Roman" panose="02020603050405020304" pitchFamily="18" charset="0"/>
                <a:cs typeface="Times New Roman" panose="02020603050405020304" pitchFamily="18" charset="0"/>
              </a:rPr>
              <a:t>khiêng</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thứ đồ lỉnh kỉnh nhất là lều trại. Bạn Phượng bé nhỏ nhất thì </a:t>
            </a:r>
            <a:r>
              <a:rPr lang="en-US" altLang="en-US" sz="3600">
                <a:solidFill>
                  <a:srgbClr val="FF0000"/>
                </a:solidFill>
                <a:latin typeface="Times New Roman" panose="02020603050405020304" pitchFamily="18" charset="0"/>
                <a:cs typeface="Times New Roman" panose="02020603050405020304" pitchFamily="18" charset="0"/>
              </a:rPr>
              <a:t>kẹp</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trong nách mấy tờ báo </a:t>
            </a:r>
            <a:r>
              <a:rPr lang="en-US" altLang="en-US" sz="3600" i="1">
                <a:latin typeface="Times New Roman" panose="02020603050405020304" pitchFamily="18" charset="0"/>
                <a:cs typeface="Times New Roman" panose="02020603050405020304" pitchFamily="18" charset="0"/>
              </a:rPr>
              <a:t>Nhi đồng cười</a:t>
            </a:r>
            <a:r>
              <a:rPr lang="en-US" altLang="en-US" sz="3600">
                <a:latin typeface="Times New Roman" panose="02020603050405020304" pitchFamily="18" charset="0"/>
                <a:cs typeface="Times New Roman" panose="02020603050405020304" pitchFamily="18" charset="0"/>
              </a:rPr>
              <a:t>, đến chỗ nghỉ là giở ra đọc ngay cho cả nhóm nghe.</a:t>
            </a:r>
            <a:r>
              <a:rPr lang="en-US" altLang="en-US" sz="3600">
                <a:solidFill>
                  <a:srgbClr val="0000FF"/>
                </a:solidFill>
                <a:latin typeface="Times New Roman" panose="02020603050405020304" pitchFamily="18" charset="0"/>
                <a:cs typeface="Times New Roman" panose="02020603050405020304" pitchFamily="18" charset="0"/>
              </a:rPr>
              <a:t>       </a:t>
            </a:r>
          </a:p>
        </p:txBody>
      </p:sp>
      <p:sp>
        <p:nvSpPr>
          <p:cNvPr id="3" name="Rectangle 5">
            <a:extLst>
              <a:ext uri="{FF2B5EF4-FFF2-40B4-BE49-F238E27FC236}">
                <a16:creationId xmlns:a16="http://schemas.microsoft.com/office/drawing/2014/main" id="{41D43553-CB00-44B0-9480-D69067DA4DB5}"/>
              </a:ext>
            </a:extLst>
          </p:cNvPr>
          <p:cNvSpPr>
            <a:spLocks noChangeArrowheads="1"/>
          </p:cNvSpPr>
          <p:nvPr/>
        </p:nvSpPr>
        <p:spPr bwMode="auto">
          <a:xfrm>
            <a:off x="4686300" y="2023180"/>
            <a:ext cx="914400" cy="484506"/>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4" name="Rectangle 7">
            <a:extLst>
              <a:ext uri="{FF2B5EF4-FFF2-40B4-BE49-F238E27FC236}">
                <a16:creationId xmlns:a16="http://schemas.microsoft.com/office/drawing/2014/main" id="{6DD2652B-7C40-4347-808D-77C5799EE588}"/>
              </a:ext>
            </a:extLst>
          </p:cNvPr>
          <p:cNvSpPr>
            <a:spLocks noChangeArrowheads="1"/>
          </p:cNvSpPr>
          <p:nvPr/>
        </p:nvSpPr>
        <p:spPr bwMode="auto">
          <a:xfrm>
            <a:off x="10820400" y="2545786"/>
            <a:ext cx="977900" cy="4445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id="{22C01B2F-C7C2-40CC-B6D4-7CBA583ED8A5}"/>
              </a:ext>
            </a:extLst>
          </p:cNvPr>
          <p:cNvSpPr>
            <a:spLocks noChangeArrowheads="1"/>
          </p:cNvSpPr>
          <p:nvPr/>
        </p:nvSpPr>
        <p:spPr bwMode="auto">
          <a:xfrm>
            <a:off x="7962900" y="3102949"/>
            <a:ext cx="838200" cy="4572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6" name="Rectangle 9">
            <a:extLst>
              <a:ext uri="{FF2B5EF4-FFF2-40B4-BE49-F238E27FC236}">
                <a16:creationId xmlns:a16="http://schemas.microsoft.com/office/drawing/2014/main" id="{EEE6DE09-F8AA-442A-B20B-37597353A873}"/>
              </a:ext>
            </a:extLst>
          </p:cNvPr>
          <p:cNvSpPr>
            <a:spLocks noChangeArrowheads="1"/>
          </p:cNvSpPr>
          <p:nvPr/>
        </p:nvSpPr>
        <p:spPr bwMode="auto">
          <a:xfrm>
            <a:off x="3162300" y="4182449"/>
            <a:ext cx="1295400" cy="5207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7" name="Rectangle 10">
            <a:extLst>
              <a:ext uri="{FF2B5EF4-FFF2-40B4-BE49-F238E27FC236}">
                <a16:creationId xmlns:a16="http://schemas.microsoft.com/office/drawing/2014/main" id="{111153E1-5502-4DBA-BD50-E6B9E12412B0}"/>
              </a:ext>
            </a:extLst>
          </p:cNvPr>
          <p:cNvSpPr>
            <a:spLocks noChangeArrowheads="1"/>
          </p:cNvSpPr>
          <p:nvPr/>
        </p:nvSpPr>
        <p:spPr bwMode="auto">
          <a:xfrm>
            <a:off x="4800600" y="4703149"/>
            <a:ext cx="800100" cy="6096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1FB03BB-79C2-4C60-B9DA-48E49963A46D}"/>
              </a:ext>
            </a:extLst>
          </p:cNvPr>
          <p:cNvSpPr txBox="1"/>
          <p:nvPr/>
        </p:nvSpPr>
        <p:spPr>
          <a:xfrm>
            <a:off x="1219200" y="143201"/>
            <a:ext cx="9753600" cy="1200329"/>
          </a:xfrm>
          <a:prstGeom prst="rect">
            <a:avLst/>
          </a:prstGeom>
          <a:noFill/>
        </p:spPr>
        <p:txBody>
          <a:bodyPr wrap="square">
            <a:spAutoFit/>
          </a:bodyPr>
          <a:lstStyle/>
          <a:p>
            <a:pPr algn="just" eaLnBrk="1" hangingPunct="1">
              <a:spcBef>
                <a:spcPct val="0"/>
              </a:spcBef>
              <a:buFontTx/>
              <a:buNone/>
            </a:pPr>
            <a:r>
              <a:rPr lang="en-US" altLang="en-US" sz="3600" b="1">
                <a:solidFill>
                  <a:srgbClr val="0070C0"/>
                </a:solidFill>
                <a:latin typeface="Times New Roman" panose="02020603050405020304" pitchFamily="18" charset="0"/>
                <a:cs typeface="Times New Roman" panose="02020603050405020304" pitchFamily="18" charset="0"/>
              </a:rPr>
              <a:t>Bài 1. Tìm từ trong ngoặc đơn thích hợp với mỗi ô trống dưới đây : </a:t>
            </a:r>
          </a:p>
        </p:txBody>
      </p:sp>
      <p:sp>
        <p:nvSpPr>
          <p:cNvPr id="11" name="TextBox 10">
            <a:extLst>
              <a:ext uri="{FF2B5EF4-FFF2-40B4-BE49-F238E27FC236}">
                <a16:creationId xmlns:a16="http://schemas.microsoft.com/office/drawing/2014/main" id="{19A6C9A8-D133-4941-B0EC-6F03264ED6C7}"/>
              </a:ext>
            </a:extLst>
          </p:cNvPr>
          <p:cNvSpPr txBox="1"/>
          <p:nvPr/>
        </p:nvSpPr>
        <p:spPr>
          <a:xfrm>
            <a:off x="3048000" y="5837892"/>
            <a:ext cx="6096000" cy="646331"/>
          </a:xfrm>
          <a:prstGeom prst="rect">
            <a:avLst/>
          </a:prstGeom>
          <a:noFill/>
        </p:spPr>
        <p:txBody>
          <a:bodyPr wrap="square">
            <a:spAutoFit/>
          </a:bodyPr>
          <a:lstStyle/>
          <a:p>
            <a:pPr algn="ctr"/>
            <a:r>
              <a:rPr lang="en-US" altLang="en-US" sz="3600">
                <a:solidFill>
                  <a:srgbClr val="0070C0"/>
                </a:solidFill>
                <a:latin typeface="Times New Roman" panose="02020603050405020304" pitchFamily="18" charset="0"/>
                <a:cs typeface="Times New Roman" panose="02020603050405020304" pitchFamily="18" charset="0"/>
              </a:rPr>
              <a:t>( </a:t>
            </a:r>
            <a:r>
              <a:rPr lang="en-US" altLang="en-US" sz="3600" i="1">
                <a:solidFill>
                  <a:srgbClr val="0070C0"/>
                </a:solidFill>
                <a:latin typeface="Times New Roman" panose="02020603050405020304" pitchFamily="18" charset="0"/>
                <a:cs typeface="Times New Roman" panose="02020603050405020304" pitchFamily="18" charset="0"/>
              </a:rPr>
              <a:t>xách, đeo , khiêng, kẹp , vác</a:t>
            </a:r>
            <a:r>
              <a:rPr lang="en-US" altLang="en-US" sz="3600">
                <a:solidFill>
                  <a:srgbClr val="0070C0"/>
                </a:solidFill>
                <a:latin typeface="Times New Roman" panose="02020603050405020304" pitchFamily="18" charset="0"/>
                <a:cs typeface="Times New Roman" panose="02020603050405020304" pitchFamily="18" charset="0"/>
              </a:rPr>
              <a:t>)</a:t>
            </a:r>
            <a:endParaRPr lang="en-US" sz="3600">
              <a:solidFill>
                <a:srgbClr val="0070C0"/>
              </a:solidFill>
            </a:endParaRPr>
          </a:p>
        </p:txBody>
      </p:sp>
    </p:spTree>
    <p:extLst>
      <p:ext uri="{BB962C8B-B14F-4D97-AF65-F5344CB8AC3E}">
        <p14:creationId xmlns:p14="http://schemas.microsoft.com/office/powerpoint/2010/main" val="3552825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0CB9A36-C4E1-4014-8003-085B4BD4FD3B}"/>
              </a:ext>
            </a:extLst>
          </p:cNvPr>
          <p:cNvSpPr>
            <a:spLocks noChangeAspect="1"/>
          </p:cNvSpPr>
          <p:nvPr>
            <p:custDataLst>
              <p:tags r:id="rId1"/>
            </p:custDataLst>
          </p:nvPr>
        </p:nvSpPr>
        <p:spPr>
          <a:xfrm>
            <a:off x="0" y="0"/>
            <a:ext cx="1219200" cy="1219200"/>
          </a:xfrm>
          <a:prstGeom prst="ellipse">
            <a:avLst/>
          </a:prstGeom>
          <a:blipFill dpi="0" rotWithShape="0">
            <a:blip r:embed="rId3" cstate="print">
              <a:alphaModFix amt="4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3">
            <a:extLst>
              <a:ext uri="{FF2B5EF4-FFF2-40B4-BE49-F238E27FC236}">
                <a16:creationId xmlns:a16="http://schemas.microsoft.com/office/drawing/2014/main" id="{60C99297-0092-4497-AEA5-415FEA7B2A57}"/>
              </a:ext>
            </a:extLst>
          </p:cNvPr>
          <p:cNvGrpSpPr/>
          <p:nvPr/>
        </p:nvGrpSpPr>
        <p:grpSpPr>
          <a:xfrm>
            <a:off x="-1143000" y="0"/>
            <a:ext cx="14325600" cy="6858000"/>
            <a:chOff x="0" y="0"/>
            <a:chExt cx="27432000" cy="13716000"/>
          </a:xfrm>
        </p:grpSpPr>
        <p:pic>
          <p:nvPicPr>
            <p:cNvPr id="16" name="Picture 4">
              <a:extLst>
                <a:ext uri="{FF2B5EF4-FFF2-40B4-BE49-F238E27FC236}">
                  <a16:creationId xmlns:a16="http://schemas.microsoft.com/office/drawing/2014/main" id="{3DD56840-79FF-4095-8646-DF59FB6DF696}"/>
                </a:ext>
              </a:extLst>
            </p:cNvPr>
            <p:cNvPicPr>
              <a:picLocks noChangeAspect="1"/>
            </p:cNvPicPr>
            <p:nvPr/>
          </p:nvPicPr>
          <p:blipFill>
            <a:blip r:embed="rId4"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716000" cy="13716000"/>
            </a:xfrm>
            <a:prstGeom prst="rect">
              <a:avLst/>
            </a:prstGeom>
          </p:spPr>
        </p:pic>
        <p:pic>
          <p:nvPicPr>
            <p:cNvPr id="17" name="Picture 5">
              <a:extLst>
                <a:ext uri="{FF2B5EF4-FFF2-40B4-BE49-F238E27FC236}">
                  <a16:creationId xmlns:a16="http://schemas.microsoft.com/office/drawing/2014/main" id="{70BBB1C6-1741-4439-AF87-2B55CA0F153A}"/>
                </a:ext>
              </a:extLst>
            </p:cNvPr>
            <p:cNvPicPr>
              <a:picLocks noChangeAspect="1"/>
            </p:cNvPicPr>
            <p:nvPr/>
          </p:nvPicPr>
          <p:blipFill>
            <a:blip r:embed="rId4"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0" y="0"/>
              <a:ext cx="13716000" cy="13716000"/>
            </a:xfrm>
            <a:prstGeom prst="rect">
              <a:avLst/>
            </a:prstGeom>
          </p:spPr>
        </p:pic>
      </p:grpSp>
      <p:grpSp>
        <p:nvGrpSpPr>
          <p:cNvPr id="12" name="Group 3">
            <a:extLst>
              <a:ext uri="{FF2B5EF4-FFF2-40B4-BE49-F238E27FC236}">
                <a16:creationId xmlns:a16="http://schemas.microsoft.com/office/drawing/2014/main" id="{C7953FDA-1D59-4EEF-98C7-64FE7145369D}"/>
              </a:ext>
            </a:extLst>
          </p:cNvPr>
          <p:cNvGrpSpPr/>
          <p:nvPr/>
        </p:nvGrpSpPr>
        <p:grpSpPr>
          <a:xfrm>
            <a:off x="-1371600" y="609600"/>
            <a:ext cx="14325600" cy="6858000"/>
            <a:chOff x="0" y="0"/>
            <a:chExt cx="27432000" cy="13716000"/>
          </a:xfrm>
          <a:solidFill>
            <a:schemeClr val="bg1"/>
          </a:solidFill>
        </p:grpSpPr>
        <p:pic>
          <p:nvPicPr>
            <p:cNvPr id="13" name="Picture 4">
              <a:extLst>
                <a:ext uri="{FF2B5EF4-FFF2-40B4-BE49-F238E27FC236}">
                  <a16:creationId xmlns:a16="http://schemas.microsoft.com/office/drawing/2014/main" id="{B3ADED31-1240-477C-BFA8-4A88E067DFFE}"/>
                </a:ext>
              </a:extLst>
            </p:cNvPr>
            <p:cNvPicPr>
              <a:picLocks noChangeAspect="1"/>
            </p:cNvPicPr>
            <p:nvPr/>
          </p:nvPicPr>
          <p:blipFill>
            <a:blip r:embed="rId7"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3716000" cy="13716000"/>
            </a:xfrm>
            <a:prstGeom prst="rect">
              <a:avLst/>
            </a:prstGeom>
          </p:spPr>
        </p:pic>
        <p:pic>
          <p:nvPicPr>
            <p:cNvPr id="14" name="Picture 5">
              <a:extLst>
                <a:ext uri="{FF2B5EF4-FFF2-40B4-BE49-F238E27FC236}">
                  <a16:creationId xmlns:a16="http://schemas.microsoft.com/office/drawing/2014/main" id="{30B8422B-D952-4D97-96C2-1A33EC8FED10}"/>
                </a:ext>
              </a:extLst>
            </p:cNvPr>
            <p:cNvPicPr>
              <a:picLocks noChangeAspect="1"/>
            </p:cNvPicPr>
            <p:nvPr/>
          </p:nvPicPr>
          <p:blipFill>
            <a:blip r:embed="rId7"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6000" y="0"/>
              <a:ext cx="13716000" cy="13716000"/>
            </a:xfrm>
            <a:prstGeom prst="rect">
              <a:avLst/>
            </a:prstGeom>
          </p:spPr>
        </p:pic>
      </p:grpSp>
      <p:sp>
        <p:nvSpPr>
          <p:cNvPr id="4" name="TextBox 3">
            <a:extLst>
              <a:ext uri="{FF2B5EF4-FFF2-40B4-BE49-F238E27FC236}">
                <a16:creationId xmlns:a16="http://schemas.microsoft.com/office/drawing/2014/main" id="{DAE99AFB-FC10-4590-A28C-72802B1023F3}"/>
              </a:ext>
            </a:extLst>
          </p:cNvPr>
          <p:cNvSpPr txBox="1"/>
          <p:nvPr/>
        </p:nvSpPr>
        <p:spPr>
          <a:xfrm>
            <a:off x="571500" y="457200"/>
            <a:ext cx="11430000" cy="1323439"/>
          </a:xfrm>
          <a:prstGeom prst="rect">
            <a:avLst/>
          </a:prstGeom>
          <a:noFill/>
        </p:spPr>
        <p:txBody>
          <a:bodyPr wrap="square">
            <a:spAutoFit/>
          </a:bodyPr>
          <a:lstStyle/>
          <a:p>
            <a:pPr marL="533400" marR="0" lvl="0" indent="-533400" algn="just"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Bài</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2.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Chọn</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ý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thích</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hợp</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trong</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ngoặc</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đơn</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để</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giải</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thích</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ý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nghĩa</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chung</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các</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câu</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tục</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ngữ</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sau</a:t>
            </a:r>
            <a:r>
              <a:rPr kumimoji="0" 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A49CAD6-9E0D-46D5-9358-10F73765FE9B}"/>
              </a:ext>
            </a:extLst>
          </p:cNvPr>
          <p:cNvSpPr txBox="1"/>
          <p:nvPr/>
        </p:nvSpPr>
        <p:spPr>
          <a:xfrm>
            <a:off x="1524000" y="2114729"/>
            <a:ext cx="8534400" cy="2185214"/>
          </a:xfrm>
          <a:prstGeom prst="rect">
            <a:avLst/>
          </a:prstGeom>
          <a:noFill/>
        </p:spPr>
        <p:txBody>
          <a:bodyPr wrap="square">
            <a:spAutoFit/>
          </a:bodyPr>
          <a:lstStyle/>
          <a:p>
            <a:pPr marL="533400" marR="0" lvl="0" indent="-533400" algn="l" defTabSz="914400" rtl="0" eaLnBrk="1" fontAlgn="base" latinLnBrk="0" hangingPunct="1">
              <a:lnSpc>
                <a:spcPct val="100000"/>
              </a:lnSpc>
              <a:spcBef>
                <a:spcPct val="20000"/>
              </a:spcBef>
              <a:spcAft>
                <a:spcPct val="0"/>
              </a:spcAft>
              <a:buClrTx/>
              <a:buSzTx/>
              <a:buFontTx/>
              <a:buAutoNum type="alphaLcParenR"/>
              <a:tabLst/>
            </a:pPr>
            <a:r>
              <a:rPr kumimoji="0" lang="en-US" sz="4000" b="0" i="0" u="none" strike="noStrike" cap="none" normalizeH="0" baseline="0">
                <a:ln>
                  <a:noFill/>
                </a:ln>
                <a:effectLst/>
                <a:latin typeface="Times New Roman" panose="02020603050405020304" pitchFamily="18" charset="0"/>
                <a:cs typeface="Times New Roman" panose="02020603050405020304" pitchFamily="18" charset="0"/>
              </a:rPr>
              <a:t>Cáo chết ba năm quay đầu về núi.</a:t>
            </a:r>
          </a:p>
          <a:p>
            <a:pPr marL="533400" marR="0" lvl="0" indent="-533400" algn="l" defTabSz="914400" rtl="0" eaLnBrk="1" fontAlgn="base" latinLnBrk="0" hangingPunct="1">
              <a:lnSpc>
                <a:spcPct val="100000"/>
              </a:lnSpc>
              <a:spcBef>
                <a:spcPct val="20000"/>
              </a:spcBef>
              <a:spcAft>
                <a:spcPct val="0"/>
              </a:spcAft>
              <a:buClrTx/>
              <a:buSzTx/>
              <a:buFontTx/>
              <a:buAutoNum type="alphaLcParenR"/>
              <a:tabLst/>
            </a:pPr>
            <a:r>
              <a:rPr kumimoji="0" lang="en-US" sz="4000" b="0" i="0" u="none" strike="noStrike" cap="none" normalizeH="0" baseline="0">
                <a:ln>
                  <a:noFill/>
                </a:ln>
                <a:effectLst/>
                <a:latin typeface="Times New Roman" panose="02020603050405020304" pitchFamily="18" charset="0"/>
                <a:cs typeface="Times New Roman" panose="02020603050405020304" pitchFamily="18" charset="0"/>
              </a:rPr>
              <a:t> Lá rụng về cội.</a:t>
            </a:r>
          </a:p>
          <a:p>
            <a:pPr marL="533400" marR="0" lvl="0" indent="-533400" algn="l" defTabSz="914400" rtl="0" eaLnBrk="1" fontAlgn="base" latinLnBrk="0" hangingPunct="1">
              <a:lnSpc>
                <a:spcPct val="100000"/>
              </a:lnSpc>
              <a:spcBef>
                <a:spcPct val="20000"/>
              </a:spcBef>
              <a:spcAft>
                <a:spcPct val="0"/>
              </a:spcAft>
              <a:buClrTx/>
              <a:buSzTx/>
              <a:buFontTx/>
              <a:buAutoNum type="alphaLcParenR"/>
              <a:tabLst/>
            </a:pPr>
            <a:r>
              <a:rPr kumimoji="0" lang="en-US" sz="4000" b="0" i="0" u="none" strike="noStrike" cap="none" normalizeH="0" baseline="0">
                <a:ln>
                  <a:noFill/>
                </a:ln>
                <a:effectLst/>
                <a:latin typeface="Times New Roman" panose="02020603050405020304" pitchFamily="18" charset="0"/>
                <a:cs typeface="Times New Roman" panose="02020603050405020304" pitchFamily="18" charset="0"/>
              </a:rPr>
              <a:t>Trâu bảy năm còn nhớ chuồng.  </a:t>
            </a:r>
            <a:endParaRPr kumimoji="0" lang="en-US" sz="40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DE6BAF-AC09-45ED-BD18-C3C13BCB9AAD}"/>
              </a:ext>
            </a:extLst>
          </p:cNvPr>
          <p:cNvSpPr txBox="1"/>
          <p:nvPr/>
        </p:nvSpPr>
        <p:spPr>
          <a:xfrm>
            <a:off x="838200" y="4493390"/>
            <a:ext cx="10896600" cy="1323439"/>
          </a:xfrm>
          <a:prstGeom prst="rect">
            <a:avLst/>
          </a:prstGeom>
          <a:noFill/>
        </p:spPr>
        <p:txBody>
          <a:bodyPr wrap="square">
            <a:spAutoFit/>
          </a:bodyPr>
          <a:lstStyle/>
          <a:p>
            <a:pPr algn="just"/>
            <a:r>
              <a:rPr kumimoji="0" lang="en-US" sz="4000" b="0"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(làm người phải thủy chung; gắn bó với quê hương là tình cảm tự nhiên; loài vật thường nhớ nơi ở cũ)</a:t>
            </a:r>
            <a:endParaRPr lang="en-US" sz="400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36D9CA-467A-4137-8444-7FDEDD9D7F7B}"/>
              </a:ext>
            </a:extLst>
          </p:cNvPr>
          <p:cNvSpPr/>
          <p:nvPr/>
        </p:nvSpPr>
        <p:spPr>
          <a:xfrm>
            <a:off x="0" y="0"/>
            <a:ext cx="12192000" cy="6858000"/>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
            <a:extLst>
              <a:ext uri="{FF2B5EF4-FFF2-40B4-BE49-F238E27FC236}">
                <a16:creationId xmlns:a16="http://schemas.microsoft.com/office/drawing/2014/main" id="{8D93DFF7-9A51-4D26-8DD7-32B0B4B0DD77}"/>
              </a:ext>
            </a:extLst>
          </p:cNvPr>
          <p:cNvGrpSpPr/>
          <p:nvPr/>
        </p:nvGrpSpPr>
        <p:grpSpPr>
          <a:xfrm>
            <a:off x="-1447800" y="0"/>
            <a:ext cx="14325600" cy="6858000"/>
            <a:chOff x="0" y="0"/>
            <a:chExt cx="27432000" cy="13716000"/>
          </a:xfrm>
          <a:solidFill>
            <a:schemeClr val="bg1"/>
          </a:solidFill>
        </p:grpSpPr>
        <p:pic>
          <p:nvPicPr>
            <p:cNvPr id="10" name="Picture 4">
              <a:extLst>
                <a:ext uri="{FF2B5EF4-FFF2-40B4-BE49-F238E27FC236}">
                  <a16:creationId xmlns:a16="http://schemas.microsoft.com/office/drawing/2014/main" id="{5C3AC09F-245A-422C-8DB0-15928191CA13}"/>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11" name="Picture 5">
              <a:extLst>
                <a:ext uri="{FF2B5EF4-FFF2-40B4-BE49-F238E27FC236}">
                  <a16:creationId xmlns:a16="http://schemas.microsoft.com/office/drawing/2014/main" id="{7C5A4652-4EBF-4933-940D-82E171DC020E}"/>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pic>
        <p:nvPicPr>
          <p:cNvPr id="8" name="Picture 2">
            <a:extLst>
              <a:ext uri="{FF2B5EF4-FFF2-40B4-BE49-F238E27FC236}">
                <a16:creationId xmlns:a16="http://schemas.microsoft.com/office/drawing/2014/main" id="{706FB6BC-BFC2-4116-9F96-61FFF9789F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50025">
            <a:off x="-3352800" y="-374219"/>
            <a:ext cx="8661942" cy="8749436"/>
          </a:xfrm>
          <a:prstGeom prst="rect">
            <a:avLst/>
          </a:prstGeom>
        </p:spPr>
      </p:pic>
      <p:pic>
        <p:nvPicPr>
          <p:cNvPr id="1026" name="Picture 2" descr="Cáo chết ba năm quay đầu về núi - Gõ Tiếng Việt">
            <a:extLst>
              <a:ext uri="{FF2B5EF4-FFF2-40B4-BE49-F238E27FC236}">
                <a16:creationId xmlns:a16="http://schemas.microsoft.com/office/drawing/2014/main" id="{BA466300-A170-4687-BCCA-B90E307EBF0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666" r="6313"/>
          <a:stretch/>
        </p:blipFill>
        <p:spPr bwMode="auto">
          <a:xfrm>
            <a:off x="5029200" y="1219200"/>
            <a:ext cx="7162800" cy="5619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9015A0-8A20-44FC-BDD6-403A887A7EFA}"/>
              </a:ext>
            </a:extLst>
          </p:cNvPr>
          <p:cNvSpPr txBox="1"/>
          <p:nvPr/>
        </p:nvSpPr>
        <p:spPr>
          <a:xfrm>
            <a:off x="3429000" y="424934"/>
            <a:ext cx="7391400" cy="646331"/>
          </a:xfrm>
          <a:prstGeom prst="rect">
            <a:avLst/>
          </a:prstGeom>
          <a:noFill/>
        </p:spPr>
        <p:txBody>
          <a:bodyPr wrap="square">
            <a:spAutoFit/>
          </a:bodyPr>
          <a:lstStyle/>
          <a:p>
            <a:pPr marL="533400" marR="0" lvl="0" indent="-533400" algn="l" defTabSz="914400" rtl="0" eaLnBrk="1" fontAlgn="base" latinLnBrk="0" hangingPunct="1">
              <a:lnSpc>
                <a:spcPct val="100000"/>
              </a:lnSpc>
              <a:spcBef>
                <a:spcPct val="20000"/>
              </a:spcBef>
              <a:spcAft>
                <a:spcPct val="0"/>
              </a:spcAft>
              <a:buClrTx/>
              <a:buSzTx/>
              <a:buFontTx/>
              <a:buAutoNum type="alphaLcParenR"/>
              <a:tabLst/>
            </a:pPr>
            <a:r>
              <a:rPr kumimoji="0" lang="en-US" sz="3600" b="1" i="1" u="none" strike="noStrike" cap="none" normalizeH="0" baseline="0">
                <a:ln>
                  <a:noFill/>
                </a:ln>
                <a:effectLst/>
                <a:latin typeface="Times New Roman" panose="02020603050405020304" pitchFamily="18" charset="0"/>
                <a:cs typeface="Times New Roman" panose="02020603050405020304" pitchFamily="18" charset="0"/>
              </a:rPr>
              <a:t>Cáo chết ba năm quay đầu về núi</a:t>
            </a:r>
          </a:p>
        </p:txBody>
      </p:sp>
      <p:sp>
        <p:nvSpPr>
          <p:cNvPr id="7" name="TextBox 6">
            <a:extLst>
              <a:ext uri="{FF2B5EF4-FFF2-40B4-BE49-F238E27FC236}">
                <a16:creationId xmlns:a16="http://schemas.microsoft.com/office/drawing/2014/main" id="{F78DAE8A-B1AB-429D-8647-39706414D241}"/>
              </a:ext>
            </a:extLst>
          </p:cNvPr>
          <p:cNvSpPr txBox="1"/>
          <p:nvPr/>
        </p:nvSpPr>
        <p:spPr>
          <a:xfrm>
            <a:off x="38100" y="1407348"/>
            <a:ext cx="4991100" cy="2062103"/>
          </a:xfrm>
          <a:prstGeom prst="rect">
            <a:avLst/>
          </a:prstGeom>
          <a:solidFill>
            <a:schemeClr val="accent4">
              <a:lumMod val="20000"/>
              <a:lumOff val="80000"/>
              <a:alpha val="70000"/>
            </a:schemeClr>
          </a:solidFill>
        </p:spPr>
        <p:txBody>
          <a:bodyPr wrap="square">
            <a:spAutoFit/>
          </a:bodyPr>
          <a:lstStyle/>
          <a:p>
            <a:pPr algn="just"/>
            <a:r>
              <a:rPr lang="vi-VN" sz="3200" b="0" i="0">
                <a:solidFill>
                  <a:srgbClr val="000000"/>
                </a:solidFill>
                <a:effectLst/>
                <a:latin typeface="Times New Roman" panose="02020603050405020304" pitchFamily="18" charset="0"/>
                <a:cs typeface="Times New Roman" panose="02020603050405020304" pitchFamily="18" charset="0"/>
              </a:rPr>
              <a:t>C</a:t>
            </a:r>
            <a:r>
              <a:rPr lang="en-US" sz="3200" b="0" i="0">
                <a:solidFill>
                  <a:srgbClr val="000000"/>
                </a:solidFill>
                <a:effectLst/>
                <a:latin typeface="Times New Roman" panose="02020603050405020304" pitchFamily="18" charset="0"/>
                <a:cs typeface="Times New Roman" panose="02020603050405020304" pitchFamily="18" charset="0"/>
              </a:rPr>
              <a:t>on cáo sống ở trên núi, dù có đi đâu nó cũng muốn quay về núi, nơi nó được sinh ra.</a:t>
            </a:r>
          </a:p>
        </p:txBody>
      </p:sp>
      <p:sp>
        <p:nvSpPr>
          <p:cNvPr id="13" name="TextBox 12">
            <a:extLst>
              <a:ext uri="{FF2B5EF4-FFF2-40B4-BE49-F238E27FC236}">
                <a16:creationId xmlns:a16="http://schemas.microsoft.com/office/drawing/2014/main" id="{705C1BC8-1A17-40F0-900A-0F44E7C354A2}"/>
              </a:ext>
            </a:extLst>
          </p:cNvPr>
          <p:cNvSpPr txBox="1"/>
          <p:nvPr/>
        </p:nvSpPr>
        <p:spPr>
          <a:xfrm>
            <a:off x="19050" y="4029075"/>
            <a:ext cx="4991100" cy="2554545"/>
          </a:xfrm>
          <a:prstGeom prst="rect">
            <a:avLst/>
          </a:prstGeom>
          <a:solidFill>
            <a:schemeClr val="accent4">
              <a:lumMod val="20000"/>
              <a:lumOff val="80000"/>
              <a:alpha val="70000"/>
            </a:schemeClr>
          </a:solidFill>
        </p:spPr>
        <p:txBody>
          <a:bodyPr wrap="square">
            <a:spAutoFit/>
          </a:bodyPr>
          <a:lstStyle/>
          <a:p>
            <a:pPr algn="just"/>
            <a:r>
              <a:rPr lang="vi-VN" sz="3200" b="0" i="0">
                <a:solidFill>
                  <a:srgbClr val="000000"/>
                </a:solidFill>
                <a:effectLst/>
                <a:latin typeface="Times New Roman" panose="02020603050405020304" pitchFamily="18" charset="0"/>
                <a:cs typeface="Times New Roman" panose="02020603050405020304" pitchFamily="18" charset="0"/>
              </a:rPr>
              <a:t>Câu thành ngữ này dùng để chỉ những người yêu quê hương, tuy sống ở phương</a:t>
            </a:r>
            <a:r>
              <a:rPr lang="en-US" sz="3200" b="0" i="0">
                <a:solidFill>
                  <a:srgbClr val="000000"/>
                </a:solidFill>
                <a:effectLst/>
                <a:latin typeface="Times New Roman" panose="02020603050405020304" pitchFamily="18" charset="0"/>
                <a:cs typeface="Times New Roman" panose="02020603050405020304" pitchFamily="18" charset="0"/>
              </a:rPr>
              <a:t> xa</a:t>
            </a:r>
            <a:r>
              <a:rPr lang="vi-VN" sz="3200" b="0" i="0">
                <a:solidFill>
                  <a:srgbClr val="000000"/>
                </a:solidFill>
                <a:effectLst/>
                <a:latin typeface="Times New Roman" panose="02020603050405020304" pitchFamily="18" charset="0"/>
                <a:cs typeface="Times New Roman" panose="02020603050405020304" pitchFamily="18" charset="0"/>
              </a:rPr>
              <a:t> nhưng lúc chết thì</a:t>
            </a:r>
            <a:r>
              <a:rPr lang="en-US" sz="3200" b="0" i="0">
                <a:solidFill>
                  <a:srgbClr val="000000"/>
                </a:solidFill>
                <a:effectLst/>
                <a:latin typeface="Times New Roman" panose="02020603050405020304" pitchFamily="18" charset="0"/>
                <a:cs typeface="Times New Roman" panose="02020603050405020304" pitchFamily="18" charset="0"/>
              </a:rPr>
              <a:t> luôn </a:t>
            </a:r>
            <a:r>
              <a:rPr lang="vi-VN" sz="3200">
                <a:solidFill>
                  <a:srgbClr val="000000"/>
                </a:solidFill>
                <a:latin typeface="Times New Roman" panose="02020603050405020304" pitchFamily="18" charset="0"/>
                <a:cs typeface="Times New Roman" panose="02020603050405020304" pitchFamily="18" charset="0"/>
              </a:rPr>
              <a:t>muốn </a:t>
            </a:r>
            <a:r>
              <a:rPr lang="vi-VN" sz="3200" b="0" i="0">
                <a:solidFill>
                  <a:srgbClr val="000000"/>
                </a:solidFill>
                <a:effectLst/>
                <a:latin typeface="Times New Roman" panose="02020603050405020304" pitchFamily="18" charset="0"/>
                <a:cs typeface="Times New Roman" panose="02020603050405020304" pitchFamily="18" charset="0"/>
              </a:rPr>
              <a:t>được chôn ở quê nhà.</a:t>
            </a:r>
            <a:endParaRPr lang="en-US" sz="3200" b="0" i="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3B346D4-426E-4BD0-AB48-1B5FD1C35079}"/>
              </a:ext>
            </a:extLst>
          </p:cNvPr>
          <p:cNvSpPr/>
          <p:nvPr/>
        </p:nvSpPr>
        <p:spPr>
          <a:xfrm>
            <a:off x="0" y="0"/>
            <a:ext cx="12192000" cy="6858000"/>
          </a:xfrm>
          <a:prstGeom prst="rect">
            <a:avLst/>
          </a:prstGeom>
          <a:solidFill>
            <a:srgbClr val="FFC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3">
            <a:extLst>
              <a:ext uri="{FF2B5EF4-FFF2-40B4-BE49-F238E27FC236}">
                <a16:creationId xmlns:a16="http://schemas.microsoft.com/office/drawing/2014/main" id="{3A137559-256A-42C7-B5EE-2CEDCA6570CC}"/>
              </a:ext>
            </a:extLst>
          </p:cNvPr>
          <p:cNvGrpSpPr/>
          <p:nvPr/>
        </p:nvGrpSpPr>
        <p:grpSpPr>
          <a:xfrm>
            <a:off x="-1447800" y="0"/>
            <a:ext cx="14325600" cy="6858000"/>
            <a:chOff x="0" y="0"/>
            <a:chExt cx="27432000" cy="13716000"/>
          </a:xfrm>
          <a:solidFill>
            <a:schemeClr val="bg1"/>
          </a:solidFill>
        </p:grpSpPr>
        <p:pic>
          <p:nvPicPr>
            <p:cNvPr id="17" name="Picture 4">
              <a:extLst>
                <a:ext uri="{FF2B5EF4-FFF2-40B4-BE49-F238E27FC236}">
                  <a16:creationId xmlns:a16="http://schemas.microsoft.com/office/drawing/2014/main" id="{BDAD31E4-9943-4546-8776-10D00B60B0D4}"/>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18" name="Picture 5">
              <a:extLst>
                <a:ext uri="{FF2B5EF4-FFF2-40B4-BE49-F238E27FC236}">
                  <a16:creationId xmlns:a16="http://schemas.microsoft.com/office/drawing/2014/main" id="{FFC5BAB5-3C0E-46D4-821B-FD9DD8838C54}"/>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pic>
        <p:nvPicPr>
          <p:cNvPr id="15" name="Picture 2">
            <a:extLst>
              <a:ext uri="{FF2B5EF4-FFF2-40B4-BE49-F238E27FC236}">
                <a16:creationId xmlns:a16="http://schemas.microsoft.com/office/drawing/2014/main" id="{59A4E231-1C04-4800-A099-00BB49E168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1833839" y="-364862"/>
            <a:ext cx="7934877" cy="7587726"/>
          </a:xfrm>
          <a:prstGeom prst="rect">
            <a:avLst/>
          </a:prstGeom>
        </p:spPr>
      </p:pic>
      <p:pic>
        <p:nvPicPr>
          <p:cNvPr id="2" name="Picture 1">
            <a:extLst>
              <a:ext uri="{FF2B5EF4-FFF2-40B4-BE49-F238E27FC236}">
                <a16:creationId xmlns:a16="http://schemas.microsoft.com/office/drawing/2014/main" id="{19AEF905-3440-49C9-8E3D-68C0D5547304}"/>
              </a:ext>
            </a:extLst>
          </p:cNvPr>
          <p:cNvPicPr>
            <a:picLocks noChangeAspect="1"/>
          </p:cNvPicPr>
          <p:nvPr/>
        </p:nvPicPr>
        <p:blipFill rotWithShape="1">
          <a:blip r:embed="rId8"/>
          <a:srcRect l="9759"/>
          <a:stretch/>
        </p:blipFill>
        <p:spPr>
          <a:xfrm>
            <a:off x="5181600" y="914400"/>
            <a:ext cx="7010400" cy="5943600"/>
          </a:xfrm>
          <a:prstGeom prst="rect">
            <a:avLst/>
          </a:prstGeom>
        </p:spPr>
      </p:pic>
      <p:pic>
        <p:nvPicPr>
          <p:cNvPr id="4" name="Picture 3">
            <a:extLst>
              <a:ext uri="{FF2B5EF4-FFF2-40B4-BE49-F238E27FC236}">
                <a16:creationId xmlns:a16="http://schemas.microsoft.com/office/drawing/2014/main" id="{A68EB569-96D0-42BB-9A60-7C1235ECB9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4400" y="939800"/>
            <a:ext cx="3911602" cy="3886200"/>
          </a:xfrm>
          <a:prstGeom prst="rect">
            <a:avLst/>
          </a:prstGeom>
        </p:spPr>
      </p:pic>
      <p:pic>
        <p:nvPicPr>
          <p:cNvPr id="7" name="Picture 6">
            <a:extLst>
              <a:ext uri="{FF2B5EF4-FFF2-40B4-BE49-F238E27FC236}">
                <a16:creationId xmlns:a16="http://schemas.microsoft.com/office/drawing/2014/main" id="{97ED2819-718C-44C2-9E11-53B36F4352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2830" y="990600"/>
            <a:ext cx="3789703" cy="3886200"/>
          </a:xfrm>
          <a:prstGeom prst="rect">
            <a:avLst/>
          </a:prstGeom>
        </p:spPr>
      </p:pic>
      <p:pic>
        <p:nvPicPr>
          <p:cNvPr id="8" name="Picture 7">
            <a:extLst>
              <a:ext uri="{FF2B5EF4-FFF2-40B4-BE49-F238E27FC236}">
                <a16:creationId xmlns:a16="http://schemas.microsoft.com/office/drawing/2014/main" id="{0872545E-B333-4225-A636-218166D9ED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3837" y="3352799"/>
            <a:ext cx="3612963" cy="3646487"/>
          </a:xfrm>
          <a:prstGeom prst="rect">
            <a:avLst/>
          </a:prstGeom>
        </p:spPr>
      </p:pic>
      <p:pic>
        <p:nvPicPr>
          <p:cNvPr id="9" name="Picture 8">
            <a:extLst>
              <a:ext uri="{FF2B5EF4-FFF2-40B4-BE49-F238E27FC236}">
                <a16:creationId xmlns:a16="http://schemas.microsoft.com/office/drawing/2014/main" id="{C4305637-FF9F-4272-B4F6-DE377BFC94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8998" y="3429000"/>
            <a:ext cx="3911602" cy="3439886"/>
          </a:xfrm>
          <a:prstGeom prst="rect">
            <a:avLst/>
          </a:prstGeom>
        </p:spPr>
      </p:pic>
      <p:sp>
        <p:nvSpPr>
          <p:cNvPr id="11" name="Text Box 17">
            <a:extLst>
              <a:ext uri="{FF2B5EF4-FFF2-40B4-BE49-F238E27FC236}">
                <a16:creationId xmlns:a16="http://schemas.microsoft.com/office/drawing/2014/main" id="{CAD16F92-60BB-4FE7-86E8-D79D259EF3B8}"/>
              </a:ext>
            </a:extLst>
          </p:cNvPr>
          <p:cNvSpPr txBox="1">
            <a:spLocks noChangeArrowheads="1"/>
          </p:cNvSpPr>
          <p:nvPr/>
        </p:nvSpPr>
        <p:spPr bwMode="auto">
          <a:xfrm>
            <a:off x="59871" y="1182686"/>
            <a:ext cx="4161631"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a:solidFill>
                  <a:srgbClr val="0000FF"/>
                </a:solidFill>
                <a:latin typeface="Times New Roman" panose="02020603050405020304" pitchFamily="18" charset="0"/>
              </a:rPr>
              <a:t>Cội</a:t>
            </a:r>
            <a:r>
              <a:rPr lang="en-US" altLang="en-US" sz="3600">
                <a:latin typeface="Times New Roman" panose="02020603050405020304" pitchFamily="18" charset="0"/>
              </a:rPr>
              <a:t> có nghĩa là gì (hiểu theo nghĩa gốc)?</a:t>
            </a:r>
          </a:p>
        </p:txBody>
      </p:sp>
      <p:sp>
        <p:nvSpPr>
          <p:cNvPr id="12" name="Text Box 18" descr="Shingle">
            <a:extLst>
              <a:ext uri="{FF2B5EF4-FFF2-40B4-BE49-F238E27FC236}">
                <a16:creationId xmlns:a16="http://schemas.microsoft.com/office/drawing/2014/main" id="{1F05FC32-BCDC-4CC4-B20B-213B5C6A7F9A}"/>
              </a:ext>
            </a:extLst>
          </p:cNvPr>
          <p:cNvSpPr txBox="1">
            <a:spLocks noChangeArrowheads="1"/>
          </p:cNvSpPr>
          <p:nvPr/>
        </p:nvSpPr>
        <p:spPr bwMode="auto">
          <a:xfrm>
            <a:off x="85271" y="3043921"/>
            <a:ext cx="42922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a:solidFill>
                  <a:srgbClr val="0000FF"/>
                </a:solidFill>
                <a:latin typeface="Times New Roman" panose="02020603050405020304" pitchFamily="18" charset="0"/>
              </a:rPr>
              <a:t>Cội</a:t>
            </a:r>
            <a:r>
              <a:rPr lang="en-US" altLang="en-US" sz="3600">
                <a:latin typeface="Times New Roman" panose="02020603050405020304" pitchFamily="18" charset="0"/>
              </a:rPr>
              <a:t>: có nghĩa là</a:t>
            </a:r>
            <a:r>
              <a:rPr lang="en-US" altLang="en-US" sz="2800"/>
              <a:t> </a:t>
            </a:r>
            <a:r>
              <a:rPr lang="en-US" altLang="en-US" sz="3600">
                <a:solidFill>
                  <a:srgbClr val="0000FF"/>
                </a:solidFill>
                <a:latin typeface="Times New Roman" panose="02020603050405020304" pitchFamily="18" charset="0"/>
              </a:rPr>
              <a:t>gốc</a:t>
            </a:r>
            <a:r>
              <a:rPr lang="en-US" altLang="en-US" sz="3600">
                <a:latin typeface="Times New Roman" panose="02020603050405020304" pitchFamily="18" charset="0"/>
              </a:rPr>
              <a:t>.</a:t>
            </a:r>
          </a:p>
        </p:txBody>
      </p:sp>
      <p:sp>
        <p:nvSpPr>
          <p:cNvPr id="13" name="TextBox 12">
            <a:extLst>
              <a:ext uri="{FF2B5EF4-FFF2-40B4-BE49-F238E27FC236}">
                <a16:creationId xmlns:a16="http://schemas.microsoft.com/office/drawing/2014/main" id="{368909B1-EA28-4910-8B18-17646F014FB9}"/>
              </a:ext>
            </a:extLst>
          </p:cNvPr>
          <p:cNvSpPr txBox="1"/>
          <p:nvPr/>
        </p:nvSpPr>
        <p:spPr>
          <a:xfrm>
            <a:off x="3822700" y="0"/>
            <a:ext cx="6388100" cy="707886"/>
          </a:xfrm>
          <a:prstGeom prst="rect">
            <a:avLst/>
          </a:prstGeom>
          <a:noFill/>
        </p:spPr>
        <p:txBody>
          <a:bodyPr wrap="square">
            <a:spAutoFit/>
          </a:bodyPr>
          <a:lstStyle/>
          <a:p>
            <a:pPr marR="0" lvl="0" algn="ctr" defTabSz="914400" rtl="0" eaLnBrk="1" fontAlgn="base" latinLnBrk="0" hangingPunct="1">
              <a:lnSpc>
                <a:spcPct val="100000"/>
              </a:lnSpc>
              <a:spcBef>
                <a:spcPct val="20000"/>
              </a:spcBef>
              <a:spcAft>
                <a:spcPct val="0"/>
              </a:spcAft>
              <a:buClrTx/>
              <a:buSzTx/>
              <a:tabLst/>
            </a:pPr>
            <a:r>
              <a:rPr lang="en-US" sz="4000" b="1" i="1">
                <a:latin typeface="Times New Roman" panose="02020603050405020304" pitchFamily="18" charset="0"/>
                <a:cs typeface="Times New Roman" panose="02020603050405020304" pitchFamily="18" charset="0"/>
              </a:rPr>
              <a:t>b)  Lá rụng về cội</a:t>
            </a:r>
          </a:p>
        </p:txBody>
      </p:sp>
      <p:sp>
        <p:nvSpPr>
          <p:cNvPr id="14" name="TextBox 13">
            <a:extLst>
              <a:ext uri="{FF2B5EF4-FFF2-40B4-BE49-F238E27FC236}">
                <a16:creationId xmlns:a16="http://schemas.microsoft.com/office/drawing/2014/main" id="{1442809F-A81A-4C20-AF14-31967B489159}"/>
              </a:ext>
            </a:extLst>
          </p:cNvPr>
          <p:cNvSpPr txBox="1"/>
          <p:nvPr/>
        </p:nvSpPr>
        <p:spPr>
          <a:xfrm>
            <a:off x="-3799" y="1174740"/>
            <a:ext cx="5126495" cy="1754326"/>
          </a:xfrm>
          <a:prstGeom prst="rect">
            <a:avLst/>
          </a:prstGeom>
          <a:solidFill>
            <a:schemeClr val="accent4">
              <a:lumMod val="20000"/>
              <a:lumOff val="80000"/>
              <a:alpha val="70000"/>
            </a:schemeClr>
          </a:solidFill>
        </p:spPr>
        <p:txBody>
          <a:bodyPr wrap="square">
            <a:spAutoFit/>
          </a:bodyPr>
          <a:lstStyle/>
          <a:p>
            <a:pPr algn="just"/>
            <a:r>
              <a:rPr lang="en-US" sz="3600">
                <a:solidFill>
                  <a:srgbClr val="000000"/>
                </a:solidFill>
                <a:latin typeface="Times New Roman" panose="02020603050405020304" pitchFamily="18" charset="0"/>
                <a:cs typeface="Times New Roman" panose="02020603050405020304" pitchFamily="18" charset="0"/>
              </a:rPr>
              <a:t>Chiếc lá khi đã già rồi sẽ rụng xuống đất, trở về cội nguồn.</a:t>
            </a:r>
          </a:p>
        </p:txBody>
      </p:sp>
      <p:sp>
        <p:nvSpPr>
          <p:cNvPr id="21" name="TextBox 20">
            <a:extLst>
              <a:ext uri="{FF2B5EF4-FFF2-40B4-BE49-F238E27FC236}">
                <a16:creationId xmlns:a16="http://schemas.microsoft.com/office/drawing/2014/main" id="{89233782-1772-4C75-AB73-FF9D59C27E2B}"/>
              </a:ext>
            </a:extLst>
          </p:cNvPr>
          <p:cNvSpPr txBox="1"/>
          <p:nvPr/>
        </p:nvSpPr>
        <p:spPr>
          <a:xfrm>
            <a:off x="25653" y="3209741"/>
            <a:ext cx="5126495" cy="3416320"/>
          </a:xfrm>
          <a:prstGeom prst="rect">
            <a:avLst/>
          </a:prstGeom>
          <a:solidFill>
            <a:schemeClr val="accent4">
              <a:lumMod val="20000"/>
              <a:lumOff val="80000"/>
              <a:alpha val="70000"/>
            </a:schemeClr>
          </a:solidFill>
        </p:spPr>
        <p:txBody>
          <a:bodyPr wrap="square">
            <a:spAutoFit/>
          </a:bodyPr>
          <a:lstStyle/>
          <a:p>
            <a:pPr algn="just"/>
            <a:r>
              <a:rPr lang="vi-VN" sz="3600">
                <a:solidFill>
                  <a:srgbClr val="000000"/>
                </a:solidFill>
                <a:latin typeface="Times New Roman" panose="02020603050405020304" pitchFamily="18" charset="0"/>
                <a:cs typeface="Times New Roman" panose="02020603050405020304" pitchFamily="18" charset="0"/>
              </a:rPr>
              <a:t>Thành ngữ “Lá rụng về cội” là để nói về những người xa quê hương lập nghiệp, khi</a:t>
            </a:r>
            <a:r>
              <a:rPr lang="en-US" sz="3600">
                <a:solidFill>
                  <a:srgbClr val="000000"/>
                </a:solidFill>
                <a:latin typeface="Times New Roman" panose="02020603050405020304" pitchFamily="18" charset="0"/>
                <a:cs typeface="Times New Roman" panose="02020603050405020304" pitchFamily="18" charset="0"/>
              </a:rPr>
              <a:t> về già hoặc mất</a:t>
            </a:r>
            <a:r>
              <a:rPr lang="vi-VN" sz="3600">
                <a:solidFill>
                  <a:srgbClr val="000000"/>
                </a:solidFill>
                <a:latin typeface="Times New Roman" panose="02020603050405020304" pitchFamily="18" charset="0"/>
                <a:cs typeface="Times New Roman" panose="02020603050405020304" pitchFamily="18" charset="0"/>
              </a:rPr>
              <a:t> cũng muốn </a:t>
            </a:r>
            <a:r>
              <a:rPr lang="en-US" sz="3600">
                <a:solidFill>
                  <a:srgbClr val="000000"/>
                </a:solidFill>
                <a:latin typeface="Times New Roman" panose="02020603050405020304" pitchFamily="18" charset="0"/>
                <a:cs typeface="Times New Roman" panose="02020603050405020304" pitchFamily="18" charset="0"/>
              </a:rPr>
              <a:t>quay về</a:t>
            </a:r>
            <a:r>
              <a:rPr lang="vi-VN" sz="3600">
                <a:solidFill>
                  <a:srgbClr val="000000"/>
                </a:solidFill>
                <a:latin typeface="Times New Roman" panose="02020603050405020304" pitchFamily="18" charset="0"/>
                <a:cs typeface="Times New Roman" panose="02020603050405020304" pitchFamily="18" charset="0"/>
              </a:rPr>
              <a:t> ở </a:t>
            </a:r>
            <a:r>
              <a:rPr lang="en-US" sz="3600">
                <a:solidFill>
                  <a:srgbClr val="000000"/>
                </a:solidFill>
                <a:latin typeface="Times New Roman" panose="02020603050405020304" pitchFamily="18" charset="0"/>
                <a:cs typeface="Times New Roman" panose="02020603050405020304" pitchFamily="18" charset="0"/>
              </a:rPr>
              <a:t>quê</a:t>
            </a:r>
            <a:r>
              <a:rPr lang="vi-VN" sz="3600">
                <a:solidFill>
                  <a:srgbClr val="000000"/>
                </a:solidFill>
                <a:latin typeface="Times New Roman" panose="02020603050405020304" pitchFamily="18" charset="0"/>
                <a:cs typeface="Times New Roman" panose="02020603050405020304" pitchFamily="18" charset="0"/>
              </a:rPr>
              <a:t> hương.</a:t>
            </a:r>
            <a:r>
              <a:rPr lang="en-US" sz="360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152552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11"/>
                                        </p:tgtEl>
                                        <p:attrNameLst>
                                          <p:attrName>ppt_x</p:attrName>
                                        </p:attrNameLst>
                                      </p:cBhvr>
                                      <p:tavLst>
                                        <p:tav tm="0">
                                          <p:val>
                                            <p:strVal val="ppt_x"/>
                                          </p:val>
                                        </p:tav>
                                        <p:tav tm="100000">
                                          <p:val>
                                            <p:strVal val="ppt_x"/>
                                          </p:val>
                                        </p:tav>
                                      </p:tavLst>
                                    </p:anim>
                                    <p:anim calcmode="lin" valueType="num">
                                      <p:cBhvr additive="base">
                                        <p:cTn id="51" dur="500"/>
                                        <p:tgtEl>
                                          <p:spTgt spid="11"/>
                                        </p:tgtEl>
                                        <p:attrNameLst>
                                          <p:attrName>ppt_y</p:attrName>
                                        </p:attrNameLst>
                                      </p:cBhvr>
                                      <p:tavLst>
                                        <p:tav tm="0">
                                          <p:val>
                                            <p:strVal val="ppt_y"/>
                                          </p:val>
                                        </p:tav>
                                        <p:tav tm="100000">
                                          <p:val>
                                            <p:strVal val="1+ppt_h/2"/>
                                          </p:val>
                                        </p:tav>
                                      </p:tavLst>
                                    </p:anim>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1" nodeType="clickEffect">
                                  <p:stCondLst>
                                    <p:cond delay="0"/>
                                  </p:stCondLst>
                                  <p:childTnLst>
                                    <p:anim calcmode="lin" valueType="num">
                                      <p:cBhvr additive="base">
                                        <p:cTn id="56" dur="500"/>
                                        <p:tgtEl>
                                          <p:spTgt spid="12"/>
                                        </p:tgtEl>
                                        <p:attrNameLst>
                                          <p:attrName>ppt_x</p:attrName>
                                        </p:attrNameLst>
                                      </p:cBhvr>
                                      <p:tavLst>
                                        <p:tav tm="0">
                                          <p:val>
                                            <p:strVal val="ppt_x"/>
                                          </p:val>
                                        </p:tav>
                                        <p:tav tm="100000">
                                          <p:val>
                                            <p:strVal val="ppt_x"/>
                                          </p:val>
                                        </p:tav>
                                      </p:tavLst>
                                    </p:anim>
                                    <p:anim calcmode="lin" valueType="num">
                                      <p:cBhvr additive="base">
                                        <p:cTn id="57" dur="500"/>
                                        <p:tgtEl>
                                          <p:spTgt spid="12"/>
                                        </p:tgtEl>
                                        <p:attrNameLst>
                                          <p:attrName>ppt_y</p:attrName>
                                        </p:attrNameLst>
                                      </p:cBhvr>
                                      <p:tavLst>
                                        <p:tav tm="0">
                                          <p:val>
                                            <p:strVal val="ppt_y"/>
                                          </p:val>
                                        </p:tav>
                                        <p:tav tm="100000">
                                          <p:val>
                                            <p:strVal val="1+ppt_h/2"/>
                                          </p:val>
                                        </p:tav>
                                      </p:tavLst>
                                    </p:anim>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4A1D8A5-3D43-40D2-8EC1-DDC73EF61E0D}"/>
              </a:ext>
            </a:extLst>
          </p:cNvPr>
          <p:cNvSpPr/>
          <p:nvPr/>
        </p:nvSpPr>
        <p:spPr>
          <a:xfrm>
            <a:off x="0" y="0"/>
            <a:ext cx="12192000" cy="6858000"/>
          </a:xfrm>
          <a:prstGeom prst="rect">
            <a:avLst/>
          </a:prstGeom>
          <a:solidFill>
            <a:srgbClr val="FFC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
            <a:extLst>
              <a:ext uri="{FF2B5EF4-FFF2-40B4-BE49-F238E27FC236}">
                <a16:creationId xmlns:a16="http://schemas.microsoft.com/office/drawing/2014/main" id="{E2DA85BB-E6F7-40DA-A4C6-75013FE1F3A2}"/>
              </a:ext>
            </a:extLst>
          </p:cNvPr>
          <p:cNvGrpSpPr/>
          <p:nvPr/>
        </p:nvGrpSpPr>
        <p:grpSpPr>
          <a:xfrm>
            <a:off x="-1447800" y="0"/>
            <a:ext cx="14325600" cy="6858000"/>
            <a:chOff x="0" y="0"/>
            <a:chExt cx="27432000" cy="13716000"/>
          </a:xfrm>
          <a:solidFill>
            <a:schemeClr val="bg1"/>
          </a:solidFill>
        </p:grpSpPr>
        <p:pic>
          <p:nvPicPr>
            <p:cNvPr id="10" name="Picture 4">
              <a:extLst>
                <a:ext uri="{FF2B5EF4-FFF2-40B4-BE49-F238E27FC236}">
                  <a16:creationId xmlns:a16="http://schemas.microsoft.com/office/drawing/2014/main" id="{5765C368-379B-4F9A-BC8A-3F140C927B15}"/>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11" name="Picture 5">
              <a:extLst>
                <a:ext uri="{FF2B5EF4-FFF2-40B4-BE49-F238E27FC236}">
                  <a16:creationId xmlns:a16="http://schemas.microsoft.com/office/drawing/2014/main" id="{3ACF2A15-F5BE-49B9-B9FB-7DD3695A3489}"/>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pic>
        <p:nvPicPr>
          <p:cNvPr id="8" name="Picture 2">
            <a:extLst>
              <a:ext uri="{FF2B5EF4-FFF2-40B4-BE49-F238E27FC236}">
                <a16:creationId xmlns:a16="http://schemas.microsoft.com/office/drawing/2014/main" id="{858381F5-4A6F-4F58-841D-6229D4C3D5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53141" y="-1295400"/>
            <a:ext cx="8544681" cy="8763776"/>
          </a:xfrm>
          <a:prstGeom prst="rect">
            <a:avLst/>
          </a:prstGeom>
        </p:spPr>
      </p:pic>
      <p:pic>
        <p:nvPicPr>
          <p:cNvPr id="2050" name="Picture 2" descr="LÊ SÂM . vẽ tranh sơn dầu: tranh làng quê Việt Nam. tranh sơn dầu Lê Sâm">
            <a:extLst>
              <a:ext uri="{FF2B5EF4-FFF2-40B4-BE49-F238E27FC236}">
                <a16:creationId xmlns:a16="http://schemas.microsoft.com/office/drawing/2014/main" id="{0820F477-4E29-4F6C-8A4D-BF65C9B0D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838200"/>
            <a:ext cx="8153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6DEDEA-F573-4B8D-B8DA-7854DDF9841E}"/>
              </a:ext>
            </a:extLst>
          </p:cNvPr>
          <p:cNvSpPr txBox="1"/>
          <p:nvPr/>
        </p:nvSpPr>
        <p:spPr>
          <a:xfrm>
            <a:off x="0" y="1108532"/>
            <a:ext cx="4051300" cy="5016758"/>
          </a:xfrm>
          <a:prstGeom prst="rect">
            <a:avLst/>
          </a:prstGeom>
          <a:solidFill>
            <a:schemeClr val="accent4">
              <a:lumMod val="20000"/>
              <a:lumOff val="80000"/>
              <a:alpha val="70000"/>
            </a:schemeClr>
          </a:solidFill>
        </p:spPr>
        <p:txBody>
          <a:bodyPr wrap="square">
            <a:spAutoFit/>
          </a:bodyPr>
          <a:lstStyle/>
          <a:p>
            <a:pPr algn="just"/>
            <a:r>
              <a:rPr lang="vi-VN" sz="3200" b="0" i="0">
                <a:solidFill>
                  <a:srgbClr val="000000"/>
                </a:solidFill>
                <a:effectLst/>
                <a:latin typeface="Times New Roman" panose="02020603050405020304" pitchFamily="18" charset="0"/>
                <a:cs typeface="Times New Roman" panose="02020603050405020304" pitchFamily="18" charset="0"/>
              </a:rPr>
              <a:t>Câu thành ngữ này dùng để chỉ </a:t>
            </a:r>
            <a:r>
              <a:rPr lang="vi-VN" sz="3200">
                <a:solidFill>
                  <a:srgbClr val="000000"/>
                </a:solidFill>
                <a:latin typeface="Times New Roman" panose="02020603050405020304" pitchFamily="18" charset="0"/>
                <a:cs typeface="Times New Roman" panose="02020603050405020304" pitchFamily="18" charset="0"/>
              </a:rPr>
              <a:t>trâu vẫn luôn nhớ về chuồng cũ của mình. Nơi đã nuôi dưỡng cuộc đời nó lớn lên. Tựa như con người chúng ta luôn hướng về quê hương, hướng về những kỷ niệm khó mờ phai trong ký ức.</a:t>
            </a:r>
            <a:endParaRPr lang="en-US" sz="320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7381064-03FB-4EEA-ABE4-9565AD6E802D}"/>
              </a:ext>
            </a:extLst>
          </p:cNvPr>
          <p:cNvSpPr txBox="1"/>
          <p:nvPr/>
        </p:nvSpPr>
        <p:spPr>
          <a:xfrm>
            <a:off x="4147910" y="69503"/>
            <a:ext cx="7467600" cy="646331"/>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pPr>
            <a:r>
              <a:rPr lang="en-US" sz="3600" b="1" i="1">
                <a:latin typeface="Times New Roman" panose="02020603050405020304" pitchFamily="18" charset="0"/>
                <a:cs typeface="Times New Roman" panose="02020603050405020304" pitchFamily="18" charset="0"/>
              </a:rPr>
              <a:t>c) Trâu bảy năm còn nhớ chuồng.  </a:t>
            </a:r>
            <a:endParaRPr lang="en-US"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6450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670B45-133C-4D90-B3AE-39FFBDBF68A4}"/>
              </a:ext>
            </a:extLst>
          </p:cNvPr>
          <p:cNvSpPr/>
          <p:nvPr/>
        </p:nvSpPr>
        <p:spPr>
          <a:xfrm>
            <a:off x="0" y="0"/>
            <a:ext cx="12192000" cy="6858000"/>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
            <a:extLst>
              <a:ext uri="{FF2B5EF4-FFF2-40B4-BE49-F238E27FC236}">
                <a16:creationId xmlns:a16="http://schemas.microsoft.com/office/drawing/2014/main" id="{A0EC155D-EE50-4983-8385-88E81779488F}"/>
              </a:ext>
            </a:extLst>
          </p:cNvPr>
          <p:cNvGrpSpPr/>
          <p:nvPr/>
        </p:nvGrpSpPr>
        <p:grpSpPr>
          <a:xfrm>
            <a:off x="-1447800" y="0"/>
            <a:ext cx="14325600" cy="6858000"/>
            <a:chOff x="0" y="0"/>
            <a:chExt cx="27432000" cy="13716000"/>
          </a:xfrm>
        </p:grpSpPr>
        <p:pic>
          <p:nvPicPr>
            <p:cNvPr id="9" name="Picture 4">
              <a:extLst>
                <a:ext uri="{FF2B5EF4-FFF2-40B4-BE49-F238E27FC236}">
                  <a16:creationId xmlns:a16="http://schemas.microsoft.com/office/drawing/2014/main" id="{2290D33B-C4BD-4E34-B4DC-804674305D1F}"/>
                </a:ext>
              </a:extLst>
            </p:cNvPr>
            <p:cNvPicPr>
              <a:picLocks noChangeAspect="1"/>
            </p:cNvPicPr>
            <p:nvPr/>
          </p:nvPicPr>
          <p:blipFill>
            <a:blip r:embed="rId2"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3716000" cy="13716000"/>
            </a:xfrm>
            <a:prstGeom prst="rect">
              <a:avLst/>
            </a:prstGeom>
          </p:spPr>
        </p:pic>
        <p:pic>
          <p:nvPicPr>
            <p:cNvPr id="10" name="Picture 5">
              <a:extLst>
                <a:ext uri="{FF2B5EF4-FFF2-40B4-BE49-F238E27FC236}">
                  <a16:creationId xmlns:a16="http://schemas.microsoft.com/office/drawing/2014/main" id="{7EFCEB60-757E-4A89-8363-81A77EEDC0AA}"/>
                </a:ext>
              </a:extLst>
            </p:cNvPr>
            <p:cNvPicPr>
              <a:picLocks noChangeAspect="1"/>
            </p:cNvPicPr>
            <p:nvPr/>
          </p:nvPicPr>
          <p:blipFill>
            <a:blip r:embed="rId2"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16000" y="0"/>
              <a:ext cx="13716000" cy="13716000"/>
            </a:xfrm>
            <a:prstGeom prst="rect">
              <a:avLst/>
            </a:prstGeom>
          </p:spPr>
        </p:pic>
      </p:grpSp>
      <p:grpSp>
        <p:nvGrpSpPr>
          <p:cNvPr id="11" name="Group 2">
            <a:extLst>
              <a:ext uri="{FF2B5EF4-FFF2-40B4-BE49-F238E27FC236}">
                <a16:creationId xmlns:a16="http://schemas.microsoft.com/office/drawing/2014/main" id="{DBDBC0ED-0310-4222-98FC-CE8A52885675}"/>
              </a:ext>
            </a:extLst>
          </p:cNvPr>
          <p:cNvGrpSpPr/>
          <p:nvPr/>
        </p:nvGrpSpPr>
        <p:grpSpPr>
          <a:xfrm>
            <a:off x="0" y="0"/>
            <a:ext cx="13716000" cy="6858000"/>
            <a:chOff x="0" y="0"/>
            <a:chExt cx="27432000" cy="13716000"/>
          </a:xfrm>
        </p:grpSpPr>
        <p:pic>
          <p:nvPicPr>
            <p:cNvPr id="12" name="Picture 3">
              <a:extLst>
                <a:ext uri="{FF2B5EF4-FFF2-40B4-BE49-F238E27FC236}">
                  <a16:creationId xmlns:a16="http://schemas.microsoft.com/office/drawing/2014/main" id="{86ECCCB4-CD1D-4815-B4BE-EFD610E15FEA}"/>
                </a:ext>
              </a:extLst>
            </p:cNvPr>
            <p:cNvPicPr>
              <a:picLocks noChangeAspect="1"/>
            </p:cNvPicPr>
            <p:nvPr/>
          </p:nvPicPr>
          <p:blipFill>
            <a:blip r:embed="rId5">
              <a:alphaModFix amt="2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3716000" cy="13716000"/>
            </a:xfrm>
            <a:prstGeom prst="rect">
              <a:avLst/>
            </a:prstGeom>
          </p:spPr>
        </p:pic>
        <p:pic>
          <p:nvPicPr>
            <p:cNvPr id="13" name="Picture 4">
              <a:extLst>
                <a:ext uri="{FF2B5EF4-FFF2-40B4-BE49-F238E27FC236}">
                  <a16:creationId xmlns:a16="http://schemas.microsoft.com/office/drawing/2014/main" id="{C2E88647-57C2-416C-AD52-BF6F30227FB5}"/>
                </a:ext>
              </a:extLst>
            </p:cNvPr>
            <p:cNvPicPr>
              <a:picLocks noChangeAspect="1"/>
            </p:cNvPicPr>
            <p:nvPr/>
          </p:nvPicPr>
          <p:blipFill>
            <a:blip r:embed="rId7">
              <a:alphaModFix amt="2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16000" y="0"/>
              <a:ext cx="13716000" cy="13716000"/>
            </a:xfrm>
            <a:prstGeom prst="rect">
              <a:avLst/>
            </a:prstGeom>
          </p:spPr>
        </p:pic>
      </p:grpSp>
      <p:pic>
        <p:nvPicPr>
          <p:cNvPr id="14" name="Picture 5">
            <a:extLst>
              <a:ext uri="{FF2B5EF4-FFF2-40B4-BE49-F238E27FC236}">
                <a16:creationId xmlns:a16="http://schemas.microsoft.com/office/drawing/2014/main" id="{0C181B99-B7AE-4814-AC1F-CF8D913CF9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7600" y="4942748"/>
            <a:ext cx="4876800" cy="1915253"/>
          </a:xfrm>
          <a:prstGeom prst="rect">
            <a:avLst/>
          </a:prstGeom>
        </p:spPr>
      </p:pic>
      <p:pic>
        <p:nvPicPr>
          <p:cNvPr id="15" name="Picture 6">
            <a:extLst>
              <a:ext uri="{FF2B5EF4-FFF2-40B4-BE49-F238E27FC236}">
                <a16:creationId xmlns:a16="http://schemas.microsoft.com/office/drawing/2014/main" id="{07DC014F-6202-4D71-85F4-4C7A53149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55190">
            <a:off x="-158127" y="707956"/>
            <a:ext cx="2359541" cy="341617"/>
          </a:xfrm>
          <a:prstGeom prst="rect">
            <a:avLst/>
          </a:prstGeom>
        </p:spPr>
      </p:pic>
      <p:pic>
        <p:nvPicPr>
          <p:cNvPr id="17" name="Picture 8">
            <a:extLst>
              <a:ext uri="{FF2B5EF4-FFF2-40B4-BE49-F238E27FC236}">
                <a16:creationId xmlns:a16="http://schemas.microsoft.com/office/drawing/2014/main" id="{C7750AD2-F365-4D23-B576-B4A9978EDF0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150891">
            <a:off x="9605442" y="5096998"/>
            <a:ext cx="2991605" cy="947341"/>
          </a:xfrm>
          <a:prstGeom prst="rect">
            <a:avLst/>
          </a:prstGeom>
        </p:spPr>
      </p:pic>
      <p:pic>
        <p:nvPicPr>
          <p:cNvPr id="18" name="Picture 9">
            <a:extLst>
              <a:ext uri="{FF2B5EF4-FFF2-40B4-BE49-F238E27FC236}">
                <a16:creationId xmlns:a16="http://schemas.microsoft.com/office/drawing/2014/main" id="{E5309C99-B269-4291-9238-6482157FB4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629496" flipV="1">
            <a:off x="-474159" y="5093973"/>
            <a:ext cx="2991605" cy="947341"/>
          </a:xfrm>
          <a:prstGeom prst="rect">
            <a:avLst/>
          </a:prstGeom>
        </p:spPr>
      </p:pic>
      <p:pic>
        <p:nvPicPr>
          <p:cNvPr id="19" name="Picture 10">
            <a:extLst>
              <a:ext uri="{FF2B5EF4-FFF2-40B4-BE49-F238E27FC236}">
                <a16:creationId xmlns:a16="http://schemas.microsoft.com/office/drawing/2014/main" id="{27AF68AC-E832-44FA-987F-FFA36A05584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100000" flipV="1">
            <a:off x="10057226" y="784196"/>
            <a:ext cx="2359541" cy="341617"/>
          </a:xfrm>
          <a:prstGeom prst="rect">
            <a:avLst/>
          </a:prstGeom>
        </p:spPr>
      </p:pic>
      <p:sp>
        <p:nvSpPr>
          <p:cNvPr id="11280" name="Text Box 16">
            <a:extLst>
              <a:ext uri="{FF2B5EF4-FFF2-40B4-BE49-F238E27FC236}">
                <a16:creationId xmlns:a16="http://schemas.microsoft.com/office/drawing/2014/main" id="{4AD49154-BE55-48B8-920B-0DAEEEEE2BC7}"/>
              </a:ext>
            </a:extLst>
          </p:cNvPr>
          <p:cNvSpPr txBox="1">
            <a:spLocks noChangeArrowheads="1"/>
          </p:cNvSpPr>
          <p:nvPr/>
        </p:nvSpPr>
        <p:spPr bwMode="auto">
          <a:xfrm>
            <a:off x="1558101" y="965251"/>
            <a:ext cx="9525000" cy="38595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solidFill>
                  <a:srgbClr val="0000FF"/>
                </a:solidFill>
                <a:latin typeface="Times New Roman" panose="02020603050405020304" pitchFamily="18" charset="0"/>
                <a:cs typeface="Times New Roman" panose="02020603050405020304" pitchFamily="18" charset="0"/>
              </a:rPr>
              <a:t> Ý thích hợp để giải thích ý nghĩa chung của các câu tục ngữ: </a:t>
            </a:r>
          </a:p>
          <a:p>
            <a:pPr marL="533400" lvl="0" indent="-533400" eaLnBrk="1" hangingPunct="1">
              <a:buFontTx/>
              <a:buAutoNum type="alphaLcParenR"/>
            </a:pPr>
            <a:r>
              <a:rPr lang="en-US" sz="3600">
                <a:latin typeface="Times New Roman" panose="02020603050405020304" pitchFamily="18" charset="0"/>
                <a:cs typeface="Times New Roman" panose="02020603050405020304" pitchFamily="18" charset="0"/>
              </a:rPr>
              <a:t>Cáo chết ba năm quay đầu về núi.</a:t>
            </a:r>
          </a:p>
          <a:p>
            <a:pPr marL="533400" lvl="0" indent="-533400" eaLnBrk="1" hangingPunct="1">
              <a:buFontTx/>
              <a:buAutoNum type="alphaLcParenR"/>
            </a:pPr>
            <a:r>
              <a:rPr lang="en-US" sz="3600">
                <a:latin typeface="Times New Roman" panose="02020603050405020304" pitchFamily="18" charset="0"/>
                <a:cs typeface="Times New Roman" panose="02020603050405020304" pitchFamily="18" charset="0"/>
              </a:rPr>
              <a:t>Lá rụng về cội.</a:t>
            </a:r>
          </a:p>
          <a:p>
            <a:pPr marL="533400" lvl="0" indent="-533400" eaLnBrk="1" hangingPunct="1">
              <a:buFontTx/>
              <a:buAutoNum type="alphaLcParenR"/>
            </a:pPr>
            <a:r>
              <a:rPr lang="en-US" sz="3600">
                <a:latin typeface="Times New Roman" panose="02020603050405020304" pitchFamily="18" charset="0"/>
                <a:cs typeface="Times New Roman" panose="02020603050405020304" pitchFamily="18" charset="0"/>
              </a:rPr>
              <a:t>Trâu bảy năm còn nhớ chuồng.</a:t>
            </a:r>
            <a:endParaRPr lang="en-US" sz="3600">
              <a:solidFill>
                <a:srgbClr val="0000FF"/>
              </a:solidFill>
              <a:latin typeface="Times New Roman" panose="02020603050405020304" pitchFamily="18" charset="0"/>
              <a:cs typeface="Times New Roman" panose="02020603050405020304" pitchFamily="18" charset="0"/>
            </a:endParaRPr>
          </a:p>
          <a:p>
            <a:pPr lvl="0" algn="ctr" eaLnBrk="1" hangingPunct="1">
              <a:buNone/>
            </a:pPr>
            <a:r>
              <a:rPr lang="en-US" altLang="en-US" sz="3600" b="1" i="1">
                <a:solidFill>
                  <a:srgbClr val="0000FF"/>
                </a:solidFill>
                <a:latin typeface="Times New Roman" panose="02020603050405020304" pitchFamily="18" charset="0"/>
                <a:cs typeface="Times New Roman" panose="02020603050405020304" pitchFamily="18" charset="0"/>
              </a:rPr>
              <a:t>Gắn bó với quê hương là tình cảm tự nhiên.</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80">
                                            <p:txEl>
                                              <p:pRg st="0" end="0"/>
                                            </p:txEl>
                                          </p:spTgt>
                                        </p:tgtEl>
                                        <p:attrNameLst>
                                          <p:attrName>style.visibility</p:attrName>
                                        </p:attrNameLst>
                                      </p:cBhvr>
                                      <p:to>
                                        <p:strVal val="visible"/>
                                      </p:to>
                                    </p:set>
                                    <p:animEffect transition="in" filter="barn(inVertical)">
                                      <p:cBhvr>
                                        <p:cTn id="7" dur="500"/>
                                        <p:tgtEl>
                                          <p:spTgt spid="11280">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280">
                                            <p:txEl>
                                              <p:pRg st="1" end="1"/>
                                            </p:txEl>
                                          </p:spTgt>
                                        </p:tgtEl>
                                        <p:attrNameLst>
                                          <p:attrName>style.visibility</p:attrName>
                                        </p:attrNameLst>
                                      </p:cBhvr>
                                      <p:to>
                                        <p:strVal val="visible"/>
                                      </p:to>
                                    </p:set>
                                    <p:animEffect transition="in" filter="barn(inVertical)">
                                      <p:cBhvr>
                                        <p:cTn id="10" dur="500"/>
                                        <p:tgtEl>
                                          <p:spTgt spid="11280">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280">
                                            <p:txEl>
                                              <p:pRg st="2" end="2"/>
                                            </p:txEl>
                                          </p:spTgt>
                                        </p:tgtEl>
                                        <p:attrNameLst>
                                          <p:attrName>style.visibility</p:attrName>
                                        </p:attrNameLst>
                                      </p:cBhvr>
                                      <p:to>
                                        <p:strVal val="visible"/>
                                      </p:to>
                                    </p:set>
                                    <p:animEffect transition="in" filter="barn(inVertical)">
                                      <p:cBhvr>
                                        <p:cTn id="13" dur="500"/>
                                        <p:tgtEl>
                                          <p:spTgt spid="11280">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280">
                                            <p:txEl>
                                              <p:pRg st="3" end="3"/>
                                            </p:txEl>
                                          </p:spTgt>
                                        </p:tgtEl>
                                        <p:attrNameLst>
                                          <p:attrName>style.visibility</p:attrName>
                                        </p:attrNameLst>
                                      </p:cBhvr>
                                      <p:to>
                                        <p:strVal val="visible"/>
                                      </p:to>
                                    </p:set>
                                    <p:animEffect transition="in" filter="barn(inVertical)">
                                      <p:cBhvr>
                                        <p:cTn id="16" dur="500"/>
                                        <p:tgtEl>
                                          <p:spTgt spid="1128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280">
                                            <p:txEl>
                                              <p:pRg st="4" end="4"/>
                                            </p:txEl>
                                          </p:spTgt>
                                        </p:tgtEl>
                                        <p:attrNameLst>
                                          <p:attrName>style.visibility</p:attrName>
                                        </p:attrNameLst>
                                      </p:cBhvr>
                                      <p:to>
                                        <p:strVal val="visible"/>
                                      </p:to>
                                    </p:set>
                                    <p:animEffect transition="in" filter="barn(inVertical)">
                                      <p:cBhvr>
                                        <p:cTn id="21" dur="500"/>
                                        <p:tgtEl>
                                          <p:spTgt spid="112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3F10A8-6DF8-409D-8F06-7516C71182E2}"/>
              </a:ext>
            </a:extLst>
          </p:cNvPr>
          <p:cNvSpPr/>
          <p:nvPr/>
        </p:nvSpPr>
        <p:spPr>
          <a:xfrm>
            <a:off x="0" y="0"/>
            <a:ext cx="12192000" cy="6858000"/>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
            <a:extLst>
              <a:ext uri="{FF2B5EF4-FFF2-40B4-BE49-F238E27FC236}">
                <a16:creationId xmlns:a16="http://schemas.microsoft.com/office/drawing/2014/main" id="{2B8C664D-F275-477A-8E75-1650E7BC1060}"/>
              </a:ext>
            </a:extLst>
          </p:cNvPr>
          <p:cNvGrpSpPr/>
          <p:nvPr/>
        </p:nvGrpSpPr>
        <p:grpSpPr>
          <a:xfrm>
            <a:off x="-1447800" y="0"/>
            <a:ext cx="14325600" cy="6858000"/>
            <a:chOff x="0" y="0"/>
            <a:chExt cx="27432000" cy="13716000"/>
          </a:xfrm>
          <a:solidFill>
            <a:schemeClr val="bg1"/>
          </a:solidFill>
        </p:grpSpPr>
        <p:pic>
          <p:nvPicPr>
            <p:cNvPr id="7" name="Picture 4">
              <a:extLst>
                <a:ext uri="{FF2B5EF4-FFF2-40B4-BE49-F238E27FC236}">
                  <a16:creationId xmlns:a16="http://schemas.microsoft.com/office/drawing/2014/main" id="{7EE1AD56-79B8-40B7-9D24-A9346BBFD8E3}"/>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8" name="Picture 5">
              <a:extLst>
                <a:ext uri="{FF2B5EF4-FFF2-40B4-BE49-F238E27FC236}">
                  <a16:creationId xmlns:a16="http://schemas.microsoft.com/office/drawing/2014/main" id="{5B47D214-4AA2-4614-AB3F-561E6FBF03E1}"/>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sp>
        <p:nvSpPr>
          <p:cNvPr id="3" name="Text Box 10">
            <a:extLst>
              <a:ext uri="{FF2B5EF4-FFF2-40B4-BE49-F238E27FC236}">
                <a16:creationId xmlns:a16="http://schemas.microsoft.com/office/drawing/2014/main" id="{DACB851F-DFC7-4128-9D35-B26F79D2DFD3}"/>
              </a:ext>
            </a:extLst>
          </p:cNvPr>
          <p:cNvSpPr txBox="1">
            <a:spLocks noChangeArrowheads="1"/>
          </p:cNvSpPr>
          <p:nvPr/>
        </p:nvSpPr>
        <p:spPr bwMode="auto">
          <a:xfrm>
            <a:off x="428625" y="1028700"/>
            <a:ext cx="11334750" cy="1066800"/>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10000"/>
              </a:lnSpc>
              <a:spcBef>
                <a:spcPct val="50000"/>
              </a:spcBef>
              <a:buFontTx/>
              <a:buNone/>
            </a:pPr>
            <a:r>
              <a:rPr lang="vi-VN" altLang="en-US" sz="4400" b="1">
                <a:solidFill>
                  <a:srgbClr val="0070C0"/>
                </a:solidFill>
                <a:latin typeface="Times New Roman" panose="02020603050405020304" pitchFamily="18" charset="0"/>
              </a:rPr>
              <a:t>Đặt</a:t>
            </a:r>
            <a:r>
              <a:rPr lang="en-US" altLang="en-US" sz="4400" b="1">
                <a:solidFill>
                  <a:srgbClr val="0070C0"/>
                </a:solidFill>
                <a:latin typeface="Times New Roman" panose="02020603050405020304" pitchFamily="18" charset="0"/>
              </a:rPr>
              <a:t> c</a:t>
            </a:r>
            <a:r>
              <a:rPr lang="vi-VN" altLang="en-US" sz="4400" b="1">
                <a:solidFill>
                  <a:srgbClr val="0070C0"/>
                </a:solidFill>
                <a:latin typeface="Times New Roman" panose="02020603050405020304" pitchFamily="18" charset="0"/>
              </a:rPr>
              <a:t>â</a:t>
            </a:r>
            <a:r>
              <a:rPr lang="en-US" altLang="en-US" sz="4400" b="1">
                <a:solidFill>
                  <a:srgbClr val="0070C0"/>
                </a:solidFill>
                <a:latin typeface="Times New Roman" panose="02020603050405020304" pitchFamily="18" charset="0"/>
              </a:rPr>
              <a:t>u có s</a:t>
            </a:r>
            <a:r>
              <a:rPr lang="vi-VN" altLang="en-US" sz="4400" b="1">
                <a:solidFill>
                  <a:srgbClr val="0070C0"/>
                </a:solidFill>
                <a:latin typeface="Times New Roman" panose="02020603050405020304" pitchFamily="18" charset="0"/>
              </a:rPr>
              <a:t>ử</a:t>
            </a:r>
            <a:r>
              <a:rPr lang="en-US" altLang="en-US" sz="4400" b="1">
                <a:solidFill>
                  <a:srgbClr val="0070C0"/>
                </a:solidFill>
                <a:latin typeface="Times New Roman" panose="02020603050405020304" pitchFamily="18" charset="0"/>
              </a:rPr>
              <a:t> d</a:t>
            </a:r>
            <a:r>
              <a:rPr lang="vi-VN" altLang="en-US" sz="4400" b="1">
                <a:solidFill>
                  <a:srgbClr val="0070C0"/>
                </a:solidFill>
                <a:latin typeface="Times New Roman" panose="02020603050405020304" pitchFamily="18" charset="0"/>
              </a:rPr>
              <a:t>ụng</a:t>
            </a:r>
            <a:r>
              <a:rPr lang="en-US" altLang="en-US" sz="4400" b="1">
                <a:solidFill>
                  <a:srgbClr val="0070C0"/>
                </a:solidFill>
                <a:latin typeface="Times New Roman" panose="02020603050405020304" pitchFamily="18" charset="0"/>
              </a:rPr>
              <a:t> 1 trong 3 c</a:t>
            </a:r>
            <a:r>
              <a:rPr lang="vi-VN" altLang="en-US" sz="4400" b="1">
                <a:solidFill>
                  <a:srgbClr val="0070C0"/>
                </a:solidFill>
                <a:latin typeface="Times New Roman" panose="02020603050405020304" pitchFamily="18" charset="0"/>
              </a:rPr>
              <a:t>â</a:t>
            </a:r>
            <a:r>
              <a:rPr lang="en-US" altLang="en-US" sz="4400" b="1">
                <a:solidFill>
                  <a:srgbClr val="0070C0"/>
                </a:solidFill>
                <a:latin typeface="Times New Roman" panose="02020603050405020304" pitchFamily="18" charset="0"/>
              </a:rPr>
              <a:t>u t</a:t>
            </a:r>
            <a:r>
              <a:rPr lang="vi-VN" altLang="en-US" sz="4400" b="1">
                <a:solidFill>
                  <a:srgbClr val="0070C0"/>
                </a:solidFill>
                <a:latin typeface="Times New Roman" panose="02020603050405020304" pitchFamily="18" charset="0"/>
              </a:rPr>
              <a:t>ục</a:t>
            </a:r>
            <a:r>
              <a:rPr lang="en-US" altLang="en-US" sz="4400" b="1">
                <a:solidFill>
                  <a:srgbClr val="0070C0"/>
                </a:solidFill>
                <a:latin typeface="Times New Roman" panose="02020603050405020304" pitchFamily="18" charset="0"/>
              </a:rPr>
              <a:t> ng</a:t>
            </a:r>
            <a:r>
              <a:rPr lang="vi-VN" altLang="en-US" sz="4400" b="1">
                <a:solidFill>
                  <a:srgbClr val="0070C0"/>
                </a:solidFill>
                <a:latin typeface="Times New Roman" panose="02020603050405020304" pitchFamily="18" charset="0"/>
              </a:rPr>
              <a:t>ữ</a:t>
            </a:r>
            <a:r>
              <a:rPr lang="en-US" altLang="en-US" sz="4400" b="1">
                <a:solidFill>
                  <a:srgbClr val="0070C0"/>
                </a:solidFill>
                <a:latin typeface="Times New Roman" panose="02020603050405020304" pitchFamily="18" charset="0"/>
              </a:rPr>
              <a:t> tr</a:t>
            </a:r>
            <a:r>
              <a:rPr lang="vi-VN" altLang="en-US" sz="4400" b="1">
                <a:solidFill>
                  <a:srgbClr val="0070C0"/>
                </a:solidFill>
                <a:latin typeface="Times New Roman" panose="02020603050405020304" pitchFamily="18" charset="0"/>
              </a:rPr>
              <a:t>ê</a:t>
            </a:r>
            <a:r>
              <a:rPr lang="en-US" altLang="en-US" sz="4400" b="1">
                <a:solidFill>
                  <a:srgbClr val="0070C0"/>
                </a:solidFill>
                <a:latin typeface="Times New Roman" panose="02020603050405020304" pitchFamily="18" charset="0"/>
              </a:rPr>
              <a:t>n</a:t>
            </a:r>
            <a:r>
              <a:rPr lang="en-US" altLang="en-US" sz="4400" b="1">
                <a:solidFill>
                  <a:srgbClr val="0070C0"/>
                </a:solidFill>
              </a:rPr>
              <a:t>.</a:t>
            </a:r>
            <a:endParaRPr lang="vi-VN" altLang="en-US" sz="4400" b="1">
              <a:solidFill>
                <a:srgbClr val="0070C0"/>
              </a:solidFill>
            </a:endParaRPr>
          </a:p>
        </p:txBody>
      </p:sp>
      <p:sp>
        <p:nvSpPr>
          <p:cNvPr id="4" name="Text Box 11">
            <a:extLst>
              <a:ext uri="{FF2B5EF4-FFF2-40B4-BE49-F238E27FC236}">
                <a16:creationId xmlns:a16="http://schemas.microsoft.com/office/drawing/2014/main" id="{166E461F-446D-4A4C-9632-C90B65986F3A}"/>
              </a:ext>
            </a:extLst>
          </p:cNvPr>
          <p:cNvSpPr txBox="1">
            <a:spLocks noChangeArrowheads="1"/>
          </p:cNvSpPr>
          <p:nvPr/>
        </p:nvSpPr>
        <p:spPr bwMode="auto">
          <a:xfrm>
            <a:off x="342900" y="1981200"/>
            <a:ext cx="11506200" cy="3124200"/>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0000"/>
              </a:lnSpc>
              <a:spcBef>
                <a:spcPct val="50000"/>
              </a:spcBef>
              <a:buFontTx/>
              <a:buNone/>
            </a:pPr>
            <a:r>
              <a:rPr lang="en-US" altLang="en-US" sz="4800">
                <a:solidFill>
                  <a:schemeClr val="tx2"/>
                </a:solidFill>
                <a:latin typeface="Times New Roman" panose="02020603050405020304" pitchFamily="18" charset="0"/>
              </a:rPr>
              <a:t> Mẫu: </a:t>
            </a:r>
            <a:r>
              <a:rPr lang="en-US" altLang="en-US" sz="4800">
                <a:latin typeface="Times New Roman" panose="02020603050405020304" pitchFamily="18" charset="0"/>
              </a:rPr>
              <a:t>Bố mẹ mình vẫn thường nói: "Sau này về già sẽ về quê sinh sống như câu</a:t>
            </a:r>
            <a:r>
              <a:rPr lang="en-US" altLang="en-US" sz="4800" i="1">
                <a:latin typeface="Times New Roman" panose="02020603050405020304" pitchFamily="18" charset="0"/>
              </a:rPr>
              <a:t> </a:t>
            </a:r>
            <a:r>
              <a:rPr lang="en-US" altLang="en-US" sz="4800" i="1">
                <a:solidFill>
                  <a:srgbClr val="FF0000"/>
                </a:solidFill>
                <a:latin typeface="Times New Roman" panose="02020603050405020304" pitchFamily="18" charset="0"/>
              </a:rPr>
              <a:t>l</a:t>
            </a:r>
            <a:r>
              <a:rPr lang="vi-VN" altLang="en-US" sz="4800" i="1">
                <a:solidFill>
                  <a:srgbClr val="FF0000"/>
                </a:solidFill>
                <a:latin typeface="Times New Roman" panose="02020603050405020304" pitchFamily="18" charset="0"/>
              </a:rPr>
              <a:t>á</a:t>
            </a:r>
            <a:r>
              <a:rPr lang="en-US" altLang="en-US" sz="4800" i="1">
                <a:solidFill>
                  <a:srgbClr val="FF0000"/>
                </a:solidFill>
                <a:latin typeface="Times New Roman" panose="02020603050405020304" pitchFamily="18" charset="0"/>
              </a:rPr>
              <a:t> r</a:t>
            </a:r>
            <a:r>
              <a:rPr lang="vi-VN" altLang="en-US" sz="4800" i="1">
                <a:solidFill>
                  <a:srgbClr val="FF0000"/>
                </a:solidFill>
                <a:latin typeface="Times New Roman" panose="02020603050405020304" pitchFamily="18" charset="0"/>
              </a:rPr>
              <a:t>ụng</a:t>
            </a:r>
            <a:r>
              <a:rPr lang="en-US" altLang="en-US" sz="4800" i="1">
                <a:solidFill>
                  <a:srgbClr val="FF0000"/>
                </a:solidFill>
                <a:latin typeface="Times New Roman" panose="02020603050405020304" pitchFamily="18" charset="0"/>
              </a:rPr>
              <a:t> v</a:t>
            </a:r>
            <a:r>
              <a:rPr lang="vi-VN" altLang="en-US" sz="4800" i="1">
                <a:solidFill>
                  <a:srgbClr val="FF0000"/>
                </a:solidFill>
                <a:latin typeface="Times New Roman" panose="02020603050405020304" pitchFamily="18" charset="0"/>
              </a:rPr>
              <a:t>ề</a:t>
            </a:r>
            <a:r>
              <a:rPr lang="en-US" altLang="en-US" sz="4800" i="1">
                <a:solidFill>
                  <a:srgbClr val="FF0000"/>
                </a:solidFill>
                <a:latin typeface="Times New Roman" panose="02020603050405020304" pitchFamily="18" charset="0"/>
              </a:rPr>
              <a:t> c</a:t>
            </a:r>
            <a:r>
              <a:rPr lang="vi-VN" altLang="en-US" sz="4800" i="1">
                <a:solidFill>
                  <a:srgbClr val="FF0000"/>
                </a:solidFill>
                <a:latin typeface="Times New Roman" panose="02020603050405020304" pitchFamily="18" charset="0"/>
              </a:rPr>
              <a:t>ội</a:t>
            </a:r>
            <a:r>
              <a:rPr lang="en-US" altLang="en-US" sz="4800">
                <a:solidFill>
                  <a:srgbClr val="FF0000"/>
                </a:solidFill>
                <a:latin typeface="Times New Roman" panose="02020603050405020304" pitchFamily="18" charset="0"/>
              </a:rPr>
              <a:t>.</a:t>
            </a:r>
            <a:r>
              <a:rPr lang="en-US" altLang="en-US" sz="4800" i="1">
                <a:solidFill>
                  <a:srgbClr val="FF0000"/>
                </a:solidFill>
                <a:latin typeface="Times New Roman" panose="02020603050405020304" pitchFamily="18" charset="0"/>
              </a:rPr>
              <a:t>"</a:t>
            </a:r>
            <a:r>
              <a:rPr lang="en-US" altLang="en-US" sz="4800">
                <a:latin typeface="Times New Roman" panose="02020603050405020304" pitchFamily="18" charset="0"/>
              </a:rPr>
              <a:t> Bố mẹ mu</a:t>
            </a:r>
            <a:r>
              <a:rPr lang="vi-VN" altLang="en-US" sz="4800">
                <a:latin typeface="Times New Roman" panose="02020603050405020304" pitchFamily="18" charset="0"/>
              </a:rPr>
              <a:t>ốn</a:t>
            </a:r>
            <a:r>
              <a:rPr lang="en-US" altLang="en-US" sz="4800">
                <a:latin typeface="Times New Roman" panose="02020603050405020304" pitchFamily="18" charset="0"/>
              </a:rPr>
              <a:t> v</a:t>
            </a:r>
            <a:r>
              <a:rPr lang="vi-VN" altLang="en-US" sz="4800">
                <a:latin typeface="Times New Roman" panose="02020603050405020304" pitchFamily="18" charset="0"/>
              </a:rPr>
              <a:t>ề</a:t>
            </a:r>
            <a:r>
              <a:rPr lang="en-US" altLang="en-US" sz="4800">
                <a:latin typeface="Times New Roman" panose="02020603050405020304" pitchFamily="18" charset="0"/>
              </a:rPr>
              <a:t> sống quãng đời còn lại ở</a:t>
            </a:r>
            <a:r>
              <a:rPr lang="en-US" altLang="en-US" sz="3600">
                <a:latin typeface="Times New Roman" panose="02020603050405020304" pitchFamily="18" charset="0"/>
              </a:rPr>
              <a:t> </a:t>
            </a:r>
            <a:r>
              <a:rPr lang="en-US" altLang="en-US" sz="4800">
                <a:latin typeface="Times New Roman" panose="02020603050405020304" pitchFamily="18" charset="0"/>
              </a:rPr>
              <a:t>n</a:t>
            </a:r>
            <a:r>
              <a:rPr lang="vi-VN" altLang="en-US" sz="4800">
                <a:latin typeface="Times New Roman" panose="02020603050405020304" pitchFamily="18" charset="0"/>
              </a:rPr>
              <a:t>ơ</a:t>
            </a:r>
            <a:r>
              <a:rPr lang="en-US" altLang="en-US" sz="4800">
                <a:latin typeface="Times New Roman" panose="02020603050405020304" pitchFamily="18" charset="0"/>
              </a:rPr>
              <a:t>i mình sinh ra và lớn lên.</a:t>
            </a:r>
            <a:endParaRPr lang="vi-VN" altLang="en-US" sz="48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BD87287-6A3B-498A-AD0E-7C3E8F2E95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5066" y="2755493"/>
            <a:ext cx="5883354" cy="6034208"/>
          </a:xfrm>
          <a:prstGeom prst="rect">
            <a:avLst/>
          </a:prstGeom>
        </p:spPr>
      </p:pic>
      <p:pic>
        <p:nvPicPr>
          <p:cNvPr id="5" name="Picture 6">
            <a:extLst>
              <a:ext uri="{FF2B5EF4-FFF2-40B4-BE49-F238E27FC236}">
                <a16:creationId xmlns:a16="http://schemas.microsoft.com/office/drawing/2014/main" id="{504BCD6F-08E1-43E8-958D-F7E6CCF1C6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3220" y="-838200"/>
            <a:ext cx="11682579" cy="6610797"/>
          </a:xfrm>
          <a:prstGeom prst="rect">
            <a:avLst/>
          </a:prstGeom>
        </p:spPr>
      </p:pic>
      <p:sp>
        <p:nvSpPr>
          <p:cNvPr id="4" name="TextBox 3">
            <a:extLst>
              <a:ext uri="{FF2B5EF4-FFF2-40B4-BE49-F238E27FC236}">
                <a16:creationId xmlns:a16="http://schemas.microsoft.com/office/drawing/2014/main" id="{95E891C5-2AF7-4658-B0B7-F448D66EFA7F}"/>
              </a:ext>
            </a:extLst>
          </p:cNvPr>
          <p:cNvSpPr txBox="1"/>
          <p:nvPr/>
        </p:nvSpPr>
        <p:spPr>
          <a:xfrm>
            <a:off x="1066800" y="2362200"/>
            <a:ext cx="10287000" cy="2431435"/>
          </a:xfrm>
          <a:prstGeom prst="rect">
            <a:avLst/>
          </a:prstGeom>
          <a:noFill/>
        </p:spPr>
        <p:txBody>
          <a:bodyPr wrap="square">
            <a:spAutoFit/>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800" b="0"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Dựa theo ý một khổ thơ trong bài </a:t>
            </a:r>
            <a:r>
              <a:rPr kumimoji="0" lang="en-US" sz="3800" b="1" i="1"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Sắc màu</a:t>
            </a:r>
            <a:r>
              <a:rPr kumimoji="0" lang="en-US" sz="38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 </a:t>
            </a:r>
            <a:r>
              <a:rPr kumimoji="0" lang="en-US" sz="3800" b="1" i="1"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em yêu</a:t>
            </a:r>
            <a:r>
              <a:rPr kumimoji="0" lang="en-US" sz="38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 </a:t>
            </a:r>
            <a:r>
              <a:rPr kumimoji="0" lang="en-US" sz="3800" b="0"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hãy viết một đoạn văn miêu tả màu</a:t>
            </a:r>
            <a:r>
              <a:rPr kumimoji="0" lang="en-US" sz="38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 </a:t>
            </a:r>
            <a:r>
              <a:rPr kumimoji="0" lang="en-US" sz="3800" b="0"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sắc đẹp của những sự vật mà em yêu thích. Trong đoạn văn, chú ý sử dụng những từ đồng nghĩa.</a:t>
            </a:r>
            <a:endParaRPr kumimoji="0" lang="en-US" sz="38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7A82D02-60B6-491B-AB74-711D89A78242}"/>
              </a:ext>
            </a:extLst>
          </p:cNvPr>
          <p:cNvSpPr>
            <a:spLocks noChangeAspect="1"/>
          </p:cNvSpPr>
          <p:nvPr>
            <p:custDataLst>
              <p:tags r:id="rId1"/>
            </p:custDataLst>
          </p:nvPr>
        </p:nvSpPr>
        <p:spPr>
          <a:xfrm>
            <a:off x="0" y="0"/>
            <a:ext cx="1219200" cy="1219200"/>
          </a:xfrm>
          <a:prstGeom prst="ellipse">
            <a:avLst/>
          </a:prstGeom>
          <a:blipFill dpi="0" rotWithShape="0">
            <a:blip r:embed="rId8" cstate="print">
              <a:alphaModFix amt="41000"/>
              <a:extLst>
                <a:ext uri="{28A0092B-C50C-407E-A947-70E740481C1C}">
                  <a14:useLocalDpi xmlns:a14="http://schemas.microsoft.com/office/drawing/2010/main" val="0"/>
                </a:ext>
              </a:extLst>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755FC6-030D-4528-8CA7-69E16FAC96AE}"/>
              </a:ext>
            </a:extLst>
          </p:cNvPr>
          <p:cNvSpPr txBox="1"/>
          <p:nvPr/>
        </p:nvSpPr>
        <p:spPr>
          <a:xfrm>
            <a:off x="2667000" y="1085403"/>
            <a:ext cx="6172200" cy="769441"/>
          </a:xfrm>
          <a:prstGeom prst="rect">
            <a:avLst/>
          </a:prstGeom>
          <a:noFill/>
        </p:spPr>
        <p:txBody>
          <a:bodyPr wrap="square">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Bài 3</a:t>
            </a:r>
          </a:p>
        </p:txBody>
      </p:sp>
      <p:pic>
        <p:nvPicPr>
          <p:cNvPr id="9" name="Picture 2">
            <a:extLst>
              <a:ext uri="{FF2B5EF4-FFF2-40B4-BE49-F238E27FC236}">
                <a16:creationId xmlns:a16="http://schemas.microsoft.com/office/drawing/2014/main" id="{E6B6A0B4-672E-4FE2-AF0A-DDF0B35E34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06768" y="-808253"/>
            <a:ext cx="3185138" cy="2743200"/>
          </a:xfrm>
          <a:prstGeom prst="rect">
            <a:avLst/>
          </a:prstGeom>
        </p:spPr>
      </p:pic>
      <p:pic>
        <p:nvPicPr>
          <p:cNvPr id="10" name="Picture 4">
            <a:extLst>
              <a:ext uri="{FF2B5EF4-FFF2-40B4-BE49-F238E27FC236}">
                <a16:creationId xmlns:a16="http://schemas.microsoft.com/office/drawing/2014/main" id="{A1C275A7-AD9B-4894-9295-B455C9508D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79042" y="5492626"/>
            <a:ext cx="1912958" cy="1365374"/>
          </a:xfrm>
          <a:prstGeom prst="rect">
            <a:avLst/>
          </a:prstGeom>
        </p:spPr>
      </p:pic>
      <p:pic>
        <p:nvPicPr>
          <p:cNvPr id="11" name="Picture 5">
            <a:extLst>
              <a:ext uri="{FF2B5EF4-FFF2-40B4-BE49-F238E27FC236}">
                <a16:creationId xmlns:a16="http://schemas.microsoft.com/office/drawing/2014/main" id="{A6A45114-F2E3-4FA3-B585-20BB33107E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841527" y="-76200"/>
            <a:ext cx="3350473" cy="2743200"/>
          </a:xfrm>
          <a:prstGeom prst="rect">
            <a:avLst/>
          </a:prstGeom>
        </p:spPr>
      </p:pic>
      <p:cxnSp>
        <p:nvCxnSpPr>
          <p:cNvPr id="7" name="Straight Connector 6">
            <a:extLst>
              <a:ext uri="{FF2B5EF4-FFF2-40B4-BE49-F238E27FC236}">
                <a16:creationId xmlns:a16="http://schemas.microsoft.com/office/drawing/2014/main" id="{B4439390-AA4D-42A9-A564-271696392158}"/>
              </a:ext>
            </a:extLst>
          </p:cNvPr>
          <p:cNvCxnSpPr>
            <a:cxnSpLocks/>
          </p:cNvCxnSpPr>
          <p:nvPr/>
        </p:nvCxnSpPr>
        <p:spPr>
          <a:xfrm>
            <a:off x="2278370" y="3505200"/>
            <a:ext cx="80006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CCC973-9451-4F92-9380-81117992679B}"/>
              </a:ext>
            </a:extLst>
          </p:cNvPr>
          <p:cNvCxnSpPr>
            <a:cxnSpLocks/>
          </p:cNvCxnSpPr>
          <p:nvPr/>
        </p:nvCxnSpPr>
        <p:spPr>
          <a:xfrm>
            <a:off x="1447800" y="4724400"/>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6D426BB-EFD3-4E0E-9585-511BD1344B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294245" y="-6337984"/>
            <a:ext cx="8544681" cy="19533968"/>
          </a:xfrm>
          <a:prstGeom prst="rect">
            <a:avLst/>
          </a:prstGeom>
        </p:spPr>
      </p:pic>
      <p:pic>
        <p:nvPicPr>
          <p:cNvPr id="7" name="Picture 2">
            <a:extLst>
              <a:ext uri="{FF2B5EF4-FFF2-40B4-BE49-F238E27FC236}">
                <a16:creationId xmlns:a16="http://schemas.microsoft.com/office/drawing/2014/main" id="{20145F77-167B-40FF-A7C2-C1CFD72CF7D6}"/>
              </a:ext>
            </a:extLst>
          </p:cNvPr>
          <p:cNvPicPr>
            <a:picLocks noChangeAspect="1"/>
          </p:cNvPicPr>
          <p:nvPr/>
        </p:nvPicPr>
        <p:blipFill rotWithShape="1">
          <a:blip r:embed="rId5">
            <a:alphaModFix amt="39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6149" t="-17372" r="6149" b="17372"/>
          <a:stretch/>
        </p:blipFill>
        <p:spPr>
          <a:xfrm>
            <a:off x="-840763" y="-1479985"/>
            <a:ext cx="13032763" cy="8299885"/>
          </a:xfrm>
          <a:prstGeom prst="rect">
            <a:avLst/>
          </a:prstGeom>
        </p:spPr>
      </p:pic>
      <p:grpSp>
        <p:nvGrpSpPr>
          <p:cNvPr id="4" name="Group 3">
            <a:extLst>
              <a:ext uri="{FF2B5EF4-FFF2-40B4-BE49-F238E27FC236}">
                <a16:creationId xmlns:a16="http://schemas.microsoft.com/office/drawing/2014/main" id="{18F71BE5-4A32-49D5-AAD4-69F686EC621F}"/>
              </a:ext>
            </a:extLst>
          </p:cNvPr>
          <p:cNvGrpSpPr/>
          <p:nvPr/>
        </p:nvGrpSpPr>
        <p:grpSpPr>
          <a:xfrm>
            <a:off x="-1447800" y="0"/>
            <a:ext cx="14325600" cy="6858000"/>
            <a:chOff x="0" y="0"/>
            <a:chExt cx="27432000" cy="13716000"/>
          </a:xfrm>
        </p:grpSpPr>
        <p:pic>
          <p:nvPicPr>
            <p:cNvPr id="5" name="Picture 4">
              <a:extLst>
                <a:ext uri="{FF2B5EF4-FFF2-40B4-BE49-F238E27FC236}">
                  <a16:creationId xmlns:a16="http://schemas.microsoft.com/office/drawing/2014/main" id="{6349E13C-74D1-4DA6-A513-05CE7D91FF0A}"/>
                </a:ext>
              </a:extLst>
            </p:cNvPr>
            <p:cNvPicPr>
              <a:picLocks noChangeAspect="1"/>
            </p:cNvPicPr>
            <p:nvPr/>
          </p:nvPicPr>
          <p:blipFill>
            <a:blip r:embed="rId7"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3716000" cy="13716000"/>
            </a:xfrm>
            <a:prstGeom prst="rect">
              <a:avLst/>
            </a:prstGeom>
          </p:spPr>
        </p:pic>
        <p:pic>
          <p:nvPicPr>
            <p:cNvPr id="6" name="Picture 5">
              <a:extLst>
                <a:ext uri="{FF2B5EF4-FFF2-40B4-BE49-F238E27FC236}">
                  <a16:creationId xmlns:a16="http://schemas.microsoft.com/office/drawing/2014/main" id="{16125CCB-A134-4547-9D43-1046D49B6B07}"/>
                </a:ext>
              </a:extLst>
            </p:cNvPr>
            <p:cNvPicPr>
              <a:picLocks noChangeAspect="1"/>
            </p:cNvPicPr>
            <p:nvPr/>
          </p:nvPicPr>
          <p:blipFill>
            <a:blip r:embed="rId7"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6000" y="0"/>
              <a:ext cx="13716000" cy="13716000"/>
            </a:xfrm>
            <a:prstGeom prst="rect">
              <a:avLst/>
            </a:prstGeom>
          </p:spPr>
        </p:pic>
      </p:grpSp>
      <p:pic>
        <p:nvPicPr>
          <p:cNvPr id="8" name="Picture 3">
            <a:extLst>
              <a:ext uri="{FF2B5EF4-FFF2-40B4-BE49-F238E27FC236}">
                <a16:creationId xmlns:a16="http://schemas.microsoft.com/office/drawing/2014/main" id="{071FABB4-3BFD-4A52-9562-6E07D4E503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4796" y="-304800"/>
            <a:ext cx="12649196" cy="7467600"/>
          </a:xfrm>
          <a:prstGeom prst="rect">
            <a:avLst/>
          </a:prstGeom>
        </p:spPr>
      </p:pic>
      <p:sp>
        <p:nvSpPr>
          <p:cNvPr id="2" name="Text Box 11" descr="Shingle">
            <a:extLst>
              <a:ext uri="{FF2B5EF4-FFF2-40B4-BE49-F238E27FC236}">
                <a16:creationId xmlns:a16="http://schemas.microsoft.com/office/drawing/2014/main" id="{19F9BA92-3F13-4139-8F68-CDE62C5E1E21}"/>
              </a:ext>
            </a:extLst>
          </p:cNvPr>
          <p:cNvSpPr txBox="1">
            <a:spLocks noChangeArrowheads="1"/>
          </p:cNvSpPr>
          <p:nvPr/>
        </p:nvSpPr>
        <p:spPr bwMode="auto">
          <a:xfrm>
            <a:off x="876300" y="1009849"/>
            <a:ext cx="10439400" cy="483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0000"/>
              </a:lnSpc>
              <a:spcBef>
                <a:spcPct val="50000"/>
              </a:spcBef>
              <a:buFontTx/>
              <a:buNone/>
            </a:pPr>
            <a:r>
              <a:rPr lang="en-US" altLang="en-US" sz="3600">
                <a:solidFill>
                  <a:schemeClr val="tx2"/>
                </a:solidFill>
                <a:latin typeface="Times New Roman" panose="02020603050405020304" pitchFamily="18" charset="0"/>
              </a:rPr>
              <a:t>      Trong c</a:t>
            </a:r>
            <a:r>
              <a:rPr lang="vi-VN" altLang="en-US" sz="3600">
                <a:latin typeface="Times New Roman" panose="02020603050405020304" pitchFamily="18" charset="0"/>
              </a:rPr>
              <a:t>ác</a:t>
            </a:r>
            <a:r>
              <a:rPr lang="en-US" altLang="en-US" sz="3600">
                <a:latin typeface="Times New Roman" panose="02020603050405020304" pitchFamily="18" charset="0"/>
              </a:rPr>
              <a:t> m</a:t>
            </a:r>
            <a:r>
              <a:rPr lang="vi-VN" altLang="en-US" sz="3600">
                <a:latin typeface="Times New Roman" panose="02020603050405020304" pitchFamily="18" charset="0"/>
              </a:rPr>
              <a:t>àu</a:t>
            </a:r>
            <a:r>
              <a:rPr lang="en-US" altLang="en-US" sz="3600">
                <a:latin typeface="Times New Roman" panose="02020603050405020304" pitchFamily="18" charset="0"/>
              </a:rPr>
              <a:t> s</a:t>
            </a:r>
            <a:r>
              <a:rPr lang="vi-VN" altLang="en-US" sz="3600">
                <a:latin typeface="Times New Roman" panose="02020603050405020304" pitchFamily="18" charset="0"/>
              </a:rPr>
              <a:t>ắc</a:t>
            </a:r>
            <a:r>
              <a:rPr lang="en-US" altLang="en-US" sz="3600">
                <a:latin typeface="Times New Roman" panose="02020603050405020304" pitchFamily="18" charset="0"/>
              </a:rPr>
              <a:t> em th</a:t>
            </a:r>
            <a:r>
              <a:rPr lang="vi-VN" altLang="en-US" sz="3600">
                <a:latin typeface="Times New Roman" panose="02020603050405020304" pitchFamily="18" charset="0"/>
              </a:rPr>
              <a:t>ích</a:t>
            </a:r>
            <a:r>
              <a:rPr lang="en-US" altLang="en-US" sz="3600">
                <a:latin typeface="Times New Roman" panose="02020603050405020304" pitchFamily="18" charset="0"/>
              </a:rPr>
              <a:t> nh</a:t>
            </a:r>
            <a:r>
              <a:rPr lang="vi-VN" altLang="en-US" sz="3600">
                <a:latin typeface="Times New Roman" panose="02020603050405020304" pitchFamily="18" charset="0"/>
              </a:rPr>
              <a:t>ất</a:t>
            </a:r>
            <a:r>
              <a:rPr lang="en-US" altLang="en-US" sz="3600">
                <a:latin typeface="Times New Roman" panose="02020603050405020304" pitchFamily="18" charset="0"/>
              </a:rPr>
              <a:t> l</a:t>
            </a:r>
            <a:r>
              <a:rPr lang="vi-VN" altLang="en-US" sz="3600">
                <a:latin typeface="Times New Roman" panose="02020603050405020304" pitchFamily="18" charset="0"/>
              </a:rPr>
              <a:t>à</a:t>
            </a:r>
            <a:r>
              <a:rPr lang="en-US" altLang="en-US" sz="3600">
                <a:latin typeface="Times New Roman" panose="02020603050405020304" pitchFamily="18" charset="0"/>
              </a:rPr>
              <a:t> </a:t>
            </a:r>
            <a:r>
              <a:rPr lang="en-US" altLang="en-US" sz="3600" i="1">
                <a:solidFill>
                  <a:srgbClr val="FF0000"/>
                </a:solidFill>
                <a:latin typeface="Times New Roman" panose="02020603050405020304" pitchFamily="18" charset="0"/>
              </a:rPr>
              <a:t>m</a:t>
            </a:r>
            <a:r>
              <a:rPr lang="vi-VN" altLang="en-US" sz="3600" i="1">
                <a:solidFill>
                  <a:srgbClr val="FF0000"/>
                </a:solidFill>
                <a:latin typeface="Times New Roman" panose="02020603050405020304" pitchFamily="18" charset="0"/>
              </a:rPr>
              <a:t>àu</a:t>
            </a:r>
            <a:r>
              <a:rPr lang="en-US" altLang="en-US" sz="3600" i="1">
                <a:solidFill>
                  <a:srgbClr val="FF0000"/>
                </a:solidFill>
                <a:latin typeface="Times New Roman" panose="02020603050405020304" pitchFamily="18" charset="0"/>
              </a:rPr>
              <a:t> đỏ</a:t>
            </a:r>
            <a:r>
              <a:rPr lang="en-US" altLang="en-US" sz="3600">
                <a:latin typeface="Times New Roman" panose="02020603050405020304" pitchFamily="18" charset="0"/>
              </a:rPr>
              <a:t>. Màu đỏ là </a:t>
            </a:r>
            <a:r>
              <a:rPr lang="en-US" altLang="en-US" sz="3600">
                <a:solidFill>
                  <a:srgbClr val="FF0000"/>
                </a:solidFill>
                <a:latin typeface="Times New Roman" panose="02020603050405020304" pitchFamily="18" charset="0"/>
              </a:rPr>
              <a:t>màu máu trong tim</a:t>
            </a:r>
            <a:r>
              <a:rPr lang="en-US" altLang="en-US" sz="3600">
                <a:latin typeface="Times New Roman" panose="02020603050405020304" pitchFamily="18" charset="0"/>
              </a:rPr>
              <a:t>, màu của lá cờ Tổ quốc, ghi lại sự hi sinh của bao thế hệ cha ông để giành lại độc lập dân tộc, màu của chiếc khăn quàng đội viên, niềm tự hào của các em học sinh. Màu đỏ là </a:t>
            </a:r>
            <a:r>
              <a:rPr lang="en-US" altLang="en-US" sz="3600">
                <a:solidFill>
                  <a:srgbClr val="FF0000"/>
                </a:solidFill>
                <a:latin typeface="Times New Roman" panose="02020603050405020304" pitchFamily="18" charset="0"/>
              </a:rPr>
              <a:t>màu của mặt trời</a:t>
            </a:r>
            <a:r>
              <a:rPr lang="en-US" altLang="en-US" sz="3600">
                <a:latin typeface="Times New Roman" panose="02020603050405020304" pitchFamily="18" charset="0"/>
              </a:rPr>
              <a:t>, màu của </a:t>
            </a:r>
            <a:r>
              <a:rPr lang="en-US" altLang="en-US" sz="3600">
                <a:solidFill>
                  <a:srgbClr val="FF0000"/>
                </a:solidFill>
                <a:latin typeface="Times New Roman" panose="02020603050405020304" pitchFamily="18" charset="0"/>
              </a:rPr>
              <a:t>bếp lò rực lửa</a:t>
            </a:r>
            <a:r>
              <a:rPr lang="en-US" altLang="en-US" sz="3600">
                <a:latin typeface="Times New Roman" panose="02020603050405020304" pitchFamily="18" charset="0"/>
              </a:rPr>
              <a:t>, của </a:t>
            </a:r>
            <a:r>
              <a:rPr lang="en-US" altLang="en-US" sz="3600">
                <a:solidFill>
                  <a:srgbClr val="FF0000"/>
                </a:solidFill>
                <a:latin typeface="Times New Roman" panose="02020603050405020304" pitchFamily="18" charset="0"/>
              </a:rPr>
              <a:t>đóa hoa màu gà đỏ tía...</a:t>
            </a:r>
            <a:r>
              <a:rPr lang="en-US" altLang="en-US" sz="3600">
                <a:latin typeface="Times New Roman" panose="02020603050405020304" pitchFamily="18" charset="0"/>
              </a:rPr>
              <a:t> Có nhiều gam màu khác nhau nhưng nói đến màu đỏ là nói đến một màu sắc lộng lẫy, gây ấn tượng mạnh.</a:t>
            </a:r>
            <a:endParaRPr lang="vi-VN" altLang="en-US" sz="3600">
              <a:latin typeface="Times New Roman" panose="02020603050405020304" pitchFamily="18" charset="0"/>
            </a:endParaRPr>
          </a:p>
        </p:txBody>
      </p:sp>
    </p:spTree>
    <p:extLst>
      <p:ext uri="{BB962C8B-B14F-4D97-AF65-F5344CB8AC3E}">
        <p14:creationId xmlns:p14="http://schemas.microsoft.com/office/powerpoint/2010/main" val="293798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17FB0B7-8779-4894-9BC0-AF9BDD1C88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05944" y="-4070012"/>
            <a:ext cx="7934877" cy="15218432"/>
          </a:xfrm>
          <a:prstGeom prst="rect">
            <a:avLst/>
          </a:prstGeom>
        </p:spPr>
      </p:pic>
      <p:grpSp>
        <p:nvGrpSpPr>
          <p:cNvPr id="8" name="Group 2">
            <a:extLst>
              <a:ext uri="{FF2B5EF4-FFF2-40B4-BE49-F238E27FC236}">
                <a16:creationId xmlns:a16="http://schemas.microsoft.com/office/drawing/2014/main" id="{0FC959ED-82A6-4BFF-A92C-3F7E3323D9C7}"/>
              </a:ext>
            </a:extLst>
          </p:cNvPr>
          <p:cNvGrpSpPr/>
          <p:nvPr/>
        </p:nvGrpSpPr>
        <p:grpSpPr>
          <a:xfrm>
            <a:off x="-1447800" y="19050"/>
            <a:ext cx="15436251" cy="6872756"/>
            <a:chOff x="0" y="0"/>
            <a:chExt cx="30872502" cy="13745511"/>
          </a:xfrm>
        </p:grpSpPr>
        <p:pic>
          <p:nvPicPr>
            <p:cNvPr id="9" name="Picture 3">
              <a:extLst>
                <a:ext uri="{FF2B5EF4-FFF2-40B4-BE49-F238E27FC236}">
                  <a16:creationId xmlns:a16="http://schemas.microsoft.com/office/drawing/2014/main" id="{16A7D3A3-3137-4979-B11F-2B629BF0487A}"/>
                </a:ext>
              </a:extLst>
            </p:cNvPr>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0858523" cy="13745511"/>
            </a:xfrm>
            <a:prstGeom prst="rect">
              <a:avLst/>
            </a:prstGeom>
          </p:spPr>
        </p:pic>
        <p:pic>
          <p:nvPicPr>
            <p:cNvPr id="10" name="Picture 4">
              <a:extLst>
                <a:ext uri="{FF2B5EF4-FFF2-40B4-BE49-F238E27FC236}">
                  <a16:creationId xmlns:a16="http://schemas.microsoft.com/office/drawing/2014/main" id="{77A667AF-C2EC-4D3C-AA92-EC59DF736432}"/>
                </a:ext>
              </a:extLst>
            </p:cNvPr>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5836" y="0"/>
              <a:ext cx="10858523" cy="13745511"/>
            </a:xfrm>
            <a:prstGeom prst="rect">
              <a:avLst/>
            </a:prstGeom>
          </p:spPr>
        </p:pic>
        <p:pic>
          <p:nvPicPr>
            <p:cNvPr id="11" name="Picture 5">
              <a:extLst>
                <a:ext uri="{FF2B5EF4-FFF2-40B4-BE49-F238E27FC236}">
                  <a16:creationId xmlns:a16="http://schemas.microsoft.com/office/drawing/2014/main" id="{9FAA2FCF-E3FF-4CBA-9127-70FE2940A1FB}"/>
                </a:ext>
              </a:extLst>
            </p:cNvPr>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13979" y="0"/>
              <a:ext cx="10858523" cy="13745511"/>
            </a:xfrm>
            <a:prstGeom prst="rect">
              <a:avLst/>
            </a:prstGeom>
          </p:spPr>
        </p:pic>
      </p:grpSp>
      <p:grpSp>
        <p:nvGrpSpPr>
          <p:cNvPr id="4" name="Group 3">
            <a:extLst>
              <a:ext uri="{FF2B5EF4-FFF2-40B4-BE49-F238E27FC236}">
                <a16:creationId xmlns:a16="http://schemas.microsoft.com/office/drawing/2014/main" id="{3819B205-976D-4E76-B225-D5D98E8A0AA5}"/>
              </a:ext>
            </a:extLst>
          </p:cNvPr>
          <p:cNvGrpSpPr/>
          <p:nvPr/>
        </p:nvGrpSpPr>
        <p:grpSpPr>
          <a:xfrm>
            <a:off x="-1447800" y="-381000"/>
            <a:ext cx="14325600" cy="6858000"/>
            <a:chOff x="0" y="0"/>
            <a:chExt cx="27432000" cy="13716000"/>
          </a:xfrm>
        </p:grpSpPr>
        <p:pic>
          <p:nvPicPr>
            <p:cNvPr id="5" name="Picture 4">
              <a:extLst>
                <a:ext uri="{FF2B5EF4-FFF2-40B4-BE49-F238E27FC236}">
                  <a16:creationId xmlns:a16="http://schemas.microsoft.com/office/drawing/2014/main" id="{AD30DA7B-F6B1-4268-BE0C-4F6725DFB08D}"/>
                </a:ext>
              </a:extLst>
            </p:cNvPr>
            <p:cNvPicPr>
              <a:picLocks noChangeAspect="1"/>
            </p:cNvPicPr>
            <p:nvPr/>
          </p:nvPicPr>
          <p:blipFill>
            <a:blip r:embed="rId6"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3716000" cy="13716000"/>
            </a:xfrm>
            <a:prstGeom prst="rect">
              <a:avLst/>
            </a:prstGeom>
          </p:spPr>
        </p:pic>
        <p:pic>
          <p:nvPicPr>
            <p:cNvPr id="6" name="Picture 5">
              <a:extLst>
                <a:ext uri="{FF2B5EF4-FFF2-40B4-BE49-F238E27FC236}">
                  <a16:creationId xmlns:a16="http://schemas.microsoft.com/office/drawing/2014/main" id="{AF6D2E6E-3CB7-4EA7-84D4-608CC92DF27B}"/>
                </a:ext>
              </a:extLst>
            </p:cNvPr>
            <p:cNvPicPr>
              <a:picLocks noChangeAspect="1"/>
            </p:cNvPicPr>
            <p:nvPr/>
          </p:nvPicPr>
          <p:blipFill>
            <a:blip r:embed="rId6"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716000" y="0"/>
              <a:ext cx="13716000" cy="13716000"/>
            </a:xfrm>
            <a:prstGeom prst="rect">
              <a:avLst/>
            </a:prstGeom>
          </p:spPr>
        </p:pic>
      </p:grpSp>
      <p:grpSp>
        <p:nvGrpSpPr>
          <p:cNvPr id="12" name="Group 6">
            <a:extLst>
              <a:ext uri="{FF2B5EF4-FFF2-40B4-BE49-F238E27FC236}">
                <a16:creationId xmlns:a16="http://schemas.microsoft.com/office/drawing/2014/main" id="{5E78FF9C-C877-4908-97D7-EE6A697FE387}"/>
              </a:ext>
            </a:extLst>
          </p:cNvPr>
          <p:cNvGrpSpPr/>
          <p:nvPr/>
        </p:nvGrpSpPr>
        <p:grpSpPr>
          <a:xfrm>
            <a:off x="2667000" y="0"/>
            <a:ext cx="6858000" cy="6858000"/>
            <a:chOff x="0" y="0"/>
            <a:chExt cx="6350000" cy="6350000"/>
          </a:xfrm>
        </p:grpSpPr>
        <p:sp>
          <p:nvSpPr>
            <p:cNvPr id="13" name="Freeform 7">
              <a:extLst>
                <a:ext uri="{FF2B5EF4-FFF2-40B4-BE49-F238E27FC236}">
                  <a16:creationId xmlns:a16="http://schemas.microsoft.com/office/drawing/2014/main" id="{28385D09-09D3-4E59-9AA3-F749A3F8949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AFD">
                <a:alpha val="36863"/>
              </a:srgbClr>
            </a:solidFill>
          </p:spPr>
        </p:sp>
      </p:grpSp>
      <p:sp>
        <p:nvSpPr>
          <p:cNvPr id="23561" name="Text Box 9">
            <a:extLst>
              <a:ext uri="{FF2B5EF4-FFF2-40B4-BE49-F238E27FC236}">
                <a16:creationId xmlns:a16="http://schemas.microsoft.com/office/drawing/2014/main" id="{4C00EEE8-52FA-45DB-A786-9A7C79BDAA26}"/>
              </a:ext>
            </a:extLst>
          </p:cNvPr>
          <p:cNvSpPr txBox="1">
            <a:spLocks noChangeArrowheads="1"/>
          </p:cNvSpPr>
          <p:nvPr/>
        </p:nvSpPr>
        <p:spPr bwMode="auto">
          <a:xfrm>
            <a:off x="533400" y="1536174"/>
            <a:ext cx="11125200" cy="3785652"/>
          </a:xfrm>
          <a:prstGeom prst="rect">
            <a:avLst/>
          </a:prstGeom>
          <a:solidFill>
            <a:schemeClr val="bg1">
              <a:alpha val="62000"/>
            </a:schemeClr>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000">
                <a:latin typeface="Times New Roman" panose="02020603050405020304" pitchFamily="18" charset="0"/>
                <a:cs typeface="Times New Roman" panose="02020603050405020304" pitchFamily="18" charset="0"/>
              </a:rPr>
              <a:t>Thiên nhiên tươi đẹp với bao sắc màu phong phú nhưng em yêu thích nhất là </a:t>
            </a:r>
            <a:r>
              <a:rPr lang="en-US" altLang="en-US" sz="4000">
                <a:solidFill>
                  <a:srgbClr val="00B050"/>
                </a:solidFill>
                <a:latin typeface="Times New Roman" panose="02020603050405020304" pitchFamily="18" charset="0"/>
                <a:cs typeface="Times New Roman" panose="02020603050405020304" pitchFamily="18" charset="0"/>
              </a:rPr>
              <a:t>màu xanh</a:t>
            </a:r>
            <a:r>
              <a:rPr lang="en-US" altLang="en-US" sz="4000">
                <a:latin typeface="Times New Roman" panose="02020603050405020304" pitchFamily="18" charset="0"/>
                <a:cs typeface="Times New Roman" panose="02020603050405020304" pitchFamily="18" charset="0"/>
              </a:rPr>
              <a:t>. Buổi sáng, bầu trời cao </a:t>
            </a:r>
            <a:r>
              <a:rPr lang="en-US" altLang="en-US" sz="4000">
                <a:solidFill>
                  <a:srgbClr val="00B050"/>
                </a:solidFill>
                <a:latin typeface="Times New Roman" panose="02020603050405020304" pitchFamily="18" charset="0"/>
                <a:cs typeface="Times New Roman" panose="02020603050405020304" pitchFamily="18" charset="0"/>
              </a:rPr>
              <a:t>xanh vời vợi,</a:t>
            </a:r>
            <a:r>
              <a:rPr lang="en-US" altLang="en-US" sz="4000">
                <a:latin typeface="Times New Roman" panose="02020603050405020304" pitchFamily="18" charset="0"/>
                <a:cs typeface="Times New Roman" panose="02020603050405020304" pitchFamily="18" charset="0"/>
              </a:rPr>
              <a:t> em đi học ngang qua cánh đồng lúa </a:t>
            </a:r>
            <a:r>
              <a:rPr lang="en-US" altLang="en-US" sz="4000">
                <a:solidFill>
                  <a:srgbClr val="00B050"/>
                </a:solidFill>
                <a:latin typeface="Times New Roman" panose="02020603050405020304" pitchFamily="18" charset="0"/>
                <a:cs typeface="Times New Roman" panose="02020603050405020304" pitchFamily="18" charset="0"/>
              </a:rPr>
              <a:t>xanh mơn mởn</a:t>
            </a:r>
            <a:r>
              <a:rPr lang="en-US" altLang="en-US" sz="4000">
                <a:latin typeface="Times New Roman" panose="02020603050405020304" pitchFamily="18" charset="0"/>
                <a:cs typeface="Times New Roman" panose="02020603050405020304" pitchFamily="18" charset="0"/>
              </a:rPr>
              <a:t>. Xa xa, rừng cây bát ngát, </a:t>
            </a:r>
            <a:r>
              <a:rPr lang="en-US" altLang="en-US" sz="4000">
                <a:solidFill>
                  <a:srgbClr val="00B050"/>
                </a:solidFill>
                <a:latin typeface="Times New Roman" panose="02020603050405020304" pitchFamily="18" charset="0"/>
                <a:cs typeface="Times New Roman" panose="02020603050405020304" pitchFamily="18" charset="0"/>
              </a:rPr>
              <a:t>xanh ngắt</a:t>
            </a:r>
            <a:r>
              <a:rPr lang="en-US" altLang="en-US" sz="4000">
                <a:latin typeface="Times New Roman" panose="02020603050405020304" pitchFamily="18" charset="0"/>
                <a:cs typeface="Times New Roman" panose="02020603050405020304" pitchFamily="18" charset="0"/>
              </a:rPr>
              <a:t> một màu. Ôi, cuộc sống quanh em trù phú làm sao!</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p:cTn id="7" dur="1000" fill="hold"/>
                                        <p:tgtEl>
                                          <p:spTgt spid="23561"/>
                                        </p:tgtEl>
                                        <p:attrNameLst>
                                          <p:attrName>ppt_x</p:attrName>
                                        </p:attrNameLst>
                                      </p:cBhvr>
                                      <p:tavLst>
                                        <p:tav tm="0">
                                          <p:val>
                                            <p:strVal val="#ppt_x-.2"/>
                                          </p:val>
                                        </p:tav>
                                        <p:tav tm="100000">
                                          <p:val>
                                            <p:strVal val="#ppt_x"/>
                                          </p:val>
                                        </p:tav>
                                      </p:tavLst>
                                    </p:anim>
                                    <p:anim calcmode="lin" valueType="num">
                                      <p:cBhvr>
                                        <p:cTn id="8" dur="1000" fill="hold"/>
                                        <p:tgtEl>
                                          <p:spTgt spid="2356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DD6328-5895-432E-B5FE-2E6B09425F67}"/>
              </a:ext>
            </a:extLst>
          </p:cNvPr>
          <p:cNvSpPr/>
          <p:nvPr/>
        </p:nvSpPr>
        <p:spPr>
          <a:xfrm>
            <a:off x="0" y="-60506"/>
            <a:ext cx="12192000" cy="68673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a:extLst>
              <a:ext uri="{FF2B5EF4-FFF2-40B4-BE49-F238E27FC236}">
                <a16:creationId xmlns:a16="http://schemas.microsoft.com/office/drawing/2014/main" id="{4B91997A-37C7-4EC3-BA4E-D4981E15A0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66685" y="4603956"/>
            <a:ext cx="8739870" cy="8708088"/>
          </a:xfrm>
          <a:prstGeom prst="rect">
            <a:avLst/>
          </a:prstGeom>
        </p:spPr>
      </p:pic>
      <p:pic>
        <p:nvPicPr>
          <p:cNvPr id="19" name="Picture 3">
            <a:extLst>
              <a:ext uri="{FF2B5EF4-FFF2-40B4-BE49-F238E27FC236}">
                <a16:creationId xmlns:a16="http://schemas.microsoft.com/office/drawing/2014/main" id="{21AE05AE-544C-4BFF-8121-5B560DEBE3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32886" y="-5049615"/>
            <a:ext cx="8065772" cy="8036440"/>
          </a:xfrm>
          <a:prstGeom prst="rect">
            <a:avLst/>
          </a:prstGeom>
        </p:spPr>
      </p:pic>
      <p:sp>
        <p:nvSpPr>
          <p:cNvPr id="4" name="Freeform: Shape 3">
            <a:extLst>
              <a:ext uri="{FF2B5EF4-FFF2-40B4-BE49-F238E27FC236}">
                <a16:creationId xmlns:a16="http://schemas.microsoft.com/office/drawing/2014/main" id="{B0604AEB-9435-4F2B-835F-9B0A853667F8}"/>
              </a:ext>
            </a:extLst>
          </p:cNvPr>
          <p:cNvSpPr>
            <a:spLocks noChangeAspect="1"/>
          </p:cNvSpPr>
          <p:nvPr>
            <p:custDataLst>
              <p:tags r:id="rId1"/>
            </p:custDataLst>
          </p:nvPr>
        </p:nvSpPr>
        <p:spPr>
          <a:xfrm>
            <a:off x="3518089" y="1474269"/>
            <a:ext cx="4872228" cy="4872228"/>
          </a:xfrm>
          <a:custGeom>
            <a:avLst/>
            <a:gdLst>
              <a:gd name="connsiteX0" fmla="*/ 0 w 4872862"/>
              <a:gd name="connsiteY0" fmla="*/ 0 h 4872862"/>
              <a:gd name="connsiteX1" fmla="*/ 2436431 w 4872862"/>
              <a:gd name="connsiteY1" fmla="*/ 0 h 4872862"/>
              <a:gd name="connsiteX2" fmla="*/ 4872862 w 4872862"/>
              <a:gd name="connsiteY2" fmla="*/ 0 h 4872862"/>
              <a:gd name="connsiteX3" fmla="*/ 4872862 w 4872862"/>
              <a:gd name="connsiteY3" fmla="*/ 2436431 h 4872862"/>
              <a:gd name="connsiteX4" fmla="*/ 4872862 w 4872862"/>
              <a:gd name="connsiteY4" fmla="*/ 4872862 h 4872862"/>
              <a:gd name="connsiteX5" fmla="*/ 2436431 w 4872862"/>
              <a:gd name="connsiteY5" fmla="*/ 4872862 h 4872862"/>
              <a:gd name="connsiteX6" fmla="*/ 0 w 4872862"/>
              <a:gd name="connsiteY6" fmla="*/ 4872862 h 4872862"/>
              <a:gd name="connsiteX7" fmla="*/ 0 w 4872862"/>
              <a:gd name="connsiteY7" fmla="*/ 2436431 h 48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2862" h="4872862">
                <a:moveTo>
                  <a:pt x="0" y="0"/>
                </a:moveTo>
                <a:lnTo>
                  <a:pt x="2436431" y="0"/>
                </a:lnTo>
                <a:lnTo>
                  <a:pt x="4872862" y="0"/>
                </a:lnTo>
                <a:lnTo>
                  <a:pt x="4872862" y="2436431"/>
                </a:lnTo>
                <a:lnTo>
                  <a:pt x="4872862" y="4872862"/>
                </a:lnTo>
                <a:lnTo>
                  <a:pt x="2436431" y="4872862"/>
                </a:lnTo>
                <a:lnTo>
                  <a:pt x="0" y="4872862"/>
                </a:lnTo>
                <a:lnTo>
                  <a:pt x="0" y="2436431"/>
                </a:lnTo>
                <a:close/>
              </a:path>
            </a:pathLst>
          </a:custGeom>
          <a:blipFill dpi="0" rotWithShape="0">
            <a:blip r:embed="rId5">
              <a:alphaModFix/>
              <a:extLst>
                <a:ext uri="{28A0092B-C50C-407E-A947-70E740481C1C}">
                  <a14:useLocalDpi xmlns:a14="http://schemas.microsoft.com/office/drawing/2010/main" val="0"/>
                </a:ext>
              </a:extLst>
            </a:blip>
            <a:srcRect/>
            <a:stretch>
              <a:fillRect l="-35228" t="-27570" r="-46669" b="-24103"/>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999">
              <a:solidFill>
                <a:srgbClr val="FF0000"/>
              </a:solidFill>
              <a:latin typeface="#9Slide04 AdrianeSwash" panose="02000504060000090004" pitchFamily="2" charset="0"/>
            </a:endParaRPr>
          </a:p>
        </p:txBody>
      </p:sp>
      <p:sp>
        <p:nvSpPr>
          <p:cNvPr id="27" name="Rectangle 26">
            <a:extLst>
              <a:ext uri="{FF2B5EF4-FFF2-40B4-BE49-F238E27FC236}">
                <a16:creationId xmlns:a16="http://schemas.microsoft.com/office/drawing/2014/main" id="{D064597C-B751-4A1F-A37E-21CBAD343D26}"/>
              </a:ext>
            </a:extLst>
          </p:cNvPr>
          <p:cNvSpPr/>
          <p:nvPr/>
        </p:nvSpPr>
        <p:spPr>
          <a:xfrm>
            <a:off x="4038600" y="2362200"/>
            <a:ext cx="1899285" cy="1524000"/>
          </a:xfrm>
          <a:prstGeom prst="rect">
            <a:avLst/>
          </a:prstGeom>
          <a:solidFill>
            <a:schemeClr val="accent2">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9Slide04 AdrianeSwash" panose="02000504060000090004" pitchFamily="2" charset="0"/>
                <a:cs typeface="Times New Roman" panose="02020603050405020304" pitchFamily="18" charset="0"/>
              </a:rPr>
              <a:t>Đeo</a:t>
            </a:r>
            <a:endParaRPr lang="en-US" sz="4400"/>
          </a:p>
        </p:txBody>
      </p:sp>
      <p:sp>
        <p:nvSpPr>
          <p:cNvPr id="28" name="Rectangle 27">
            <a:extLst>
              <a:ext uri="{FF2B5EF4-FFF2-40B4-BE49-F238E27FC236}">
                <a16:creationId xmlns:a16="http://schemas.microsoft.com/office/drawing/2014/main" id="{A3C39ED1-DAB3-4005-A808-26F591EE0151}"/>
              </a:ext>
            </a:extLst>
          </p:cNvPr>
          <p:cNvSpPr/>
          <p:nvPr/>
        </p:nvSpPr>
        <p:spPr>
          <a:xfrm>
            <a:off x="4038600" y="3886200"/>
            <a:ext cx="1899285" cy="1524000"/>
          </a:xfrm>
          <a:prstGeom prst="rect">
            <a:avLst/>
          </a:prstGeom>
          <a:solidFill>
            <a:schemeClr val="accent5">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9Slide04 AdrianeSwash" panose="02000504060000090004" pitchFamily="2" charset="0"/>
                <a:cs typeface="Times New Roman" panose="02020603050405020304" pitchFamily="18" charset="0"/>
              </a:rPr>
              <a:t>Khiêng</a:t>
            </a:r>
            <a:endParaRPr lang="en-US" sz="4400"/>
          </a:p>
        </p:txBody>
      </p:sp>
      <p:sp>
        <p:nvSpPr>
          <p:cNvPr id="29" name="Rectangle 28">
            <a:extLst>
              <a:ext uri="{FF2B5EF4-FFF2-40B4-BE49-F238E27FC236}">
                <a16:creationId xmlns:a16="http://schemas.microsoft.com/office/drawing/2014/main" id="{F295EA35-F809-4D47-87F0-13A6BC09CECC}"/>
              </a:ext>
            </a:extLst>
          </p:cNvPr>
          <p:cNvSpPr/>
          <p:nvPr/>
        </p:nvSpPr>
        <p:spPr>
          <a:xfrm>
            <a:off x="5943599" y="2362200"/>
            <a:ext cx="1899285" cy="1524000"/>
          </a:xfrm>
          <a:prstGeom prst="rect">
            <a:avLst/>
          </a:prstGeom>
          <a:solidFill>
            <a:schemeClr val="accent3">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9Slide04 AdrianeSwash" panose="02000504060000090004" pitchFamily="2" charset="0"/>
                <a:cs typeface="Times New Roman" panose="02020603050405020304" pitchFamily="18" charset="0"/>
              </a:rPr>
              <a:t>Xách</a:t>
            </a:r>
            <a:endParaRPr lang="en-US" sz="4400"/>
          </a:p>
        </p:txBody>
      </p:sp>
      <p:sp>
        <p:nvSpPr>
          <p:cNvPr id="30" name="Rectangle 29">
            <a:extLst>
              <a:ext uri="{FF2B5EF4-FFF2-40B4-BE49-F238E27FC236}">
                <a16:creationId xmlns:a16="http://schemas.microsoft.com/office/drawing/2014/main" id="{86CFB74F-27AC-4752-87D0-DA3E46F16486}"/>
              </a:ext>
            </a:extLst>
          </p:cNvPr>
          <p:cNvSpPr/>
          <p:nvPr/>
        </p:nvSpPr>
        <p:spPr>
          <a:xfrm>
            <a:off x="5943599" y="3886200"/>
            <a:ext cx="1899285" cy="1524000"/>
          </a:xfrm>
          <a:prstGeom prst="rect">
            <a:avLst/>
          </a:prstGeom>
          <a:solidFill>
            <a:schemeClr val="accent6">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9Slide04 AdrianeSwash" panose="02000504060000090004" pitchFamily="2" charset="0"/>
                <a:cs typeface="Times New Roman" panose="02020603050405020304" pitchFamily="18" charset="0"/>
              </a:rPr>
              <a:t>Kẹp</a:t>
            </a:r>
            <a:endParaRPr lang="en-US" sz="4400"/>
          </a:p>
        </p:txBody>
      </p:sp>
      <p:sp>
        <p:nvSpPr>
          <p:cNvPr id="31" name="Rectangle 30">
            <a:extLst>
              <a:ext uri="{FF2B5EF4-FFF2-40B4-BE49-F238E27FC236}">
                <a16:creationId xmlns:a16="http://schemas.microsoft.com/office/drawing/2014/main" id="{ACEF79DC-559E-43AE-B947-D96F75414163}"/>
              </a:ext>
            </a:extLst>
          </p:cNvPr>
          <p:cNvSpPr/>
          <p:nvPr/>
        </p:nvSpPr>
        <p:spPr>
          <a:xfrm>
            <a:off x="5344734" y="3420043"/>
            <a:ext cx="1113662" cy="893612"/>
          </a:xfrm>
          <a:prstGeom prst="rect">
            <a:avLst/>
          </a:prstGeom>
          <a:solidFill>
            <a:schemeClr val="accent6">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9Slide04 AdrianeSwash" panose="02000504060000090004" pitchFamily="2" charset="0"/>
                <a:cs typeface="Times New Roman" panose="02020603050405020304" pitchFamily="18" charset="0"/>
              </a:rPr>
              <a:t>Vác</a:t>
            </a:r>
            <a:endParaRPr lang="en-US" sz="4400"/>
          </a:p>
        </p:txBody>
      </p:sp>
      <p:sp>
        <p:nvSpPr>
          <p:cNvPr id="8" name="Rectangle 7">
            <a:hlinkClick r:id="rId6" action="ppaction://hlinksldjump"/>
            <a:extLst>
              <a:ext uri="{FF2B5EF4-FFF2-40B4-BE49-F238E27FC236}">
                <a16:creationId xmlns:a16="http://schemas.microsoft.com/office/drawing/2014/main" id="{6544464C-9E26-4E9C-A224-4925E9BD4B59}"/>
              </a:ext>
            </a:extLst>
          </p:cNvPr>
          <p:cNvSpPr/>
          <p:nvPr/>
        </p:nvSpPr>
        <p:spPr>
          <a:xfrm>
            <a:off x="5867400" y="1178444"/>
            <a:ext cx="2631556" cy="2631556"/>
          </a:xfrm>
          <a:prstGeom prst="rect">
            <a:avLst/>
          </a:prstGeom>
          <a:solidFill>
            <a:schemeClr val="accent2">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99" b="1">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2</a:t>
            </a:r>
          </a:p>
        </p:txBody>
      </p:sp>
      <p:sp>
        <p:nvSpPr>
          <p:cNvPr id="12" name="Rectangle 11">
            <a:hlinkClick r:id="rId7" action="ppaction://hlinksldjump"/>
            <a:extLst>
              <a:ext uri="{FF2B5EF4-FFF2-40B4-BE49-F238E27FC236}">
                <a16:creationId xmlns:a16="http://schemas.microsoft.com/office/drawing/2014/main" id="{85A2A95C-61D5-4071-9945-D164D538A4EC}"/>
              </a:ext>
            </a:extLst>
          </p:cNvPr>
          <p:cNvSpPr/>
          <p:nvPr/>
        </p:nvSpPr>
        <p:spPr>
          <a:xfrm>
            <a:off x="3312044" y="3716689"/>
            <a:ext cx="2631556" cy="2629808"/>
          </a:xfrm>
          <a:prstGeom prst="rect">
            <a:avLst/>
          </a:prstGeom>
          <a:solidFill>
            <a:schemeClr val="accent3">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99" b="1">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3</a:t>
            </a:r>
          </a:p>
        </p:txBody>
      </p:sp>
      <p:sp>
        <p:nvSpPr>
          <p:cNvPr id="16" name="Rectangle 15">
            <a:hlinkClick r:id="rId8" action="ppaction://hlinksldjump"/>
            <a:extLst>
              <a:ext uri="{FF2B5EF4-FFF2-40B4-BE49-F238E27FC236}">
                <a16:creationId xmlns:a16="http://schemas.microsoft.com/office/drawing/2014/main" id="{1C37601A-E1A2-48D1-B99E-17B1D4F34162}"/>
              </a:ext>
            </a:extLst>
          </p:cNvPr>
          <p:cNvSpPr/>
          <p:nvPr/>
        </p:nvSpPr>
        <p:spPr>
          <a:xfrm>
            <a:off x="5867400" y="3733800"/>
            <a:ext cx="2631556" cy="2612697"/>
          </a:xfrm>
          <a:prstGeom prst="rect">
            <a:avLst/>
          </a:prstGeom>
          <a:solidFill>
            <a:schemeClr val="accent1">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99" b="1">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rPr>
              <a:t>4</a:t>
            </a:r>
          </a:p>
        </p:txBody>
      </p:sp>
      <p:sp>
        <p:nvSpPr>
          <p:cNvPr id="32" name="Freeform: Shape 31">
            <a:hlinkClick r:id="rId9" action="ppaction://hlinksldjump"/>
            <a:extLst>
              <a:ext uri="{FF2B5EF4-FFF2-40B4-BE49-F238E27FC236}">
                <a16:creationId xmlns:a16="http://schemas.microsoft.com/office/drawing/2014/main" id="{E91AB9B6-4166-4C49-9849-5CE25107119A}"/>
              </a:ext>
            </a:extLst>
          </p:cNvPr>
          <p:cNvSpPr>
            <a:spLocks noChangeArrowheads="1"/>
          </p:cNvSpPr>
          <p:nvPr/>
        </p:nvSpPr>
        <p:spPr bwMode="auto">
          <a:xfrm>
            <a:off x="3312044" y="1178444"/>
            <a:ext cx="2568500" cy="2596112"/>
          </a:xfrm>
          <a:custGeom>
            <a:avLst/>
            <a:gdLst>
              <a:gd name="connsiteX0" fmla="*/ 0 w 2631556"/>
              <a:gd name="connsiteY0" fmla="*/ 0 h 2631556"/>
              <a:gd name="connsiteX1" fmla="*/ 2631556 w 2631556"/>
              <a:gd name="connsiteY1" fmla="*/ 0 h 2631556"/>
              <a:gd name="connsiteX2" fmla="*/ 2631556 w 2631556"/>
              <a:gd name="connsiteY2" fmla="*/ 2631556 h 2631556"/>
              <a:gd name="connsiteX3" fmla="*/ 0 w 2631556"/>
              <a:gd name="connsiteY3" fmla="*/ 2631556 h 2631556"/>
            </a:gdLst>
            <a:ahLst/>
            <a:cxnLst>
              <a:cxn ang="0">
                <a:pos x="connsiteX0" y="connsiteY0"/>
              </a:cxn>
              <a:cxn ang="0">
                <a:pos x="connsiteX1" y="connsiteY1"/>
              </a:cxn>
              <a:cxn ang="0">
                <a:pos x="connsiteX2" y="connsiteY2"/>
              </a:cxn>
              <a:cxn ang="0">
                <a:pos x="connsiteX3" y="connsiteY3"/>
              </a:cxn>
            </a:cxnLst>
            <a:rect l="l" t="t" r="r" b="b"/>
            <a:pathLst>
              <a:path w="2631556" h="2631556">
                <a:moveTo>
                  <a:pt x="0" y="0"/>
                </a:moveTo>
                <a:lnTo>
                  <a:pt x="2631556" y="0"/>
                </a:lnTo>
                <a:lnTo>
                  <a:pt x="2631556" y="2631556"/>
                </a:lnTo>
                <a:lnTo>
                  <a:pt x="0" y="2631556"/>
                </a:lnTo>
                <a:close/>
              </a:path>
            </a:pathLst>
          </a:custGeom>
          <a:solidFill>
            <a:srgbClr val="92D05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p>
            <a:pPr algn="ctr"/>
            <a:r>
              <a:rPr lang="en-US" sz="5399"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a:t>
            </a:r>
            <a:endParaRPr lang="en-US" altLang="en-US" sz="5399"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6" name="TextBox 12">
            <a:extLst>
              <a:ext uri="{FF2B5EF4-FFF2-40B4-BE49-F238E27FC236}">
                <a16:creationId xmlns:a16="http://schemas.microsoft.com/office/drawing/2014/main" id="{9A2B781A-B512-4B4C-B94F-59862A5ADF04}"/>
              </a:ext>
            </a:extLst>
          </p:cNvPr>
          <p:cNvSpPr>
            <a:spLocks noChangeArrowheads="1"/>
          </p:cNvSpPr>
          <p:nvPr/>
        </p:nvSpPr>
        <p:spPr bwMode="auto">
          <a:xfrm>
            <a:off x="2719660" y="51137"/>
            <a:ext cx="67526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6000" b="1">
                <a:solidFill>
                  <a:srgbClr val="D83658"/>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sym typeface="Arial" panose="020B0604020202020204" pitchFamily="34" charset="0"/>
              </a:rPr>
              <a:t>LẬT MẢNH GHÉP</a:t>
            </a:r>
            <a:endParaRPr lang="zh-CN" altLang="en-US" sz="6000" b="1" dirty="0">
              <a:solidFill>
                <a:srgbClr val="D83658"/>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sym typeface="Arial" panose="020B0604020202020204" pitchFamily="34" charset="0"/>
            </a:endParaRPr>
          </a:p>
        </p:txBody>
      </p:sp>
      <p:sp>
        <p:nvSpPr>
          <p:cNvPr id="25" name="Action Button: Go to End 24">
            <a:hlinkClick r:id="rId10" action="ppaction://hlinksldjump" highlightClick="1"/>
            <a:extLst>
              <a:ext uri="{FF2B5EF4-FFF2-40B4-BE49-F238E27FC236}">
                <a16:creationId xmlns:a16="http://schemas.microsoft.com/office/drawing/2014/main" id="{24CEABF2-2F7D-4B5E-857E-3BB2C47C957C}"/>
              </a:ext>
            </a:extLst>
          </p:cNvPr>
          <p:cNvSpPr/>
          <p:nvPr/>
        </p:nvSpPr>
        <p:spPr>
          <a:xfrm>
            <a:off x="10305143" y="6085927"/>
            <a:ext cx="717993" cy="478999"/>
          </a:xfrm>
          <a:prstGeom prst="actionButtonEn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FA1623A6-68C4-4446-88B7-73C3787253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7309" y="4405182"/>
            <a:ext cx="3185138" cy="2743200"/>
          </a:xfrm>
          <a:prstGeom prst="rect">
            <a:avLst/>
          </a:prstGeom>
        </p:spPr>
      </p:pic>
      <p:pic>
        <p:nvPicPr>
          <p:cNvPr id="18" name="Picture 5">
            <a:extLst>
              <a:ext uri="{FF2B5EF4-FFF2-40B4-BE49-F238E27FC236}">
                <a16:creationId xmlns:a16="http://schemas.microsoft.com/office/drawing/2014/main" id="{9AF8C6E5-8947-47D9-903E-45C6FCA6B7D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988902" y="-96792"/>
            <a:ext cx="3350473" cy="2743200"/>
          </a:xfrm>
          <a:prstGeom prst="rect">
            <a:avLst/>
          </a:prstGeom>
        </p:spPr>
      </p:pic>
    </p:spTree>
    <p:extLst>
      <p:ext uri="{BB962C8B-B14F-4D97-AF65-F5344CB8AC3E}">
        <p14:creationId xmlns:p14="http://schemas.microsoft.com/office/powerpoint/2010/main" val="35783182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 fill="hold"/>
                                        <p:tgtEl>
                                          <p:spTgt spid="19"/>
                                        </p:tgtEl>
                                        <p:attrNameLst>
                                          <p:attrName>ppt_x</p:attrName>
                                        </p:attrNameLst>
                                      </p:cBhvr>
                                      <p:tavLst>
                                        <p:tav tm="0">
                                          <p:val>
                                            <p:strVal val="#ppt_x"/>
                                          </p:val>
                                        </p:tav>
                                        <p:tav tm="100000">
                                          <p:val>
                                            <p:strVal val="#ppt_x"/>
                                          </p:val>
                                        </p:tav>
                                      </p:tavLst>
                                    </p:anim>
                                    <p:anim calcmode="lin" valueType="num">
                                      <p:cBhvr additive="base">
                                        <p:cTn id="8" dur="2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250" fill="hold"/>
                                        <p:tgtEl>
                                          <p:spTgt spid="18"/>
                                        </p:tgtEl>
                                        <p:attrNameLst>
                                          <p:attrName>ppt_x</p:attrName>
                                        </p:attrNameLst>
                                      </p:cBhvr>
                                      <p:tavLst>
                                        <p:tav tm="0">
                                          <p:val>
                                            <p:strVal val="#ppt_x"/>
                                          </p:val>
                                        </p:tav>
                                        <p:tav tm="100000">
                                          <p:val>
                                            <p:strVal val="#ppt_x"/>
                                          </p:val>
                                        </p:tav>
                                      </p:tavLst>
                                    </p:anim>
                                    <p:anim calcmode="lin" valueType="num">
                                      <p:cBhvr additive="base">
                                        <p:cTn id="13" dur="25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250" fill="hold"/>
                                        <p:tgtEl>
                                          <p:spTgt spid="20"/>
                                        </p:tgtEl>
                                        <p:attrNameLst>
                                          <p:attrName>ppt_x</p:attrName>
                                        </p:attrNameLst>
                                      </p:cBhvr>
                                      <p:tavLst>
                                        <p:tav tm="0">
                                          <p:val>
                                            <p:strVal val="#ppt_x"/>
                                          </p:val>
                                        </p:tav>
                                        <p:tav tm="100000">
                                          <p:val>
                                            <p:strVal val="#ppt_x"/>
                                          </p:val>
                                        </p:tav>
                                      </p:tavLst>
                                    </p:anim>
                                    <p:anim calcmode="lin" valueType="num">
                                      <p:cBhvr additive="base">
                                        <p:cTn id="18" dur="25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250" fill="hold"/>
                                        <p:tgtEl>
                                          <p:spTgt spid="17"/>
                                        </p:tgtEl>
                                        <p:attrNameLst>
                                          <p:attrName>ppt_x</p:attrName>
                                        </p:attrNameLst>
                                      </p:cBhvr>
                                      <p:tavLst>
                                        <p:tav tm="0">
                                          <p:val>
                                            <p:strVal val="#ppt_x"/>
                                          </p:val>
                                        </p:tav>
                                        <p:tav tm="100000">
                                          <p:val>
                                            <p:strVal val="#ppt_x"/>
                                          </p:val>
                                        </p:tav>
                                      </p:tavLst>
                                    </p:anim>
                                    <p:anim calcmode="lin" valueType="num">
                                      <p:cBhvr additive="base">
                                        <p:cTn id="23"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1"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par>
                                <p:cTn id="34" presetID="21" presetClass="entr" presetSubtype="1"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par>
                                <p:cTn id="37" presetID="21" presetClass="entr" presetSubtype="1" fill="hold" grpId="1"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2000"/>
                                        <p:tgtEl>
                                          <p:spTgt spid="12"/>
                                        </p:tgtEl>
                                      </p:cBhvr>
                                    </p:animEffect>
                                  </p:childTnLst>
                                </p:cTn>
                              </p:par>
                              <p:par>
                                <p:cTn id="40" presetID="21" presetClass="entr" presetSubtype="1" fill="hold" grpId="1"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heel(1)">
                                      <p:cBhvr>
                                        <p:cTn id="42" dur="2000"/>
                                        <p:tgtEl>
                                          <p:spTgt spid="16"/>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Effect transition="in" filter="fade">
                                      <p:cBhvr>
                                        <p:cTn id="53" dur="500"/>
                                        <p:tgtEl>
                                          <p:spTgt spid="2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fltVal val="0"/>
                                          </p:val>
                                        </p:tav>
                                        <p:tav tm="100000">
                                          <p:val>
                                            <p:strVal val="#ppt_h"/>
                                          </p:val>
                                        </p:tav>
                                      </p:tavLst>
                                    </p:anim>
                                    <p:animEffect transition="in" filter="fade">
                                      <p:cBhvr>
                                        <p:cTn id="58" dur="500"/>
                                        <p:tgtEl>
                                          <p:spTgt spid="2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animEffect transition="in" filter="fade">
                                      <p:cBhvr>
                                        <p:cTn id="68" dur="500"/>
                                        <p:tgtEl>
                                          <p:spTgt spid="2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p:cTn id="71" dur="500" fill="hold"/>
                                        <p:tgtEl>
                                          <p:spTgt spid="4"/>
                                        </p:tgtEl>
                                        <p:attrNameLst>
                                          <p:attrName>ppt_w</p:attrName>
                                        </p:attrNameLst>
                                      </p:cBhvr>
                                      <p:tavLst>
                                        <p:tav tm="0">
                                          <p:val>
                                            <p:fltVal val="0"/>
                                          </p:val>
                                        </p:tav>
                                        <p:tav tm="100000">
                                          <p:val>
                                            <p:strVal val="#ppt_w"/>
                                          </p:val>
                                        </p:tav>
                                      </p:tavLst>
                                    </p:anim>
                                    <p:anim calcmode="lin" valueType="num">
                                      <p:cBhvr>
                                        <p:cTn id="72" dur="500" fill="hold"/>
                                        <p:tgtEl>
                                          <p:spTgt spid="4"/>
                                        </p:tgtEl>
                                        <p:attrNameLst>
                                          <p:attrName>ppt_h</p:attrName>
                                        </p:attrNameLst>
                                      </p:cBhvr>
                                      <p:tavLst>
                                        <p:tav tm="0">
                                          <p:val>
                                            <p:fltVal val="0"/>
                                          </p:val>
                                        </p:tav>
                                        <p:tav tm="100000">
                                          <p:val>
                                            <p:strVal val="#ppt_h"/>
                                          </p:val>
                                        </p:tav>
                                      </p:tavLst>
                                    </p:anim>
                                    <p:animEffect transition="in" filter="fad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1" presetClass="exit" presetSubtype="1" fill="hold" grpId="0" nodeType="clickEffect">
                                  <p:stCondLst>
                                    <p:cond delay="0"/>
                                  </p:stCondLst>
                                  <p:childTnLst>
                                    <p:animEffect transition="out" filter="wheel(1)">
                                      <p:cBhvr>
                                        <p:cTn id="78" dur="2000"/>
                                        <p:tgtEl>
                                          <p:spTgt spid="32"/>
                                        </p:tgtEl>
                                      </p:cBhvr>
                                    </p:animEffect>
                                    <p:set>
                                      <p:cBhvr>
                                        <p:cTn id="79" dur="1" fill="hold">
                                          <p:stCondLst>
                                            <p:cond delay="1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21" presetClass="exit" presetSubtype="1" fill="hold" grpId="0" nodeType="clickEffect">
                                  <p:stCondLst>
                                    <p:cond delay="0"/>
                                  </p:stCondLst>
                                  <p:childTnLst>
                                    <p:animEffect transition="out" filter="wheel(1)">
                                      <p:cBhvr>
                                        <p:cTn id="84" dur="2000"/>
                                        <p:tgtEl>
                                          <p:spTgt spid="8"/>
                                        </p:tgtEl>
                                      </p:cBhvr>
                                    </p:animEffect>
                                    <p:set>
                                      <p:cBhvr>
                                        <p:cTn id="85"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21" presetClass="exit" presetSubtype="1" fill="hold" grpId="0" nodeType="clickEffect">
                                  <p:stCondLst>
                                    <p:cond delay="0"/>
                                  </p:stCondLst>
                                  <p:childTnLst>
                                    <p:animEffect transition="out" filter="wheel(1)">
                                      <p:cBhvr>
                                        <p:cTn id="90" dur="2000"/>
                                        <p:tgtEl>
                                          <p:spTgt spid="12"/>
                                        </p:tgtEl>
                                      </p:cBhvr>
                                    </p:animEffect>
                                    <p:set>
                                      <p:cBhvr>
                                        <p:cTn id="91"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21" presetClass="exit" presetSubtype="1" fill="hold" grpId="0" nodeType="clickEffect">
                                  <p:stCondLst>
                                    <p:cond delay="0"/>
                                  </p:stCondLst>
                                  <p:childTnLst>
                                    <p:animEffect transition="out" filter="wheel(1)">
                                      <p:cBhvr>
                                        <p:cTn id="96" dur="2000"/>
                                        <p:tgtEl>
                                          <p:spTgt spid="16"/>
                                        </p:tgtEl>
                                      </p:cBhvr>
                                    </p:animEffect>
                                    <p:set>
                                      <p:cBhvr>
                                        <p:cTn id="9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 grpId="0" animBg="1"/>
      <p:bldP spid="27" grpId="0" animBg="1"/>
      <p:bldP spid="28" grpId="0" animBg="1"/>
      <p:bldP spid="29" grpId="0" animBg="1"/>
      <p:bldP spid="30" grpId="0" animBg="1"/>
      <p:bldP spid="31" grpId="0" animBg="1"/>
      <p:bldP spid="8" grpId="0" animBg="1"/>
      <p:bldP spid="8" grpId="1" animBg="1"/>
      <p:bldP spid="12" grpId="0" animBg="1"/>
      <p:bldP spid="12" grpId="1" animBg="1"/>
      <p:bldP spid="16" grpId="0" animBg="1"/>
      <p:bldP spid="16" grpId="1" animBg="1"/>
      <p:bldP spid="32" grpId="0" animBg="1"/>
      <p:bldP spid="32" grpId="1"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F596C45-E876-40C3-9D33-C654ECB590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57735" y="-3855901"/>
            <a:ext cx="10121566" cy="13718567"/>
          </a:xfrm>
          <a:prstGeom prst="rect">
            <a:avLst/>
          </a:prstGeom>
        </p:spPr>
      </p:pic>
      <p:pic>
        <p:nvPicPr>
          <p:cNvPr id="7" name="Picture 2">
            <a:extLst>
              <a:ext uri="{FF2B5EF4-FFF2-40B4-BE49-F238E27FC236}">
                <a16:creationId xmlns:a16="http://schemas.microsoft.com/office/drawing/2014/main" id="{20145F77-167B-40FF-A7C2-C1CFD72CF7D6}"/>
              </a:ext>
            </a:extLst>
          </p:cNvPr>
          <p:cNvPicPr>
            <a:picLocks noChangeAspect="1"/>
          </p:cNvPicPr>
          <p:nvPr/>
        </p:nvPicPr>
        <p:blipFill rotWithShape="1">
          <a:blip r:embed="rId5">
            <a:alphaModFix amt="39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6149" t="-17372" r="6149" b="17372"/>
          <a:stretch/>
        </p:blipFill>
        <p:spPr>
          <a:xfrm>
            <a:off x="-801382" y="-1441885"/>
            <a:ext cx="13032763" cy="8299885"/>
          </a:xfrm>
          <a:prstGeom prst="rect">
            <a:avLst/>
          </a:prstGeom>
        </p:spPr>
      </p:pic>
      <p:grpSp>
        <p:nvGrpSpPr>
          <p:cNvPr id="4" name="Group 3">
            <a:extLst>
              <a:ext uri="{FF2B5EF4-FFF2-40B4-BE49-F238E27FC236}">
                <a16:creationId xmlns:a16="http://schemas.microsoft.com/office/drawing/2014/main" id="{18F71BE5-4A32-49D5-AAD4-69F686EC621F}"/>
              </a:ext>
            </a:extLst>
          </p:cNvPr>
          <p:cNvGrpSpPr/>
          <p:nvPr/>
        </p:nvGrpSpPr>
        <p:grpSpPr>
          <a:xfrm>
            <a:off x="-1447800" y="0"/>
            <a:ext cx="14325600" cy="6858000"/>
            <a:chOff x="0" y="0"/>
            <a:chExt cx="27432000" cy="13716000"/>
          </a:xfrm>
        </p:grpSpPr>
        <p:pic>
          <p:nvPicPr>
            <p:cNvPr id="5" name="Picture 4">
              <a:extLst>
                <a:ext uri="{FF2B5EF4-FFF2-40B4-BE49-F238E27FC236}">
                  <a16:creationId xmlns:a16="http://schemas.microsoft.com/office/drawing/2014/main" id="{6349E13C-74D1-4DA6-A513-05CE7D91FF0A}"/>
                </a:ext>
              </a:extLst>
            </p:cNvPr>
            <p:cNvPicPr>
              <a:picLocks noChangeAspect="1"/>
            </p:cNvPicPr>
            <p:nvPr/>
          </p:nvPicPr>
          <p:blipFill>
            <a:blip r:embed="rId7"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3716000" cy="13716000"/>
            </a:xfrm>
            <a:prstGeom prst="rect">
              <a:avLst/>
            </a:prstGeom>
          </p:spPr>
        </p:pic>
        <p:pic>
          <p:nvPicPr>
            <p:cNvPr id="6" name="Picture 5">
              <a:extLst>
                <a:ext uri="{FF2B5EF4-FFF2-40B4-BE49-F238E27FC236}">
                  <a16:creationId xmlns:a16="http://schemas.microsoft.com/office/drawing/2014/main" id="{16125CCB-A134-4547-9D43-1046D49B6B07}"/>
                </a:ext>
              </a:extLst>
            </p:cNvPr>
            <p:cNvPicPr>
              <a:picLocks noChangeAspect="1"/>
            </p:cNvPicPr>
            <p:nvPr/>
          </p:nvPicPr>
          <p:blipFill>
            <a:blip r:embed="rId7"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6000" y="0"/>
              <a:ext cx="13716000" cy="13716000"/>
            </a:xfrm>
            <a:prstGeom prst="rect">
              <a:avLst/>
            </a:prstGeom>
          </p:spPr>
        </p:pic>
      </p:grpSp>
      <p:pic>
        <p:nvPicPr>
          <p:cNvPr id="8" name="Picture 3">
            <a:extLst>
              <a:ext uri="{FF2B5EF4-FFF2-40B4-BE49-F238E27FC236}">
                <a16:creationId xmlns:a16="http://schemas.microsoft.com/office/drawing/2014/main" id="{071FABB4-3BFD-4A52-9562-6E07D4E503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198" y="-304800"/>
            <a:ext cx="12192000" cy="7467600"/>
          </a:xfrm>
          <a:prstGeom prst="rect">
            <a:avLst/>
          </a:prstGeom>
        </p:spPr>
      </p:pic>
      <p:sp>
        <p:nvSpPr>
          <p:cNvPr id="2" name="Text Box 11" descr="Shingle">
            <a:extLst>
              <a:ext uri="{FF2B5EF4-FFF2-40B4-BE49-F238E27FC236}">
                <a16:creationId xmlns:a16="http://schemas.microsoft.com/office/drawing/2014/main" id="{19F9BA92-3F13-4139-8F68-CDE62C5E1E21}"/>
              </a:ext>
            </a:extLst>
          </p:cNvPr>
          <p:cNvSpPr txBox="1">
            <a:spLocks noChangeArrowheads="1"/>
          </p:cNvSpPr>
          <p:nvPr/>
        </p:nvSpPr>
        <p:spPr bwMode="auto">
          <a:xfrm>
            <a:off x="1219200" y="990600"/>
            <a:ext cx="990600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0000"/>
              </a:lnSpc>
              <a:spcBef>
                <a:spcPct val="50000"/>
              </a:spcBef>
              <a:buFontTx/>
              <a:buNone/>
            </a:pPr>
            <a:r>
              <a:rPr lang="en-US" altLang="en-US" sz="4000">
                <a:solidFill>
                  <a:schemeClr val="tx2"/>
                </a:solidFill>
                <a:latin typeface="Times New Roman" panose="02020603050405020304" pitchFamily="18" charset="0"/>
              </a:rPr>
              <a:t>      Trong c</a:t>
            </a:r>
            <a:r>
              <a:rPr lang="vi-VN" altLang="en-US" sz="4000">
                <a:latin typeface="Times New Roman" panose="02020603050405020304" pitchFamily="18" charset="0"/>
              </a:rPr>
              <a:t>ác</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s</a:t>
            </a:r>
            <a:r>
              <a:rPr lang="vi-VN" altLang="en-US" sz="4000">
                <a:latin typeface="Times New Roman" panose="02020603050405020304" pitchFamily="18" charset="0"/>
              </a:rPr>
              <a:t>ắc</a:t>
            </a:r>
            <a:r>
              <a:rPr lang="en-US" altLang="en-US" sz="4000">
                <a:latin typeface="Times New Roman" panose="02020603050405020304" pitchFamily="18" charset="0"/>
              </a:rPr>
              <a:t> em th</a:t>
            </a:r>
            <a:r>
              <a:rPr lang="vi-VN" altLang="en-US" sz="4000">
                <a:latin typeface="Times New Roman" panose="02020603050405020304" pitchFamily="18" charset="0"/>
              </a:rPr>
              <a:t>ích</a:t>
            </a:r>
            <a:r>
              <a:rPr lang="en-US" altLang="en-US" sz="4000">
                <a:latin typeface="Times New Roman" panose="02020603050405020304" pitchFamily="18" charset="0"/>
              </a:rPr>
              <a:t> nh</a:t>
            </a:r>
            <a:r>
              <a:rPr lang="vi-VN" altLang="en-US" sz="4000">
                <a:latin typeface="Times New Roman" panose="02020603050405020304" pitchFamily="18" charset="0"/>
              </a:rPr>
              <a:t>ất</a:t>
            </a:r>
            <a:r>
              <a:rPr lang="en-US" altLang="en-US" sz="4000">
                <a:latin typeface="Times New Roman" panose="02020603050405020304" pitchFamily="18" charset="0"/>
              </a:rPr>
              <a:t> l</a:t>
            </a:r>
            <a:r>
              <a:rPr lang="vi-VN" altLang="en-US" sz="4000">
                <a:latin typeface="Times New Roman" panose="02020603050405020304" pitchFamily="18" charset="0"/>
              </a:rPr>
              <a:t>à</a:t>
            </a:r>
            <a:r>
              <a:rPr lang="en-US" altLang="en-US" sz="4000">
                <a:latin typeface="Times New Roman" panose="02020603050405020304" pitchFamily="18" charset="0"/>
              </a:rPr>
              <a:t> </a:t>
            </a:r>
            <a:r>
              <a:rPr lang="en-US" altLang="en-US" sz="4000" i="1">
                <a:solidFill>
                  <a:srgbClr val="0000FF"/>
                </a:solidFill>
                <a:latin typeface="Times New Roman" panose="02020603050405020304" pitchFamily="18" charset="0"/>
              </a:rPr>
              <a:t>m</a:t>
            </a:r>
            <a:r>
              <a:rPr lang="vi-VN" altLang="en-US" sz="4000" i="1">
                <a:solidFill>
                  <a:srgbClr val="0000FF"/>
                </a:solidFill>
                <a:latin typeface="Times New Roman" panose="02020603050405020304" pitchFamily="18" charset="0"/>
              </a:rPr>
              <a:t>àu</a:t>
            </a:r>
            <a:r>
              <a:rPr lang="en-US" altLang="en-US" sz="4000" i="1">
                <a:solidFill>
                  <a:srgbClr val="0000FF"/>
                </a:solidFill>
                <a:latin typeface="Times New Roman" panose="02020603050405020304" pitchFamily="18" charset="0"/>
              </a:rPr>
              <a:t> v</a:t>
            </a:r>
            <a:r>
              <a:rPr lang="vi-VN" altLang="en-US" sz="4000" i="1">
                <a:solidFill>
                  <a:srgbClr val="0000FF"/>
                </a:solidFill>
                <a:latin typeface="Times New Roman" panose="02020603050405020304" pitchFamily="18" charset="0"/>
              </a:rPr>
              <a:t>àng</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a:t>
            </a:r>
            <a:r>
              <a:rPr lang="en-US" altLang="en-US" sz="4000" i="1">
                <a:solidFill>
                  <a:srgbClr val="0000FF"/>
                </a:solidFill>
                <a:latin typeface="Times New Roman" panose="02020603050405020304" pitchFamily="18" charset="0"/>
              </a:rPr>
              <a:t>v</a:t>
            </a:r>
            <a:r>
              <a:rPr lang="vi-VN" altLang="en-US" sz="4000" i="1">
                <a:solidFill>
                  <a:srgbClr val="0000FF"/>
                </a:solidFill>
                <a:latin typeface="Times New Roman" panose="02020603050405020304" pitchFamily="18" charset="0"/>
              </a:rPr>
              <a:t>àng</a:t>
            </a:r>
            <a:r>
              <a:rPr lang="en-US" altLang="en-US" sz="4000" i="1">
                <a:solidFill>
                  <a:srgbClr val="0000FF"/>
                </a:solidFill>
                <a:latin typeface="Times New Roman" panose="02020603050405020304" pitchFamily="18" charset="0"/>
              </a:rPr>
              <a:t> t</a:t>
            </a:r>
            <a:r>
              <a:rPr lang="vi-VN" altLang="en-US" sz="4000" i="1">
                <a:solidFill>
                  <a:srgbClr val="0000FF"/>
                </a:solidFill>
                <a:latin typeface="Times New Roman" panose="02020603050405020304" pitchFamily="18" charset="0"/>
              </a:rPr>
              <a:t>ươ</a:t>
            </a:r>
            <a:r>
              <a:rPr lang="en-US" altLang="en-US" sz="4000" i="1">
                <a:solidFill>
                  <a:srgbClr val="0000FF"/>
                </a:solidFill>
                <a:latin typeface="Times New Roman" panose="02020603050405020304" pitchFamily="18" charset="0"/>
              </a:rPr>
              <a:t>i</a:t>
            </a:r>
            <a:r>
              <a:rPr lang="en-US" altLang="en-US" sz="4000">
                <a:latin typeface="Times New Roman" panose="02020603050405020304" pitchFamily="18" charset="0"/>
              </a:rPr>
              <a:t> c</a:t>
            </a:r>
            <a:r>
              <a:rPr lang="vi-VN" altLang="en-US" sz="4000">
                <a:latin typeface="Times New Roman" panose="02020603050405020304" pitchFamily="18" charset="0"/>
              </a:rPr>
              <a:t>ủa</a:t>
            </a:r>
            <a:r>
              <a:rPr lang="en-US" altLang="en-US" sz="4000">
                <a:latin typeface="Times New Roman" panose="02020603050405020304" pitchFamily="18" charset="0"/>
              </a:rPr>
              <a:t> hoa c</a:t>
            </a:r>
            <a:r>
              <a:rPr lang="vi-VN" altLang="en-US" sz="4000">
                <a:latin typeface="Times New Roman" panose="02020603050405020304" pitchFamily="18" charset="0"/>
              </a:rPr>
              <a:t>úc</a:t>
            </a:r>
            <a:r>
              <a:rPr lang="en-US" altLang="en-US" sz="4000">
                <a:latin typeface="Times New Roman" panose="02020603050405020304" pitchFamily="18" charset="0"/>
              </a:rPr>
              <a:t> g</a:t>
            </a:r>
            <a:r>
              <a:rPr lang="vi-VN" altLang="en-US" sz="4000">
                <a:latin typeface="Times New Roman" panose="02020603050405020304" pitchFamily="18" charset="0"/>
              </a:rPr>
              <a:t>ợi</a:t>
            </a:r>
            <a:r>
              <a:rPr lang="en-US" altLang="en-US" sz="4000">
                <a:latin typeface="Times New Roman" panose="02020603050405020304" pitchFamily="18" charset="0"/>
              </a:rPr>
              <a:t> nh</a:t>
            </a:r>
            <a:r>
              <a:rPr lang="vi-VN" altLang="en-US" sz="4000">
                <a:latin typeface="Times New Roman" panose="02020603050405020304" pitchFamily="18" charset="0"/>
              </a:rPr>
              <a:t>ớ</a:t>
            </a:r>
            <a:r>
              <a:rPr lang="en-US" altLang="en-US" sz="4000">
                <a:latin typeface="Times New Roman" panose="02020603050405020304" pitchFamily="18" charset="0"/>
              </a:rPr>
              <a:t> m</a:t>
            </a:r>
            <a:r>
              <a:rPr lang="vi-VN" altLang="en-US" sz="4000">
                <a:latin typeface="Times New Roman" panose="02020603050405020304" pitchFamily="18" charset="0"/>
              </a:rPr>
              <a:t>ùa</a:t>
            </a:r>
            <a:r>
              <a:rPr lang="en-US" altLang="en-US" sz="4000">
                <a:latin typeface="Times New Roman" panose="02020603050405020304" pitchFamily="18" charset="0"/>
              </a:rPr>
              <a:t> thu trong l</a:t>
            </a:r>
            <a:r>
              <a:rPr lang="vi-VN" altLang="en-US" sz="4000">
                <a:latin typeface="Times New Roman" panose="02020603050405020304" pitchFamily="18" charset="0"/>
              </a:rPr>
              <a:t>ành</a:t>
            </a:r>
            <a:r>
              <a:rPr lang="en-US" altLang="en-US" sz="4000">
                <a:latin typeface="Times New Roman" panose="02020603050405020304" pitchFamily="18" charset="0"/>
              </a:rPr>
              <a:t>, m</a:t>
            </a:r>
            <a:r>
              <a:rPr lang="vi-VN" altLang="en-US" sz="4000">
                <a:latin typeface="Times New Roman" panose="02020603050405020304" pitchFamily="18" charset="0"/>
              </a:rPr>
              <a:t>át</a:t>
            </a:r>
            <a:r>
              <a:rPr lang="en-US" altLang="en-US" sz="4000">
                <a:latin typeface="Times New Roman" panose="02020603050405020304" pitchFamily="18" charset="0"/>
              </a:rPr>
              <a:t> m</a:t>
            </a:r>
            <a:r>
              <a:rPr lang="vi-VN" altLang="en-US" sz="4000">
                <a:latin typeface="Times New Roman" panose="02020603050405020304" pitchFamily="18" charset="0"/>
              </a:rPr>
              <a:t>ẻ</a:t>
            </a:r>
            <a:r>
              <a:rPr lang="en-US" altLang="en-US" sz="4000">
                <a:latin typeface="Times New Roman" panose="02020603050405020304" pitchFamily="18" charset="0"/>
              </a:rPr>
              <a:t>. Nh</a:t>
            </a:r>
            <a:r>
              <a:rPr lang="vi-VN" altLang="en-US" sz="4000">
                <a:latin typeface="Times New Roman" panose="02020603050405020304" pitchFamily="18" charset="0"/>
              </a:rPr>
              <a:t>ững</a:t>
            </a:r>
            <a:r>
              <a:rPr lang="en-US" altLang="en-US" sz="4000">
                <a:latin typeface="Times New Roman" panose="02020603050405020304" pitchFamily="18" charset="0"/>
              </a:rPr>
              <a:t> </a:t>
            </a:r>
            <a:r>
              <a:rPr lang="vi-VN" altLang="en-US" sz="4000">
                <a:latin typeface="Times New Roman" panose="02020603050405020304" pitchFamily="18" charset="0"/>
              </a:rPr>
              <a:t>ánh</a:t>
            </a:r>
            <a:r>
              <a:rPr lang="en-US" altLang="en-US" sz="4000">
                <a:latin typeface="Times New Roman" panose="02020603050405020304" pitchFamily="18" charset="0"/>
              </a:rPr>
              <a:t> n</a:t>
            </a:r>
            <a:r>
              <a:rPr lang="vi-VN" altLang="en-US" sz="4000">
                <a:latin typeface="Times New Roman" panose="02020603050405020304" pitchFamily="18" charset="0"/>
              </a:rPr>
              <a:t>ắng</a:t>
            </a:r>
            <a:r>
              <a:rPr lang="en-US" altLang="en-US" sz="4000">
                <a:latin typeface="Times New Roman" panose="02020603050405020304" pitchFamily="18" charset="0"/>
              </a:rPr>
              <a:t> </a:t>
            </a:r>
            <a:r>
              <a:rPr lang="en-US" altLang="en-US" sz="4000">
                <a:solidFill>
                  <a:srgbClr val="0000FF"/>
                </a:solidFill>
                <a:latin typeface="Times New Roman" panose="02020603050405020304" pitchFamily="18" charset="0"/>
              </a:rPr>
              <a:t>v</a:t>
            </a:r>
            <a:r>
              <a:rPr lang="vi-VN" altLang="en-US" sz="4000">
                <a:solidFill>
                  <a:srgbClr val="0000FF"/>
                </a:solidFill>
                <a:latin typeface="Times New Roman" panose="02020603050405020304" pitchFamily="18" charset="0"/>
              </a:rPr>
              <a:t>àng</a:t>
            </a:r>
            <a:r>
              <a:rPr lang="en-US" altLang="en-US" sz="4000">
                <a:solidFill>
                  <a:srgbClr val="0000FF"/>
                </a:solidFill>
                <a:latin typeface="Times New Roman" panose="02020603050405020304" pitchFamily="18" charset="0"/>
              </a:rPr>
              <a:t> hoe</a:t>
            </a:r>
            <a:r>
              <a:rPr lang="en-US" altLang="en-US" sz="4000">
                <a:latin typeface="Times New Roman" panose="02020603050405020304" pitchFamily="18" charset="0"/>
              </a:rPr>
              <a:t> r</a:t>
            </a:r>
            <a:r>
              <a:rPr lang="vi-VN" altLang="en-US" sz="4000">
                <a:latin typeface="Times New Roman" panose="02020603050405020304" pitchFamily="18" charset="0"/>
              </a:rPr>
              <a:t>ải</a:t>
            </a:r>
            <a:r>
              <a:rPr lang="en-US" altLang="en-US" sz="4000">
                <a:latin typeface="Times New Roman" panose="02020603050405020304" pitchFamily="18" charset="0"/>
              </a:rPr>
              <a:t> nh</a:t>
            </a:r>
            <a:r>
              <a:rPr lang="vi-VN" altLang="en-US" sz="4000">
                <a:latin typeface="Times New Roman" panose="02020603050405020304" pitchFamily="18" charset="0"/>
              </a:rPr>
              <a:t>ẹ</a:t>
            </a:r>
            <a:r>
              <a:rPr lang="en-US" altLang="en-US" sz="4000">
                <a:latin typeface="Times New Roman" panose="02020603050405020304" pitchFamily="18" charset="0"/>
              </a:rPr>
              <a:t> tr</a:t>
            </a:r>
            <a:r>
              <a:rPr lang="vi-VN" altLang="en-US" sz="4000">
                <a:latin typeface="Times New Roman" panose="02020603050405020304" pitchFamily="18" charset="0"/>
              </a:rPr>
              <a:t>ê</a:t>
            </a:r>
            <a:r>
              <a:rPr lang="en-US" altLang="en-US" sz="4000">
                <a:latin typeface="Times New Roman" panose="02020603050405020304" pitchFamily="18" charset="0"/>
              </a:rPr>
              <a:t>n </a:t>
            </a:r>
            <a:r>
              <a:rPr lang="vi-VN" altLang="en-US" sz="4000">
                <a:latin typeface="Times New Roman" panose="02020603050405020304" pitchFamily="18" charset="0"/>
              </a:rPr>
              <a:t>đường</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v</a:t>
            </a:r>
            <a:r>
              <a:rPr lang="vi-VN" altLang="en-US" sz="4000">
                <a:latin typeface="Times New Roman" panose="02020603050405020304" pitchFamily="18" charset="0"/>
              </a:rPr>
              <a:t>àng</a:t>
            </a:r>
            <a:r>
              <a:rPr lang="en-US" altLang="en-US" sz="4000">
                <a:latin typeface="Times New Roman" panose="02020603050405020304" pitchFamily="18" charset="0"/>
              </a:rPr>
              <a:t> g</a:t>
            </a:r>
            <a:r>
              <a:rPr lang="vi-VN" altLang="en-US" sz="4000">
                <a:latin typeface="Times New Roman" panose="02020603050405020304" pitchFamily="18" charset="0"/>
              </a:rPr>
              <a:t>ợi</a:t>
            </a:r>
            <a:r>
              <a:rPr lang="en-US" altLang="en-US" sz="4000">
                <a:latin typeface="Times New Roman" panose="02020603050405020304" pitchFamily="18" charset="0"/>
              </a:rPr>
              <a:t> s</a:t>
            </a:r>
            <a:r>
              <a:rPr lang="vi-VN" altLang="en-US" sz="4000">
                <a:latin typeface="Times New Roman" panose="02020603050405020304" pitchFamily="18" charset="0"/>
              </a:rPr>
              <a:t>ự</a:t>
            </a:r>
            <a:r>
              <a:rPr lang="en-US" altLang="en-US" sz="4000">
                <a:latin typeface="Times New Roman" panose="02020603050405020304" pitchFamily="18" charset="0"/>
              </a:rPr>
              <a:t> no </a:t>
            </a:r>
            <a:r>
              <a:rPr lang="vi-VN" altLang="en-US" sz="4000">
                <a:latin typeface="Times New Roman" panose="02020603050405020304" pitchFamily="18" charset="0"/>
              </a:rPr>
              <a:t>ấm</a:t>
            </a:r>
            <a:r>
              <a:rPr lang="en-US" altLang="en-US" sz="4000">
                <a:latin typeface="Times New Roman" panose="02020603050405020304" pitchFamily="18" charset="0"/>
              </a:rPr>
              <a:t>, b</a:t>
            </a:r>
            <a:r>
              <a:rPr lang="vi-VN" altLang="en-US" sz="4000">
                <a:latin typeface="Times New Roman" panose="02020603050405020304" pitchFamily="18" charset="0"/>
              </a:rPr>
              <a:t>ình</a:t>
            </a:r>
            <a:r>
              <a:rPr lang="en-US" altLang="en-US" sz="4000">
                <a:latin typeface="Times New Roman" panose="02020603050405020304" pitchFamily="18" charset="0"/>
              </a:rPr>
              <a:t> y</a:t>
            </a:r>
            <a:r>
              <a:rPr lang="vi-VN" altLang="en-US" sz="4000">
                <a:latin typeface="Times New Roman" panose="02020603050405020304" pitchFamily="18" charset="0"/>
              </a:rPr>
              <a:t>ê</a:t>
            </a:r>
            <a:r>
              <a:rPr lang="en-US" altLang="en-US" sz="4000">
                <a:latin typeface="Times New Roman" panose="02020603050405020304" pitchFamily="18" charset="0"/>
              </a:rPr>
              <a:t>n. Nh</a:t>
            </a:r>
            <a:r>
              <a:rPr lang="vi-VN" altLang="en-US" sz="4000">
                <a:latin typeface="Times New Roman" panose="02020603050405020304" pitchFamily="18" charset="0"/>
              </a:rPr>
              <a:t>ững</a:t>
            </a:r>
            <a:r>
              <a:rPr lang="en-US" altLang="en-US" sz="4000">
                <a:latin typeface="Times New Roman" panose="02020603050405020304" pitchFamily="18" charset="0"/>
              </a:rPr>
              <a:t> c</a:t>
            </a:r>
            <a:r>
              <a:rPr lang="vi-VN" altLang="en-US" sz="4000">
                <a:latin typeface="Times New Roman" panose="02020603050405020304" pitchFamily="18" charset="0"/>
              </a:rPr>
              <a:t>ánh</a:t>
            </a:r>
            <a:r>
              <a:rPr lang="en-US" altLang="en-US" sz="4000">
                <a:latin typeface="Times New Roman" panose="02020603050405020304" pitchFamily="18" charset="0"/>
              </a:rPr>
              <a:t> </a:t>
            </a:r>
            <a:r>
              <a:rPr lang="vi-VN" altLang="en-US" sz="4000">
                <a:latin typeface="Times New Roman" panose="02020603050405020304" pitchFamily="18" charset="0"/>
              </a:rPr>
              <a:t>đồng</a:t>
            </a:r>
            <a:r>
              <a:rPr lang="en-US" altLang="en-US" sz="4000">
                <a:latin typeface="Times New Roman" panose="02020603050405020304" pitchFamily="18" charset="0"/>
              </a:rPr>
              <a:t> l</a:t>
            </a:r>
            <a:r>
              <a:rPr lang="vi-VN" altLang="en-US" sz="4000">
                <a:latin typeface="Times New Roman" panose="02020603050405020304" pitchFamily="18" charset="0"/>
              </a:rPr>
              <a:t>úa</a:t>
            </a:r>
            <a:r>
              <a:rPr lang="en-US" altLang="en-US" sz="4000">
                <a:latin typeface="Times New Roman" panose="02020603050405020304" pitchFamily="18" charset="0"/>
              </a:rPr>
              <a:t> ch</a:t>
            </a:r>
            <a:r>
              <a:rPr lang="vi-VN" altLang="en-US" sz="4000">
                <a:latin typeface="Times New Roman" panose="02020603050405020304" pitchFamily="18" charset="0"/>
              </a:rPr>
              <a:t>ín</a:t>
            </a:r>
            <a:r>
              <a:rPr lang="en-US" altLang="en-US" sz="4000">
                <a:latin typeface="Times New Roman" panose="02020603050405020304" pitchFamily="18" charset="0"/>
              </a:rPr>
              <a:t> </a:t>
            </a:r>
            <a:r>
              <a:rPr lang="en-US" altLang="en-US" sz="4000" i="1">
                <a:solidFill>
                  <a:srgbClr val="0000FF"/>
                </a:solidFill>
                <a:latin typeface="Times New Roman" panose="02020603050405020304" pitchFamily="18" charset="0"/>
              </a:rPr>
              <a:t>v</a:t>
            </a:r>
            <a:r>
              <a:rPr lang="vi-VN" altLang="en-US" sz="4000" i="1">
                <a:solidFill>
                  <a:srgbClr val="0000FF"/>
                </a:solidFill>
                <a:latin typeface="Times New Roman" panose="02020603050405020304" pitchFamily="18" charset="0"/>
              </a:rPr>
              <a:t>àng</a:t>
            </a:r>
            <a:r>
              <a:rPr lang="en-US" altLang="en-US" sz="4000" i="1">
                <a:solidFill>
                  <a:srgbClr val="0000FF"/>
                </a:solidFill>
                <a:latin typeface="Times New Roman" panose="02020603050405020304" pitchFamily="18" charset="0"/>
              </a:rPr>
              <a:t> r</a:t>
            </a:r>
            <a:r>
              <a:rPr lang="vi-VN" altLang="en-US" sz="4000" i="1">
                <a:solidFill>
                  <a:srgbClr val="0000FF"/>
                </a:solidFill>
                <a:latin typeface="Times New Roman" panose="02020603050405020304" pitchFamily="18" charset="0"/>
              </a:rPr>
              <a:t>ực</a:t>
            </a:r>
            <a:r>
              <a:rPr lang="en-US" altLang="en-US" sz="4000">
                <a:latin typeface="Times New Roman" panose="02020603050405020304" pitchFamily="18" charset="0"/>
              </a:rPr>
              <a:t>. Trong v</a:t>
            </a:r>
            <a:r>
              <a:rPr lang="vi-VN" altLang="en-US" sz="4000">
                <a:latin typeface="Times New Roman" panose="02020603050405020304" pitchFamily="18" charset="0"/>
              </a:rPr>
              <a:t>ườn</a:t>
            </a:r>
            <a:r>
              <a:rPr lang="en-US" altLang="en-US" sz="4000">
                <a:latin typeface="Times New Roman" panose="02020603050405020304" pitchFamily="18" charset="0"/>
              </a:rPr>
              <a:t>, l</a:t>
            </a:r>
            <a:r>
              <a:rPr lang="vi-VN" altLang="en-US" sz="4000">
                <a:latin typeface="Times New Roman" panose="02020603050405020304" pitchFamily="18" charset="0"/>
              </a:rPr>
              <a:t>ắc</a:t>
            </a:r>
            <a:r>
              <a:rPr lang="en-US" altLang="en-US" sz="4000">
                <a:latin typeface="Times New Roman" panose="02020603050405020304" pitchFamily="18" charset="0"/>
              </a:rPr>
              <a:t> l</a:t>
            </a:r>
            <a:r>
              <a:rPr lang="vi-VN" altLang="en-US" sz="4000">
                <a:latin typeface="Times New Roman" panose="02020603050405020304" pitchFamily="18" charset="0"/>
              </a:rPr>
              <a:t>ư</a:t>
            </a:r>
            <a:r>
              <a:rPr lang="en-US" altLang="en-US" sz="4000">
                <a:latin typeface="Times New Roman" panose="02020603050405020304" pitchFamily="18" charset="0"/>
              </a:rPr>
              <a:t> nh</a:t>
            </a:r>
            <a:r>
              <a:rPr lang="vi-VN" altLang="en-US" sz="4000">
                <a:latin typeface="Times New Roman" panose="02020603050405020304" pitchFamily="18" charset="0"/>
              </a:rPr>
              <a:t>ững</a:t>
            </a:r>
            <a:r>
              <a:rPr lang="en-US" altLang="en-US" sz="4000">
                <a:latin typeface="Times New Roman" panose="02020603050405020304" pitchFamily="18" charset="0"/>
              </a:rPr>
              <a:t> ch</a:t>
            </a:r>
            <a:r>
              <a:rPr lang="vi-VN" altLang="en-US" sz="4000">
                <a:latin typeface="Times New Roman" panose="02020603050405020304" pitchFamily="18" charset="0"/>
              </a:rPr>
              <a:t>ùm</a:t>
            </a:r>
            <a:r>
              <a:rPr lang="en-US" altLang="en-US" sz="4000">
                <a:latin typeface="Times New Roman" panose="02020603050405020304" pitchFamily="18" charset="0"/>
              </a:rPr>
              <a:t> kh</a:t>
            </a:r>
            <a:r>
              <a:rPr lang="vi-VN" altLang="en-US" sz="4000">
                <a:latin typeface="Times New Roman" panose="02020603050405020304" pitchFamily="18" charset="0"/>
              </a:rPr>
              <a:t>ế</a:t>
            </a:r>
            <a:r>
              <a:rPr lang="en-US" altLang="en-US" sz="4000">
                <a:latin typeface="Times New Roman" panose="02020603050405020304" pitchFamily="18" charset="0"/>
              </a:rPr>
              <a:t>, qu</a:t>
            </a:r>
            <a:r>
              <a:rPr lang="vi-VN" altLang="en-US" sz="4000">
                <a:latin typeface="Times New Roman" panose="02020603050405020304" pitchFamily="18" charset="0"/>
              </a:rPr>
              <a:t>ả</a:t>
            </a:r>
            <a:r>
              <a:rPr lang="en-US" altLang="en-US" sz="4000">
                <a:latin typeface="Times New Roman" panose="02020603050405020304" pitchFamily="18" charset="0"/>
              </a:rPr>
              <a:t> cam </a:t>
            </a:r>
            <a:r>
              <a:rPr lang="en-US" altLang="en-US" sz="4000" i="1">
                <a:solidFill>
                  <a:srgbClr val="0000FF"/>
                </a:solidFill>
                <a:latin typeface="Times New Roman" panose="02020603050405020304" pitchFamily="18" charset="0"/>
              </a:rPr>
              <a:t>v</a:t>
            </a:r>
            <a:r>
              <a:rPr lang="vi-VN" altLang="en-US" sz="4000" i="1">
                <a:solidFill>
                  <a:srgbClr val="0000FF"/>
                </a:solidFill>
                <a:latin typeface="Times New Roman" panose="02020603050405020304" pitchFamily="18" charset="0"/>
              </a:rPr>
              <a:t>àng</a:t>
            </a:r>
            <a:r>
              <a:rPr lang="en-US" altLang="en-US" sz="4000" i="1">
                <a:solidFill>
                  <a:srgbClr val="0000FF"/>
                </a:solidFill>
                <a:latin typeface="Times New Roman" panose="02020603050405020304" pitchFamily="18" charset="0"/>
              </a:rPr>
              <a:t> l</a:t>
            </a:r>
            <a:r>
              <a:rPr lang="vi-VN" altLang="en-US" sz="4000" i="1">
                <a:solidFill>
                  <a:srgbClr val="0000FF"/>
                </a:solidFill>
                <a:latin typeface="Times New Roman" panose="02020603050405020304" pitchFamily="18" charset="0"/>
              </a:rPr>
              <a:t>ịm</a:t>
            </a:r>
            <a:r>
              <a:rPr lang="en-US" altLang="en-US" sz="4000">
                <a:latin typeface="Times New Roman" panose="02020603050405020304" pitchFamily="18" charset="0"/>
              </a:rPr>
              <a:t>.</a:t>
            </a:r>
            <a:endParaRPr lang="vi-VN" altLang="en-US" sz="4000">
              <a:latin typeface="Times New Roman" panose="02020603050405020304" pitchFamily="18" charset="0"/>
            </a:endParaRPr>
          </a:p>
        </p:txBody>
      </p:sp>
      <p:sp>
        <p:nvSpPr>
          <p:cNvPr id="9" name="TextBox 8">
            <a:extLst>
              <a:ext uri="{FF2B5EF4-FFF2-40B4-BE49-F238E27FC236}">
                <a16:creationId xmlns:a16="http://schemas.microsoft.com/office/drawing/2014/main" id="{617A6FAC-BFA7-4564-B1AE-F7722C5A5A35}"/>
              </a:ext>
            </a:extLst>
          </p:cNvPr>
          <p:cNvSpPr txBox="1"/>
          <p:nvPr/>
        </p:nvSpPr>
        <p:spPr>
          <a:xfrm>
            <a:off x="9296400" y="5800587"/>
            <a:ext cx="1489510" cy="523220"/>
          </a:xfrm>
          <a:prstGeom prst="rect">
            <a:avLst/>
          </a:prstGeom>
          <a:noFill/>
        </p:spPr>
        <p:txBody>
          <a:bodyPr wrap="none" rtlCol="0">
            <a:spAutoFit/>
          </a:bodyPr>
          <a:lstStyle/>
          <a:p>
            <a:r>
              <a:rPr lang="en-US" sz="2800" b="1" i="1">
                <a:latin typeface="Times New Roman" panose="02020603050405020304" pitchFamily="18" charset="0"/>
                <a:cs typeface="Times New Roman" panose="02020603050405020304" pitchFamily="18" charset="0"/>
              </a:rPr>
              <a:t>Sưu tầm</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1603F2EF-93A7-49B7-B5E1-E703EA28BD93}"/>
              </a:ext>
            </a:extLst>
          </p:cNvPr>
          <p:cNvPicPr>
            <a:picLocks noChangeAspect="1"/>
          </p:cNvPicPr>
          <p:nvPr/>
        </p:nvPicPr>
        <p:blipFill>
          <a:blip r:embed="rId3"/>
          <a:srcRect/>
          <a:stretch>
            <a:fillRect/>
          </a:stretch>
        </p:blipFill>
        <p:spPr>
          <a:xfrm>
            <a:off x="-3581400" y="304800"/>
            <a:ext cx="19888200" cy="6400800"/>
          </a:xfrm>
          <a:prstGeom prst="rect">
            <a:avLst/>
          </a:prstGeom>
        </p:spPr>
      </p:pic>
      <p:grpSp>
        <p:nvGrpSpPr>
          <p:cNvPr id="4" name="Group 3">
            <a:extLst>
              <a:ext uri="{FF2B5EF4-FFF2-40B4-BE49-F238E27FC236}">
                <a16:creationId xmlns:a16="http://schemas.microsoft.com/office/drawing/2014/main" id="{0E2AD9E9-4C67-432D-B37E-CBD294667413}"/>
              </a:ext>
            </a:extLst>
          </p:cNvPr>
          <p:cNvGrpSpPr/>
          <p:nvPr/>
        </p:nvGrpSpPr>
        <p:grpSpPr>
          <a:xfrm>
            <a:off x="-1447800" y="0"/>
            <a:ext cx="14325600" cy="6858000"/>
            <a:chOff x="0" y="0"/>
            <a:chExt cx="27432000" cy="13716000"/>
          </a:xfrm>
        </p:grpSpPr>
        <p:pic>
          <p:nvPicPr>
            <p:cNvPr id="5" name="Picture 4">
              <a:extLst>
                <a:ext uri="{FF2B5EF4-FFF2-40B4-BE49-F238E27FC236}">
                  <a16:creationId xmlns:a16="http://schemas.microsoft.com/office/drawing/2014/main" id="{5D324564-2D96-40F0-9BD7-48DCB9852441}"/>
                </a:ext>
              </a:extLst>
            </p:cNvPr>
            <p:cNvPicPr>
              <a:picLocks noChangeAspect="1"/>
            </p:cNvPicPr>
            <p:nvPr/>
          </p:nvPicPr>
          <p:blipFill>
            <a:blip r:embed="rId4"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716000" cy="13716000"/>
            </a:xfrm>
            <a:prstGeom prst="rect">
              <a:avLst/>
            </a:prstGeom>
          </p:spPr>
        </p:pic>
        <p:pic>
          <p:nvPicPr>
            <p:cNvPr id="6" name="Picture 5">
              <a:extLst>
                <a:ext uri="{FF2B5EF4-FFF2-40B4-BE49-F238E27FC236}">
                  <a16:creationId xmlns:a16="http://schemas.microsoft.com/office/drawing/2014/main" id="{BD762AA2-F9AB-404A-8E16-E99AFACBAFF2}"/>
                </a:ext>
              </a:extLst>
            </p:cNvPr>
            <p:cNvPicPr>
              <a:picLocks noChangeAspect="1"/>
            </p:cNvPicPr>
            <p:nvPr/>
          </p:nvPicPr>
          <p:blipFill>
            <a:blip r:embed="rId4"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0" y="0"/>
              <a:ext cx="13716000" cy="13716000"/>
            </a:xfrm>
            <a:prstGeom prst="rect">
              <a:avLst/>
            </a:prstGeom>
          </p:spPr>
        </p:pic>
      </p:grpSp>
      <p:grpSp>
        <p:nvGrpSpPr>
          <p:cNvPr id="12" name="Group 6">
            <a:extLst>
              <a:ext uri="{FF2B5EF4-FFF2-40B4-BE49-F238E27FC236}">
                <a16:creationId xmlns:a16="http://schemas.microsoft.com/office/drawing/2014/main" id="{5DCC9165-052D-4816-ACCC-95805952D456}"/>
              </a:ext>
            </a:extLst>
          </p:cNvPr>
          <p:cNvGrpSpPr/>
          <p:nvPr/>
        </p:nvGrpSpPr>
        <p:grpSpPr>
          <a:xfrm>
            <a:off x="2667000" y="0"/>
            <a:ext cx="6858000" cy="6858000"/>
            <a:chOff x="0" y="0"/>
            <a:chExt cx="6350000" cy="6350000"/>
          </a:xfrm>
        </p:grpSpPr>
        <p:sp>
          <p:nvSpPr>
            <p:cNvPr id="13" name="Freeform 7">
              <a:extLst>
                <a:ext uri="{FF2B5EF4-FFF2-40B4-BE49-F238E27FC236}">
                  <a16:creationId xmlns:a16="http://schemas.microsoft.com/office/drawing/2014/main" id="{716C8101-53C5-4987-A515-0428EDD0AA6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AFD">
                <a:alpha val="36863"/>
              </a:srgbClr>
            </a:solidFill>
          </p:spPr>
        </p:sp>
      </p:grpSp>
      <p:sp>
        <p:nvSpPr>
          <p:cNvPr id="2" name="Text Box 10" descr="Shingle">
            <a:extLst>
              <a:ext uri="{FF2B5EF4-FFF2-40B4-BE49-F238E27FC236}">
                <a16:creationId xmlns:a16="http://schemas.microsoft.com/office/drawing/2014/main" id="{4D87D01A-E481-48B7-8F28-7E57E85881B4}"/>
              </a:ext>
            </a:extLst>
          </p:cNvPr>
          <p:cNvSpPr txBox="1">
            <a:spLocks noChangeArrowheads="1"/>
          </p:cNvSpPr>
          <p:nvPr/>
        </p:nvSpPr>
        <p:spPr bwMode="auto">
          <a:xfrm>
            <a:off x="647700" y="711200"/>
            <a:ext cx="10896600" cy="5689600"/>
          </a:xfrm>
          <a:prstGeom prst="rect">
            <a:avLst/>
          </a:prstGeom>
          <a:solidFill>
            <a:schemeClr val="bg1">
              <a:alpha val="80000"/>
            </a:schemeClr>
          </a:solidFill>
          <a:ln>
            <a:noFill/>
          </a:ln>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10000"/>
              </a:lnSpc>
              <a:spcBef>
                <a:spcPct val="50000"/>
              </a:spcBef>
              <a:buFontTx/>
              <a:buNone/>
            </a:pPr>
            <a:r>
              <a:rPr lang="en-US" altLang="en-US" sz="4000"/>
              <a:t>		 </a:t>
            </a:r>
            <a:r>
              <a:rPr lang="en-US" altLang="en-US" sz="4000">
                <a:solidFill>
                  <a:schemeClr val="tx2"/>
                </a:solidFill>
                <a:latin typeface="Times New Roman" panose="02020603050405020304" pitchFamily="18" charset="0"/>
              </a:rPr>
              <a:t>C</a:t>
            </a:r>
            <a:r>
              <a:rPr lang="vi-VN" altLang="en-US" sz="4000">
                <a:latin typeface="Times New Roman" panose="02020603050405020304" pitchFamily="18" charset="0"/>
              </a:rPr>
              <a:t>ó</a:t>
            </a:r>
            <a:r>
              <a:rPr lang="en-US" altLang="en-US" sz="4000">
                <a:latin typeface="Times New Roman" panose="02020603050405020304" pitchFamily="18" charset="0"/>
              </a:rPr>
              <a:t> nh</a:t>
            </a:r>
            <a:r>
              <a:rPr lang="vi-VN" altLang="en-US" sz="4000">
                <a:latin typeface="Times New Roman" panose="02020603050405020304" pitchFamily="18" charset="0"/>
              </a:rPr>
              <a:t>ững</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sắc l</a:t>
            </a:r>
            <a:r>
              <a:rPr lang="vi-VN" altLang="en-US" sz="4000">
                <a:latin typeface="Times New Roman" panose="02020603050405020304" pitchFamily="18" charset="0"/>
              </a:rPr>
              <a:t>ộng</a:t>
            </a:r>
            <a:r>
              <a:rPr lang="en-US" altLang="en-US" sz="4000">
                <a:latin typeface="Times New Roman" panose="02020603050405020304" pitchFamily="18" charset="0"/>
              </a:rPr>
              <a:t> l</a:t>
            </a:r>
            <a:r>
              <a:rPr lang="vi-VN" altLang="en-US" sz="4000">
                <a:latin typeface="Times New Roman" panose="02020603050405020304" pitchFamily="18" charset="0"/>
              </a:rPr>
              <a:t>ẫy</a:t>
            </a:r>
            <a:r>
              <a:rPr lang="en-US" altLang="en-US" sz="4000">
                <a:latin typeface="Times New Roman" panose="02020603050405020304" pitchFamily="18" charset="0"/>
              </a:rPr>
              <a:t>, sang tr</a:t>
            </a:r>
            <a:r>
              <a:rPr lang="vi-VN" altLang="en-US" sz="4000">
                <a:latin typeface="Times New Roman" panose="02020603050405020304" pitchFamily="18" charset="0"/>
              </a:rPr>
              <a:t>ọng</a:t>
            </a:r>
            <a:r>
              <a:rPr lang="en-US" altLang="en-US" sz="4000">
                <a:latin typeface="Times New Roman" panose="02020603050405020304" pitchFamily="18" charset="0"/>
              </a:rPr>
              <a:t> nh</a:t>
            </a:r>
            <a:r>
              <a:rPr lang="vi-VN" altLang="en-US" sz="4000">
                <a:latin typeface="Times New Roman" panose="02020603050405020304" pitchFamily="18" charset="0"/>
              </a:rPr>
              <a:t>ư</a:t>
            </a:r>
            <a:r>
              <a:rPr lang="en-US" altLang="en-US" sz="4000">
                <a:latin typeface="Times New Roman" panose="02020603050405020304" pitchFamily="18" charset="0"/>
              </a:rPr>
              <a:t>ng c</a:t>
            </a:r>
            <a:r>
              <a:rPr lang="vi-VN" altLang="en-US" sz="4000">
                <a:latin typeface="Times New Roman" panose="02020603050405020304" pitchFamily="18" charset="0"/>
              </a:rPr>
              <a:t>ũng</a:t>
            </a:r>
            <a:r>
              <a:rPr lang="en-US" altLang="en-US" sz="4000">
                <a:latin typeface="Times New Roman" panose="02020603050405020304" pitchFamily="18" charset="0"/>
              </a:rPr>
              <a:t> c</a:t>
            </a:r>
            <a:r>
              <a:rPr lang="vi-VN" altLang="en-US" sz="4000">
                <a:latin typeface="Times New Roman" panose="02020603050405020304" pitchFamily="18" charset="0"/>
              </a:rPr>
              <a:t>ó</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s</a:t>
            </a:r>
            <a:r>
              <a:rPr lang="vi-VN" altLang="en-US" sz="4000">
                <a:latin typeface="Times New Roman" panose="02020603050405020304" pitchFamily="18" charset="0"/>
              </a:rPr>
              <a:t>ắc</a:t>
            </a:r>
            <a:r>
              <a:rPr lang="en-US" altLang="en-US" sz="4000">
                <a:latin typeface="Times New Roman" panose="02020603050405020304" pitchFamily="18" charset="0"/>
              </a:rPr>
              <a:t> b</a:t>
            </a:r>
            <a:r>
              <a:rPr lang="vi-VN" altLang="en-US" sz="4000">
                <a:latin typeface="Times New Roman" panose="02020603050405020304" pitchFamily="18" charset="0"/>
              </a:rPr>
              <a:t>ình</a:t>
            </a:r>
            <a:r>
              <a:rPr lang="en-US" altLang="en-US" sz="4000">
                <a:latin typeface="Times New Roman" panose="02020603050405020304" pitchFamily="18" charset="0"/>
              </a:rPr>
              <a:t> d</a:t>
            </a:r>
            <a:r>
              <a:rPr lang="vi-VN" altLang="en-US" sz="4000">
                <a:latin typeface="Times New Roman" panose="02020603050405020304" pitchFamily="18" charset="0"/>
              </a:rPr>
              <a:t>ị</a:t>
            </a:r>
            <a:r>
              <a:rPr lang="en-US" altLang="en-US" sz="4000">
                <a:latin typeface="Times New Roman" panose="02020603050405020304" pitchFamily="18" charset="0"/>
              </a:rPr>
              <a:t>, thanh tao. Em r</a:t>
            </a:r>
            <a:r>
              <a:rPr lang="vi-VN" altLang="en-US" sz="4000">
                <a:latin typeface="Times New Roman" panose="02020603050405020304" pitchFamily="18" charset="0"/>
              </a:rPr>
              <a:t>ất</a:t>
            </a:r>
            <a:r>
              <a:rPr lang="en-US" altLang="en-US" sz="4000">
                <a:latin typeface="Times New Roman" panose="02020603050405020304" pitchFamily="18" charset="0"/>
              </a:rPr>
              <a:t> y</a:t>
            </a:r>
            <a:r>
              <a:rPr lang="vi-VN" altLang="en-US" sz="4000">
                <a:latin typeface="Times New Roman" panose="02020603050405020304" pitchFamily="18" charset="0"/>
              </a:rPr>
              <a:t>ê</a:t>
            </a:r>
            <a:r>
              <a:rPr lang="en-US" altLang="en-US" sz="4000">
                <a:latin typeface="Times New Roman" panose="02020603050405020304" pitchFamily="18" charset="0"/>
              </a:rPr>
              <a:t>u </a:t>
            </a:r>
            <a:r>
              <a:rPr lang="en-US" altLang="en-US" sz="4000">
                <a:solidFill>
                  <a:srgbClr val="FF0000"/>
                </a:solidFill>
                <a:latin typeface="Times New Roman" panose="02020603050405020304" pitchFamily="18" charset="0"/>
              </a:rPr>
              <a:t>m</a:t>
            </a:r>
            <a:r>
              <a:rPr lang="vi-VN" altLang="en-US" sz="4000">
                <a:solidFill>
                  <a:srgbClr val="FF0000"/>
                </a:solidFill>
                <a:latin typeface="Times New Roman" panose="02020603050405020304" pitchFamily="18" charset="0"/>
              </a:rPr>
              <a:t>àu</a:t>
            </a:r>
            <a:r>
              <a:rPr lang="en-US" altLang="en-US" sz="4000">
                <a:latin typeface="Times New Roman" panose="02020603050405020304" pitchFamily="18" charset="0"/>
              </a:rPr>
              <a:t> </a:t>
            </a:r>
            <a:r>
              <a:rPr lang="vi-VN" altLang="en-US" sz="4000">
                <a:solidFill>
                  <a:srgbClr val="FF0000"/>
                </a:solidFill>
                <a:latin typeface="Times New Roman" panose="02020603050405020304" pitchFamily="18" charset="0"/>
              </a:rPr>
              <a:t>đ</a:t>
            </a:r>
            <a:r>
              <a:rPr lang="en-US" altLang="en-US" sz="4000">
                <a:solidFill>
                  <a:srgbClr val="FF0000"/>
                </a:solidFill>
                <a:latin typeface="Times New Roman" panose="02020603050405020304" pitchFamily="18" charset="0"/>
              </a:rPr>
              <a:t>en</a:t>
            </a:r>
            <a:r>
              <a:rPr lang="en-US" altLang="en-US" sz="4000">
                <a:latin typeface="Times New Roman" panose="02020603050405020304" pitchFamily="18" charset="0"/>
              </a:rPr>
              <a:t>. G</a:t>
            </a:r>
            <a:r>
              <a:rPr lang="vi-VN" altLang="en-US" sz="4000">
                <a:latin typeface="Times New Roman" panose="02020603050405020304" pitchFamily="18" charset="0"/>
              </a:rPr>
              <a:t>â</a:t>
            </a:r>
            <a:r>
              <a:rPr lang="en-US" altLang="en-US" sz="4000">
                <a:latin typeface="Times New Roman" panose="02020603050405020304" pitchFamily="18" charset="0"/>
              </a:rPr>
              <a:t>y </a:t>
            </a:r>
            <a:r>
              <a:rPr lang="vi-VN" altLang="en-US" sz="4000">
                <a:latin typeface="Times New Roman" panose="02020603050405020304" pitchFamily="18" charset="0"/>
              </a:rPr>
              <a:t>ấn</a:t>
            </a:r>
            <a:r>
              <a:rPr lang="en-US" altLang="en-US" sz="4000">
                <a:latin typeface="Times New Roman" panose="02020603050405020304" pitchFamily="18" charset="0"/>
              </a:rPr>
              <a:t> t</a:t>
            </a:r>
            <a:r>
              <a:rPr lang="vi-VN" altLang="en-US" sz="4000">
                <a:latin typeface="Times New Roman" panose="02020603050405020304" pitchFamily="18" charset="0"/>
              </a:rPr>
              <a:t>ượng</a:t>
            </a:r>
            <a:r>
              <a:rPr lang="en-US" altLang="en-US" sz="4000">
                <a:latin typeface="Times New Roman" panose="02020603050405020304" pitchFamily="18" charset="0"/>
              </a:rPr>
              <a:t> nh</a:t>
            </a:r>
            <a:r>
              <a:rPr lang="vi-VN" altLang="en-US" sz="4000">
                <a:latin typeface="Times New Roman" panose="02020603050405020304" pitchFamily="18" charset="0"/>
              </a:rPr>
              <a:t>ất</a:t>
            </a:r>
            <a:r>
              <a:rPr lang="en-US" altLang="en-US" sz="4000">
                <a:latin typeface="Times New Roman" panose="02020603050405020304" pitchFamily="18" charset="0"/>
              </a:rPr>
              <a:t> l</a:t>
            </a:r>
            <a:r>
              <a:rPr lang="vi-VN" altLang="en-US" sz="4000">
                <a:latin typeface="Times New Roman" panose="02020603050405020304" pitchFamily="18" charset="0"/>
              </a:rPr>
              <a:t>à</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a:t>
            </a:r>
            <a:r>
              <a:rPr lang="vi-VN" altLang="en-US" sz="4000">
                <a:solidFill>
                  <a:srgbClr val="FF0000"/>
                </a:solidFill>
                <a:latin typeface="Times New Roman" panose="02020603050405020304" pitchFamily="18" charset="0"/>
              </a:rPr>
              <a:t>đ</a:t>
            </a:r>
            <a:r>
              <a:rPr lang="en-US" altLang="en-US" sz="4000">
                <a:solidFill>
                  <a:srgbClr val="FF0000"/>
                </a:solidFill>
                <a:latin typeface="Times New Roman" panose="02020603050405020304" pitchFamily="18" charset="0"/>
              </a:rPr>
              <a:t>en nh</a:t>
            </a:r>
            <a:r>
              <a:rPr lang="vi-VN" altLang="en-US" sz="4000">
                <a:solidFill>
                  <a:srgbClr val="FF0000"/>
                </a:solidFill>
                <a:latin typeface="Times New Roman" panose="02020603050405020304" pitchFamily="18" charset="0"/>
              </a:rPr>
              <a:t>ánh</a:t>
            </a:r>
            <a:r>
              <a:rPr lang="en-US" altLang="en-US" sz="4000">
                <a:latin typeface="Times New Roman" panose="02020603050405020304" pitchFamily="18" charset="0"/>
              </a:rPr>
              <a:t> c</a:t>
            </a:r>
            <a:r>
              <a:rPr lang="vi-VN" altLang="en-US" sz="4000">
                <a:latin typeface="Times New Roman" panose="02020603050405020304" pitchFamily="18" charset="0"/>
              </a:rPr>
              <a:t>ủa</a:t>
            </a:r>
            <a:r>
              <a:rPr lang="en-US" altLang="en-US" sz="4000">
                <a:latin typeface="Times New Roman" panose="02020603050405020304" pitchFamily="18" charset="0"/>
              </a:rPr>
              <a:t> than – v</a:t>
            </a:r>
            <a:r>
              <a:rPr lang="vi-VN" altLang="en-US" sz="4000">
                <a:latin typeface="Times New Roman" panose="02020603050405020304" pitchFamily="18" charset="0"/>
              </a:rPr>
              <a:t>àng</a:t>
            </a:r>
            <a:r>
              <a:rPr lang="en-US" altLang="en-US" sz="4000">
                <a:latin typeface="Times New Roman" panose="02020603050405020304" pitchFamily="18" charset="0"/>
              </a:rPr>
              <a:t> </a:t>
            </a:r>
            <a:r>
              <a:rPr lang="vi-VN" altLang="en-US" sz="4000">
                <a:latin typeface="Times New Roman" panose="02020603050405020304" pitchFamily="18" charset="0"/>
              </a:rPr>
              <a:t>đ</a:t>
            </a:r>
            <a:r>
              <a:rPr lang="en-US" altLang="en-US" sz="4000">
                <a:latin typeface="Times New Roman" panose="02020603050405020304" pitchFamily="18" charset="0"/>
              </a:rPr>
              <a:t>en c</a:t>
            </a:r>
            <a:r>
              <a:rPr lang="vi-VN" altLang="en-US" sz="4000">
                <a:latin typeface="Times New Roman" panose="02020603050405020304" pitchFamily="18" charset="0"/>
              </a:rPr>
              <a:t>ủa</a:t>
            </a:r>
            <a:r>
              <a:rPr lang="en-US" altLang="en-US" sz="4000">
                <a:latin typeface="Times New Roman" panose="02020603050405020304" pitchFamily="18" charset="0"/>
              </a:rPr>
              <a:t> T</a:t>
            </a:r>
            <a:r>
              <a:rPr lang="vi-VN" altLang="en-US" sz="4000">
                <a:latin typeface="Times New Roman" panose="02020603050405020304" pitchFamily="18" charset="0"/>
              </a:rPr>
              <a:t>ổ</a:t>
            </a:r>
            <a:r>
              <a:rPr lang="en-US" altLang="en-US" sz="4000">
                <a:latin typeface="Times New Roman" panose="02020603050405020304" pitchFamily="18" charset="0"/>
              </a:rPr>
              <a:t> qu</a:t>
            </a:r>
            <a:r>
              <a:rPr lang="vi-VN" altLang="en-US" sz="4000">
                <a:latin typeface="Times New Roman" panose="02020603050405020304" pitchFamily="18" charset="0"/>
              </a:rPr>
              <a:t>ốc</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a:t>
            </a:r>
            <a:r>
              <a:rPr lang="vi-VN" altLang="en-US" sz="4000">
                <a:solidFill>
                  <a:srgbClr val="FF0000"/>
                </a:solidFill>
                <a:latin typeface="Times New Roman" panose="02020603050405020304" pitchFamily="18" charset="0"/>
              </a:rPr>
              <a:t>đ</a:t>
            </a:r>
            <a:r>
              <a:rPr lang="en-US" altLang="en-US" sz="4000">
                <a:solidFill>
                  <a:srgbClr val="FF0000"/>
                </a:solidFill>
                <a:latin typeface="Times New Roman" panose="02020603050405020304" pitchFamily="18" charset="0"/>
              </a:rPr>
              <a:t>en l</a:t>
            </a:r>
            <a:r>
              <a:rPr lang="vi-VN" altLang="en-US" sz="4000">
                <a:solidFill>
                  <a:srgbClr val="FF0000"/>
                </a:solidFill>
                <a:latin typeface="Times New Roman" panose="02020603050405020304" pitchFamily="18" charset="0"/>
              </a:rPr>
              <a:t>áy</a:t>
            </a:r>
            <a:r>
              <a:rPr lang="en-US" altLang="en-US" sz="4000">
                <a:latin typeface="Times New Roman" panose="02020603050405020304" pitchFamily="18" charset="0"/>
              </a:rPr>
              <a:t> c</a:t>
            </a:r>
            <a:r>
              <a:rPr lang="vi-VN" altLang="en-US" sz="4000">
                <a:latin typeface="Times New Roman" panose="02020603050405020304" pitchFamily="18" charset="0"/>
              </a:rPr>
              <a:t>ủa</a:t>
            </a:r>
            <a:r>
              <a:rPr lang="en-US" altLang="en-US" sz="4000">
                <a:latin typeface="Times New Roman" panose="02020603050405020304" pitchFamily="18" charset="0"/>
              </a:rPr>
              <a:t> </a:t>
            </a:r>
            <a:r>
              <a:rPr lang="vi-VN" altLang="en-US" sz="4000">
                <a:latin typeface="Times New Roman" panose="02020603050405020304" pitchFamily="18" charset="0"/>
              </a:rPr>
              <a:t>đô</a:t>
            </a:r>
            <a:r>
              <a:rPr lang="en-US" altLang="en-US" sz="4000">
                <a:latin typeface="Times New Roman" panose="02020603050405020304" pitchFamily="18" charset="0"/>
              </a:rPr>
              <a:t>i m</a:t>
            </a:r>
            <a:r>
              <a:rPr lang="vi-VN" altLang="en-US" sz="4000">
                <a:latin typeface="Times New Roman" panose="02020603050405020304" pitchFamily="18" charset="0"/>
              </a:rPr>
              <a:t>ắt</a:t>
            </a:r>
            <a:r>
              <a:rPr lang="en-US" altLang="en-US" sz="4000">
                <a:latin typeface="Times New Roman" panose="02020603050405020304" pitchFamily="18" charset="0"/>
              </a:rPr>
              <a:t> b</a:t>
            </a:r>
            <a:r>
              <a:rPr lang="vi-VN" altLang="en-US" sz="4000">
                <a:latin typeface="Times New Roman" panose="02020603050405020304" pitchFamily="18" charset="0"/>
              </a:rPr>
              <a:t>é</a:t>
            </a:r>
            <a:r>
              <a:rPr lang="en-US" altLang="en-US" sz="4000">
                <a:latin typeface="Times New Roman" panose="02020603050405020304" pitchFamily="18" charset="0"/>
              </a:rPr>
              <a:t> y</a:t>
            </a:r>
            <a:r>
              <a:rPr lang="vi-VN" altLang="en-US" sz="4000">
                <a:latin typeface="Times New Roman" panose="02020603050405020304" pitchFamily="18" charset="0"/>
              </a:rPr>
              <a:t>ê</a:t>
            </a:r>
            <a:r>
              <a:rPr lang="en-US" altLang="en-US" sz="4000">
                <a:latin typeface="Times New Roman" panose="02020603050405020304" pitchFamily="18" charset="0"/>
              </a:rPr>
              <a:t>u, m</a:t>
            </a:r>
            <a:r>
              <a:rPr lang="vi-VN" altLang="en-US" sz="4000">
                <a:latin typeface="Times New Roman" panose="02020603050405020304" pitchFamily="18" charset="0"/>
              </a:rPr>
              <a:t>àu</a:t>
            </a:r>
            <a:r>
              <a:rPr lang="en-US" altLang="en-US" sz="4000">
                <a:latin typeface="Times New Roman" panose="02020603050405020304" pitchFamily="18" charset="0"/>
              </a:rPr>
              <a:t> </a:t>
            </a:r>
            <a:r>
              <a:rPr lang="vi-VN" altLang="en-US" sz="4000">
                <a:solidFill>
                  <a:srgbClr val="FF0000"/>
                </a:solidFill>
                <a:latin typeface="Times New Roman" panose="02020603050405020304" pitchFamily="18" charset="0"/>
              </a:rPr>
              <a:t>đ</a:t>
            </a:r>
            <a:r>
              <a:rPr lang="en-US" altLang="en-US" sz="4000">
                <a:solidFill>
                  <a:srgbClr val="FF0000"/>
                </a:solidFill>
                <a:latin typeface="Times New Roman" panose="02020603050405020304" pitchFamily="18" charset="0"/>
              </a:rPr>
              <a:t>en ng</a:t>
            </a:r>
            <a:r>
              <a:rPr lang="vi-VN" altLang="en-US" sz="4000">
                <a:solidFill>
                  <a:srgbClr val="FF0000"/>
                </a:solidFill>
                <a:latin typeface="Times New Roman" panose="02020603050405020304" pitchFamily="18" charset="0"/>
              </a:rPr>
              <a:t>òm</a:t>
            </a:r>
            <a:r>
              <a:rPr lang="en-US" altLang="en-US" sz="4000">
                <a:latin typeface="Times New Roman" panose="02020603050405020304" pitchFamily="18" charset="0"/>
              </a:rPr>
              <a:t> c</a:t>
            </a:r>
            <a:r>
              <a:rPr lang="vi-VN" altLang="en-US" sz="4000">
                <a:latin typeface="Times New Roman" panose="02020603050405020304" pitchFamily="18" charset="0"/>
              </a:rPr>
              <a:t>ủa</a:t>
            </a:r>
            <a:r>
              <a:rPr lang="en-US" altLang="en-US" sz="4000">
                <a:latin typeface="Times New Roman" panose="02020603050405020304" pitchFamily="18" charset="0"/>
              </a:rPr>
              <a:t> b</a:t>
            </a:r>
            <a:r>
              <a:rPr lang="vi-VN" altLang="en-US" sz="4000">
                <a:latin typeface="Times New Roman" panose="02020603050405020304" pitchFamily="18" charset="0"/>
              </a:rPr>
              <a:t>ầu</a:t>
            </a:r>
            <a:r>
              <a:rPr lang="en-US" altLang="en-US" sz="4000">
                <a:latin typeface="Times New Roman" panose="02020603050405020304" pitchFamily="18" charset="0"/>
              </a:rPr>
              <a:t> tr</a:t>
            </a:r>
            <a:r>
              <a:rPr lang="vi-VN" altLang="en-US" sz="4000">
                <a:latin typeface="Times New Roman" panose="02020603050405020304" pitchFamily="18" charset="0"/>
              </a:rPr>
              <a:t>ời</a:t>
            </a:r>
            <a:r>
              <a:rPr lang="en-US" altLang="en-US" sz="4000">
                <a:latin typeface="Times New Roman" panose="02020603050405020304" pitchFamily="18" charset="0"/>
              </a:rPr>
              <a:t> khi s</a:t>
            </a:r>
            <a:r>
              <a:rPr lang="vi-VN" altLang="en-US" sz="4000">
                <a:latin typeface="Times New Roman" panose="02020603050405020304" pitchFamily="18" charset="0"/>
              </a:rPr>
              <a:t>ắp</a:t>
            </a:r>
            <a:r>
              <a:rPr lang="en-US" altLang="en-US" sz="4000">
                <a:latin typeface="Times New Roman" panose="02020603050405020304" pitchFamily="18" charset="0"/>
              </a:rPr>
              <a:t> m</a:t>
            </a:r>
            <a:r>
              <a:rPr lang="vi-VN" altLang="en-US" sz="4000">
                <a:latin typeface="Times New Roman" panose="02020603050405020304" pitchFamily="18" charset="0"/>
              </a:rPr>
              <a:t>ư</a:t>
            </a:r>
            <a:r>
              <a:rPr lang="en-US" altLang="en-US" sz="4000">
                <a:latin typeface="Times New Roman" panose="02020603050405020304" pitchFamily="18" charset="0"/>
              </a:rPr>
              <a:t>a b</a:t>
            </a:r>
            <a:r>
              <a:rPr lang="vi-VN" altLang="en-US" sz="4000">
                <a:latin typeface="Times New Roman" panose="02020603050405020304" pitchFamily="18" charset="0"/>
              </a:rPr>
              <a:t>ão</a:t>
            </a:r>
            <a:r>
              <a:rPr lang="en-US" altLang="en-US" sz="4000">
                <a:latin typeface="Times New Roman" panose="02020603050405020304" pitchFamily="18" charset="0"/>
              </a:rPr>
              <a:t>. Nh</a:t>
            </a:r>
            <a:r>
              <a:rPr lang="vi-VN" altLang="en-US" sz="4000">
                <a:latin typeface="Times New Roman" panose="02020603050405020304" pitchFamily="18" charset="0"/>
              </a:rPr>
              <a:t>ững</a:t>
            </a:r>
            <a:r>
              <a:rPr lang="en-US" altLang="en-US" sz="4000">
                <a:latin typeface="Times New Roman" panose="02020603050405020304" pitchFamily="18" charset="0"/>
              </a:rPr>
              <a:t> </a:t>
            </a:r>
            <a:r>
              <a:rPr lang="vi-VN" altLang="en-US" sz="4000">
                <a:latin typeface="Times New Roman" panose="02020603050405020304" pitchFamily="18" charset="0"/>
              </a:rPr>
              <a:t>đê</a:t>
            </a:r>
            <a:r>
              <a:rPr lang="en-US" altLang="en-US" sz="4000">
                <a:latin typeface="Times New Roman" panose="02020603050405020304" pitchFamily="18" charset="0"/>
              </a:rPr>
              <a:t>m kh</a:t>
            </a:r>
            <a:r>
              <a:rPr lang="vi-VN" altLang="en-US" sz="4000">
                <a:latin typeface="Times New Roman" panose="02020603050405020304" pitchFamily="18" charset="0"/>
              </a:rPr>
              <a:t>ô</a:t>
            </a:r>
            <a:r>
              <a:rPr lang="en-US" altLang="en-US" sz="4000">
                <a:latin typeface="Times New Roman" panose="02020603050405020304" pitchFamily="18" charset="0"/>
              </a:rPr>
              <a:t>ng c</a:t>
            </a:r>
            <a:r>
              <a:rPr lang="vi-VN" altLang="en-US" sz="4000">
                <a:latin typeface="Times New Roman" panose="02020603050405020304" pitchFamily="18" charset="0"/>
              </a:rPr>
              <a:t>ó</a:t>
            </a:r>
            <a:r>
              <a:rPr lang="en-US" altLang="en-US" sz="4000">
                <a:latin typeface="Times New Roman" panose="02020603050405020304" pitchFamily="18" charset="0"/>
              </a:rPr>
              <a:t> tr</a:t>
            </a:r>
            <a:r>
              <a:rPr lang="vi-VN" altLang="en-US" sz="4000">
                <a:latin typeface="Times New Roman" panose="02020603050405020304" pitchFamily="18" charset="0"/>
              </a:rPr>
              <a:t>ă</a:t>
            </a:r>
            <a:r>
              <a:rPr lang="en-US" altLang="en-US" sz="4000">
                <a:latin typeface="Times New Roman" panose="02020603050405020304" pitchFamily="18" charset="0"/>
              </a:rPr>
              <a:t>ng, sao m</a:t>
            </a:r>
            <a:r>
              <a:rPr lang="vi-VN" altLang="en-US" sz="4000">
                <a:latin typeface="Times New Roman" panose="02020603050405020304" pitchFamily="18" charset="0"/>
              </a:rPr>
              <a:t>ọi</a:t>
            </a:r>
            <a:r>
              <a:rPr lang="en-US" altLang="en-US" sz="4000">
                <a:latin typeface="Times New Roman" panose="02020603050405020304" pitchFamily="18" charset="0"/>
              </a:rPr>
              <a:t> v</a:t>
            </a:r>
            <a:r>
              <a:rPr lang="vi-VN" altLang="en-US" sz="4000">
                <a:latin typeface="Times New Roman" panose="02020603050405020304" pitchFamily="18" charset="0"/>
              </a:rPr>
              <a:t>ật</a:t>
            </a:r>
            <a:r>
              <a:rPr lang="en-US" altLang="en-US" sz="4000">
                <a:latin typeface="Times New Roman" panose="02020603050405020304" pitchFamily="18" charset="0"/>
              </a:rPr>
              <a:t> </a:t>
            </a:r>
            <a:r>
              <a:rPr lang="vi-VN" altLang="en-US" sz="4000">
                <a:latin typeface="Times New Roman" panose="02020603050405020304" pitchFamily="18" charset="0"/>
              </a:rPr>
              <a:t>đều</a:t>
            </a:r>
            <a:r>
              <a:rPr lang="en-US" altLang="en-US" sz="4000">
                <a:latin typeface="Times New Roman" panose="02020603050405020304" pitchFamily="18" charset="0"/>
              </a:rPr>
              <a:t> </a:t>
            </a:r>
            <a:r>
              <a:rPr lang="vi-VN" altLang="en-US" sz="4000">
                <a:solidFill>
                  <a:srgbClr val="FF0000"/>
                </a:solidFill>
                <a:latin typeface="Times New Roman" panose="02020603050405020304" pitchFamily="18" charset="0"/>
              </a:rPr>
              <a:t>đ</a:t>
            </a:r>
            <a:r>
              <a:rPr lang="en-US" altLang="en-US" sz="4000">
                <a:solidFill>
                  <a:srgbClr val="FF0000"/>
                </a:solidFill>
                <a:latin typeface="Times New Roman" panose="02020603050405020304" pitchFamily="18" charset="0"/>
              </a:rPr>
              <a:t>en tr</a:t>
            </a:r>
            <a:r>
              <a:rPr lang="vi-VN" altLang="en-US" sz="4000">
                <a:solidFill>
                  <a:srgbClr val="FF0000"/>
                </a:solidFill>
                <a:latin typeface="Times New Roman" panose="02020603050405020304" pitchFamily="18" charset="0"/>
              </a:rPr>
              <a:t>ùi</a:t>
            </a:r>
            <a:r>
              <a:rPr lang="en-US" altLang="en-US" sz="4000">
                <a:solidFill>
                  <a:srgbClr val="FF0000"/>
                </a:solidFill>
                <a:latin typeface="Times New Roman" panose="02020603050405020304" pitchFamily="18" charset="0"/>
              </a:rPr>
              <a:t> tr</a:t>
            </a:r>
            <a:r>
              <a:rPr lang="vi-VN" altLang="en-US" sz="4000">
                <a:solidFill>
                  <a:srgbClr val="FF0000"/>
                </a:solidFill>
                <a:latin typeface="Times New Roman" panose="02020603050405020304" pitchFamily="18" charset="0"/>
              </a:rPr>
              <a:t>ũi</a:t>
            </a:r>
            <a:r>
              <a:rPr lang="en-US" altLang="en-US" sz="4000">
                <a:latin typeface="Times New Roman" panose="02020603050405020304" pitchFamily="18" charset="0"/>
              </a:rPr>
              <a:t>, </a:t>
            </a:r>
            <a:r>
              <a:rPr lang="vi-VN" altLang="en-US" sz="4000">
                <a:latin typeface="Times New Roman" panose="02020603050405020304" pitchFamily="18" charset="0"/>
              </a:rPr>
              <a:t>đến</a:t>
            </a:r>
            <a:r>
              <a:rPr lang="en-US" altLang="en-US" sz="4000">
                <a:latin typeface="Times New Roman" panose="02020603050405020304" pitchFamily="18" charset="0"/>
              </a:rPr>
              <a:t> c</a:t>
            </a:r>
            <a:r>
              <a:rPr lang="vi-VN" altLang="en-US" sz="4000">
                <a:latin typeface="Times New Roman" panose="02020603050405020304" pitchFamily="18" charset="0"/>
              </a:rPr>
              <a:t>ả</a:t>
            </a:r>
            <a:r>
              <a:rPr lang="en-US" altLang="en-US" sz="4000">
                <a:latin typeface="Times New Roman" panose="02020603050405020304" pitchFamily="18" charset="0"/>
              </a:rPr>
              <a:t> con ch</a:t>
            </a:r>
            <a:r>
              <a:rPr lang="vi-VN" altLang="en-US" sz="4000">
                <a:latin typeface="Times New Roman" panose="02020603050405020304" pitchFamily="18" charset="0"/>
              </a:rPr>
              <a:t>ó</a:t>
            </a:r>
            <a:r>
              <a:rPr lang="en-US" altLang="en-US" sz="4000">
                <a:latin typeface="Times New Roman" panose="02020603050405020304" pitchFamily="18" charset="0"/>
              </a:rPr>
              <a:t>, con m</a:t>
            </a:r>
            <a:r>
              <a:rPr lang="vi-VN" altLang="en-US" sz="4000">
                <a:latin typeface="Times New Roman" panose="02020603050405020304" pitchFamily="18" charset="0"/>
              </a:rPr>
              <a:t>èo</a:t>
            </a:r>
            <a:r>
              <a:rPr lang="en-US" altLang="en-US" sz="4000">
                <a:latin typeface="Times New Roman" panose="02020603050405020304" pitchFamily="18" charset="0"/>
              </a:rPr>
              <a:t> c</a:t>
            </a:r>
            <a:r>
              <a:rPr lang="vi-VN" altLang="en-US" sz="4000">
                <a:latin typeface="Times New Roman" panose="02020603050405020304" pitchFamily="18" charset="0"/>
              </a:rPr>
              <a:t>ũng</a:t>
            </a:r>
            <a:r>
              <a:rPr lang="en-US" altLang="en-US" sz="4000">
                <a:latin typeface="Times New Roman" panose="02020603050405020304" pitchFamily="18" charset="0"/>
              </a:rPr>
              <a:t> m</a:t>
            </a:r>
            <a:r>
              <a:rPr lang="vi-VN" altLang="en-US" sz="4000">
                <a:latin typeface="Times New Roman" panose="02020603050405020304" pitchFamily="18" charset="0"/>
              </a:rPr>
              <a:t>ột</a:t>
            </a:r>
            <a:r>
              <a:rPr lang="en-US" altLang="en-US" sz="4000">
                <a:latin typeface="Times New Roman" panose="02020603050405020304" pitchFamily="18" charset="0"/>
              </a:rPr>
              <a:t> m</a:t>
            </a:r>
            <a:r>
              <a:rPr lang="vi-VN" altLang="en-US" sz="4000">
                <a:latin typeface="Times New Roman" panose="02020603050405020304" pitchFamily="18" charset="0"/>
              </a:rPr>
              <a:t>àu</a:t>
            </a:r>
            <a:r>
              <a:rPr lang="en-US" altLang="en-US" sz="4000">
                <a:latin typeface="Times New Roman" panose="02020603050405020304" pitchFamily="18" charset="0"/>
              </a:rPr>
              <a:t> </a:t>
            </a:r>
            <a:r>
              <a:rPr lang="vi-VN" altLang="en-US" sz="4000">
                <a:solidFill>
                  <a:srgbClr val="FF0000"/>
                </a:solidFill>
                <a:latin typeface="Times New Roman" panose="02020603050405020304" pitchFamily="18" charset="0"/>
              </a:rPr>
              <a:t>đ</a:t>
            </a:r>
            <a:r>
              <a:rPr lang="en-US" altLang="en-US" sz="4000">
                <a:solidFill>
                  <a:srgbClr val="FF0000"/>
                </a:solidFill>
                <a:latin typeface="Times New Roman" panose="02020603050405020304" pitchFamily="18" charset="0"/>
              </a:rPr>
              <a:t>en nh</a:t>
            </a:r>
            <a:r>
              <a:rPr lang="vi-VN" altLang="en-US" sz="4000">
                <a:solidFill>
                  <a:srgbClr val="FF0000"/>
                </a:solidFill>
                <a:latin typeface="Times New Roman" panose="02020603050405020304" pitchFamily="18" charset="0"/>
              </a:rPr>
              <a:t>ẻm</a:t>
            </a:r>
            <a:r>
              <a:rPr lang="en-US" altLang="en-US" sz="4000">
                <a:latin typeface="Times New Roman" panose="02020603050405020304" pitchFamily="18" charset="0"/>
              </a:rPr>
              <a:t>.</a:t>
            </a:r>
            <a:endParaRPr lang="vi-VN" altLang="en-US" sz="4000">
              <a:latin typeface="Times New Roman" panose="02020603050405020304" pitchFamily="18" charset="0"/>
            </a:endParaRPr>
          </a:p>
        </p:txBody>
      </p:sp>
      <p:sp>
        <p:nvSpPr>
          <p:cNvPr id="15" name="TextBox 14">
            <a:extLst>
              <a:ext uri="{FF2B5EF4-FFF2-40B4-BE49-F238E27FC236}">
                <a16:creationId xmlns:a16="http://schemas.microsoft.com/office/drawing/2014/main" id="{404DE64B-289E-4C2F-9296-778955CBE53A}"/>
              </a:ext>
            </a:extLst>
          </p:cNvPr>
          <p:cNvSpPr txBox="1"/>
          <p:nvPr/>
        </p:nvSpPr>
        <p:spPr>
          <a:xfrm>
            <a:off x="9412643" y="5717570"/>
            <a:ext cx="1489510" cy="523220"/>
          </a:xfrm>
          <a:prstGeom prst="rect">
            <a:avLst/>
          </a:prstGeom>
          <a:noFill/>
        </p:spPr>
        <p:txBody>
          <a:bodyPr wrap="none" rtlCol="0">
            <a:spAutoFit/>
          </a:bodyPr>
          <a:lstStyle/>
          <a:p>
            <a:r>
              <a:rPr lang="en-US" sz="2800" b="1" i="1">
                <a:latin typeface="Times New Roman" panose="02020603050405020304" pitchFamily="18" charset="0"/>
                <a:cs typeface="Times New Roman" panose="02020603050405020304" pitchFamily="18" charset="0"/>
              </a:rPr>
              <a:t>Sưu tầm</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767" r="6767"/>
          <a:stretch>
            <a:fillRect/>
          </a:stretch>
        </p:blipFill>
        <p:spPr>
          <a:xfrm>
            <a:off x="-3124200" y="-2827219"/>
            <a:ext cx="7381713" cy="5293075"/>
          </a:xfrm>
          <a:prstGeom prst="rect">
            <a:avLst/>
          </a:prstGeom>
        </p:spPr>
      </p:pic>
      <p:pic>
        <p:nvPicPr>
          <p:cNvPr id="3" name="Picture 3"/>
          <p:cNvPicPr>
            <a:picLocks noChangeAspect="1"/>
          </p:cNvPicPr>
          <p:nvPr/>
        </p:nvPicPr>
        <p:blipFill>
          <a:blip r:embed="rId3"/>
          <a:srcRect t="17646" b="17646"/>
          <a:stretch>
            <a:fillRect/>
          </a:stretch>
        </p:blipFill>
        <p:spPr>
          <a:xfrm>
            <a:off x="-1036987" y="4977047"/>
            <a:ext cx="17526000" cy="44273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9965" y="4467153"/>
            <a:ext cx="2098548" cy="27432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08149">
            <a:off x="10691711" y="4800600"/>
            <a:ext cx="1107567" cy="2743200"/>
          </a:xfrm>
          <a:prstGeom prst="rect">
            <a:avLst/>
          </a:prstGeom>
        </p:spPr>
      </p:pic>
      <p:pic>
        <p:nvPicPr>
          <p:cNvPr id="6" name="Picture 6"/>
          <p:cNvPicPr>
            <a:picLocks noChangeAspect="1"/>
          </p:cNvPicPr>
          <p:nvPr/>
        </p:nvPicPr>
        <p:blipFill>
          <a:blip r:embed="rId8">
            <a:alphaModFix amt="68000"/>
            <a:extLst>
              <a:ext uri="{BEBA8EAE-BF5A-486C-A8C5-ECC9F3942E4B}">
                <a14:imgProps xmlns:a14="http://schemas.microsoft.com/office/drawing/2010/main">
                  <a14:imgLayer r:embed="rId9">
                    <a14:imgEffect>
                      <a14:saturation sat="300000"/>
                    </a14:imgEffect>
                  </a14:imgLayer>
                </a14:imgProps>
              </a:ext>
            </a:extLst>
          </a:blip>
          <a:srcRect l="2687" r="2687"/>
          <a:stretch>
            <a:fillRect/>
          </a:stretch>
        </p:blipFill>
        <p:spPr>
          <a:xfrm>
            <a:off x="1152661" y="1769455"/>
            <a:ext cx="10048740" cy="406929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66365" y="-1169415"/>
            <a:ext cx="3815352" cy="3710429"/>
          </a:xfrm>
          <a:prstGeom prst="rect">
            <a:avLst/>
          </a:prstGeom>
        </p:spPr>
      </p:pic>
      <p:sp>
        <p:nvSpPr>
          <p:cNvPr id="8" name="TextBox 7">
            <a:extLst>
              <a:ext uri="{FF2B5EF4-FFF2-40B4-BE49-F238E27FC236}">
                <a16:creationId xmlns:a16="http://schemas.microsoft.com/office/drawing/2014/main" id="{70FB9699-EA34-4B40-928F-FCF588ACCF36}"/>
              </a:ext>
            </a:extLst>
          </p:cNvPr>
          <p:cNvSpPr txBox="1"/>
          <p:nvPr/>
        </p:nvSpPr>
        <p:spPr>
          <a:xfrm>
            <a:off x="2040219" y="3162257"/>
            <a:ext cx="8339271" cy="1569660"/>
          </a:xfrm>
          <a:prstGeom prst="rect">
            <a:avLst/>
          </a:prstGeom>
          <a:noFill/>
        </p:spPr>
        <p:txBody>
          <a:bodyPr wrap="none" rtlCol="0">
            <a:spAutoFit/>
          </a:bodyPr>
          <a:lstStyle/>
          <a:p>
            <a:r>
              <a:rPr lang="en-US" sz="4800">
                <a:solidFill>
                  <a:schemeClr val="tx1">
                    <a:lumMod val="95000"/>
                    <a:lumOff val="5000"/>
                  </a:schemeClr>
                </a:solidFill>
                <a:latin typeface="Times New Roman" panose="02020603050405020304" pitchFamily="18" charset="0"/>
                <a:cs typeface="Times New Roman" panose="02020603050405020304" pitchFamily="18" charset="0"/>
              </a:rPr>
              <a:t>- Thực hiện bài tập 3 vào vở.</a:t>
            </a:r>
          </a:p>
          <a:p>
            <a:r>
              <a:rPr lang="en-US" sz="4800">
                <a:solidFill>
                  <a:schemeClr val="tx1">
                    <a:lumMod val="95000"/>
                    <a:lumOff val="5000"/>
                  </a:schemeClr>
                </a:solidFill>
                <a:latin typeface="Times New Roman" panose="02020603050405020304" pitchFamily="18" charset="0"/>
                <a:cs typeface="Times New Roman" panose="02020603050405020304" pitchFamily="18" charset="0"/>
              </a:rPr>
              <a:t>- Chuẩn bị bài mới: Từ trái nghĩa</a:t>
            </a:r>
          </a:p>
        </p:txBody>
      </p:sp>
      <p:sp>
        <p:nvSpPr>
          <p:cNvPr id="9" name="TextBox 8">
            <a:extLst>
              <a:ext uri="{FF2B5EF4-FFF2-40B4-BE49-F238E27FC236}">
                <a16:creationId xmlns:a16="http://schemas.microsoft.com/office/drawing/2014/main" id="{BBA30C43-4ECF-4764-842B-4E601B163F60}"/>
              </a:ext>
            </a:extLst>
          </p:cNvPr>
          <p:cNvSpPr txBox="1"/>
          <p:nvPr/>
        </p:nvSpPr>
        <p:spPr>
          <a:xfrm>
            <a:off x="4570982" y="1277324"/>
            <a:ext cx="3155031" cy="923330"/>
          </a:xfrm>
          <a:prstGeom prst="rect">
            <a:avLst/>
          </a:prstGeom>
          <a:noFill/>
        </p:spPr>
        <p:txBody>
          <a:bodyPr wrap="none" rtlCol="0">
            <a:spAutoFit/>
          </a:bodyPr>
          <a:lstStyle/>
          <a:p>
            <a:pPr algn="ctr"/>
            <a:r>
              <a:rPr lang="en-US" sz="5400">
                <a:solidFill>
                  <a:schemeClr val="bg1"/>
                </a:solidFill>
                <a:latin typeface="#9Slide04 Chonburi" panose="00000500000000000000" pitchFamily="2" charset="-34"/>
                <a:cs typeface="#9Slide04 Chonburi" panose="00000500000000000000" pitchFamily="2" charset="-34"/>
              </a:rPr>
              <a:t>DẶN DÒ</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randombar(horizontal)">
                                      <p:cBhvr>
                                        <p:cTn id="40" dur="500"/>
                                        <p:tgtEl>
                                          <p:spTgt spid="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6768" y="-808253"/>
            <a:ext cx="3185138" cy="2743200"/>
          </a:xfrm>
          <a:prstGeom prst="rect">
            <a:avLst/>
          </a:prstGeom>
        </p:spPr>
      </p:pic>
      <p:grpSp>
        <p:nvGrpSpPr>
          <p:cNvPr id="7" name="Group 3">
            <a:extLst>
              <a:ext uri="{FF2B5EF4-FFF2-40B4-BE49-F238E27FC236}">
                <a16:creationId xmlns:a16="http://schemas.microsoft.com/office/drawing/2014/main" id="{A9BD128E-098C-4FF8-B7E3-E9306F2FD459}"/>
              </a:ext>
            </a:extLst>
          </p:cNvPr>
          <p:cNvGrpSpPr/>
          <p:nvPr/>
        </p:nvGrpSpPr>
        <p:grpSpPr>
          <a:xfrm>
            <a:off x="-1447800" y="0"/>
            <a:ext cx="14325600" cy="6858000"/>
            <a:chOff x="0" y="0"/>
            <a:chExt cx="27432000" cy="13716000"/>
          </a:xfrm>
        </p:grpSpPr>
        <p:pic>
          <p:nvPicPr>
            <p:cNvPr id="8" name="Picture 4">
              <a:extLst>
                <a:ext uri="{FF2B5EF4-FFF2-40B4-BE49-F238E27FC236}">
                  <a16:creationId xmlns:a16="http://schemas.microsoft.com/office/drawing/2014/main" id="{4DF28A33-7FCE-4167-9B49-719592A4960F}"/>
                </a:ext>
              </a:extLst>
            </p:cNvPr>
            <p:cNvPicPr>
              <a:picLocks noChangeAspect="1"/>
            </p:cNvPicPr>
            <p:nvPr/>
          </p:nvPicPr>
          <p:blipFill>
            <a:blip r:embed="rId4"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3716000" cy="13716000"/>
            </a:xfrm>
            <a:prstGeom prst="rect">
              <a:avLst/>
            </a:prstGeom>
          </p:spPr>
        </p:pic>
        <p:pic>
          <p:nvPicPr>
            <p:cNvPr id="9" name="Picture 5">
              <a:extLst>
                <a:ext uri="{FF2B5EF4-FFF2-40B4-BE49-F238E27FC236}">
                  <a16:creationId xmlns:a16="http://schemas.microsoft.com/office/drawing/2014/main" id="{E7278FB8-F765-4235-B6FA-707DB14F8464}"/>
                </a:ext>
              </a:extLst>
            </p:cNvPr>
            <p:cNvPicPr>
              <a:picLocks noChangeAspect="1"/>
            </p:cNvPicPr>
            <p:nvPr/>
          </p:nvPicPr>
          <p:blipFill>
            <a:blip r:embed="rId4"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0" y="0"/>
              <a:ext cx="13716000" cy="13716000"/>
            </a:xfrm>
            <a:prstGeom prst="rect">
              <a:avLst/>
            </a:prstGeom>
          </p:spPr>
        </p:pic>
      </p:grpSp>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5197817"/>
            <a:ext cx="1276265" cy="1660183"/>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79042" y="5492626"/>
            <a:ext cx="1912958" cy="1365374"/>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8841527" y="0"/>
            <a:ext cx="3350473" cy="2743200"/>
          </a:xfrm>
          <a:prstGeom prst="rect">
            <a:avLst/>
          </a:prstGeom>
        </p:spPr>
      </p:pic>
      <p:pic>
        <p:nvPicPr>
          <p:cNvPr id="6"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25891" y="-625593"/>
            <a:ext cx="9540219" cy="8109186"/>
          </a:xfrm>
          <a:prstGeom prst="rect">
            <a:avLst/>
          </a:prstGeom>
        </p:spPr>
      </p:pic>
      <p:sp>
        <p:nvSpPr>
          <p:cNvPr id="11" name="TextBox 10">
            <a:extLst>
              <a:ext uri="{FF2B5EF4-FFF2-40B4-BE49-F238E27FC236}">
                <a16:creationId xmlns:a16="http://schemas.microsoft.com/office/drawing/2014/main" id="{A7DB8E75-D33E-42E7-8797-025AF914B7BF}"/>
              </a:ext>
            </a:extLst>
          </p:cNvPr>
          <p:cNvSpPr txBox="1"/>
          <p:nvPr/>
        </p:nvSpPr>
        <p:spPr>
          <a:xfrm>
            <a:off x="3078270" y="3258825"/>
            <a:ext cx="4891083" cy="1569660"/>
          </a:xfrm>
          <a:prstGeom prst="rect">
            <a:avLst/>
          </a:prstGeom>
          <a:noFill/>
        </p:spPr>
        <p:txBody>
          <a:bodyPr wrap="none" rtlCol="0">
            <a:spAutoFit/>
          </a:bodyPr>
          <a:lstStyle/>
          <a:p>
            <a:pPr algn="ctr"/>
            <a:r>
              <a:rPr lang="en-US" sz="4800">
                <a:solidFill>
                  <a:srgbClr val="FF0000"/>
                </a:solidFill>
                <a:latin typeface="#9Slide04 Chonburi" panose="00000500000000000000" pitchFamily="2" charset="-34"/>
                <a:cs typeface="#9Slide04 Chonburi" panose="00000500000000000000" pitchFamily="2" charset="-34"/>
              </a:rPr>
              <a:t>CHÚC CÁC EM</a:t>
            </a:r>
          </a:p>
          <a:p>
            <a:pPr algn="ctr"/>
            <a:r>
              <a:rPr lang="en-US" sz="4800">
                <a:solidFill>
                  <a:srgbClr val="FF0000"/>
                </a:solidFill>
                <a:latin typeface="#9Slide04 Chonburi" panose="00000500000000000000" pitchFamily="2" charset="-34"/>
                <a:cs typeface="#9Slide04 Chonburi" panose="00000500000000000000" pitchFamily="2" charset="-34"/>
              </a:rPr>
              <a:t>HỌC TỐT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ppt_x"/>
                                          </p:val>
                                        </p:tav>
                                        <p:tav tm="100000">
                                          <p:val>
                                            <p:strVal val="#ppt_x"/>
                                          </p:val>
                                        </p:tav>
                                      </p:tavLst>
                                    </p:anim>
                                    <p:anim calcmode="lin" valueType="num">
                                      <p:cBhvr additive="base">
                                        <p:cTn id="16" dur="7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fltVal val="0"/>
                                          </p:val>
                                        </p:tav>
                                        <p:tav tm="100000">
                                          <p:val>
                                            <p:strVal val="#ppt_w"/>
                                          </p:val>
                                        </p:tav>
                                      </p:tavLst>
                                    </p:anim>
                                    <p:anim calcmode="lin" valueType="num">
                                      <p:cBhvr>
                                        <p:cTn id="31" dur="1000" fill="hold"/>
                                        <p:tgtEl>
                                          <p:spTgt spid="11"/>
                                        </p:tgtEl>
                                        <p:attrNameLst>
                                          <p:attrName>ppt_h</p:attrName>
                                        </p:attrNameLst>
                                      </p:cBhvr>
                                      <p:tavLst>
                                        <p:tav tm="0">
                                          <p:val>
                                            <p:fltVal val="0"/>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D7F0D282-AE90-4567-83B2-3ED9CDD65F62}"/>
              </a:ext>
            </a:extLst>
          </p:cNvPr>
          <p:cNvGrpSpPr/>
          <p:nvPr/>
        </p:nvGrpSpPr>
        <p:grpSpPr>
          <a:xfrm>
            <a:off x="-1295400" y="152400"/>
            <a:ext cx="14325600" cy="6858000"/>
            <a:chOff x="0" y="0"/>
            <a:chExt cx="27432000" cy="13716000"/>
          </a:xfrm>
        </p:grpSpPr>
        <p:pic>
          <p:nvPicPr>
            <p:cNvPr id="21" name="Picture 4">
              <a:extLst>
                <a:ext uri="{FF2B5EF4-FFF2-40B4-BE49-F238E27FC236}">
                  <a16:creationId xmlns:a16="http://schemas.microsoft.com/office/drawing/2014/main" id="{8A4E1926-6F4D-4166-941F-CF6B83E8D75D}"/>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22" name="Picture 5">
              <a:extLst>
                <a:ext uri="{FF2B5EF4-FFF2-40B4-BE49-F238E27FC236}">
                  <a16:creationId xmlns:a16="http://schemas.microsoft.com/office/drawing/2014/main" id="{6BD3D26D-7BB8-4F41-ADF5-306DB4AAC5B0}"/>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6" name="Group 3">
            <a:extLst>
              <a:ext uri="{FF2B5EF4-FFF2-40B4-BE49-F238E27FC236}">
                <a16:creationId xmlns:a16="http://schemas.microsoft.com/office/drawing/2014/main" id="{DBB5AEAF-4CEA-4B76-BACD-8B6060BBECB5}"/>
              </a:ext>
            </a:extLst>
          </p:cNvPr>
          <p:cNvGrpSpPr/>
          <p:nvPr/>
        </p:nvGrpSpPr>
        <p:grpSpPr>
          <a:xfrm>
            <a:off x="-1447800" y="0"/>
            <a:ext cx="14325600" cy="6858000"/>
            <a:chOff x="0" y="0"/>
            <a:chExt cx="27432000" cy="13716000"/>
          </a:xfrm>
        </p:grpSpPr>
        <p:pic>
          <p:nvPicPr>
            <p:cNvPr id="7" name="Picture 4">
              <a:extLst>
                <a:ext uri="{FF2B5EF4-FFF2-40B4-BE49-F238E27FC236}">
                  <a16:creationId xmlns:a16="http://schemas.microsoft.com/office/drawing/2014/main" id="{37F7B114-A46E-4587-A073-AB4BA92EFCD8}"/>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9" name="Picture 5">
              <a:extLst>
                <a:ext uri="{FF2B5EF4-FFF2-40B4-BE49-F238E27FC236}">
                  <a16:creationId xmlns:a16="http://schemas.microsoft.com/office/drawing/2014/main" id="{08834943-1311-49A3-9686-7909159ECC6D}"/>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11" name="Group 2">
            <a:extLst>
              <a:ext uri="{FF2B5EF4-FFF2-40B4-BE49-F238E27FC236}">
                <a16:creationId xmlns:a16="http://schemas.microsoft.com/office/drawing/2014/main" id="{A68E8807-20CF-4116-9DB4-F56D5C92E761}"/>
              </a:ext>
            </a:extLst>
          </p:cNvPr>
          <p:cNvGrpSpPr/>
          <p:nvPr/>
        </p:nvGrpSpPr>
        <p:grpSpPr>
          <a:xfrm>
            <a:off x="0" y="0"/>
            <a:ext cx="13716000" cy="6858000"/>
            <a:chOff x="0" y="0"/>
            <a:chExt cx="27432000" cy="13716000"/>
          </a:xfrm>
        </p:grpSpPr>
        <p:pic>
          <p:nvPicPr>
            <p:cNvPr id="13" name="Picture 4">
              <a:extLst>
                <a:ext uri="{FF2B5EF4-FFF2-40B4-BE49-F238E27FC236}">
                  <a16:creationId xmlns:a16="http://schemas.microsoft.com/office/drawing/2014/main" id="{B468C099-BA38-4C23-B47B-BBD974C6C268}"/>
                </a:ext>
              </a:extLst>
            </p:cNvPr>
            <p:cNvPicPr>
              <a:picLocks noChangeAspect="1"/>
            </p:cNvPicPr>
            <p:nvPr/>
          </p:nvPicPr>
          <p:blipFill>
            <a:blip r:embed="rId6">
              <a:alphaModFix amt="2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16000" y="0"/>
              <a:ext cx="13716000" cy="13716000"/>
            </a:xfrm>
            <a:prstGeom prst="rect">
              <a:avLst/>
            </a:prstGeom>
          </p:spPr>
        </p:pic>
        <p:pic>
          <p:nvPicPr>
            <p:cNvPr id="12" name="Picture 3">
              <a:extLst>
                <a:ext uri="{FF2B5EF4-FFF2-40B4-BE49-F238E27FC236}">
                  <a16:creationId xmlns:a16="http://schemas.microsoft.com/office/drawing/2014/main" id="{DF80A728-5C11-482A-AFFF-FEDBB683662F}"/>
                </a:ext>
              </a:extLst>
            </p:cNvPr>
            <p:cNvPicPr>
              <a:picLocks noChangeAspect="1"/>
            </p:cNvPicPr>
            <p:nvPr/>
          </p:nvPicPr>
          <p:blipFill>
            <a:blip r:embed="rId8">
              <a:alphaModFix amt="2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3716000" cy="13716000"/>
            </a:xfrm>
            <a:prstGeom prst="rect">
              <a:avLst/>
            </a:prstGeom>
          </p:spPr>
        </p:pic>
      </p:grpSp>
      <p:pic>
        <p:nvPicPr>
          <p:cNvPr id="14" name="Picture 5">
            <a:extLst>
              <a:ext uri="{FF2B5EF4-FFF2-40B4-BE49-F238E27FC236}">
                <a16:creationId xmlns:a16="http://schemas.microsoft.com/office/drawing/2014/main" id="{7D2A01A9-1406-493C-8A4C-487D9BFD87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7600" y="4942748"/>
            <a:ext cx="4876800" cy="1915253"/>
          </a:xfrm>
          <a:prstGeom prst="rect">
            <a:avLst/>
          </a:prstGeom>
        </p:spPr>
      </p:pic>
      <p:pic>
        <p:nvPicPr>
          <p:cNvPr id="15" name="Picture 6">
            <a:extLst>
              <a:ext uri="{FF2B5EF4-FFF2-40B4-BE49-F238E27FC236}">
                <a16:creationId xmlns:a16="http://schemas.microsoft.com/office/drawing/2014/main" id="{8C37FBDB-3C96-4E5C-A754-264FD840A1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55190">
            <a:off x="-158127" y="707956"/>
            <a:ext cx="2359541" cy="341617"/>
          </a:xfrm>
          <a:prstGeom prst="rect">
            <a:avLst/>
          </a:prstGeom>
        </p:spPr>
      </p:pic>
      <p:pic>
        <p:nvPicPr>
          <p:cNvPr id="16" name="Picture 7">
            <a:extLst>
              <a:ext uri="{FF2B5EF4-FFF2-40B4-BE49-F238E27FC236}">
                <a16:creationId xmlns:a16="http://schemas.microsoft.com/office/drawing/2014/main" id="{ECB14059-0200-4C87-9020-C2141A2DBA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10624" y="1287332"/>
            <a:ext cx="4370752" cy="4283337"/>
          </a:xfrm>
          <a:prstGeom prst="rect">
            <a:avLst/>
          </a:prstGeom>
        </p:spPr>
      </p:pic>
      <p:pic>
        <p:nvPicPr>
          <p:cNvPr id="17" name="Picture 8">
            <a:extLst>
              <a:ext uri="{FF2B5EF4-FFF2-40B4-BE49-F238E27FC236}">
                <a16:creationId xmlns:a16="http://schemas.microsoft.com/office/drawing/2014/main" id="{C19AB078-74D2-4C83-8DDD-E10233EA54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150891">
            <a:off x="9605442" y="5096998"/>
            <a:ext cx="2991605" cy="947341"/>
          </a:xfrm>
          <a:prstGeom prst="rect">
            <a:avLst/>
          </a:prstGeom>
        </p:spPr>
      </p:pic>
      <p:pic>
        <p:nvPicPr>
          <p:cNvPr id="18" name="Picture 9">
            <a:extLst>
              <a:ext uri="{FF2B5EF4-FFF2-40B4-BE49-F238E27FC236}">
                <a16:creationId xmlns:a16="http://schemas.microsoft.com/office/drawing/2014/main" id="{29650534-E18B-4229-8B7F-F8D212F3501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629496" flipV="1">
            <a:off x="-474159" y="4906114"/>
            <a:ext cx="2991605" cy="947341"/>
          </a:xfrm>
          <a:prstGeom prst="rect">
            <a:avLst/>
          </a:prstGeom>
        </p:spPr>
      </p:pic>
      <p:pic>
        <p:nvPicPr>
          <p:cNvPr id="19" name="Picture 10">
            <a:extLst>
              <a:ext uri="{FF2B5EF4-FFF2-40B4-BE49-F238E27FC236}">
                <a16:creationId xmlns:a16="http://schemas.microsoft.com/office/drawing/2014/main" id="{A9589BB6-4D5D-405B-8CD9-7FC764AF3C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100000" flipV="1">
            <a:off x="10057226" y="784196"/>
            <a:ext cx="2359541" cy="341617"/>
          </a:xfrm>
          <a:prstGeom prst="rect">
            <a:avLst/>
          </a:prstGeom>
        </p:spPr>
      </p:pic>
      <p:sp>
        <p:nvSpPr>
          <p:cNvPr id="8" name="Action Button: Go Back or Previous 7">
            <a:hlinkClick r:id="rId18" action="ppaction://hlinksldjump" highlightClick="1"/>
            <a:extLst>
              <a:ext uri="{FF2B5EF4-FFF2-40B4-BE49-F238E27FC236}">
                <a16:creationId xmlns:a16="http://schemas.microsoft.com/office/drawing/2014/main" id="{EE0A2208-A2F5-4DF9-9AA5-46C06412FA2F}"/>
              </a:ext>
            </a:extLst>
          </p:cNvPr>
          <p:cNvSpPr/>
          <p:nvPr/>
        </p:nvSpPr>
        <p:spPr>
          <a:xfrm>
            <a:off x="9715500" y="6105525"/>
            <a:ext cx="838200" cy="533400"/>
          </a:xfrm>
          <a:prstGeom prst="actionButtonBackPreviou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a:extLst>
              <a:ext uri="{FF2B5EF4-FFF2-40B4-BE49-F238E27FC236}">
                <a16:creationId xmlns:a16="http://schemas.microsoft.com/office/drawing/2014/main" id="{28CCEECD-CA0E-47A1-B0B4-E463B3292B10}"/>
              </a:ext>
            </a:extLst>
          </p:cNvPr>
          <p:cNvSpPr txBox="1">
            <a:spLocks noChangeArrowheads="1"/>
          </p:cNvSpPr>
          <p:nvPr/>
        </p:nvSpPr>
        <p:spPr bwMode="auto">
          <a:xfrm>
            <a:off x="602544" y="1175625"/>
            <a:ext cx="10598856" cy="1446550"/>
          </a:xfrm>
          <a:prstGeom prst="rect">
            <a:avLst/>
          </a:prstGeom>
          <a:solidFill>
            <a:schemeClr val="bg1">
              <a:alpha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400">
                <a:solidFill>
                  <a:srgbClr val="0070C0"/>
                </a:solidFill>
                <a:latin typeface="Times New Roman" panose="02020603050405020304" pitchFamily="18" charset="0"/>
              </a:rPr>
              <a:t>1. Tìm các từ ngữ đồng nghĩa có tiếng</a:t>
            </a:r>
            <a:r>
              <a:rPr lang="en-US" altLang="en-US" sz="4400" b="1">
                <a:solidFill>
                  <a:srgbClr val="0070C0"/>
                </a:solidFill>
                <a:latin typeface="Times New Roman" panose="02020603050405020304" pitchFamily="18" charset="0"/>
              </a:rPr>
              <a:t> </a:t>
            </a:r>
            <a:r>
              <a:rPr lang="en-US" altLang="en-US" sz="4400" b="1" i="1">
                <a:solidFill>
                  <a:srgbClr val="0070C0"/>
                </a:solidFill>
                <a:latin typeface="Times New Roman" panose="02020603050405020304" pitchFamily="18" charset="0"/>
              </a:rPr>
              <a:t>đồng</a:t>
            </a:r>
            <a:r>
              <a:rPr lang="en-US" altLang="en-US" sz="4400" b="1">
                <a:solidFill>
                  <a:srgbClr val="0070C0"/>
                </a:solidFill>
                <a:latin typeface="Times New Roman" panose="02020603050405020304" pitchFamily="18" charset="0"/>
              </a:rPr>
              <a:t> (có nghĩa là cùng).</a:t>
            </a:r>
            <a:endParaRPr lang="en-US" altLang="en-US" sz="4400" b="1" i="1">
              <a:solidFill>
                <a:srgbClr val="0070C0"/>
              </a:solidFill>
              <a:latin typeface="Times New Roman" panose="02020603050405020304" pitchFamily="18" charset="0"/>
            </a:endParaRPr>
          </a:p>
        </p:txBody>
      </p:sp>
      <p:sp>
        <p:nvSpPr>
          <p:cNvPr id="5" name="Scroll: Horizontal 4">
            <a:extLst>
              <a:ext uri="{FF2B5EF4-FFF2-40B4-BE49-F238E27FC236}">
                <a16:creationId xmlns:a16="http://schemas.microsoft.com/office/drawing/2014/main" id="{2F926623-87E6-4021-A83C-B561203AD8F4}"/>
              </a:ext>
            </a:extLst>
          </p:cNvPr>
          <p:cNvSpPr/>
          <p:nvPr/>
        </p:nvSpPr>
        <p:spPr>
          <a:xfrm>
            <a:off x="2819400" y="2563812"/>
            <a:ext cx="8229600" cy="2667000"/>
          </a:xfrm>
          <a:prstGeom prst="horizontalScroll">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Times New Roman" panose="02020603050405020304" pitchFamily="18" charset="0"/>
                <a:cs typeface="Times New Roman" panose="02020603050405020304" pitchFamily="18" charset="0"/>
              </a:rPr>
              <a:t>đồng lòng, đồng tâm, đồng ca, đồng diễn,...</a:t>
            </a:r>
          </a:p>
        </p:txBody>
      </p:sp>
    </p:spTree>
    <p:extLst>
      <p:ext uri="{BB962C8B-B14F-4D97-AF65-F5344CB8AC3E}">
        <p14:creationId xmlns:p14="http://schemas.microsoft.com/office/powerpoint/2010/main" val="23405318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50" fill="hold"/>
                                        <p:tgtEl>
                                          <p:spTgt spid="19"/>
                                        </p:tgtEl>
                                        <p:attrNameLst>
                                          <p:attrName>ppt_x</p:attrName>
                                        </p:attrNameLst>
                                      </p:cBhvr>
                                      <p:tavLst>
                                        <p:tav tm="0">
                                          <p:val>
                                            <p:strVal val="#ppt_x"/>
                                          </p:val>
                                        </p:tav>
                                        <p:tav tm="100000">
                                          <p:val>
                                            <p:strVal val="#ppt_x"/>
                                          </p:val>
                                        </p:tav>
                                      </p:tavLst>
                                    </p:anim>
                                    <p:anim calcmode="lin" valueType="num">
                                      <p:cBhvr additive="base">
                                        <p:cTn id="12" dur="2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250" fill="hold"/>
                                        <p:tgtEl>
                                          <p:spTgt spid="18"/>
                                        </p:tgtEl>
                                        <p:attrNameLst>
                                          <p:attrName>ppt_x</p:attrName>
                                        </p:attrNameLst>
                                      </p:cBhvr>
                                      <p:tavLst>
                                        <p:tav tm="0">
                                          <p:val>
                                            <p:strVal val="#ppt_x"/>
                                          </p:val>
                                        </p:tav>
                                        <p:tav tm="100000">
                                          <p:val>
                                            <p:strVal val="#ppt_x"/>
                                          </p:val>
                                        </p:tav>
                                      </p:tavLst>
                                    </p:anim>
                                    <p:anim calcmode="lin" valueType="num">
                                      <p:cBhvr additive="base">
                                        <p:cTn id="16" dur="25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50" fill="hold"/>
                                        <p:tgtEl>
                                          <p:spTgt spid="17"/>
                                        </p:tgtEl>
                                        <p:attrNameLst>
                                          <p:attrName>ppt_x</p:attrName>
                                        </p:attrNameLst>
                                      </p:cBhvr>
                                      <p:tavLst>
                                        <p:tav tm="0">
                                          <p:val>
                                            <p:strVal val="#ppt_x"/>
                                          </p:val>
                                        </p:tav>
                                        <p:tav tm="100000">
                                          <p:val>
                                            <p:strVal val="#ppt_x"/>
                                          </p:val>
                                        </p:tav>
                                      </p:tavLst>
                                    </p:anim>
                                    <p:anim calcmode="lin" valueType="num">
                                      <p:cBhvr additive="base">
                                        <p:cTn id="20"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subTnLst>
                                    <p:audio>
                                      <p:cMediaNode vol="90000">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a:extLst>
              <a:ext uri="{FF2B5EF4-FFF2-40B4-BE49-F238E27FC236}">
                <a16:creationId xmlns:a16="http://schemas.microsoft.com/office/drawing/2014/main" id="{8BA8A15A-3096-4B40-B4A2-FB93D7ACE827}"/>
              </a:ext>
            </a:extLst>
          </p:cNvPr>
          <p:cNvGrpSpPr/>
          <p:nvPr/>
        </p:nvGrpSpPr>
        <p:grpSpPr>
          <a:xfrm>
            <a:off x="-1295400" y="152400"/>
            <a:ext cx="14325600" cy="6858000"/>
            <a:chOff x="0" y="0"/>
            <a:chExt cx="27432000" cy="13716000"/>
          </a:xfrm>
        </p:grpSpPr>
        <p:pic>
          <p:nvPicPr>
            <p:cNvPr id="21" name="Picture 4">
              <a:extLst>
                <a:ext uri="{FF2B5EF4-FFF2-40B4-BE49-F238E27FC236}">
                  <a16:creationId xmlns:a16="http://schemas.microsoft.com/office/drawing/2014/main" id="{389CE7CF-D2FF-43E7-8F2E-25E2334802F0}"/>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22" name="Picture 5">
              <a:extLst>
                <a:ext uri="{FF2B5EF4-FFF2-40B4-BE49-F238E27FC236}">
                  <a16:creationId xmlns:a16="http://schemas.microsoft.com/office/drawing/2014/main" id="{B7218B5F-0CF0-46D0-95C0-B61CBA61D93D}"/>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6" name="Group 3">
            <a:extLst>
              <a:ext uri="{FF2B5EF4-FFF2-40B4-BE49-F238E27FC236}">
                <a16:creationId xmlns:a16="http://schemas.microsoft.com/office/drawing/2014/main" id="{DBB5AEAF-4CEA-4B76-BACD-8B6060BBECB5}"/>
              </a:ext>
            </a:extLst>
          </p:cNvPr>
          <p:cNvGrpSpPr/>
          <p:nvPr/>
        </p:nvGrpSpPr>
        <p:grpSpPr>
          <a:xfrm>
            <a:off x="-1447800" y="0"/>
            <a:ext cx="14325600" cy="6858000"/>
            <a:chOff x="0" y="0"/>
            <a:chExt cx="27432000" cy="13716000"/>
          </a:xfrm>
        </p:grpSpPr>
        <p:pic>
          <p:nvPicPr>
            <p:cNvPr id="7" name="Picture 4">
              <a:extLst>
                <a:ext uri="{FF2B5EF4-FFF2-40B4-BE49-F238E27FC236}">
                  <a16:creationId xmlns:a16="http://schemas.microsoft.com/office/drawing/2014/main" id="{37F7B114-A46E-4587-A073-AB4BA92EFCD8}"/>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9" name="Picture 5">
              <a:extLst>
                <a:ext uri="{FF2B5EF4-FFF2-40B4-BE49-F238E27FC236}">
                  <a16:creationId xmlns:a16="http://schemas.microsoft.com/office/drawing/2014/main" id="{08834943-1311-49A3-9686-7909159ECC6D}"/>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11" name="Group 2">
            <a:extLst>
              <a:ext uri="{FF2B5EF4-FFF2-40B4-BE49-F238E27FC236}">
                <a16:creationId xmlns:a16="http://schemas.microsoft.com/office/drawing/2014/main" id="{A68E8807-20CF-4116-9DB4-F56D5C92E761}"/>
              </a:ext>
            </a:extLst>
          </p:cNvPr>
          <p:cNvGrpSpPr/>
          <p:nvPr/>
        </p:nvGrpSpPr>
        <p:grpSpPr>
          <a:xfrm>
            <a:off x="0" y="-76200"/>
            <a:ext cx="13716000" cy="6858000"/>
            <a:chOff x="0" y="0"/>
            <a:chExt cx="27432000" cy="13716000"/>
          </a:xfrm>
        </p:grpSpPr>
        <p:pic>
          <p:nvPicPr>
            <p:cNvPr id="13" name="Picture 4">
              <a:extLst>
                <a:ext uri="{FF2B5EF4-FFF2-40B4-BE49-F238E27FC236}">
                  <a16:creationId xmlns:a16="http://schemas.microsoft.com/office/drawing/2014/main" id="{B468C099-BA38-4C23-B47B-BBD974C6C268}"/>
                </a:ext>
              </a:extLst>
            </p:cNvPr>
            <p:cNvPicPr>
              <a:picLocks noChangeAspect="1"/>
            </p:cNvPicPr>
            <p:nvPr/>
          </p:nvPicPr>
          <p:blipFill>
            <a:blip r:embed="rId6">
              <a:alphaModFix amt="2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16000" y="0"/>
              <a:ext cx="13716000" cy="13716000"/>
            </a:xfrm>
            <a:prstGeom prst="rect">
              <a:avLst/>
            </a:prstGeom>
          </p:spPr>
        </p:pic>
        <p:pic>
          <p:nvPicPr>
            <p:cNvPr id="12" name="Picture 3">
              <a:extLst>
                <a:ext uri="{FF2B5EF4-FFF2-40B4-BE49-F238E27FC236}">
                  <a16:creationId xmlns:a16="http://schemas.microsoft.com/office/drawing/2014/main" id="{DF80A728-5C11-482A-AFFF-FEDBB683662F}"/>
                </a:ext>
              </a:extLst>
            </p:cNvPr>
            <p:cNvPicPr>
              <a:picLocks noChangeAspect="1"/>
            </p:cNvPicPr>
            <p:nvPr/>
          </p:nvPicPr>
          <p:blipFill>
            <a:blip r:embed="rId8">
              <a:alphaModFix amt="2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3716000" cy="13716000"/>
            </a:xfrm>
            <a:prstGeom prst="rect">
              <a:avLst/>
            </a:prstGeom>
          </p:spPr>
        </p:pic>
      </p:grpSp>
      <p:pic>
        <p:nvPicPr>
          <p:cNvPr id="14" name="Picture 5">
            <a:extLst>
              <a:ext uri="{FF2B5EF4-FFF2-40B4-BE49-F238E27FC236}">
                <a16:creationId xmlns:a16="http://schemas.microsoft.com/office/drawing/2014/main" id="{7D2A01A9-1406-493C-8A4C-487D9BFD87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7600" y="4942748"/>
            <a:ext cx="4876800" cy="1915253"/>
          </a:xfrm>
          <a:prstGeom prst="rect">
            <a:avLst/>
          </a:prstGeom>
        </p:spPr>
      </p:pic>
      <p:pic>
        <p:nvPicPr>
          <p:cNvPr id="15" name="Picture 6">
            <a:extLst>
              <a:ext uri="{FF2B5EF4-FFF2-40B4-BE49-F238E27FC236}">
                <a16:creationId xmlns:a16="http://schemas.microsoft.com/office/drawing/2014/main" id="{8C37FBDB-3C96-4E5C-A754-264FD840A1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55190">
            <a:off x="-158127" y="707956"/>
            <a:ext cx="2359541" cy="341617"/>
          </a:xfrm>
          <a:prstGeom prst="rect">
            <a:avLst/>
          </a:prstGeom>
        </p:spPr>
      </p:pic>
      <p:pic>
        <p:nvPicPr>
          <p:cNvPr id="16" name="Picture 7">
            <a:extLst>
              <a:ext uri="{FF2B5EF4-FFF2-40B4-BE49-F238E27FC236}">
                <a16:creationId xmlns:a16="http://schemas.microsoft.com/office/drawing/2014/main" id="{ECB14059-0200-4C87-9020-C2141A2DBA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10624" y="1287332"/>
            <a:ext cx="4370752" cy="4283337"/>
          </a:xfrm>
          <a:prstGeom prst="rect">
            <a:avLst/>
          </a:prstGeom>
        </p:spPr>
      </p:pic>
      <p:pic>
        <p:nvPicPr>
          <p:cNvPr id="17" name="Picture 8">
            <a:extLst>
              <a:ext uri="{FF2B5EF4-FFF2-40B4-BE49-F238E27FC236}">
                <a16:creationId xmlns:a16="http://schemas.microsoft.com/office/drawing/2014/main" id="{C19AB078-74D2-4C83-8DDD-E10233EA54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150891">
            <a:off x="9605442" y="5096998"/>
            <a:ext cx="2991605" cy="947341"/>
          </a:xfrm>
          <a:prstGeom prst="rect">
            <a:avLst/>
          </a:prstGeom>
        </p:spPr>
      </p:pic>
      <p:pic>
        <p:nvPicPr>
          <p:cNvPr id="18" name="Picture 9">
            <a:extLst>
              <a:ext uri="{FF2B5EF4-FFF2-40B4-BE49-F238E27FC236}">
                <a16:creationId xmlns:a16="http://schemas.microsoft.com/office/drawing/2014/main" id="{29650534-E18B-4229-8B7F-F8D212F3501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629496" flipV="1">
            <a:off x="-474159" y="4906114"/>
            <a:ext cx="2991605" cy="947341"/>
          </a:xfrm>
          <a:prstGeom prst="rect">
            <a:avLst/>
          </a:prstGeom>
        </p:spPr>
      </p:pic>
      <p:pic>
        <p:nvPicPr>
          <p:cNvPr id="19" name="Picture 10">
            <a:extLst>
              <a:ext uri="{FF2B5EF4-FFF2-40B4-BE49-F238E27FC236}">
                <a16:creationId xmlns:a16="http://schemas.microsoft.com/office/drawing/2014/main" id="{A9589BB6-4D5D-405B-8CD9-7FC764AF3C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100000" flipV="1">
            <a:off x="10057226" y="784196"/>
            <a:ext cx="2359541" cy="341617"/>
          </a:xfrm>
          <a:prstGeom prst="rect">
            <a:avLst/>
          </a:prstGeom>
        </p:spPr>
      </p:pic>
      <p:sp>
        <p:nvSpPr>
          <p:cNvPr id="8" name="Action Button: Go Back or Previous 7">
            <a:hlinkClick r:id="rId18" action="ppaction://hlinksldjump" highlightClick="1"/>
            <a:extLst>
              <a:ext uri="{FF2B5EF4-FFF2-40B4-BE49-F238E27FC236}">
                <a16:creationId xmlns:a16="http://schemas.microsoft.com/office/drawing/2014/main" id="{EE0A2208-A2F5-4DF9-9AA5-46C06412FA2F}"/>
              </a:ext>
            </a:extLst>
          </p:cNvPr>
          <p:cNvSpPr/>
          <p:nvPr/>
        </p:nvSpPr>
        <p:spPr>
          <a:xfrm>
            <a:off x="9715500" y="6105525"/>
            <a:ext cx="838200" cy="533400"/>
          </a:xfrm>
          <a:prstGeom prst="actionButtonBackPreviou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a:extLst>
              <a:ext uri="{FF2B5EF4-FFF2-40B4-BE49-F238E27FC236}">
                <a16:creationId xmlns:a16="http://schemas.microsoft.com/office/drawing/2014/main" id="{28CCEECD-CA0E-47A1-B0B4-E463B3292B10}"/>
              </a:ext>
            </a:extLst>
          </p:cNvPr>
          <p:cNvSpPr txBox="1">
            <a:spLocks noChangeArrowheads="1"/>
          </p:cNvSpPr>
          <p:nvPr/>
        </p:nvSpPr>
        <p:spPr bwMode="auto">
          <a:xfrm>
            <a:off x="1143000" y="1634826"/>
            <a:ext cx="9982200" cy="769441"/>
          </a:xfrm>
          <a:prstGeom prst="rect">
            <a:avLst/>
          </a:prstGeom>
          <a:solidFill>
            <a:schemeClr val="bg1">
              <a:alpha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0070C0"/>
                </a:solidFill>
                <a:latin typeface="Times New Roman" panose="02020603050405020304" pitchFamily="18" charset="0"/>
              </a:rPr>
              <a:t>2. Đặt câu với từ</a:t>
            </a:r>
            <a:r>
              <a:rPr lang="en-US" altLang="en-US" sz="4400" b="1">
                <a:solidFill>
                  <a:srgbClr val="0070C0"/>
                </a:solidFill>
                <a:latin typeface="Times New Roman" panose="02020603050405020304" pitchFamily="18" charset="0"/>
              </a:rPr>
              <a:t> "</a:t>
            </a:r>
            <a:r>
              <a:rPr lang="en-US" altLang="en-US" sz="4400" b="1" i="1">
                <a:solidFill>
                  <a:srgbClr val="0070C0"/>
                </a:solidFill>
                <a:latin typeface="Times New Roman" panose="02020603050405020304" pitchFamily="18" charset="0"/>
              </a:rPr>
              <a:t>đồng lòng".</a:t>
            </a:r>
          </a:p>
        </p:txBody>
      </p:sp>
      <p:sp>
        <p:nvSpPr>
          <p:cNvPr id="5" name="Scroll: Horizontal 4">
            <a:extLst>
              <a:ext uri="{FF2B5EF4-FFF2-40B4-BE49-F238E27FC236}">
                <a16:creationId xmlns:a16="http://schemas.microsoft.com/office/drawing/2014/main" id="{2F926623-87E6-4021-A83C-B561203AD8F4}"/>
              </a:ext>
            </a:extLst>
          </p:cNvPr>
          <p:cNvSpPr/>
          <p:nvPr/>
        </p:nvSpPr>
        <p:spPr>
          <a:xfrm>
            <a:off x="2819400" y="2563812"/>
            <a:ext cx="8229600" cy="2667000"/>
          </a:xfrm>
          <a:prstGeom prst="horizontalScroll">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Times New Roman" panose="02020603050405020304" pitchFamily="18" charset="0"/>
                <a:cs typeface="Times New Roman" panose="02020603050405020304" pitchFamily="18" charset="0"/>
              </a:rPr>
              <a:t>Cả nước ta </a:t>
            </a:r>
            <a:r>
              <a:rPr lang="en-US" sz="4000" b="1" i="1" u="sng">
                <a:solidFill>
                  <a:sysClr val="windowText" lastClr="000000"/>
                </a:solidFill>
                <a:latin typeface="Times New Roman" panose="02020603050405020304" pitchFamily="18" charset="0"/>
                <a:cs typeface="Times New Roman" panose="02020603050405020304" pitchFamily="18" charset="0"/>
              </a:rPr>
              <a:t>đồng lòng</a:t>
            </a:r>
            <a:r>
              <a:rPr lang="en-US" sz="4000">
                <a:solidFill>
                  <a:sysClr val="windowText" lastClr="000000"/>
                </a:solidFill>
                <a:latin typeface="Times New Roman" panose="02020603050405020304" pitchFamily="18" charset="0"/>
                <a:cs typeface="Times New Roman" panose="02020603050405020304" pitchFamily="18" charset="0"/>
              </a:rPr>
              <a:t>, quyết tâm chống lại Covid.</a:t>
            </a:r>
          </a:p>
        </p:txBody>
      </p:sp>
    </p:spTree>
    <p:extLst>
      <p:ext uri="{BB962C8B-B14F-4D97-AF65-F5344CB8AC3E}">
        <p14:creationId xmlns:p14="http://schemas.microsoft.com/office/powerpoint/2010/main" val="1148700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50" fill="hold"/>
                                        <p:tgtEl>
                                          <p:spTgt spid="19"/>
                                        </p:tgtEl>
                                        <p:attrNameLst>
                                          <p:attrName>ppt_x</p:attrName>
                                        </p:attrNameLst>
                                      </p:cBhvr>
                                      <p:tavLst>
                                        <p:tav tm="0">
                                          <p:val>
                                            <p:strVal val="#ppt_x"/>
                                          </p:val>
                                        </p:tav>
                                        <p:tav tm="100000">
                                          <p:val>
                                            <p:strVal val="#ppt_x"/>
                                          </p:val>
                                        </p:tav>
                                      </p:tavLst>
                                    </p:anim>
                                    <p:anim calcmode="lin" valueType="num">
                                      <p:cBhvr additive="base">
                                        <p:cTn id="12" dur="2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250" fill="hold"/>
                                        <p:tgtEl>
                                          <p:spTgt spid="18"/>
                                        </p:tgtEl>
                                        <p:attrNameLst>
                                          <p:attrName>ppt_x</p:attrName>
                                        </p:attrNameLst>
                                      </p:cBhvr>
                                      <p:tavLst>
                                        <p:tav tm="0">
                                          <p:val>
                                            <p:strVal val="#ppt_x"/>
                                          </p:val>
                                        </p:tav>
                                        <p:tav tm="100000">
                                          <p:val>
                                            <p:strVal val="#ppt_x"/>
                                          </p:val>
                                        </p:tav>
                                      </p:tavLst>
                                    </p:anim>
                                    <p:anim calcmode="lin" valueType="num">
                                      <p:cBhvr additive="base">
                                        <p:cTn id="16" dur="25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50" fill="hold"/>
                                        <p:tgtEl>
                                          <p:spTgt spid="17"/>
                                        </p:tgtEl>
                                        <p:attrNameLst>
                                          <p:attrName>ppt_x</p:attrName>
                                        </p:attrNameLst>
                                      </p:cBhvr>
                                      <p:tavLst>
                                        <p:tav tm="0">
                                          <p:val>
                                            <p:strVal val="#ppt_x"/>
                                          </p:val>
                                        </p:tav>
                                        <p:tav tm="100000">
                                          <p:val>
                                            <p:strVal val="#ppt_x"/>
                                          </p:val>
                                        </p:tav>
                                      </p:tavLst>
                                    </p:anim>
                                    <p:anim calcmode="lin" valueType="num">
                                      <p:cBhvr additive="base">
                                        <p:cTn id="20"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a:extLst>
              <a:ext uri="{FF2B5EF4-FFF2-40B4-BE49-F238E27FC236}">
                <a16:creationId xmlns:a16="http://schemas.microsoft.com/office/drawing/2014/main" id="{3CD1595D-82C8-4109-84B1-DF15BCA50560}"/>
              </a:ext>
            </a:extLst>
          </p:cNvPr>
          <p:cNvGrpSpPr/>
          <p:nvPr/>
        </p:nvGrpSpPr>
        <p:grpSpPr>
          <a:xfrm>
            <a:off x="-1295400" y="152400"/>
            <a:ext cx="14325600" cy="6858000"/>
            <a:chOff x="0" y="0"/>
            <a:chExt cx="27432000" cy="13716000"/>
          </a:xfrm>
        </p:grpSpPr>
        <p:pic>
          <p:nvPicPr>
            <p:cNvPr id="22" name="Picture 4">
              <a:extLst>
                <a:ext uri="{FF2B5EF4-FFF2-40B4-BE49-F238E27FC236}">
                  <a16:creationId xmlns:a16="http://schemas.microsoft.com/office/drawing/2014/main" id="{DDBA9F14-2BD6-4CE0-B96B-5725C9AC0899}"/>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23" name="Picture 5">
              <a:extLst>
                <a:ext uri="{FF2B5EF4-FFF2-40B4-BE49-F238E27FC236}">
                  <a16:creationId xmlns:a16="http://schemas.microsoft.com/office/drawing/2014/main" id="{1023CB87-24BC-4CEF-B346-00B6CBC2B067}"/>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6" name="Group 3">
            <a:extLst>
              <a:ext uri="{FF2B5EF4-FFF2-40B4-BE49-F238E27FC236}">
                <a16:creationId xmlns:a16="http://schemas.microsoft.com/office/drawing/2014/main" id="{DBB5AEAF-4CEA-4B76-BACD-8B6060BBECB5}"/>
              </a:ext>
            </a:extLst>
          </p:cNvPr>
          <p:cNvGrpSpPr/>
          <p:nvPr/>
        </p:nvGrpSpPr>
        <p:grpSpPr>
          <a:xfrm>
            <a:off x="-1447800" y="0"/>
            <a:ext cx="14325600" cy="6858000"/>
            <a:chOff x="0" y="0"/>
            <a:chExt cx="27432000" cy="13716000"/>
          </a:xfrm>
        </p:grpSpPr>
        <p:pic>
          <p:nvPicPr>
            <p:cNvPr id="7" name="Picture 4">
              <a:extLst>
                <a:ext uri="{FF2B5EF4-FFF2-40B4-BE49-F238E27FC236}">
                  <a16:creationId xmlns:a16="http://schemas.microsoft.com/office/drawing/2014/main" id="{37F7B114-A46E-4587-A073-AB4BA92EFCD8}"/>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9" name="Picture 5">
              <a:extLst>
                <a:ext uri="{FF2B5EF4-FFF2-40B4-BE49-F238E27FC236}">
                  <a16:creationId xmlns:a16="http://schemas.microsoft.com/office/drawing/2014/main" id="{08834943-1311-49A3-9686-7909159ECC6D}"/>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11" name="Group 2">
            <a:extLst>
              <a:ext uri="{FF2B5EF4-FFF2-40B4-BE49-F238E27FC236}">
                <a16:creationId xmlns:a16="http://schemas.microsoft.com/office/drawing/2014/main" id="{A68E8807-20CF-4116-9DB4-F56D5C92E761}"/>
              </a:ext>
            </a:extLst>
          </p:cNvPr>
          <p:cNvGrpSpPr/>
          <p:nvPr/>
        </p:nvGrpSpPr>
        <p:grpSpPr>
          <a:xfrm>
            <a:off x="0" y="0"/>
            <a:ext cx="13716000" cy="6858000"/>
            <a:chOff x="0" y="0"/>
            <a:chExt cx="27432000" cy="13716000"/>
          </a:xfrm>
        </p:grpSpPr>
        <p:pic>
          <p:nvPicPr>
            <p:cNvPr id="13" name="Picture 4">
              <a:extLst>
                <a:ext uri="{FF2B5EF4-FFF2-40B4-BE49-F238E27FC236}">
                  <a16:creationId xmlns:a16="http://schemas.microsoft.com/office/drawing/2014/main" id="{B468C099-BA38-4C23-B47B-BBD974C6C268}"/>
                </a:ext>
              </a:extLst>
            </p:cNvPr>
            <p:cNvPicPr>
              <a:picLocks noChangeAspect="1"/>
            </p:cNvPicPr>
            <p:nvPr/>
          </p:nvPicPr>
          <p:blipFill>
            <a:blip r:embed="rId6">
              <a:alphaModFix amt="2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16000" y="0"/>
              <a:ext cx="13716000" cy="13716000"/>
            </a:xfrm>
            <a:prstGeom prst="rect">
              <a:avLst/>
            </a:prstGeom>
          </p:spPr>
        </p:pic>
        <p:pic>
          <p:nvPicPr>
            <p:cNvPr id="12" name="Picture 3">
              <a:extLst>
                <a:ext uri="{FF2B5EF4-FFF2-40B4-BE49-F238E27FC236}">
                  <a16:creationId xmlns:a16="http://schemas.microsoft.com/office/drawing/2014/main" id="{DF80A728-5C11-482A-AFFF-FEDBB683662F}"/>
                </a:ext>
              </a:extLst>
            </p:cNvPr>
            <p:cNvPicPr>
              <a:picLocks noChangeAspect="1"/>
            </p:cNvPicPr>
            <p:nvPr/>
          </p:nvPicPr>
          <p:blipFill>
            <a:blip r:embed="rId8">
              <a:alphaModFix amt="2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0"/>
              <a:ext cx="13716000" cy="13716000"/>
            </a:xfrm>
            <a:prstGeom prst="rect">
              <a:avLst/>
            </a:prstGeom>
          </p:spPr>
        </p:pic>
      </p:grpSp>
      <p:pic>
        <p:nvPicPr>
          <p:cNvPr id="14" name="Picture 5">
            <a:extLst>
              <a:ext uri="{FF2B5EF4-FFF2-40B4-BE49-F238E27FC236}">
                <a16:creationId xmlns:a16="http://schemas.microsoft.com/office/drawing/2014/main" id="{7D2A01A9-1406-493C-8A4C-487D9BFD87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7600" y="4942748"/>
            <a:ext cx="4876800" cy="1915253"/>
          </a:xfrm>
          <a:prstGeom prst="rect">
            <a:avLst/>
          </a:prstGeom>
        </p:spPr>
      </p:pic>
      <p:pic>
        <p:nvPicPr>
          <p:cNvPr id="15" name="Picture 6">
            <a:extLst>
              <a:ext uri="{FF2B5EF4-FFF2-40B4-BE49-F238E27FC236}">
                <a16:creationId xmlns:a16="http://schemas.microsoft.com/office/drawing/2014/main" id="{8C37FBDB-3C96-4E5C-A754-264FD840A1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55190">
            <a:off x="-158127" y="707956"/>
            <a:ext cx="2359541" cy="341617"/>
          </a:xfrm>
          <a:prstGeom prst="rect">
            <a:avLst/>
          </a:prstGeom>
        </p:spPr>
      </p:pic>
      <p:pic>
        <p:nvPicPr>
          <p:cNvPr id="16" name="Picture 7">
            <a:extLst>
              <a:ext uri="{FF2B5EF4-FFF2-40B4-BE49-F238E27FC236}">
                <a16:creationId xmlns:a16="http://schemas.microsoft.com/office/drawing/2014/main" id="{ECB14059-0200-4C87-9020-C2141A2DBA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10624" y="1287332"/>
            <a:ext cx="4370752" cy="4283337"/>
          </a:xfrm>
          <a:prstGeom prst="rect">
            <a:avLst/>
          </a:prstGeom>
        </p:spPr>
      </p:pic>
      <p:pic>
        <p:nvPicPr>
          <p:cNvPr id="17" name="Picture 8">
            <a:extLst>
              <a:ext uri="{FF2B5EF4-FFF2-40B4-BE49-F238E27FC236}">
                <a16:creationId xmlns:a16="http://schemas.microsoft.com/office/drawing/2014/main" id="{C19AB078-74D2-4C83-8DDD-E10233EA54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150891">
            <a:off x="9605442" y="5096998"/>
            <a:ext cx="2991605" cy="947341"/>
          </a:xfrm>
          <a:prstGeom prst="rect">
            <a:avLst/>
          </a:prstGeom>
        </p:spPr>
      </p:pic>
      <p:pic>
        <p:nvPicPr>
          <p:cNvPr id="18" name="Picture 9">
            <a:extLst>
              <a:ext uri="{FF2B5EF4-FFF2-40B4-BE49-F238E27FC236}">
                <a16:creationId xmlns:a16="http://schemas.microsoft.com/office/drawing/2014/main" id="{29650534-E18B-4229-8B7F-F8D212F3501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629496" flipV="1">
            <a:off x="-474159" y="4906114"/>
            <a:ext cx="2991605" cy="947341"/>
          </a:xfrm>
          <a:prstGeom prst="rect">
            <a:avLst/>
          </a:prstGeom>
        </p:spPr>
      </p:pic>
      <p:pic>
        <p:nvPicPr>
          <p:cNvPr id="19" name="Picture 10">
            <a:extLst>
              <a:ext uri="{FF2B5EF4-FFF2-40B4-BE49-F238E27FC236}">
                <a16:creationId xmlns:a16="http://schemas.microsoft.com/office/drawing/2014/main" id="{A9589BB6-4D5D-405B-8CD9-7FC764AF3C0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100000" flipV="1">
            <a:off x="10057226" y="784196"/>
            <a:ext cx="2359541" cy="341617"/>
          </a:xfrm>
          <a:prstGeom prst="rect">
            <a:avLst/>
          </a:prstGeom>
        </p:spPr>
      </p:pic>
      <p:sp>
        <p:nvSpPr>
          <p:cNvPr id="8" name="Action Button: Go Back or Previous 7">
            <a:hlinkClick r:id="rId18" action="ppaction://hlinksldjump" highlightClick="1"/>
            <a:extLst>
              <a:ext uri="{FF2B5EF4-FFF2-40B4-BE49-F238E27FC236}">
                <a16:creationId xmlns:a16="http://schemas.microsoft.com/office/drawing/2014/main" id="{EE0A2208-A2F5-4DF9-9AA5-46C06412FA2F}"/>
              </a:ext>
            </a:extLst>
          </p:cNvPr>
          <p:cNvSpPr/>
          <p:nvPr/>
        </p:nvSpPr>
        <p:spPr>
          <a:xfrm>
            <a:off x="9715500" y="6105525"/>
            <a:ext cx="838200" cy="533400"/>
          </a:xfrm>
          <a:prstGeom prst="actionButtonBackPreviou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5">
            <a:extLst>
              <a:ext uri="{FF2B5EF4-FFF2-40B4-BE49-F238E27FC236}">
                <a16:creationId xmlns:a16="http://schemas.microsoft.com/office/drawing/2014/main" id="{28CCEECD-CA0E-47A1-B0B4-E463B3292B10}"/>
              </a:ext>
            </a:extLst>
          </p:cNvPr>
          <p:cNvSpPr txBox="1">
            <a:spLocks noChangeArrowheads="1"/>
          </p:cNvSpPr>
          <p:nvPr/>
        </p:nvSpPr>
        <p:spPr bwMode="auto">
          <a:xfrm>
            <a:off x="1143000" y="1634826"/>
            <a:ext cx="9982200" cy="769441"/>
          </a:xfrm>
          <a:prstGeom prst="rect">
            <a:avLst/>
          </a:prstGeom>
          <a:solidFill>
            <a:schemeClr val="bg1">
              <a:alpha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0070C0"/>
                </a:solidFill>
                <a:latin typeface="Times New Roman" panose="02020603050405020304" pitchFamily="18" charset="0"/>
              </a:rPr>
              <a:t>3. Tìm các từ ngữ chỉ </a:t>
            </a:r>
            <a:r>
              <a:rPr lang="en-US" altLang="en-US" sz="4400" b="1" i="1">
                <a:solidFill>
                  <a:srgbClr val="0070C0"/>
                </a:solidFill>
                <a:latin typeface="Times New Roman" panose="02020603050405020304" pitchFamily="18" charset="0"/>
              </a:rPr>
              <a:t>"Người trí thức".</a:t>
            </a:r>
          </a:p>
        </p:txBody>
      </p:sp>
      <p:sp>
        <p:nvSpPr>
          <p:cNvPr id="5" name="Scroll: Horizontal 4">
            <a:extLst>
              <a:ext uri="{FF2B5EF4-FFF2-40B4-BE49-F238E27FC236}">
                <a16:creationId xmlns:a16="http://schemas.microsoft.com/office/drawing/2014/main" id="{2F926623-87E6-4021-A83C-B561203AD8F4}"/>
              </a:ext>
            </a:extLst>
          </p:cNvPr>
          <p:cNvSpPr/>
          <p:nvPr/>
        </p:nvSpPr>
        <p:spPr>
          <a:xfrm>
            <a:off x="2819400" y="2563812"/>
            <a:ext cx="8229600" cy="2667000"/>
          </a:xfrm>
          <a:prstGeom prst="horizontalScroll">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Times New Roman" panose="02020603050405020304" pitchFamily="18" charset="0"/>
                <a:cs typeface="Times New Roman" panose="02020603050405020304" pitchFamily="18" charset="0"/>
              </a:rPr>
              <a:t>Giáo viên, bác sĩ, kĩ sư, nhà khoa học,...</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50" fill="hold"/>
                                        <p:tgtEl>
                                          <p:spTgt spid="19"/>
                                        </p:tgtEl>
                                        <p:attrNameLst>
                                          <p:attrName>ppt_x</p:attrName>
                                        </p:attrNameLst>
                                      </p:cBhvr>
                                      <p:tavLst>
                                        <p:tav tm="0">
                                          <p:val>
                                            <p:strVal val="#ppt_x"/>
                                          </p:val>
                                        </p:tav>
                                        <p:tav tm="100000">
                                          <p:val>
                                            <p:strVal val="#ppt_x"/>
                                          </p:val>
                                        </p:tav>
                                      </p:tavLst>
                                    </p:anim>
                                    <p:anim calcmode="lin" valueType="num">
                                      <p:cBhvr additive="base">
                                        <p:cTn id="12" dur="25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250" fill="hold"/>
                                        <p:tgtEl>
                                          <p:spTgt spid="18"/>
                                        </p:tgtEl>
                                        <p:attrNameLst>
                                          <p:attrName>ppt_x</p:attrName>
                                        </p:attrNameLst>
                                      </p:cBhvr>
                                      <p:tavLst>
                                        <p:tav tm="0">
                                          <p:val>
                                            <p:strVal val="#ppt_x"/>
                                          </p:val>
                                        </p:tav>
                                        <p:tav tm="100000">
                                          <p:val>
                                            <p:strVal val="#ppt_x"/>
                                          </p:val>
                                        </p:tav>
                                      </p:tavLst>
                                    </p:anim>
                                    <p:anim calcmode="lin" valueType="num">
                                      <p:cBhvr additive="base">
                                        <p:cTn id="16" dur="25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50" fill="hold"/>
                                        <p:tgtEl>
                                          <p:spTgt spid="17"/>
                                        </p:tgtEl>
                                        <p:attrNameLst>
                                          <p:attrName>ppt_x</p:attrName>
                                        </p:attrNameLst>
                                      </p:cBhvr>
                                      <p:tavLst>
                                        <p:tav tm="0">
                                          <p:val>
                                            <p:strVal val="#ppt_x"/>
                                          </p:val>
                                        </p:tav>
                                        <p:tav tm="100000">
                                          <p:val>
                                            <p:strVal val="#ppt_x"/>
                                          </p:val>
                                        </p:tav>
                                      </p:tavLst>
                                    </p:anim>
                                    <p:anim calcmode="lin" valueType="num">
                                      <p:cBhvr additive="base">
                                        <p:cTn id="20"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
            <a:extLst>
              <a:ext uri="{FF2B5EF4-FFF2-40B4-BE49-F238E27FC236}">
                <a16:creationId xmlns:a16="http://schemas.microsoft.com/office/drawing/2014/main" id="{399613B7-9572-4A50-B959-C6FC81EF4AF7}"/>
              </a:ext>
            </a:extLst>
          </p:cNvPr>
          <p:cNvGrpSpPr/>
          <p:nvPr/>
        </p:nvGrpSpPr>
        <p:grpSpPr>
          <a:xfrm>
            <a:off x="-1295400" y="152400"/>
            <a:ext cx="14325600" cy="6858000"/>
            <a:chOff x="0" y="0"/>
            <a:chExt cx="27432000" cy="13716000"/>
          </a:xfrm>
        </p:grpSpPr>
        <p:pic>
          <p:nvPicPr>
            <p:cNvPr id="22" name="Picture 4">
              <a:extLst>
                <a:ext uri="{FF2B5EF4-FFF2-40B4-BE49-F238E27FC236}">
                  <a16:creationId xmlns:a16="http://schemas.microsoft.com/office/drawing/2014/main" id="{D870BA28-A342-4D6A-AD64-3C47451B1490}"/>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23" name="Picture 5">
              <a:extLst>
                <a:ext uri="{FF2B5EF4-FFF2-40B4-BE49-F238E27FC236}">
                  <a16:creationId xmlns:a16="http://schemas.microsoft.com/office/drawing/2014/main" id="{0D6ABDA1-7F0C-4807-A0DC-89E010994036}"/>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6" name="Group 3">
            <a:extLst>
              <a:ext uri="{FF2B5EF4-FFF2-40B4-BE49-F238E27FC236}">
                <a16:creationId xmlns:a16="http://schemas.microsoft.com/office/drawing/2014/main" id="{F03B22F6-BCC5-482E-9273-0C74024CB32C}"/>
              </a:ext>
            </a:extLst>
          </p:cNvPr>
          <p:cNvGrpSpPr/>
          <p:nvPr/>
        </p:nvGrpSpPr>
        <p:grpSpPr>
          <a:xfrm>
            <a:off x="-1447800" y="0"/>
            <a:ext cx="14325600" cy="6858000"/>
            <a:chOff x="0" y="0"/>
            <a:chExt cx="27432000" cy="13716000"/>
          </a:xfrm>
        </p:grpSpPr>
        <p:pic>
          <p:nvPicPr>
            <p:cNvPr id="7" name="Picture 4">
              <a:extLst>
                <a:ext uri="{FF2B5EF4-FFF2-40B4-BE49-F238E27FC236}">
                  <a16:creationId xmlns:a16="http://schemas.microsoft.com/office/drawing/2014/main" id="{598CDBF4-88C8-40BE-BAC9-6B97ECA6EBD4}"/>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3716000" cy="13716000"/>
            </a:xfrm>
            <a:prstGeom prst="rect">
              <a:avLst/>
            </a:prstGeom>
          </p:spPr>
        </p:pic>
        <p:pic>
          <p:nvPicPr>
            <p:cNvPr id="8" name="Picture 5">
              <a:extLst>
                <a:ext uri="{FF2B5EF4-FFF2-40B4-BE49-F238E27FC236}">
                  <a16:creationId xmlns:a16="http://schemas.microsoft.com/office/drawing/2014/main" id="{36EFC652-D774-4375-A5BA-936F45F868C5}"/>
                </a:ext>
              </a:extLst>
            </p:cNvPr>
            <p:cNvPicPr>
              <a:picLocks noChangeAspect="1"/>
            </p:cNvPicPr>
            <p:nvPr/>
          </p:nvPicPr>
          <p:blipFill>
            <a:blip r:embed="rId3" cstate="print">
              <a:alphaModFix amt="2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0"/>
              <a:ext cx="13716000" cy="13716000"/>
            </a:xfrm>
            <a:prstGeom prst="rect">
              <a:avLst/>
            </a:prstGeom>
          </p:spPr>
        </p:pic>
      </p:grpSp>
      <p:grpSp>
        <p:nvGrpSpPr>
          <p:cNvPr id="9" name="Group 2">
            <a:extLst>
              <a:ext uri="{FF2B5EF4-FFF2-40B4-BE49-F238E27FC236}">
                <a16:creationId xmlns:a16="http://schemas.microsoft.com/office/drawing/2014/main" id="{97683FAE-0B75-45A1-970A-C12CEA676466}"/>
              </a:ext>
            </a:extLst>
          </p:cNvPr>
          <p:cNvGrpSpPr/>
          <p:nvPr/>
        </p:nvGrpSpPr>
        <p:grpSpPr>
          <a:xfrm>
            <a:off x="0" y="0"/>
            <a:ext cx="13716000" cy="6858000"/>
            <a:chOff x="0" y="0"/>
            <a:chExt cx="27432000" cy="13716000"/>
          </a:xfrm>
        </p:grpSpPr>
        <p:pic>
          <p:nvPicPr>
            <p:cNvPr id="10" name="Picture 3">
              <a:extLst>
                <a:ext uri="{FF2B5EF4-FFF2-40B4-BE49-F238E27FC236}">
                  <a16:creationId xmlns:a16="http://schemas.microsoft.com/office/drawing/2014/main" id="{45D625F8-EAFB-42D6-9F69-2F0CEC7BCD45}"/>
                </a:ext>
              </a:extLst>
            </p:cNvPr>
            <p:cNvPicPr>
              <a:picLocks noChangeAspect="1"/>
            </p:cNvPicPr>
            <p:nvPr/>
          </p:nvPicPr>
          <p:blipFill>
            <a:blip r:embed="rId6">
              <a:alphaModFix amt="2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3716000" cy="13716000"/>
            </a:xfrm>
            <a:prstGeom prst="rect">
              <a:avLst/>
            </a:prstGeom>
          </p:spPr>
        </p:pic>
        <p:pic>
          <p:nvPicPr>
            <p:cNvPr id="11" name="Picture 4">
              <a:extLst>
                <a:ext uri="{FF2B5EF4-FFF2-40B4-BE49-F238E27FC236}">
                  <a16:creationId xmlns:a16="http://schemas.microsoft.com/office/drawing/2014/main" id="{18EA8AA1-79B9-41F1-B47C-745560B13FD0}"/>
                </a:ext>
              </a:extLst>
            </p:cNvPr>
            <p:cNvPicPr>
              <a:picLocks noChangeAspect="1"/>
            </p:cNvPicPr>
            <p:nvPr/>
          </p:nvPicPr>
          <p:blipFill>
            <a:blip r:embed="rId8">
              <a:alphaModFix amt="2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6000" y="0"/>
              <a:ext cx="13716000" cy="13716000"/>
            </a:xfrm>
            <a:prstGeom prst="rect">
              <a:avLst/>
            </a:prstGeom>
          </p:spPr>
        </p:pic>
      </p:grpSp>
      <p:pic>
        <p:nvPicPr>
          <p:cNvPr id="12" name="Picture 5">
            <a:extLst>
              <a:ext uri="{FF2B5EF4-FFF2-40B4-BE49-F238E27FC236}">
                <a16:creationId xmlns:a16="http://schemas.microsoft.com/office/drawing/2014/main" id="{89822D34-1740-47A5-A8D0-76E2E08907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7600" y="4942748"/>
            <a:ext cx="4876800" cy="1915253"/>
          </a:xfrm>
          <a:prstGeom prst="rect">
            <a:avLst/>
          </a:prstGeom>
        </p:spPr>
      </p:pic>
      <p:pic>
        <p:nvPicPr>
          <p:cNvPr id="13" name="Picture 6">
            <a:extLst>
              <a:ext uri="{FF2B5EF4-FFF2-40B4-BE49-F238E27FC236}">
                <a16:creationId xmlns:a16="http://schemas.microsoft.com/office/drawing/2014/main" id="{C51DC820-B31B-4175-ADD8-AA3F67C93B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355190">
            <a:off x="-158127" y="707956"/>
            <a:ext cx="2359541" cy="341617"/>
          </a:xfrm>
          <a:prstGeom prst="rect">
            <a:avLst/>
          </a:prstGeom>
        </p:spPr>
      </p:pic>
      <p:pic>
        <p:nvPicPr>
          <p:cNvPr id="14" name="Picture 7">
            <a:extLst>
              <a:ext uri="{FF2B5EF4-FFF2-40B4-BE49-F238E27FC236}">
                <a16:creationId xmlns:a16="http://schemas.microsoft.com/office/drawing/2014/main" id="{843CBB40-976A-4D01-8BE4-D36131FF0C8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910624" y="1287332"/>
            <a:ext cx="4370752" cy="4283337"/>
          </a:xfrm>
          <a:prstGeom prst="rect">
            <a:avLst/>
          </a:prstGeom>
        </p:spPr>
      </p:pic>
      <p:pic>
        <p:nvPicPr>
          <p:cNvPr id="15" name="Picture 8">
            <a:extLst>
              <a:ext uri="{FF2B5EF4-FFF2-40B4-BE49-F238E27FC236}">
                <a16:creationId xmlns:a16="http://schemas.microsoft.com/office/drawing/2014/main" id="{504BE25A-9875-4450-AA1D-8701D2B632B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150891">
            <a:off x="9605442" y="5096998"/>
            <a:ext cx="2991605" cy="947341"/>
          </a:xfrm>
          <a:prstGeom prst="rect">
            <a:avLst/>
          </a:prstGeom>
        </p:spPr>
      </p:pic>
      <p:pic>
        <p:nvPicPr>
          <p:cNvPr id="16" name="Picture 9">
            <a:extLst>
              <a:ext uri="{FF2B5EF4-FFF2-40B4-BE49-F238E27FC236}">
                <a16:creationId xmlns:a16="http://schemas.microsoft.com/office/drawing/2014/main" id="{8084CFEE-C4E8-498E-82A5-9F91D8EF100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629496" flipV="1">
            <a:off x="-474159" y="4906114"/>
            <a:ext cx="2991605" cy="947341"/>
          </a:xfrm>
          <a:prstGeom prst="rect">
            <a:avLst/>
          </a:prstGeom>
        </p:spPr>
      </p:pic>
      <p:pic>
        <p:nvPicPr>
          <p:cNvPr id="17" name="Picture 10">
            <a:extLst>
              <a:ext uri="{FF2B5EF4-FFF2-40B4-BE49-F238E27FC236}">
                <a16:creationId xmlns:a16="http://schemas.microsoft.com/office/drawing/2014/main" id="{E40D1C3D-C175-40EF-A02A-77F5AC270F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100000" flipV="1">
            <a:off x="10057226" y="784196"/>
            <a:ext cx="2359541" cy="341617"/>
          </a:xfrm>
          <a:prstGeom prst="rect">
            <a:avLst/>
          </a:prstGeom>
        </p:spPr>
      </p:pic>
      <p:sp>
        <p:nvSpPr>
          <p:cNvPr id="18" name="Action Button: Go Back or Previous 17">
            <a:hlinkClick r:id="rId18" action="ppaction://hlinksldjump" highlightClick="1"/>
            <a:extLst>
              <a:ext uri="{FF2B5EF4-FFF2-40B4-BE49-F238E27FC236}">
                <a16:creationId xmlns:a16="http://schemas.microsoft.com/office/drawing/2014/main" id="{7FE4BB8B-1C71-4480-994D-40847A1C68CA}"/>
              </a:ext>
            </a:extLst>
          </p:cNvPr>
          <p:cNvSpPr/>
          <p:nvPr/>
        </p:nvSpPr>
        <p:spPr>
          <a:xfrm>
            <a:off x="9715500" y="6105525"/>
            <a:ext cx="838200" cy="533400"/>
          </a:xfrm>
          <a:prstGeom prst="actionButtonBackPreviou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5">
            <a:extLst>
              <a:ext uri="{FF2B5EF4-FFF2-40B4-BE49-F238E27FC236}">
                <a16:creationId xmlns:a16="http://schemas.microsoft.com/office/drawing/2014/main" id="{92E9B830-46A3-4D63-ABB2-2293D3960D1A}"/>
              </a:ext>
            </a:extLst>
          </p:cNvPr>
          <p:cNvSpPr txBox="1">
            <a:spLocks noChangeArrowheads="1"/>
          </p:cNvSpPr>
          <p:nvPr/>
        </p:nvSpPr>
        <p:spPr bwMode="auto">
          <a:xfrm>
            <a:off x="1219200" y="1195388"/>
            <a:ext cx="9982200" cy="830997"/>
          </a:xfrm>
          <a:prstGeom prst="rect">
            <a:avLst/>
          </a:prstGeom>
          <a:solidFill>
            <a:schemeClr val="bg1">
              <a:alpha val="25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800">
                <a:solidFill>
                  <a:srgbClr val="0070C0"/>
                </a:solidFill>
                <a:latin typeface="Times New Roman" panose="02020603050405020304" pitchFamily="18" charset="0"/>
              </a:rPr>
              <a:t>4. Tìm các từ ngữ chỉ </a:t>
            </a:r>
            <a:r>
              <a:rPr lang="en-US" altLang="en-US" sz="4800" b="1" i="1">
                <a:solidFill>
                  <a:srgbClr val="0070C0"/>
                </a:solidFill>
                <a:latin typeface="Times New Roman" panose="02020603050405020304" pitchFamily="18" charset="0"/>
              </a:rPr>
              <a:t>"Công nhân"</a:t>
            </a:r>
          </a:p>
        </p:txBody>
      </p:sp>
      <p:sp>
        <p:nvSpPr>
          <p:cNvPr id="5" name="Scroll: Horizontal 4">
            <a:extLst>
              <a:ext uri="{FF2B5EF4-FFF2-40B4-BE49-F238E27FC236}">
                <a16:creationId xmlns:a16="http://schemas.microsoft.com/office/drawing/2014/main" id="{6020C5F5-F148-41B1-84D4-D7F28D3917A6}"/>
              </a:ext>
            </a:extLst>
          </p:cNvPr>
          <p:cNvSpPr/>
          <p:nvPr/>
        </p:nvSpPr>
        <p:spPr>
          <a:xfrm>
            <a:off x="3505200" y="2514600"/>
            <a:ext cx="7543800" cy="2667000"/>
          </a:xfrm>
          <a:prstGeom prst="horizontalScroll">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Times New Roman" panose="02020603050405020304" pitchFamily="18" charset="0"/>
                <a:cs typeface="Times New Roman" panose="02020603050405020304" pitchFamily="18" charset="0"/>
              </a:rPr>
              <a:t>Thợ điện, thợ cơ khí,...</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3DF9FB-DD20-4F74-8527-A193028FD4F6}"/>
              </a:ext>
            </a:extLst>
          </p:cNvPr>
          <p:cNvSpPr/>
          <p:nvPr/>
        </p:nvSpPr>
        <p:spPr>
          <a:xfrm>
            <a:off x="0" y="0"/>
            <a:ext cx="12192000" cy="6858000"/>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a:extLst>
              <a:ext uri="{FF2B5EF4-FFF2-40B4-BE49-F238E27FC236}">
                <a16:creationId xmlns:a16="http://schemas.microsoft.com/office/drawing/2014/main" id="{24C32510-308E-434C-996C-8B8FE93CBF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29200" y="4166341"/>
            <a:ext cx="8065772" cy="8036440"/>
          </a:xfrm>
          <a:prstGeom prst="rect">
            <a:avLst/>
          </a:prstGeom>
        </p:spPr>
      </p:pic>
      <p:pic>
        <p:nvPicPr>
          <p:cNvPr id="8" name="Picture 5">
            <a:extLst>
              <a:ext uri="{FF2B5EF4-FFF2-40B4-BE49-F238E27FC236}">
                <a16:creationId xmlns:a16="http://schemas.microsoft.com/office/drawing/2014/main" id="{BF26708B-F4C8-489C-9A43-12B9C7AF8C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988902" y="-96792"/>
            <a:ext cx="3350473" cy="2743200"/>
          </a:xfrm>
          <a:prstGeom prst="rect">
            <a:avLst/>
          </a:prstGeom>
        </p:spPr>
      </p:pic>
      <p:pic>
        <p:nvPicPr>
          <p:cNvPr id="15" name="Picture 6">
            <a:extLst>
              <a:ext uri="{FF2B5EF4-FFF2-40B4-BE49-F238E27FC236}">
                <a16:creationId xmlns:a16="http://schemas.microsoft.com/office/drawing/2014/main" id="{3EA08010-5D97-466F-9DA1-26A696C608A8}"/>
              </a:ext>
            </a:extLst>
          </p:cNvPr>
          <p:cNvPicPr>
            <a:picLocks noChangeAspect="1"/>
          </p:cNvPicPr>
          <p:nvPr/>
        </p:nvPicPr>
        <p:blipFill>
          <a:blip r:embed="rId6">
            <a:alphaModFix amt="88000"/>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5891" y="-625593"/>
            <a:ext cx="9540219" cy="8109186"/>
          </a:xfrm>
          <a:prstGeom prst="rect">
            <a:avLst/>
          </a:prstGeom>
        </p:spPr>
      </p:pic>
      <p:pic>
        <p:nvPicPr>
          <p:cNvPr id="9" name="Picture 4">
            <a:extLst>
              <a:ext uri="{FF2B5EF4-FFF2-40B4-BE49-F238E27FC236}">
                <a16:creationId xmlns:a16="http://schemas.microsoft.com/office/drawing/2014/main" id="{140BBA3E-2BEA-437B-A45C-D7287CC79D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9379">
            <a:off x="-1440220" y="-839311"/>
            <a:ext cx="3693000" cy="2635880"/>
          </a:xfrm>
          <a:prstGeom prst="rect">
            <a:avLst/>
          </a:prstGeom>
        </p:spPr>
      </p:pic>
      <p:pic>
        <p:nvPicPr>
          <p:cNvPr id="13" name="Picture 3">
            <a:extLst>
              <a:ext uri="{FF2B5EF4-FFF2-40B4-BE49-F238E27FC236}">
                <a16:creationId xmlns:a16="http://schemas.microsoft.com/office/drawing/2014/main" id="{A0564A91-09ED-4371-94DF-473BCB4793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5197817"/>
            <a:ext cx="1276265" cy="1660183"/>
          </a:xfrm>
          <a:prstGeom prst="rect">
            <a:avLst/>
          </a:prstGeom>
        </p:spPr>
      </p:pic>
      <p:sp>
        <p:nvSpPr>
          <p:cNvPr id="6" name="Rectangle 2">
            <a:extLst>
              <a:ext uri="{FF2B5EF4-FFF2-40B4-BE49-F238E27FC236}">
                <a16:creationId xmlns:a16="http://schemas.microsoft.com/office/drawing/2014/main" id="{7DBE3C2C-C1D2-49C2-9EE8-315E13E51CB7}"/>
              </a:ext>
            </a:extLst>
          </p:cNvPr>
          <p:cNvSpPr txBox="1">
            <a:spLocks noChangeArrowheads="1"/>
          </p:cNvSpPr>
          <p:nvPr/>
        </p:nvSpPr>
        <p:spPr>
          <a:xfrm>
            <a:off x="-228600" y="2807196"/>
            <a:ext cx="11882175" cy="1866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kern="0">
                <a:solidFill>
                  <a:schemeClr val="bg1"/>
                </a:solidFill>
                <a:latin typeface="#9Slide04 Chonburi" panose="00000500000000000000" pitchFamily="2" charset="-34"/>
                <a:cs typeface="#9Slide04 Chonburi" panose="00000500000000000000" pitchFamily="2" charset="-34"/>
              </a:rPr>
              <a:t>Luyện tập </a:t>
            </a:r>
            <a:br>
              <a:rPr lang="en-US" altLang="en-US" sz="6000" kern="0">
                <a:solidFill>
                  <a:schemeClr val="bg1"/>
                </a:solidFill>
                <a:latin typeface="#9Slide04 Chonburi" panose="00000500000000000000" pitchFamily="2" charset="-34"/>
                <a:cs typeface="#9Slide04 Chonburi" panose="00000500000000000000" pitchFamily="2" charset="-34"/>
              </a:rPr>
            </a:br>
            <a:r>
              <a:rPr lang="en-US" altLang="en-US" sz="6000" kern="0">
                <a:solidFill>
                  <a:schemeClr val="bg1"/>
                </a:solidFill>
                <a:latin typeface="#9Slide04 Chonburi" panose="00000500000000000000" pitchFamily="2" charset="-34"/>
                <a:cs typeface="#9Slide04 Chonburi" panose="00000500000000000000" pitchFamily="2" charset="-34"/>
              </a:rPr>
              <a:t>về từ đồng nghĩa</a:t>
            </a:r>
          </a:p>
        </p:txBody>
      </p:sp>
      <p:pic>
        <p:nvPicPr>
          <p:cNvPr id="12" name="Picture 2">
            <a:extLst>
              <a:ext uri="{FF2B5EF4-FFF2-40B4-BE49-F238E27FC236}">
                <a16:creationId xmlns:a16="http://schemas.microsoft.com/office/drawing/2014/main" id="{6CA28548-8A18-4B8A-8CC1-3165BA31BE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65706" y="4656308"/>
            <a:ext cx="3185138" cy="2743200"/>
          </a:xfrm>
          <a:prstGeom prst="rect">
            <a:avLst/>
          </a:prstGeom>
        </p:spPr>
      </p:pic>
    </p:spTree>
    <p:extLst>
      <p:ext uri="{BB962C8B-B14F-4D97-AF65-F5344CB8AC3E}">
        <p14:creationId xmlns:p14="http://schemas.microsoft.com/office/powerpoint/2010/main" val="32353483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par>
                                <p:cTn id="12" presetID="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750" fill="hold"/>
                                        <p:tgtEl>
                                          <p:spTgt spid="8"/>
                                        </p:tgtEl>
                                        <p:attrNameLst>
                                          <p:attrName>ppt_x</p:attrName>
                                        </p:attrNameLst>
                                      </p:cBhvr>
                                      <p:tavLst>
                                        <p:tav tm="0">
                                          <p:val>
                                            <p:strVal val="#ppt_x"/>
                                          </p:val>
                                        </p:tav>
                                        <p:tav tm="100000">
                                          <p:val>
                                            <p:strVal val="#ppt_x"/>
                                          </p:val>
                                        </p:tav>
                                      </p:tavLst>
                                    </p:anim>
                                    <p:anim calcmode="lin" valueType="num">
                                      <p:cBhvr additive="base">
                                        <p:cTn id="15" dur="75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75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750"/>
                            </p:stCondLst>
                            <p:childTnLst>
                              <p:par>
                                <p:cTn id="27" presetID="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250" fill="hold"/>
                                        <p:tgtEl>
                                          <p:spTgt spid="14"/>
                                        </p:tgtEl>
                                        <p:attrNameLst>
                                          <p:attrName>ppt_x</p:attrName>
                                        </p:attrNameLst>
                                      </p:cBhvr>
                                      <p:tavLst>
                                        <p:tav tm="0">
                                          <p:val>
                                            <p:strVal val="#ppt_x"/>
                                          </p:val>
                                        </p:tav>
                                        <p:tav tm="100000">
                                          <p:val>
                                            <p:strVal val="#ppt_x"/>
                                          </p:val>
                                        </p:tav>
                                      </p:tavLst>
                                    </p:anim>
                                    <p:anim calcmode="lin" valueType="num">
                                      <p:cBhvr additive="base">
                                        <p:cTn id="30"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8D1EF64-C07C-43CC-8D50-5EBD6DA337FD}"/>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0382" y="-24796"/>
            <a:ext cx="13032763" cy="8299885"/>
          </a:xfrm>
          <a:prstGeom prst="rect">
            <a:avLst/>
          </a:prstGeom>
        </p:spPr>
      </p:pic>
      <p:pic>
        <p:nvPicPr>
          <p:cNvPr id="13" name="Picture 3">
            <a:extLst>
              <a:ext uri="{FF2B5EF4-FFF2-40B4-BE49-F238E27FC236}">
                <a16:creationId xmlns:a16="http://schemas.microsoft.com/office/drawing/2014/main" id="{AEEB7125-82D0-4DAA-A0B3-76C9B05E8BD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76"/>
          <a:stretch/>
        </p:blipFill>
        <p:spPr>
          <a:xfrm>
            <a:off x="-998286" y="-685800"/>
            <a:ext cx="13876086" cy="9002181"/>
          </a:xfrm>
          <a:prstGeom prst="rect">
            <a:avLst/>
          </a:prstGeom>
        </p:spPr>
      </p:pic>
      <p:sp>
        <p:nvSpPr>
          <p:cNvPr id="2" name="Text Box 4">
            <a:extLst>
              <a:ext uri="{FF2B5EF4-FFF2-40B4-BE49-F238E27FC236}">
                <a16:creationId xmlns:a16="http://schemas.microsoft.com/office/drawing/2014/main" id="{7A4554E3-E797-44C3-A8D6-304925A5C818}"/>
              </a:ext>
            </a:extLst>
          </p:cNvPr>
          <p:cNvSpPr txBox="1">
            <a:spLocks noChangeArrowheads="1"/>
          </p:cNvSpPr>
          <p:nvPr/>
        </p:nvSpPr>
        <p:spPr bwMode="auto">
          <a:xfrm>
            <a:off x="387350" y="1356230"/>
            <a:ext cx="114173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a:latin typeface="Times New Roman" panose="02020603050405020304" pitchFamily="18" charset="0"/>
                <a:cs typeface="Times New Roman" panose="02020603050405020304" pitchFamily="18" charset="0"/>
              </a:rPr>
              <a:t>Chúng tôi đang hành quân tới nơi cắm trại - một thắng cảnh của đất nước. Bạn Lệ </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solidFill>
                  <a:schemeClr val="bg1"/>
                </a:solidFill>
                <a:latin typeface="Times New Roman" panose="02020603050405020304" pitchFamily="18" charset="0"/>
                <a:cs typeface="Times New Roman" panose="02020603050405020304" pitchFamily="18" charset="0"/>
              </a:rPr>
              <a:t>đeo</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trên vai chiếc ba lô con cóc, hai tay vung vẩy, vừa đi vừa hát véo von. Bạn Thư điệu đà</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solidFill>
                  <a:schemeClr val="bg1"/>
                </a:solidFill>
                <a:latin typeface="Times New Roman" panose="02020603050405020304" pitchFamily="18" charset="0"/>
                <a:cs typeface="Times New Roman" panose="02020603050405020304" pitchFamily="18" charset="0"/>
              </a:rPr>
              <a:t>xách</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túi đàn ghi ta. Bạn Tuấn “đô vật”</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vai</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solidFill>
                  <a:schemeClr val="bg1"/>
                </a:solidFill>
                <a:latin typeface="Times New Roman" panose="02020603050405020304" pitchFamily="18" charset="0"/>
                <a:cs typeface="Times New Roman" panose="02020603050405020304" pitchFamily="18" charset="0"/>
              </a:rPr>
              <a:t>vác</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một thùng giấy đựng nước uống và đồ ăn. Hai bạn Tân và Hưng to và khỏe  cùng hăm hở </a:t>
            </a:r>
            <a:r>
              <a:rPr lang="en-US" altLang="en-US" sz="3600">
                <a:solidFill>
                  <a:schemeClr val="bg1"/>
                </a:solidFill>
                <a:latin typeface="Times New Roman" panose="02020603050405020304" pitchFamily="18" charset="0"/>
                <a:cs typeface="Times New Roman" panose="02020603050405020304" pitchFamily="18" charset="0"/>
              </a:rPr>
              <a:t>khiêng</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thứ đồ lỉnh kỉnh nhất là lều trại. Bạn Phượng bé nhỏ nhất thì </a:t>
            </a:r>
            <a:r>
              <a:rPr lang="en-US" altLang="en-US" sz="3600">
                <a:solidFill>
                  <a:schemeClr val="bg1"/>
                </a:solidFill>
                <a:latin typeface="Times New Roman" panose="02020603050405020304" pitchFamily="18" charset="0"/>
                <a:cs typeface="Times New Roman" panose="02020603050405020304" pitchFamily="18" charset="0"/>
              </a:rPr>
              <a:t>kẹp</a:t>
            </a:r>
            <a:r>
              <a:rPr lang="en-US" altLang="en-US" sz="3600">
                <a:solidFill>
                  <a:srgbClr val="0000FF"/>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trong nách mấy tờ báo </a:t>
            </a:r>
            <a:r>
              <a:rPr lang="en-US" altLang="en-US" sz="3600" i="1">
                <a:latin typeface="Times New Roman" panose="02020603050405020304" pitchFamily="18" charset="0"/>
                <a:cs typeface="Times New Roman" panose="02020603050405020304" pitchFamily="18" charset="0"/>
              </a:rPr>
              <a:t>Nhi đồng cười</a:t>
            </a:r>
            <a:r>
              <a:rPr lang="en-US" altLang="en-US" sz="3600">
                <a:latin typeface="Times New Roman" panose="02020603050405020304" pitchFamily="18" charset="0"/>
                <a:cs typeface="Times New Roman" panose="02020603050405020304" pitchFamily="18" charset="0"/>
              </a:rPr>
              <a:t>, đến chỗ nghỉ là giở ra đọc ngay cho cả nhóm nghe.</a:t>
            </a:r>
            <a:r>
              <a:rPr lang="en-US" altLang="en-US" sz="3600">
                <a:solidFill>
                  <a:srgbClr val="0000FF"/>
                </a:solidFill>
                <a:latin typeface="Times New Roman" panose="02020603050405020304" pitchFamily="18" charset="0"/>
                <a:cs typeface="Times New Roman" panose="02020603050405020304" pitchFamily="18" charset="0"/>
              </a:rPr>
              <a:t>       </a:t>
            </a:r>
          </a:p>
        </p:txBody>
      </p:sp>
      <p:sp>
        <p:nvSpPr>
          <p:cNvPr id="3" name="Rectangle 5">
            <a:extLst>
              <a:ext uri="{FF2B5EF4-FFF2-40B4-BE49-F238E27FC236}">
                <a16:creationId xmlns:a16="http://schemas.microsoft.com/office/drawing/2014/main" id="{41D43553-CB00-44B0-9480-D69067DA4DB5}"/>
              </a:ext>
            </a:extLst>
          </p:cNvPr>
          <p:cNvSpPr>
            <a:spLocks noChangeArrowheads="1"/>
          </p:cNvSpPr>
          <p:nvPr/>
        </p:nvSpPr>
        <p:spPr bwMode="auto">
          <a:xfrm>
            <a:off x="4578350" y="2000585"/>
            <a:ext cx="914400" cy="484506"/>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4" name="Rectangle 7">
            <a:extLst>
              <a:ext uri="{FF2B5EF4-FFF2-40B4-BE49-F238E27FC236}">
                <a16:creationId xmlns:a16="http://schemas.microsoft.com/office/drawing/2014/main" id="{6DD2652B-7C40-4347-808D-77C5799EE588}"/>
              </a:ext>
            </a:extLst>
          </p:cNvPr>
          <p:cNvSpPr>
            <a:spLocks noChangeArrowheads="1"/>
          </p:cNvSpPr>
          <p:nvPr/>
        </p:nvSpPr>
        <p:spPr bwMode="auto">
          <a:xfrm>
            <a:off x="10826750" y="2523191"/>
            <a:ext cx="977900" cy="4445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5" name="Rectangle 8">
            <a:extLst>
              <a:ext uri="{FF2B5EF4-FFF2-40B4-BE49-F238E27FC236}">
                <a16:creationId xmlns:a16="http://schemas.microsoft.com/office/drawing/2014/main" id="{22C01B2F-C7C2-40CC-B6D4-7CBA583ED8A5}"/>
              </a:ext>
            </a:extLst>
          </p:cNvPr>
          <p:cNvSpPr>
            <a:spLocks noChangeArrowheads="1"/>
          </p:cNvSpPr>
          <p:nvPr/>
        </p:nvSpPr>
        <p:spPr bwMode="auto">
          <a:xfrm>
            <a:off x="7854950" y="3080354"/>
            <a:ext cx="838200" cy="4572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6" name="Rectangle 9">
            <a:extLst>
              <a:ext uri="{FF2B5EF4-FFF2-40B4-BE49-F238E27FC236}">
                <a16:creationId xmlns:a16="http://schemas.microsoft.com/office/drawing/2014/main" id="{EEE6DE09-F8AA-442A-B20B-37597353A873}"/>
              </a:ext>
            </a:extLst>
          </p:cNvPr>
          <p:cNvSpPr>
            <a:spLocks noChangeArrowheads="1"/>
          </p:cNvSpPr>
          <p:nvPr/>
        </p:nvSpPr>
        <p:spPr bwMode="auto">
          <a:xfrm>
            <a:off x="3054350" y="4159854"/>
            <a:ext cx="1295400" cy="5207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7" name="Rectangle 10">
            <a:extLst>
              <a:ext uri="{FF2B5EF4-FFF2-40B4-BE49-F238E27FC236}">
                <a16:creationId xmlns:a16="http://schemas.microsoft.com/office/drawing/2014/main" id="{111153E1-5502-4DBA-BD50-E6B9E12412B0}"/>
              </a:ext>
            </a:extLst>
          </p:cNvPr>
          <p:cNvSpPr>
            <a:spLocks noChangeArrowheads="1"/>
          </p:cNvSpPr>
          <p:nvPr/>
        </p:nvSpPr>
        <p:spPr bwMode="auto">
          <a:xfrm>
            <a:off x="4845050" y="4680554"/>
            <a:ext cx="800100" cy="609600"/>
          </a:xfrm>
          <a:prstGeom prst="rect">
            <a:avLst/>
          </a:prstGeom>
          <a:solidFill>
            <a:srgbClr val="00B0F0"/>
          </a:solidFill>
          <a:ln w="9525">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1FB03BB-79C2-4C60-B9DA-48E49963A46D}"/>
              </a:ext>
            </a:extLst>
          </p:cNvPr>
          <p:cNvSpPr txBox="1"/>
          <p:nvPr/>
        </p:nvSpPr>
        <p:spPr>
          <a:xfrm>
            <a:off x="1219200" y="143201"/>
            <a:ext cx="9753600" cy="1200329"/>
          </a:xfrm>
          <a:prstGeom prst="rect">
            <a:avLst/>
          </a:prstGeom>
          <a:noFill/>
        </p:spPr>
        <p:txBody>
          <a:bodyPr wrap="square">
            <a:spAutoFit/>
          </a:bodyPr>
          <a:lstStyle/>
          <a:p>
            <a:pPr algn="just" eaLnBrk="1" hangingPunct="1">
              <a:spcBef>
                <a:spcPct val="0"/>
              </a:spcBef>
              <a:buFontTx/>
              <a:buNone/>
            </a:pPr>
            <a:r>
              <a:rPr lang="en-US" altLang="en-US" sz="3600" b="1">
                <a:solidFill>
                  <a:srgbClr val="0070C0"/>
                </a:solidFill>
                <a:latin typeface="Times New Roman" panose="02020603050405020304" pitchFamily="18" charset="0"/>
                <a:cs typeface="Times New Roman" panose="02020603050405020304" pitchFamily="18" charset="0"/>
              </a:rPr>
              <a:t>Bài 1. Tìm từ trong ngoặc đơn thích hợp với mỗi ô trống dưới đây : </a:t>
            </a:r>
          </a:p>
        </p:txBody>
      </p:sp>
      <p:sp>
        <p:nvSpPr>
          <p:cNvPr id="11" name="TextBox 10">
            <a:extLst>
              <a:ext uri="{FF2B5EF4-FFF2-40B4-BE49-F238E27FC236}">
                <a16:creationId xmlns:a16="http://schemas.microsoft.com/office/drawing/2014/main" id="{19A6C9A8-D133-4941-B0EC-6F03264ED6C7}"/>
              </a:ext>
            </a:extLst>
          </p:cNvPr>
          <p:cNvSpPr txBox="1"/>
          <p:nvPr/>
        </p:nvSpPr>
        <p:spPr>
          <a:xfrm>
            <a:off x="3048000" y="5837892"/>
            <a:ext cx="6096000" cy="646331"/>
          </a:xfrm>
          <a:prstGeom prst="rect">
            <a:avLst/>
          </a:prstGeom>
          <a:noFill/>
        </p:spPr>
        <p:txBody>
          <a:bodyPr wrap="square">
            <a:spAutoFit/>
          </a:bodyPr>
          <a:lstStyle/>
          <a:p>
            <a:pPr algn="ctr"/>
            <a:r>
              <a:rPr lang="en-US" altLang="en-US" sz="3600">
                <a:solidFill>
                  <a:srgbClr val="0070C0"/>
                </a:solidFill>
                <a:latin typeface="Times New Roman" panose="02020603050405020304" pitchFamily="18" charset="0"/>
                <a:cs typeface="Times New Roman" panose="02020603050405020304" pitchFamily="18" charset="0"/>
              </a:rPr>
              <a:t>( </a:t>
            </a:r>
            <a:r>
              <a:rPr lang="en-US" altLang="en-US" sz="3600" i="1">
                <a:solidFill>
                  <a:srgbClr val="0070C0"/>
                </a:solidFill>
                <a:latin typeface="Times New Roman" panose="02020603050405020304" pitchFamily="18" charset="0"/>
                <a:cs typeface="Times New Roman" panose="02020603050405020304" pitchFamily="18" charset="0"/>
              </a:rPr>
              <a:t>xách, đeo , khiêng, kẹp , vác</a:t>
            </a:r>
            <a:r>
              <a:rPr lang="en-US" altLang="en-US" sz="3600">
                <a:solidFill>
                  <a:srgbClr val="0070C0"/>
                </a:solidFill>
                <a:latin typeface="Times New Roman" panose="02020603050405020304" pitchFamily="18" charset="0"/>
                <a:cs typeface="Times New Roman" panose="02020603050405020304" pitchFamily="18" charset="0"/>
              </a:rPr>
              <a:t>)</a:t>
            </a:r>
            <a:endParaRPr lang="en-US" sz="3600">
              <a:solidFill>
                <a:srgbClr val="0070C0"/>
              </a:solidFill>
            </a:endParaRPr>
          </a:p>
        </p:txBody>
      </p:sp>
    </p:spTree>
    <p:extLst>
      <p:ext uri="{BB962C8B-B14F-4D97-AF65-F5344CB8AC3E}">
        <p14:creationId xmlns:p14="http://schemas.microsoft.com/office/powerpoint/2010/main" val="29864067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out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hinh 1">
            <a:extLst>
              <a:ext uri="{FF2B5EF4-FFF2-40B4-BE49-F238E27FC236}">
                <a16:creationId xmlns:a16="http://schemas.microsoft.com/office/drawing/2014/main" id="{A366AE16-A352-4B70-8DF3-90153A373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3" name="Line 23">
            <a:extLst>
              <a:ext uri="{FF2B5EF4-FFF2-40B4-BE49-F238E27FC236}">
                <a16:creationId xmlns:a16="http://schemas.microsoft.com/office/drawing/2014/main" id="{90A9DFA2-C177-4A39-A1E5-AA96EA3896F1}"/>
              </a:ext>
            </a:extLst>
          </p:cNvPr>
          <p:cNvSpPr>
            <a:spLocks noChangeShapeType="1"/>
          </p:cNvSpPr>
          <p:nvPr/>
        </p:nvSpPr>
        <p:spPr bwMode="auto">
          <a:xfrm flipH="1">
            <a:off x="3352800" y="519112"/>
            <a:ext cx="457200" cy="7762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24">
            <a:extLst>
              <a:ext uri="{FF2B5EF4-FFF2-40B4-BE49-F238E27FC236}">
                <a16:creationId xmlns:a16="http://schemas.microsoft.com/office/drawing/2014/main" id="{0424C361-3DD7-4697-BA55-2234967ADAA9}"/>
              </a:ext>
            </a:extLst>
          </p:cNvPr>
          <p:cNvSpPr txBox="1">
            <a:spLocks noChangeArrowheads="1"/>
          </p:cNvSpPr>
          <p:nvPr/>
        </p:nvSpPr>
        <p:spPr bwMode="auto">
          <a:xfrm>
            <a:off x="6526" y="6211669"/>
            <a:ext cx="1053748" cy="646331"/>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rgbClr val="FF0000"/>
                </a:solidFill>
                <a:latin typeface="Times New Roman" panose="02020603050405020304" pitchFamily="18" charset="0"/>
              </a:rPr>
              <a:t>vác</a:t>
            </a:r>
          </a:p>
        </p:txBody>
      </p:sp>
      <p:sp>
        <p:nvSpPr>
          <p:cNvPr id="5" name="Text Box 25">
            <a:extLst>
              <a:ext uri="{FF2B5EF4-FFF2-40B4-BE49-F238E27FC236}">
                <a16:creationId xmlns:a16="http://schemas.microsoft.com/office/drawing/2014/main" id="{0872C1CF-5A34-4C75-8E2E-713A856EBC4C}"/>
              </a:ext>
            </a:extLst>
          </p:cNvPr>
          <p:cNvSpPr txBox="1">
            <a:spLocks noChangeArrowheads="1"/>
          </p:cNvSpPr>
          <p:nvPr/>
        </p:nvSpPr>
        <p:spPr bwMode="auto">
          <a:xfrm>
            <a:off x="12700" y="5073104"/>
            <a:ext cx="1743075" cy="646331"/>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rgbClr val="FF0000"/>
                </a:solidFill>
                <a:latin typeface="Times New Roman" panose="02020603050405020304" pitchFamily="18" charset="0"/>
              </a:rPr>
              <a:t>khiêng</a:t>
            </a:r>
          </a:p>
        </p:txBody>
      </p:sp>
      <p:sp>
        <p:nvSpPr>
          <p:cNvPr id="6" name="Line 26">
            <a:extLst>
              <a:ext uri="{FF2B5EF4-FFF2-40B4-BE49-F238E27FC236}">
                <a16:creationId xmlns:a16="http://schemas.microsoft.com/office/drawing/2014/main" id="{AE18BDF8-FFDD-43C6-B83E-816E43E8DAE6}"/>
              </a:ext>
            </a:extLst>
          </p:cNvPr>
          <p:cNvSpPr>
            <a:spLocks noChangeShapeType="1"/>
          </p:cNvSpPr>
          <p:nvPr/>
        </p:nvSpPr>
        <p:spPr bwMode="auto">
          <a:xfrm>
            <a:off x="5638800" y="609600"/>
            <a:ext cx="457200" cy="1219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27" descr="Shingle">
            <a:extLst>
              <a:ext uri="{FF2B5EF4-FFF2-40B4-BE49-F238E27FC236}">
                <a16:creationId xmlns:a16="http://schemas.microsoft.com/office/drawing/2014/main" id="{41F403DC-CCDE-4302-BFA9-0CE8DE3C2B8E}"/>
              </a:ext>
            </a:extLst>
          </p:cNvPr>
          <p:cNvSpPr txBox="1">
            <a:spLocks noChangeArrowheads="1"/>
          </p:cNvSpPr>
          <p:nvPr/>
        </p:nvSpPr>
        <p:spPr bwMode="auto">
          <a:xfrm>
            <a:off x="0" y="5673070"/>
            <a:ext cx="1118791" cy="523220"/>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rPr>
              <a:t>kẹp</a:t>
            </a:r>
          </a:p>
        </p:txBody>
      </p:sp>
      <p:sp>
        <p:nvSpPr>
          <p:cNvPr id="8" name="Line 28">
            <a:extLst>
              <a:ext uri="{FF2B5EF4-FFF2-40B4-BE49-F238E27FC236}">
                <a16:creationId xmlns:a16="http://schemas.microsoft.com/office/drawing/2014/main" id="{DA0F50CA-FF7D-41F1-A33E-FAC5DFFD42C4}"/>
              </a:ext>
            </a:extLst>
          </p:cNvPr>
          <p:cNvSpPr>
            <a:spLocks noChangeShapeType="1"/>
          </p:cNvSpPr>
          <p:nvPr/>
        </p:nvSpPr>
        <p:spPr bwMode="auto">
          <a:xfrm flipV="1">
            <a:off x="2819400" y="3429000"/>
            <a:ext cx="930672" cy="2057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Text Box 29" descr="Shingle">
            <a:extLst>
              <a:ext uri="{FF2B5EF4-FFF2-40B4-BE49-F238E27FC236}">
                <a16:creationId xmlns:a16="http://schemas.microsoft.com/office/drawing/2014/main" id="{7F47317D-36D5-4102-B628-F3C8E1034C7F}"/>
              </a:ext>
            </a:extLst>
          </p:cNvPr>
          <p:cNvSpPr txBox="1">
            <a:spLocks noChangeArrowheads="1"/>
          </p:cNvSpPr>
          <p:nvPr/>
        </p:nvSpPr>
        <p:spPr bwMode="auto">
          <a:xfrm>
            <a:off x="12700" y="3773269"/>
            <a:ext cx="1219200" cy="646331"/>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rgbClr val="FF0000"/>
                </a:solidFill>
                <a:latin typeface="Times New Roman" panose="02020603050405020304" pitchFamily="18" charset="0"/>
              </a:rPr>
              <a:t>xách</a:t>
            </a:r>
          </a:p>
        </p:txBody>
      </p:sp>
      <p:sp>
        <p:nvSpPr>
          <p:cNvPr id="10" name="Line 30">
            <a:extLst>
              <a:ext uri="{FF2B5EF4-FFF2-40B4-BE49-F238E27FC236}">
                <a16:creationId xmlns:a16="http://schemas.microsoft.com/office/drawing/2014/main" id="{2FFB7ABE-90C3-4823-B7EF-4291212AE86E}"/>
              </a:ext>
            </a:extLst>
          </p:cNvPr>
          <p:cNvSpPr>
            <a:spLocks noChangeShapeType="1"/>
          </p:cNvSpPr>
          <p:nvPr/>
        </p:nvSpPr>
        <p:spPr bwMode="auto">
          <a:xfrm flipV="1">
            <a:off x="6942534" y="4200525"/>
            <a:ext cx="930672" cy="19113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Text Box 31">
            <a:extLst>
              <a:ext uri="{FF2B5EF4-FFF2-40B4-BE49-F238E27FC236}">
                <a16:creationId xmlns:a16="http://schemas.microsoft.com/office/drawing/2014/main" id="{E6CF6A8C-D41F-4EB4-B5B0-343DECB23590}"/>
              </a:ext>
            </a:extLst>
          </p:cNvPr>
          <p:cNvSpPr txBox="1">
            <a:spLocks noChangeArrowheads="1"/>
          </p:cNvSpPr>
          <p:nvPr/>
        </p:nvSpPr>
        <p:spPr bwMode="auto">
          <a:xfrm>
            <a:off x="0" y="4459069"/>
            <a:ext cx="1066800" cy="646331"/>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rgbClr val="FF0000"/>
                </a:solidFill>
                <a:latin typeface="Times New Roman" panose="02020603050405020304" pitchFamily="18" charset="0"/>
              </a:rPr>
              <a:t>đeo</a:t>
            </a:r>
          </a:p>
        </p:txBody>
      </p:sp>
      <p:sp>
        <p:nvSpPr>
          <p:cNvPr id="12" name="Line 32">
            <a:extLst>
              <a:ext uri="{FF2B5EF4-FFF2-40B4-BE49-F238E27FC236}">
                <a16:creationId xmlns:a16="http://schemas.microsoft.com/office/drawing/2014/main" id="{A5DD0CE3-1674-40E3-ACBC-E392F5628227}"/>
              </a:ext>
            </a:extLst>
          </p:cNvPr>
          <p:cNvSpPr>
            <a:spLocks noChangeShapeType="1"/>
          </p:cNvSpPr>
          <p:nvPr/>
        </p:nvSpPr>
        <p:spPr bwMode="auto">
          <a:xfrm>
            <a:off x="9982200" y="1219200"/>
            <a:ext cx="381000" cy="1066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26">
            <a:extLst>
              <a:ext uri="{FF2B5EF4-FFF2-40B4-BE49-F238E27FC236}">
                <a16:creationId xmlns:a16="http://schemas.microsoft.com/office/drawing/2014/main" id="{6BD8CED0-F9D8-4F91-A1EA-5BC92872D01E}"/>
              </a:ext>
            </a:extLst>
          </p:cNvPr>
          <p:cNvSpPr>
            <a:spLocks noChangeShapeType="1"/>
          </p:cNvSpPr>
          <p:nvPr/>
        </p:nvSpPr>
        <p:spPr bwMode="auto">
          <a:xfrm flipH="1">
            <a:off x="2157810" y="609600"/>
            <a:ext cx="3480990" cy="914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778533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42" presetClass="path" presetSubtype="0" accel="50000" decel="50000" fill="hold" grpId="1" nodeType="afterEffect">
                                  <p:stCondLst>
                                    <p:cond delay="0"/>
                                  </p:stCondLst>
                                  <p:childTnLst>
                                    <p:animMotion origin="layout" path="M -1.66667E-6 -2.22222E-6 L 0.51836 0.32709 " pathEditMode="relative" rAng="0" ptsTypes="AA">
                                      <p:cBhvr>
                                        <p:cTn id="39" dur="2000" fill="hold"/>
                                        <p:tgtEl>
                                          <p:spTgt spid="9"/>
                                        </p:tgtEl>
                                        <p:attrNameLst>
                                          <p:attrName>ppt_x</p:attrName>
                                          <p:attrName>ppt_y</p:attrName>
                                        </p:attrNameLst>
                                      </p:cBhvr>
                                      <p:rCtr x="25911" y="16343"/>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2" presetClass="entr" presetSubtype="4"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42" presetClass="path" presetSubtype="0" accel="50000" decel="50000" fill="hold" grpId="1" nodeType="afterEffect">
                                  <p:stCondLst>
                                    <p:cond delay="0"/>
                                  </p:stCondLst>
                                  <p:childTnLst>
                                    <p:animMotion origin="layout" path="M 1.38778E-17 -2.22222E-6 L 0.775 -0.56389 " pathEditMode="relative" rAng="0" ptsTypes="AA">
                                      <p:cBhvr>
                                        <p:cTn id="49" dur="2000" fill="hold"/>
                                        <p:tgtEl>
                                          <p:spTgt spid="11"/>
                                        </p:tgtEl>
                                        <p:attrNameLst>
                                          <p:attrName>ppt_x</p:attrName>
                                          <p:attrName>ppt_y</p:attrName>
                                        </p:attrNameLst>
                                      </p:cBhvr>
                                      <p:rCtr x="38750" y="-28194"/>
                                    </p:animMotion>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2" presetClass="entr" presetSubtype="4"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childTnLst>
                          </p:cTn>
                        </p:par>
                        <p:par>
                          <p:cTn id="62" fill="hold">
                            <p:stCondLst>
                              <p:cond delay="1000"/>
                            </p:stCondLst>
                            <p:childTnLst>
                              <p:par>
                                <p:cTn id="63" presetID="42" presetClass="path" presetSubtype="0" accel="50000" decel="50000" fill="hold" grpId="1" nodeType="afterEffect">
                                  <p:stCondLst>
                                    <p:cond delay="0"/>
                                  </p:stCondLst>
                                  <p:childTnLst>
                                    <p:animMotion origin="layout" path="M 3.95833E-6 4.44444E-6 L 0.39622 -0.74237 " pathEditMode="relative" rAng="0" ptsTypes="AA">
                                      <p:cBhvr>
                                        <p:cTn id="64" dur="2000" fill="hold"/>
                                        <p:tgtEl>
                                          <p:spTgt spid="5"/>
                                        </p:tgtEl>
                                        <p:attrNameLst>
                                          <p:attrName>ppt_x</p:attrName>
                                          <p:attrName>ppt_y</p:attrName>
                                        </p:attrNameLst>
                                      </p:cBhvr>
                                      <p:rCtr x="19805" y="-37130"/>
                                    </p:animMotion>
                                  </p:child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2" presetClass="entr" presetSubtype="4" fill="hold" nodeType="after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500" fill="hold"/>
                                        <p:tgtEl>
                                          <p:spTgt spid="8"/>
                                        </p:tgtEl>
                                        <p:attrNameLst>
                                          <p:attrName>ppt_x</p:attrName>
                                        </p:attrNameLst>
                                      </p:cBhvr>
                                      <p:tavLst>
                                        <p:tav tm="0">
                                          <p:val>
                                            <p:strVal val="#ppt_x"/>
                                          </p:val>
                                        </p:tav>
                                        <p:tav tm="100000">
                                          <p:val>
                                            <p:strVal val="#ppt_x"/>
                                          </p:val>
                                        </p:tav>
                                      </p:tavLst>
                                    </p:anim>
                                    <p:anim calcmode="lin" valueType="num">
                                      <p:cBhvr additive="base">
                                        <p:cTn id="71" dur="500" fill="hold"/>
                                        <p:tgtEl>
                                          <p:spTgt spid="8"/>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42" presetClass="path" presetSubtype="0" accel="50000" decel="50000" fill="hold" grpId="1" nodeType="afterEffect">
                                  <p:stCondLst>
                                    <p:cond delay="0"/>
                                  </p:stCondLst>
                                  <p:childTnLst>
                                    <p:animMotion origin="layout" path="M -3.33333E-6 2.22222E-6 L 0.18542 -0.02547 " pathEditMode="relative" rAng="0" ptsTypes="AA">
                                      <p:cBhvr>
                                        <p:cTn id="74" dur="2000" fill="hold"/>
                                        <p:tgtEl>
                                          <p:spTgt spid="7"/>
                                        </p:tgtEl>
                                        <p:attrNameLst>
                                          <p:attrName>ppt_x</p:attrName>
                                          <p:attrName>ppt_y</p:attrName>
                                        </p:attrNameLst>
                                      </p:cBhvr>
                                      <p:rCtr x="9271" y="-1273"/>
                                    </p:animMotion>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4"/>
                    </p:tgtEl>
                  </p:cond>
                </p:stCondLst>
                <p:endSync evt="end" delay="0">
                  <p:rtn val="all"/>
                </p:endSync>
                <p:childTnLst>
                  <p:par>
                    <p:cTn id="76" fill="hold">
                      <p:stCondLst>
                        <p:cond delay="0"/>
                      </p:stCondLst>
                      <p:childTnLst>
                        <p:par>
                          <p:cTn id="77" fill="hold">
                            <p:stCondLst>
                              <p:cond delay="0"/>
                            </p:stCondLst>
                            <p:childTnLst>
                              <p:par>
                                <p:cTn id="78" presetID="2" presetClass="entr" presetSubtype="4"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additive="base">
                                        <p:cTn id="80" dur="1000" fill="hold"/>
                                        <p:tgtEl>
                                          <p:spTgt spid="3"/>
                                        </p:tgtEl>
                                        <p:attrNameLst>
                                          <p:attrName>ppt_x</p:attrName>
                                        </p:attrNameLst>
                                      </p:cBhvr>
                                      <p:tavLst>
                                        <p:tav tm="0">
                                          <p:val>
                                            <p:strVal val="#ppt_x"/>
                                          </p:val>
                                        </p:tav>
                                        <p:tav tm="100000">
                                          <p:val>
                                            <p:strVal val="#ppt_x"/>
                                          </p:val>
                                        </p:tav>
                                      </p:tavLst>
                                    </p:anim>
                                    <p:anim calcmode="lin" valueType="num">
                                      <p:cBhvr additive="base">
                                        <p:cTn id="81" dur="1000" fill="hold"/>
                                        <p:tgtEl>
                                          <p:spTgt spid="3"/>
                                        </p:tgtEl>
                                        <p:attrNameLst>
                                          <p:attrName>ppt_y</p:attrName>
                                        </p:attrNameLst>
                                      </p:cBhvr>
                                      <p:tavLst>
                                        <p:tav tm="0">
                                          <p:val>
                                            <p:strVal val="1+#ppt_h/2"/>
                                          </p:val>
                                        </p:tav>
                                        <p:tav tm="100000">
                                          <p:val>
                                            <p:strVal val="#ppt_y"/>
                                          </p:val>
                                        </p:tav>
                                      </p:tavLst>
                                    </p:anim>
                                  </p:childTnLst>
                                </p:cTn>
                              </p:par>
                            </p:childTnLst>
                          </p:cTn>
                        </p:par>
                        <p:par>
                          <p:cTn id="82" fill="hold">
                            <p:stCondLst>
                              <p:cond delay="1000"/>
                            </p:stCondLst>
                            <p:childTnLst>
                              <p:par>
                                <p:cTn id="83" presetID="42" presetClass="path" presetSubtype="0" accel="50000" decel="50000" fill="hold" grpId="1" nodeType="afterEffect">
                                  <p:stCondLst>
                                    <p:cond delay="0"/>
                                  </p:stCondLst>
                                  <p:childTnLst>
                                    <p:animMotion origin="layout" path="M 1.38778E-17 2.22222E-6 L 0.27721 -0.90834 " pathEditMode="relative" rAng="0" ptsTypes="AA">
                                      <p:cBhvr>
                                        <p:cTn id="84" dur="2000" fill="hold"/>
                                        <p:tgtEl>
                                          <p:spTgt spid="4"/>
                                        </p:tgtEl>
                                        <p:attrNameLst>
                                          <p:attrName>ppt_x</p:attrName>
                                          <p:attrName>ppt_y</p:attrName>
                                        </p:attrNameLst>
                                      </p:cBhvr>
                                      <p:rCtr x="13854" y="-45417"/>
                                    </p:animMotion>
                                  </p:childTnLst>
                                </p:cTn>
                              </p:par>
                            </p:childTnLst>
                          </p:cTn>
                        </p:par>
                      </p:childTnLst>
                    </p:cTn>
                  </p:par>
                </p:childTnLst>
              </p:cTn>
              <p:nextCondLst>
                <p:cond evt="onClick" delay="0">
                  <p:tgtEl>
                    <p:spTgt spid="4"/>
                  </p:tgtEl>
                </p:cond>
              </p:nextCondLst>
            </p:seq>
          </p:childTnLst>
        </p:cTn>
      </p:par>
    </p:tnLst>
    <p:bldLst>
      <p:bldP spid="4" grpId="0" animBg="1"/>
      <p:bldP spid="4" grpId="1" animBg="1"/>
      <p:bldP spid="5" grpId="0" animBg="1"/>
      <p:bldP spid="5" grpId="1" animBg="1"/>
      <p:bldP spid="7" grpId="0" animBg="1"/>
      <p:bldP spid="7" grpId="1" animBg="1"/>
      <p:bldP spid="9" grpId="0" animBg="1"/>
      <p:bldP spid="9" grpId="1" animBg="1"/>
      <p:bldP spid="11" grpId="0" animBg="1"/>
      <p:bldP spid="1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Defaul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771</TotalTime>
  <Words>1584</Words>
  <Application>Microsoft Office PowerPoint</Application>
  <PresentationFormat>Màn hình rộng</PresentationFormat>
  <Paragraphs>75</Paragraphs>
  <Slides>23</Slides>
  <Notes>4</Notes>
  <HiddenSlides>0</HiddenSlides>
  <MMClips>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23</vt:i4>
      </vt:variant>
    </vt:vector>
  </HeadingPairs>
  <TitlesOfParts>
    <vt:vector size="34" baseType="lpstr">
      <vt:lpstr>#9Slide04 AdrianeSwash</vt:lpstr>
      <vt:lpstr>#9Slide04 Chonburi</vt:lpstr>
      <vt:lpstr>#9Slide05 Aquarelle</vt:lpstr>
      <vt:lpstr>Arial</vt:lpstr>
      <vt:lpstr>Calibri</vt:lpstr>
      <vt:lpstr>Calibri Light</vt:lpstr>
      <vt:lpstr>Helvetica Neue</vt:lpstr>
      <vt:lpstr>Lato</vt:lpstr>
      <vt:lpstr>Times New Roman</vt:lpstr>
      <vt:lpstr>Default Design</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năm ngày 10 tháng 9 năm 2009 Luyện từ và câu :</dc:title>
  <dc:subject>9Slide.vn</dc:subject>
  <dc:creator>HP</dc:creator>
  <dc:description>9Slide.vn</dc:description>
  <cp:lastModifiedBy>WINDOWS</cp:lastModifiedBy>
  <cp:revision>59</cp:revision>
  <dcterms:created xsi:type="dcterms:W3CDTF">2009-12-20T11:44:10Z</dcterms:created>
  <dcterms:modified xsi:type="dcterms:W3CDTF">2022-09-21T04:56:55Z</dcterms:modified>
  <cp:category>9Slide.vn</cp:category>
</cp:coreProperties>
</file>