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7" r:id="rId2"/>
    <p:sldId id="260" r:id="rId3"/>
    <p:sldId id="261" r:id="rId4"/>
    <p:sldId id="262" r:id="rId5"/>
    <p:sldId id="263" r:id="rId6"/>
    <p:sldId id="264" r:id="rId7"/>
    <p:sldId id="266" r:id="rId8"/>
    <p:sldId id="267" r:id="rId9"/>
    <p:sldId id="268" r:id="rId10"/>
    <p:sldId id="269" r:id="rId11"/>
    <p:sldId id="289" r:id="rId12"/>
    <p:sldId id="273" r:id="rId13"/>
    <p:sldId id="287" r:id="rId14"/>
    <p:sldId id="277" r:id="rId15"/>
    <p:sldId id="279" r:id="rId16"/>
    <p:sldId id="283" r:id="rId17"/>
    <p:sldId id="288" r:id="rId18"/>
    <p:sldId id="284" r:id="rId19"/>
    <p:sldId id="25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2CA6D9-6C14-412A-A3B9-B7C0F87B6417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5F80B-BE52-4E76-90F7-1FC13E78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968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A86248C-5A37-4EA3-B5D7-8F737E4D9874}" type="slidenum">
              <a:rPr lang="en-US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en-US" sz="12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63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AB64-22AC-4DFD-AEEF-15D61FBF8608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5AF99-A722-405A-8C2D-8E71F8A03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AB64-22AC-4DFD-AEEF-15D61FBF8608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5AF99-A722-405A-8C2D-8E71F8A03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AB64-22AC-4DFD-AEEF-15D61FBF8608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5AF99-A722-405A-8C2D-8E71F8A03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AB64-22AC-4DFD-AEEF-15D61FBF8608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5AF99-A722-405A-8C2D-8E71F8A03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AB64-22AC-4DFD-AEEF-15D61FBF8608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5AF99-A722-405A-8C2D-8E71F8A03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AB64-22AC-4DFD-AEEF-15D61FBF8608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5AF99-A722-405A-8C2D-8E71F8A03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AB64-22AC-4DFD-AEEF-15D61FBF8608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5AF99-A722-405A-8C2D-8E71F8A03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AB64-22AC-4DFD-AEEF-15D61FBF8608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5AF99-A722-405A-8C2D-8E71F8A03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AB64-22AC-4DFD-AEEF-15D61FBF8608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5AF99-A722-405A-8C2D-8E71F8A03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AB64-22AC-4DFD-AEEF-15D61FBF8608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5AF99-A722-405A-8C2D-8E71F8A03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AB64-22AC-4DFD-AEEF-15D61FBF8608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5AF99-A722-405A-8C2D-8E71F8A03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CAB64-22AC-4DFD-AEEF-15D61FBF8608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5AF99-A722-405A-8C2D-8E71F8A03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gif"/><Relationship Id="rId4" Type="http://schemas.openxmlformats.org/officeDocument/2006/relationships/image" Target="../media/image8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gif"/><Relationship Id="rId4" Type="http://schemas.openxmlformats.org/officeDocument/2006/relationships/image" Target="../media/image8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gif"/><Relationship Id="rId4" Type="http://schemas.openxmlformats.org/officeDocument/2006/relationships/image" Target="../media/image8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Ca%20nh&#7841;c\Trai%20Dat%20Nay%20La%20Cua%20Chung%20Minh%20-%20Various%20Artists.mp3" TargetMode="External"/><Relationship Id="rId6" Type="http://schemas.openxmlformats.org/officeDocument/2006/relationships/image" Target="../media/image15.png"/><Relationship Id="rId5" Type="http://schemas.openxmlformats.org/officeDocument/2006/relationships/image" Target="../media/image13.gif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wmf"/><Relationship Id="rId4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gif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49313" y="2195513"/>
            <a:ext cx="7445375" cy="157003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0000"/>
                </a:solidFill>
              </a:rPr>
              <a:t>       </a:t>
            </a:r>
            <a:br>
              <a:rPr lang="en-US" smtClean="0">
                <a:solidFill>
                  <a:srgbClr val="FF0000"/>
                </a:solidFill>
              </a:rPr>
            </a:br>
            <a:r>
              <a:rPr lang="en-US" smtClean="0">
                <a:solidFill>
                  <a:srgbClr val="FF0000"/>
                </a:solidFill>
              </a:rPr>
              <a:t>             </a:t>
            </a:r>
            <a:r>
              <a:rPr lang="en-US" sz="3619" b="1">
                <a:solidFill>
                  <a:srgbClr val="C00000"/>
                </a:solidFill>
              </a:rPr>
              <a:t>LỚP 5B</a:t>
            </a:r>
          </a:p>
        </p:txBody>
      </p:sp>
      <p:pic>
        <p:nvPicPr>
          <p:cNvPr id="15363" name="Picture 4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8" y="4557713"/>
            <a:ext cx="3101975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5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150" y="2946400"/>
            <a:ext cx="785813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6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713" y="3773488"/>
            <a:ext cx="784225" cy="112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7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9400" y="3429000"/>
            <a:ext cx="784225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8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663" y="4256088"/>
            <a:ext cx="784225" cy="112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9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4668838"/>
            <a:ext cx="784225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10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0" y="3429000"/>
            <a:ext cx="784225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11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3014663"/>
            <a:ext cx="784225" cy="112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1" name="Picture 12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175" y="3222625"/>
            <a:ext cx="785813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2" name="WordArt 13"/>
          <p:cNvSpPr>
            <a:spLocks noChangeArrowheads="1" noChangeShapeType="1" noTextEdit="1"/>
          </p:cNvSpPr>
          <p:nvPr/>
        </p:nvSpPr>
        <p:spPr bwMode="auto">
          <a:xfrm>
            <a:off x="2365375" y="1290638"/>
            <a:ext cx="4275138" cy="6905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57" kern="10" spc="65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Times New Roman" panose="02020603050405020304" pitchFamily="18" charset="0"/>
              </a:rPr>
              <a:t>Trường Tiểu học An Điền</a:t>
            </a:r>
            <a:endParaRPr lang="en-US" sz="3257" kern="10" spc="651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5373" name="WordArt 17"/>
          <p:cNvSpPr>
            <a:spLocks noChangeArrowheads="1" noChangeShapeType="1" noTextEdit="1"/>
          </p:cNvSpPr>
          <p:nvPr/>
        </p:nvSpPr>
        <p:spPr bwMode="auto">
          <a:xfrm>
            <a:off x="1814513" y="327025"/>
            <a:ext cx="5954712" cy="1103313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  <a:contourClr>
                <a:srgbClr val="FFFFCC"/>
              </a:contourClr>
            </a:sp3d>
          </a:bodyPr>
          <a:lstStyle/>
          <a:p>
            <a:pPr algn="ctr"/>
            <a:r>
              <a:rPr lang="en-US" sz="3257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PHÒNG GD-ĐT THỊ XÃ BẾN CÁT</a:t>
            </a:r>
          </a:p>
        </p:txBody>
      </p:sp>
      <p:sp>
        <p:nvSpPr>
          <p:cNvPr id="4110" name="Rectangle 18"/>
          <p:cNvSpPr>
            <a:spLocks noChangeArrowheads="1"/>
          </p:cNvSpPr>
          <p:nvPr/>
        </p:nvSpPr>
        <p:spPr bwMode="auto">
          <a:xfrm>
            <a:off x="3505200" y="4884738"/>
            <a:ext cx="5307013" cy="87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sz="2534">
              <a:solidFill>
                <a:schemeClr val="tx2"/>
              </a:solidFill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534" i="1">
                <a:solidFill>
                  <a:srgbClr val="0000FF"/>
                </a:solidFill>
                <a:cs typeface="Arial" panose="020B0604020202020204" pitchFamily="34" charset="0"/>
              </a:rPr>
              <a:t>Giáo viên: Hồ Văn Thanh</a:t>
            </a:r>
          </a:p>
        </p:txBody>
      </p:sp>
      <p:pic>
        <p:nvPicPr>
          <p:cNvPr id="2064" name="Picture 16" descr="22688776_1912475995740087_7931325364927590077_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78" b="17632"/>
          <a:stretch>
            <a:fillRect/>
          </a:stretch>
        </p:blipFill>
        <p:spPr bwMode="auto">
          <a:xfrm>
            <a:off x="435361" y="-88215"/>
            <a:ext cx="8267535" cy="661646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76" name="Picture 4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075113"/>
            <a:ext cx="3103563" cy="229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8" name="Picture 7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113" y="5346700"/>
            <a:ext cx="784225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9" name="Picture 7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1950" y="5346700"/>
            <a:ext cx="784225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80" name="Picture 7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388" y="5346700"/>
            <a:ext cx="784225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81" name="Picture 7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5303838"/>
            <a:ext cx="782638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82" name="Picture 7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227388"/>
            <a:ext cx="784225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83" name="Picture 7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0" y="3502025"/>
            <a:ext cx="782638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84" name="Picture 7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3819525"/>
            <a:ext cx="784225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85" name="Picture 7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163" y="3325813"/>
            <a:ext cx="785812" cy="112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86" name="Picture 7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3081338"/>
            <a:ext cx="784225" cy="112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87" name="Picture 7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3162300"/>
            <a:ext cx="784225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925308" y="565150"/>
            <a:ext cx="6843712" cy="11033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US" sz="3257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TRƯỜNG </a:t>
            </a:r>
            <a:r>
              <a:rPr lang="en-US" sz="325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TIỂU HỌC </a:t>
            </a:r>
            <a:r>
              <a:rPr lang="en-US" sz="3257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NGỌC LÂM</a:t>
            </a:r>
            <a:endParaRPr lang="en-US" sz="3257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" name="Picture 5" descr="Borboleta_46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88" y="2559050"/>
            <a:ext cx="1449387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6" descr="Borboleta_4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844367">
            <a:off x="5753100" y="2828925"/>
            <a:ext cx="1516063" cy="151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024970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2667000" y="8001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Chevron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Ảnh 8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̉nh 9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̉nh 10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866900" y="43815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Ảnh 11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6896100" y="4381500"/>
            <a:ext cx="4114801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Ảnh 12" descr="bar37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553200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AutoShape 14"/>
          <p:cNvSpPr>
            <a:spLocks noChangeArrowheads="1"/>
          </p:cNvSpPr>
          <p:nvPr/>
        </p:nvSpPr>
        <p:spPr bwMode="auto">
          <a:xfrm>
            <a:off x="526026" y="1943100"/>
            <a:ext cx="8153400" cy="1371600"/>
          </a:xfrm>
          <a:prstGeom prst="cloudCallout">
            <a:avLst>
              <a:gd name="adj1" fmla="val -37292"/>
              <a:gd name="adj2" fmla="val 89198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GB" b="1" dirty="0">
                <a:solidFill>
                  <a:srgbClr val="FF0066"/>
                </a:solidFill>
                <a:latin typeface="Tahoma" pitchFamily="34" charset="0"/>
              </a:rPr>
              <a:t>      </a:t>
            </a:r>
            <a:r>
              <a:rPr lang="en-GB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GB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GB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GB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GB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GB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GB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GB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GB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GB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GB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GB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GB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GB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GB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GB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GB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GB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dirty="0">
              <a:latin typeface="Tahoma" pitchFamily="34" charset="0"/>
            </a:endParaRPr>
          </a:p>
        </p:txBody>
      </p:sp>
      <p:sp>
        <p:nvSpPr>
          <p:cNvPr id="16" name="AutoShape 18"/>
          <p:cNvSpPr>
            <a:spLocks noChangeArrowheads="1"/>
          </p:cNvSpPr>
          <p:nvPr/>
        </p:nvSpPr>
        <p:spPr bwMode="auto">
          <a:xfrm>
            <a:off x="1025014" y="3885887"/>
            <a:ext cx="7696200" cy="2515225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/>
            <a:r>
              <a:rPr lang="en-GB" b="1" dirty="0" smtClean="0">
                <a:solidFill>
                  <a:schemeClr val="bg2"/>
                </a:solidFill>
                <a:latin typeface="Tahoma" pitchFamily="34" charset="0"/>
              </a:rPr>
              <a:t>     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vội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háo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hức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>
              <a:buFontTx/>
              <a:buChar char="-"/>
            </a:pP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ngạc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sướng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? ...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khuôn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...</a:t>
            </a:r>
          </a:p>
          <a:p>
            <a:pPr algn="just">
              <a:buFontTx/>
              <a:buChar char="-"/>
            </a:pPr>
            <a:r>
              <a:rPr lang="en-GB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GB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sướng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mỉm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GB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GB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dirty="0">
              <a:solidFill>
                <a:schemeClr val="bg2"/>
              </a:solidFill>
              <a:latin typeface="Tahoma" pitchFamily="34" charset="0"/>
            </a:endParaRPr>
          </a:p>
        </p:txBody>
      </p:sp>
      <p:pic>
        <p:nvPicPr>
          <p:cNvPr id="19" name="Picture 22" descr="Cau hoi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1242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1295400" y="553065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Chevron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Ảnh 8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̉nh 9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̉nh 10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866900" y="43815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Ảnh 11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6896100" y="4381500"/>
            <a:ext cx="4114801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Ảnh 12" descr="bar37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553200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AutoShape 13"/>
          <p:cNvSpPr>
            <a:spLocks noChangeArrowheads="1"/>
          </p:cNvSpPr>
          <p:nvPr/>
        </p:nvSpPr>
        <p:spPr bwMode="auto">
          <a:xfrm>
            <a:off x="366252" y="1853148"/>
            <a:ext cx="9082548" cy="914400"/>
          </a:xfrm>
          <a:prstGeom prst="wedgeEllipseCallout">
            <a:avLst>
              <a:gd name="adj1" fmla="val -40799"/>
              <a:gd name="adj2" fmla="val 91953"/>
            </a:avLst>
          </a:prstGeom>
          <a:solidFill>
            <a:schemeClr val="bg2">
              <a:lumMod val="20000"/>
              <a:lumOff val="8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GB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GB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GB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GB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GB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ngộ</a:t>
            </a:r>
            <a:r>
              <a:rPr lang="en-GB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nghĩnh</a:t>
            </a:r>
            <a:r>
              <a:rPr lang="en-GB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GB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dirty="0">
              <a:latin typeface="Tahoma" pitchFamily="34" charset="0"/>
            </a:endParaRPr>
          </a:p>
        </p:txBody>
      </p:sp>
      <p:sp>
        <p:nvSpPr>
          <p:cNvPr id="19" name="AutoShape 15"/>
          <p:cNvSpPr>
            <a:spLocks noChangeArrowheads="1"/>
          </p:cNvSpPr>
          <p:nvPr/>
        </p:nvSpPr>
        <p:spPr bwMode="auto">
          <a:xfrm>
            <a:off x="555523" y="3281283"/>
            <a:ext cx="8062913" cy="2167592"/>
          </a:xfrm>
          <a:prstGeom prst="horizontalScroll">
            <a:avLst>
              <a:gd name="adj" fmla="val 12500"/>
            </a:avLst>
          </a:prstGeom>
          <a:solidFill>
            <a:srgbClr val="00B0F0"/>
          </a:solidFill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ngộ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trụ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Pô-pốp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to –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khuôn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Ngựa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ngựa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quàng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GB" sz="20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GB" sz="2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22" descr="Cau hoi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28701" y="1672768"/>
            <a:ext cx="1143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3155156" y="674519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Chevron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Ảnh 8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̉nh 9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̉nh 10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866900" y="43815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Ảnh 11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6896100" y="4381500"/>
            <a:ext cx="4114801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Ảnh 12" descr="bar37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553200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AutoShape 18"/>
          <p:cNvSpPr>
            <a:spLocks noChangeArrowheads="1"/>
          </p:cNvSpPr>
          <p:nvPr/>
        </p:nvSpPr>
        <p:spPr bwMode="auto">
          <a:xfrm>
            <a:off x="762000" y="2667000"/>
            <a:ext cx="2757488" cy="1988106"/>
          </a:xfrm>
          <a:prstGeom prst="irregularSeal1">
            <a:avLst/>
          </a:prstGeom>
          <a:solidFill>
            <a:srgbClr val="FFFF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2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GB" sz="2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GB" sz="2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GB" sz="2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endParaRPr lang="en-US" sz="20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2409825" y="1691011"/>
            <a:ext cx="5812631" cy="867311"/>
          </a:xfrm>
          <a:prstGeom prst="flowChartPunchedTape">
            <a:avLst/>
          </a:prstGeom>
          <a:solidFill>
            <a:schemeClr val="hlink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GB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GB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GB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GB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GB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GB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GB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AutoShape 15"/>
          <p:cNvSpPr>
            <a:spLocks noChangeArrowheads="1"/>
          </p:cNvSpPr>
          <p:nvPr/>
        </p:nvSpPr>
        <p:spPr bwMode="auto">
          <a:xfrm>
            <a:off x="685800" y="4495800"/>
            <a:ext cx="8062913" cy="1758613"/>
          </a:xfrm>
          <a:prstGeom prst="horizontalScroll">
            <a:avLst>
              <a:gd name="adj" fmla="val 12500"/>
            </a:avLst>
          </a:prstGeom>
          <a:solidFill>
            <a:srgbClr val="00B0F0"/>
          </a:solidFill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/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Pô-pốp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Lai: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./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lai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./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GB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22" descr="Cau hoi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07167" y="1468997"/>
            <a:ext cx="1371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20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2895600" y="1308919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Chevron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Ảnh 8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̉nh 9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̉nh 10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866900" y="43815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Ảnh 11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6896100" y="4381500"/>
            <a:ext cx="4114801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Ảnh 12" descr="bar37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553200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AutoShape 15"/>
          <p:cNvSpPr>
            <a:spLocks noChangeArrowheads="1"/>
          </p:cNvSpPr>
          <p:nvPr/>
        </p:nvSpPr>
        <p:spPr bwMode="auto">
          <a:xfrm>
            <a:off x="609600" y="2971800"/>
            <a:ext cx="8062913" cy="2985552"/>
          </a:xfrm>
          <a:prstGeom prst="horizontalScroll">
            <a:avLst>
              <a:gd name="adj" fmla="val 12500"/>
            </a:avLst>
          </a:prstGeom>
          <a:solidFill>
            <a:srgbClr val="00B0F0"/>
          </a:solidFill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/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ngộ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nghĩnh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suốt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lai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GB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3002756" y="766822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Chevron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Ảnh 8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̉nh 9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̉nh 10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866900" y="43815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Ảnh 11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6896100" y="4381500"/>
            <a:ext cx="4114801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Ảnh 12" descr="bar37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553200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AutoShape 12"/>
          <p:cNvSpPr>
            <a:spLocks noChangeArrowheads="1"/>
          </p:cNvSpPr>
          <p:nvPr/>
        </p:nvSpPr>
        <p:spPr bwMode="auto">
          <a:xfrm>
            <a:off x="2057400" y="2514600"/>
            <a:ext cx="5711825" cy="3179207"/>
          </a:xfrm>
          <a:prstGeom prst="rightArrow">
            <a:avLst>
              <a:gd name="adj1" fmla="val 50000"/>
              <a:gd name="adj2" fmla="val 51223"/>
            </a:avLst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000" dirty="0">
              <a:latin typeface="Tahoma" pitchFamily="34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sz="2000" dirty="0">
              <a:latin typeface="Tahoma" pitchFamily="34" charset="0"/>
            </a:endParaRPr>
          </a:p>
        </p:txBody>
      </p:sp>
      <p:sp>
        <p:nvSpPr>
          <p:cNvPr id="16" name="AutoShape 15"/>
          <p:cNvSpPr>
            <a:spLocks noChangeArrowheads="1"/>
          </p:cNvSpPr>
          <p:nvPr/>
        </p:nvSpPr>
        <p:spPr bwMode="auto">
          <a:xfrm>
            <a:off x="533399" y="2094964"/>
            <a:ext cx="8062913" cy="1431429"/>
          </a:xfrm>
          <a:prstGeom prst="horizontalScroll">
            <a:avLst>
              <a:gd name="adj" fmla="val 12500"/>
            </a:avLst>
          </a:prstGeom>
          <a:solidFill>
            <a:srgbClr val="FF0000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/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dung: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GB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2590800" y="1181100"/>
            <a:ext cx="358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Chevron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Ảnh 8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̉nh 9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̉nh 10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866900" y="43815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Ảnh 11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6896100" y="4381500"/>
            <a:ext cx="4114801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Ảnh 12" descr="bar37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553200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AutoShape 14"/>
          <p:cNvSpPr>
            <a:spLocks noChangeArrowheads="1"/>
          </p:cNvSpPr>
          <p:nvPr/>
        </p:nvSpPr>
        <p:spPr bwMode="auto">
          <a:xfrm>
            <a:off x="990600" y="4038600"/>
            <a:ext cx="7620000" cy="1152525"/>
          </a:xfrm>
          <a:prstGeom prst="cloudCallout">
            <a:avLst>
              <a:gd name="adj1" fmla="val -35213"/>
              <a:gd name="adj2" fmla="val -164686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GB" b="1" dirty="0">
                <a:solidFill>
                  <a:srgbClr val="FF0066"/>
                </a:solidFill>
                <a:latin typeface="Tahoma" pitchFamily="34" charset="0"/>
              </a:rPr>
              <a:t>     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GB" sz="2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dirty="0">
              <a:latin typeface="Tahoma" pitchFamily="34" charset="0"/>
            </a:endParaRPr>
          </a:p>
        </p:txBody>
      </p:sp>
      <p:sp>
        <p:nvSpPr>
          <p:cNvPr id="18" name="AutoShape 14"/>
          <p:cNvSpPr>
            <a:spLocks noChangeArrowheads="1"/>
          </p:cNvSpPr>
          <p:nvPr/>
        </p:nvSpPr>
        <p:spPr bwMode="auto">
          <a:xfrm>
            <a:off x="1219200" y="3962400"/>
            <a:ext cx="7086600" cy="1752600"/>
          </a:xfrm>
          <a:prstGeom prst="cloudCallout">
            <a:avLst>
              <a:gd name="adj1" fmla="val -33342"/>
              <a:gd name="adj2" fmla="val -124552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GB" b="1" dirty="0">
                <a:solidFill>
                  <a:srgbClr val="FF0066"/>
                </a:solidFill>
                <a:latin typeface="Tahoma" pitchFamily="34" charset="0"/>
              </a:rPr>
              <a:t>     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GB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... ?</a:t>
            </a:r>
            <a:endParaRPr lang="en-GB" sz="2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dirty="0">
              <a:latin typeface="Tahoma" pitchFamily="34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3" grpId="0"/>
      <p:bldP spid="17" grpId="0" animBg="1"/>
      <p:bldP spid="17" grpId="1" animBg="1"/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2514600" y="685800"/>
            <a:ext cx="3581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Chevron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Ảnh 8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̉nh 9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̉nh 10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866900" y="43815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Ảnh 11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6896100" y="4381500"/>
            <a:ext cx="4114801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Ảnh 12" descr="bar37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553200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Box 59"/>
          <p:cNvSpPr txBox="1">
            <a:spLocks noChangeArrowheads="1"/>
          </p:cNvSpPr>
          <p:nvPr/>
        </p:nvSpPr>
        <p:spPr bwMode="auto">
          <a:xfrm>
            <a:off x="1339646" y="2133600"/>
            <a:ext cx="6781800" cy="39703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hangingPunct="0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Pô-pốp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0" hangingPunct="0"/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“-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                              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sướng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 eaLnBrk="0" hangingPunct="0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?//</a:t>
            </a:r>
          </a:p>
          <a:p>
            <a:pPr algn="just" eaLnBrk="0" hangingPunct="0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 eaLnBrk="0" hangingPunct="0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ghê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gớm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0" hangingPunct="0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khuôn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!”//</a:t>
            </a:r>
          </a:p>
          <a:p>
            <a:pPr algn="just" eaLnBrk="0" hangingPunct="0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Pô-pốp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sung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sướng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mỉm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 eaLnBrk="0" hangingPunct="0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Nụ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eaLnBrk="0" hangingPunct="0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ngựa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ngựa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lửa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quàng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những-đứa-trẻ-lớn</a:t>
            </a:r>
            <a:r>
              <a:rPr lang="en-US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914400" y="1981200"/>
            <a:ext cx="358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Chevron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Ảnh 8" descr="Hình ảnh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06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̉nh 9" descr="Hình ảnh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29600" y="0"/>
            <a:ext cx="91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̉nh 10" descr="BARRE JP59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-1866900" y="43815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Ảnh 11" descr="BARRE JP59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 rot="16200000">
            <a:off x="6896100" y="4381500"/>
            <a:ext cx="4114801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Ảnh 12" descr="bar37.gif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6553200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1295400" y="4038600"/>
            <a:ext cx="7086600" cy="990600"/>
          </a:xfrm>
          <a:prstGeom prst="cloudCallout">
            <a:avLst>
              <a:gd name="adj1" fmla="val -31952"/>
              <a:gd name="adj2" fmla="val -179937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GB" b="1" dirty="0">
                <a:solidFill>
                  <a:srgbClr val="FF0066"/>
                </a:solidFill>
                <a:latin typeface="Tahoma" pitchFamily="34" charset="0"/>
              </a:rPr>
              <a:t>     </a:t>
            </a:r>
            <a:r>
              <a:rPr lang="en-GB" sz="32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GB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GB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GB" sz="32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126" descr="14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29000" y="5105400"/>
            <a:ext cx="192246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914400" y="1981200"/>
            <a:ext cx="358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Chevron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Ảnh 8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̉nh 9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̉nh 10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866900" y="43815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Ảnh 11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6896100" y="4381500"/>
            <a:ext cx="4114801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Ảnh 12" descr="bar37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553200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914400" y="4038600"/>
            <a:ext cx="7620000" cy="990600"/>
          </a:xfrm>
          <a:prstGeom prst="cloudCallout">
            <a:avLst>
              <a:gd name="adj1" fmla="val -31952"/>
              <a:gd name="adj2" fmla="val -179937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GB" b="1" dirty="0">
                <a:solidFill>
                  <a:srgbClr val="FF0066"/>
                </a:solidFill>
                <a:latin typeface="Tahoma" pitchFamily="34" charset="0"/>
              </a:rPr>
              <a:t>     </a:t>
            </a:r>
            <a:r>
              <a:rPr lang="en-GB" sz="32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GB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GB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GB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GB" sz="32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GB" sz="32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3" grpId="0"/>
      <p:bldP spid="16" grpId="0" animBg="1"/>
      <p:bldP spid="1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̉nh 1" descr="http://vemaybaynamphuong.com/wp-content/uploads/2013/04/124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71680" y="-152400"/>
            <a:ext cx="9143999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271220" y="1295400"/>
            <a:ext cx="84582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8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.VnTifani Heavy"/>
              </a:rPr>
              <a:t>Xin </a:t>
            </a:r>
            <a:r>
              <a:rPr lang="en-US" sz="1800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.VnTifani Heavy"/>
              </a:rPr>
              <a:t>ch©n</a:t>
            </a:r>
            <a:r>
              <a:rPr lang="en-US" sz="18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.VnTifani Heavy"/>
              </a:rPr>
              <a:t> </a:t>
            </a:r>
            <a:r>
              <a:rPr lang="en-US" sz="1800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.VnTifani Heavy"/>
              </a:rPr>
              <a:t>thµnh</a:t>
            </a:r>
            <a:r>
              <a:rPr lang="en-US" sz="18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.VnTifani Heavy"/>
              </a:rPr>
              <a:t> </a:t>
            </a:r>
            <a:r>
              <a:rPr lang="en-US" sz="1800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.VnTifani Heavy"/>
              </a:rPr>
              <a:t>c¶m</a:t>
            </a:r>
            <a:r>
              <a:rPr lang="en-US" sz="18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.VnTifani Heavy"/>
              </a:rPr>
              <a:t> ¬</a:t>
            </a:r>
            <a:r>
              <a:rPr lang="en-US" sz="1800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.VnTifani Heavy"/>
              </a:rPr>
              <a:t>n</a:t>
            </a:r>
            <a:endParaRPr lang="en-US" sz="1800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008000"/>
              </a:solidFill>
              <a:latin typeface=".VnTifani Heavy"/>
            </a:endParaRPr>
          </a:p>
        </p:txBody>
      </p:sp>
      <p:pic>
        <p:nvPicPr>
          <p:cNvPr id="9" name="Picture 126" descr="14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57600" y="3429000"/>
            <a:ext cx="1828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Trai Dat Nay La Cua Chung Minh - Various Artist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̉nh 8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̉nh 9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̉nh 10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866900" y="43815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Ảnh 11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6896100" y="4381500"/>
            <a:ext cx="4114801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Ảnh 12" descr="bar37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553200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3" descr="BDRLC08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47800" y="1447800"/>
            <a:ext cx="6400800" cy="4419600"/>
          </a:xfrm>
          <a:prstGeom prst="rect">
            <a:avLst/>
          </a:prstGeom>
          <a:solidFill>
            <a:srgbClr val="002060"/>
          </a:solidFill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1752600" y="2286000"/>
            <a:ext cx="2667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Chevron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solidFill>
                  <a:srgbClr val="660066"/>
                </a:solidFill>
              </a:rPr>
              <a:t>  </a:t>
            </a:r>
            <a:r>
              <a:rPr lang="en-GB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GB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endParaRPr lang="en-GB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GB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GB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GB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4724400" y="2590800"/>
            <a:ext cx="2895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000" dirty="0">
                <a:solidFill>
                  <a:srgbClr val="660066"/>
                </a:solidFill>
              </a:rPr>
              <a:t>  </a:t>
            </a:r>
            <a:r>
              <a:rPr lang="en-GB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GB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GB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GB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GB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GB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4724400" y="2819400"/>
            <a:ext cx="2895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000" dirty="0">
                <a:solidFill>
                  <a:srgbClr val="660066"/>
                </a:solidFill>
              </a:rPr>
              <a:t>  </a:t>
            </a:r>
            <a:r>
              <a:rPr lang="en-GB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GB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GB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GB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GB" sz="32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4" grpId="0"/>
      <p:bldP spid="14" grpId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̉nh 8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̉nh 9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̉nh 10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866900" y="43815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Ảnh 11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6896100" y="4381500"/>
            <a:ext cx="4114801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Ảnh 12" descr="bar37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553200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Khung Chú Thích Hình Đám Mây 14"/>
          <p:cNvSpPr/>
          <p:nvPr/>
        </p:nvSpPr>
        <p:spPr>
          <a:xfrm>
            <a:off x="1600200" y="2819400"/>
            <a:ext cx="6477000" cy="2438400"/>
          </a:xfrm>
          <a:prstGeom prst="cloudCallout">
            <a:avLst>
              <a:gd name="adj1" fmla="val -1535"/>
              <a:gd name="adj2" fmla="val -115459"/>
            </a:avLst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̉nh 8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̉nh 9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̉nh 10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866900" y="43815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Ảnh 11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6896100" y="4381500"/>
            <a:ext cx="4114801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Ảnh 12" descr="bar37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553200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 descr="Picture 00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" y="1447800"/>
            <a:ext cx="3810000" cy="5029200"/>
          </a:xfrm>
          <a:prstGeom prst="rect">
            <a:avLst/>
          </a:prstGeom>
          <a:noFill/>
        </p:spPr>
      </p:pic>
      <p:pic>
        <p:nvPicPr>
          <p:cNvPr id="15" name="Picture 4" descr="Copy (2) of Picture 00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95800" y="1447800"/>
            <a:ext cx="3962400" cy="50292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̉nh 8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̉nh 9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̉nh 10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866900" y="43815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Ảnh 11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6896100" y="4381500"/>
            <a:ext cx="4114801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Ảnh 12" descr="bar37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553200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Khung Chú Thích Hình Đám Mây 13"/>
          <p:cNvSpPr/>
          <p:nvPr/>
        </p:nvSpPr>
        <p:spPr>
          <a:xfrm>
            <a:off x="457200" y="2362200"/>
            <a:ext cx="8534400" cy="4038600"/>
          </a:xfrm>
          <a:prstGeom prst="cloudCallout">
            <a:avLst>
              <a:gd name="adj1" fmla="val 1472"/>
              <a:gd name="adj2" fmla="val -76045"/>
            </a:avLst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lai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Lai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minh,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ngộ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nghĩnh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̉nh 8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̉nh 9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̉nh 10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866900" y="43815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Ảnh 11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6896100" y="4381500"/>
            <a:ext cx="4114801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Ảnh 12" descr="bar37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553200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Nổ 1 14"/>
          <p:cNvSpPr/>
          <p:nvPr/>
        </p:nvSpPr>
        <p:spPr>
          <a:xfrm>
            <a:off x="762000" y="3429000"/>
            <a:ext cx="7848600" cy="1752600"/>
          </a:xfrm>
          <a:prstGeom prst="irregularSeal1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157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Nổ 1 15"/>
          <p:cNvSpPr/>
          <p:nvPr/>
        </p:nvSpPr>
        <p:spPr>
          <a:xfrm>
            <a:off x="533400" y="2971800"/>
            <a:ext cx="8077200" cy="3048000"/>
          </a:xfrm>
          <a:prstGeom prst="irregularSeal1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Nghethầy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dõi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Nổ 1 16"/>
          <p:cNvSpPr/>
          <p:nvPr/>
        </p:nvSpPr>
        <p:spPr>
          <a:xfrm>
            <a:off x="381000" y="2438400"/>
            <a:ext cx="8382000" cy="4419600"/>
          </a:xfrm>
          <a:prstGeom prst="irregularSeal1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Pô-pốp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sướng-trầm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vắt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914400" y="22098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Chevron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16" grpId="1" animBg="1"/>
      <p:bldP spid="17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2667000" y="845574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Chevron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Ảnh 8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̉nh 9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̉nh 10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866900" y="43815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Ảnh 11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6896100" y="4381500"/>
            <a:ext cx="4114801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Ảnh 12" descr="bar37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553200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838200" y="3276600"/>
            <a:ext cx="365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dirty="0" smtClean="0">
                <a:solidFill>
                  <a:srgbClr val="FFFFFF"/>
                </a:solidFill>
              </a:rPr>
              <a:t> </a:t>
            </a:r>
            <a:r>
              <a:rPr lang="en-GB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Pô-pốp</a:t>
            </a:r>
            <a:r>
              <a:rPr lang="en-GB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endParaRPr lang="en-GB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685800" y="3810000"/>
            <a:ext cx="3886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Khuôn</a:t>
            </a:r>
            <a:r>
              <a:rPr lang="en-GB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GB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sung </a:t>
            </a:r>
            <a:r>
              <a:rPr lang="en-GB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sướng</a:t>
            </a:r>
            <a:endParaRPr lang="en-GB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17"/>
          <p:cNvSpPr txBox="1">
            <a:spLocks noChangeArrowheads="1"/>
          </p:cNvSpPr>
          <p:nvPr/>
        </p:nvSpPr>
        <p:spPr bwMode="auto">
          <a:xfrm>
            <a:off x="1219200" y="2743200"/>
            <a:ext cx="24383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Plain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0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GB" sz="2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GB" sz="20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17"/>
          <p:cNvSpPr txBox="1">
            <a:spLocks noChangeArrowheads="1"/>
          </p:cNvSpPr>
          <p:nvPr/>
        </p:nvSpPr>
        <p:spPr bwMode="auto">
          <a:xfrm>
            <a:off x="5638800" y="2743200"/>
            <a:ext cx="24383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Plain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0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GB" sz="2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GB" sz="2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GB" sz="20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Đường kết nối thẳng 23"/>
          <p:cNvCxnSpPr/>
          <p:nvPr/>
        </p:nvCxnSpPr>
        <p:spPr>
          <a:xfrm>
            <a:off x="3810000" y="3048000"/>
            <a:ext cx="19812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Đường kết nối thẳng 25"/>
          <p:cNvCxnSpPr/>
          <p:nvPr/>
        </p:nvCxnSpPr>
        <p:spPr>
          <a:xfrm rot="5400000">
            <a:off x="3505994" y="4343400"/>
            <a:ext cx="2590006" cy="79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8" name="Text Box 59"/>
          <p:cNvSpPr txBox="1">
            <a:spLocks noChangeArrowheads="1"/>
          </p:cNvSpPr>
          <p:nvPr/>
        </p:nvSpPr>
        <p:spPr bwMode="auto">
          <a:xfrm>
            <a:off x="533400" y="4343400"/>
            <a:ext cx="4267200" cy="2031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hangingPunct="0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Pô-pốp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0" hangingPunct="0"/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“-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0" hangingPunct="0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?//</a:t>
            </a:r>
          </a:p>
          <a:p>
            <a:pPr algn="just" eaLnBrk="0" hangingPunct="0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 eaLnBrk="0" hangingPunct="0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ghê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gớm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0" hangingPunct="0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khuôn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!”//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990600" y="20574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Chevron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Ảnh 8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̉nh 9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̉nh 10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866900" y="43815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Ảnh 11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6896100" y="4381500"/>
            <a:ext cx="4114801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Ảnh 12" descr="bar37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553200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Nổ 1 32"/>
          <p:cNvSpPr/>
          <p:nvPr/>
        </p:nvSpPr>
        <p:spPr>
          <a:xfrm>
            <a:off x="1066800" y="2743200"/>
            <a:ext cx="7696200" cy="3048000"/>
          </a:xfrm>
          <a:prstGeom prst="irregularSeal1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</a:p>
          <a:p>
            <a:pPr algn="ctr"/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endParaRPr lang="en-GB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Nổ 1 34"/>
          <p:cNvSpPr/>
          <p:nvPr/>
        </p:nvSpPr>
        <p:spPr>
          <a:xfrm>
            <a:off x="838200" y="2743200"/>
            <a:ext cx="7848600" cy="3048000"/>
          </a:xfrm>
          <a:prstGeom prst="irregularSeal1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GB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Nổ 1 18"/>
          <p:cNvSpPr/>
          <p:nvPr/>
        </p:nvSpPr>
        <p:spPr>
          <a:xfrm>
            <a:off x="990600" y="2895600"/>
            <a:ext cx="7848600" cy="3048000"/>
          </a:xfrm>
          <a:prstGeom prst="irregularSeal1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endParaRPr lang="en-GB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Nổ 1 20"/>
          <p:cNvSpPr/>
          <p:nvPr/>
        </p:nvSpPr>
        <p:spPr>
          <a:xfrm>
            <a:off x="1143000" y="3048000"/>
            <a:ext cx="7848600" cy="3048000"/>
          </a:xfrm>
          <a:prstGeom prst="irregularSeal1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35" grpId="0" animBg="1"/>
      <p:bldP spid="35" grpId="1" animBg="1"/>
      <p:bldP spid="19" grpId="0" animBg="1"/>
      <p:bldP spid="19" grpId="1" animBg="1"/>
      <p:bldP spid="21" grpId="0" animBg="1"/>
      <p:bldP spid="2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2895600" y="7620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Chevron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Ảnh 8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̉nh 9" descr="Hình ản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̉nh 10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866900" y="43815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Ảnh 11" descr="BARRE JP5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6896100" y="4381500"/>
            <a:ext cx="4114801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Ảnh 12" descr="bar37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553200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AutoShape 20"/>
          <p:cNvSpPr>
            <a:spLocks noChangeArrowheads="1"/>
          </p:cNvSpPr>
          <p:nvPr/>
        </p:nvSpPr>
        <p:spPr bwMode="auto">
          <a:xfrm>
            <a:off x="1028701" y="2089355"/>
            <a:ext cx="7467600" cy="762000"/>
          </a:xfrm>
          <a:prstGeom prst="wedgeRectCallout">
            <a:avLst>
              <a:gd name="adj1" fmla="val -26918"/>
              <a:gd name="adj2" fmla="val 140136"/>
            </a:avLst>
          </a:prstGeom>
          <a:solidFill>
            <a:srgbClr val="FFFF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GB" dirty="0">
                <a:solidFill>
                  <a:schemeClr val="bg2"/>
                </a:solidFill>
                <a:latin typeface="Tahoma" pitchFamily="34" charset="0"/>
              </a:rPr>
              <a:t> 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‘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‘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Mây 19"/>
          <p:cNvSpPr/>
          <p:nvPr/>
        </p:nvSpPr>
        <p:spPr>
          <a:xfrm>
            <a:off x="481781" y="3759610"/>
            <a:ext cx="8534400" cy="2514600"/>
          </a:xfrm>
          <a:prstGeom prst="cloud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GB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giả-nhà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Lai. “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trụ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Pô-pốp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trụ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Pô-pốp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xô</a:t>
            </a:r>
            <a:r>
              <a:rPr lang="en-GB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22" descr="Cau hoi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2766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3" grpId="0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915</Words>
  <Application>Microsoft Office PowerPoint</Application>
  <PresentationFormat>On-screen Show (4:3)</PresentationFormat>
  <Paragraphs>80</Paragraphs>
  <Slides>19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.VnTifani Heavy</vt:lpstr>
      <vt:lpstr>Arial</vt:lpstr>
      <vt:lpstr>Calibri</vt:lpstr>
      <vt:lpstr>Tahoma</vt:lpstr>
      <vt:lpstr>Times New Roman</vt:lpstr>
      <vt:lpstr>Chủ đề của Office</vt:lpstr>
      <vt:lpstr>                     LỚP 5B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chiếu 1</dc:title>
  <dc:creator>Nam_anh</dc:creator>
  <cp:lastModifiedBy>Ngoc Mai</cp:lastModifiedBy>
  <cp:revision>30</cp:revision>
  <dcterms:created xsi:type="dcterms:W3CDTF">2014-04-27T09:16:29Z</dcterms:created>
  <dcterms:modified xsi:type="dcterms:W3CDTF">2020-07-10T06:54:49Z</dcterms:modified>
</cp:coreProperties>
</file>