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8" r:id="rId2"/>
    <p:sldId id="292" r:id="rId3"/>
    <p:sldId id="291" r:id="rId4"/>
    <p:sldId id="295" r:id="rId5"/>
    <p:sldId id="269" r:id="rId6"/>
    <p:sldId id="271" r:id="rId7"/>
    <p:sldId id="273" r:id="rId8"/>
    <p:sldId id="274" r:id="rId9"/>
    <p:sldId id="275" r:id="rId10"/>
    <p:sldId id="302" r:id="rId11"/>
    <p:sldId id="301" r:id="rId12"/>
    <p:sldId id="259" r:id="rId13"/>
    <p:sldId id="300" r:id="rId14"/>
    <p:sldId id="299" r:id="rId15"/>
    <p:sldId id="298" r:id="rId16"/>
    <p:sldId id="294" r:id="rId17"/>
    <p:sldId id="293" r:id="rId18"/>
    <p:sldId id="288" r:id="rId19"/>
    <p:sldId id="287" r:id="rId20"/>
    <p:sldId id="297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EFEF-1B61-4844-8E65-DC1EC46D4D75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5373D-7A4A-4CBD-9821-6B7182507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1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D2475-527B-4966-8151-8115E810C8C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BED4E-B32F-435F-837F-2650AD75BD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3DACE-FB6B-436F-A47D-8882E22E74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7FAAB-169E-42E4-997A-0687BC3ECAB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11523-4208-4B20-8E1F-83CA744CC35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61053-22F7-4E31-9636-747C9E9548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FD50-4CE2-4E5C-B749-7A1B121E0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981C28-9A20-4F8B-8501-69A1006B182E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5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emf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9.png"/><Relationship Id="rId5" Type="http://schemas.openxmlformats.org/officeDocument/2006/relationships/image" Target="../media/image12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10" Type="http://schemas.openxmlformats.org/officeDocument/2006/relationships/image" Target="../media/image17.gi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emf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2.jpeg"/><Relationship Id="rId5" Type="http://schemas.openxmlformats.org/officeDocument/2006/relationships/image" Target="../media/image12.wmf"/><Relationship Id="rId10" Type="http://schemas.openxmlformats.org/officeDocument/2006/relationships/image" Target="../media/image21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gi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en hoa d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1328912" y="1269798"/>
            <a:ext cx="6686550" cy="270986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 HỌC</a:t>
            </a:r>
          </a:p>
          <a:p>
            <a:pPr algn="ctr"/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LỚP 5  </a:t>
            </a:r>
          </a:p>
        </p:txBody>
      </p:sp>
      <p:pic>
        <p:nvPicPr>
          <p:cNvPr id="5" name="Picture 13" descr="Fireworks-01">
            <a:extLst>
              <a:ext uri="{FF2B5EF4-FFF2-40B4-BE49-F238E27FC236}">
                <a16:creationId xmlns:a16="http://schemas.microsoft.com/office/drawing/2014/main" id="{EB45081C-C9F0-4F21-940F-F0EC2F4D2E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28" y="-228600"/>
            <a:ext cx="1797780" cy="14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háo hoa">
            <a:extLst>
              <a:ext uri="{FF2B5EF4-FFF2-40B4-BE49-F238E27FC236}">
                <a16:creationId xmlns:a16="http://schemas.microsoft.com/office/drawing/2014/main" id="{8EDF20AD-48CD-4FBD-B910-87FA574200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04" y="193098"/>
            <a:ext cx="1471726" cy="401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háo hoa">
            <a:extLst>
              <a:ext uri="{FF2B5EF4-FFF2-40B4-BE49-F238E27FC236}">
                <a16:creationId xmlns:a16="http://schemas.microsoft.com/office/drawing/2014/main" id="{FF2CAC87-1ABD-4FE9-9545-5E47338BB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78" y="3334919"/>
            <a:ext cx="1471726" cy="2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Fireworks-01">
            <a:extLst>
              <a:ext uri="{FF2B5EF4-FFF2-40B4-BE49-F238E27FC236}">
                <a16:creationId xmlns:a16="http://schemas.microsoft.com/office/drawing/2014/main" id="{B9698FEA-9EC2-427B-B03B-32C56256FA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59" y="4729610"/>
            <a:ext cx="1797780" cy="14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Fireworks-01">
            <a:extLst>
              <a:ext uri="{FF2B5EF4-FFF2-40B4-BE49-F238E27FC236}">
                <a16:creationId xmlns:a16="http://schemas.microsoft.com/office/drawing/2014/main" id="{933F3C26-7B13-47CB-B11B-6FB5F6AB09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2" y="15555"/>
            <a:ext cx="1797780" cy="14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Fireworks-01">
            <a:extLst>
              <a:ext uri="{FF2B5EF4-FFF2-40B4-BE49-F238E27FC236}">
                <a16:creationId xmlns:a16="http://schemas.microsoft.com/office/drawing/2014/main" id="{26B479E1-31FD-477C-A58F-907044D0EF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2" y="4067722"/>
            <a:ext cx="1797780" cy="14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háo hoa">
            <a:extLst>
              <a:ext uri="{FF2B5EF4-FFF2-40B4-BE49-F238E27FC236}">
                <a16:creationId xmlns:a16="http://schemas.microsoft.com/office/drawing/2014/main" id="{AF570A42-301F-4148-95ED-6B392CA672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37" y="4320905"/>
            <a:ext cx="1471726" cy="31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pháo hoa">
            <a:extLst>
              <a:ext uri="{FF2B5EF4-FFF2-40B4-BE49-F238E27FC236}">
                <a16:creationId xmlns:a16="http://schemas.microsoft.com/office/drawing/2014/main" id="{00134C7A-0BA5-4656-8A64-8AB89449A3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90" y="709058"/>
            <a:ext cx="1471726" cy="401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699CE70B-ADF3-4742-BB7A-BB982A8256C9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4" name="Picture 7" descr="lollipop[1]">
              <a:extLst>
                <a:ext uri="{FF2B5EF4-FFF2-40B4-BE49-F238E27FC236}">
                  <a16:creationId xmlns:a16="http://schemas.microsoft.com/office/drawing/2014/main" id="{A7D5BD95-8463-4572-A108-42A2E2E24A6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6E9A1D0C-C15C-4518-BBAF-80EF588A81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id="{0CE582B5-9C52-402D-866D-D46DC23B07D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6" descr="lollipop[1]">
                <a:extLst>
                  <a:ext uri="{FF2B5EF4-FFF2-40B4-BE49-F238E27FC236}">
                    <a16:creationId xmlns:a16="http://schemas.microsoft.com/office/drawing/2014/main" id="{288C8209-4307-4E8D-8462-650EF97FE68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B01043AA-2800-414E-AED7-E2CBBC6F069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" name="Picture 6">
            <a:extLst>
              <a:ext uri="{FF2B5EF4-FFF2-40B4-BE49-F238E27FC236}">
                <a16:creationId xmlns:a16="http://schemas.microsoft.com/office/drawing/2014/main" id="{125B3E8C-9A3C-443D-B026-F972A571D1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492">
            <a:off x="8154008" y="-8051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5F7C9D85-21E4-43DF-B664-E40BA34DD4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64">
            <a:off x="2048337" y="16925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A2D62AA2-7F3C-44F6-856C-908C088459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749">
            <a:off x="60845" y="1638834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2D6275B6-2D95-41C4-BD0A-B420267A20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889">
            <a:off x="5525665" y="160375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0217B58F-8A30-4E1A-9619-08C25FF6C3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394">
            <a:off x="6568455" y="1418022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1B3CC5D1-D393-46A4-A084-23989140E348}"/>
              </a:ext>
            </a:extLst>
          </p:cNvPr>
          <p:cNvSpPr txBox="1">
            <a:spLocks/>
          </p:cNvSpPr>
          <p:nvPr/>
        </p:nvSpPr>
        <p:spPr>
          <a:xfrm>
            <a:off x="178284" y="3804155"/>
            <a:ext cx="8915400" cy="1823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65: TÁC ĐỘNG CỦA CON NGƯỜI ĐẾN MÔI TRƯỜNG RỪNG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" y="637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5">
            <a:extLst>
              <a:ext uri="{FF2B5EF4-FFF2-40B4-BE49-F238E27FC236}">
                <a16:creationId xmlns:a16="http://schemas.microsoft.com/office/drawing/2014/main" id="{593B2198-4343-4B11-A311-60E513334D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9349" y="152065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21" name="WordArt 6">
            <a:extLst>
              <a:ext uri="{FF2B5EF4-FFF2-40B4-BE49-F238E27FC236}">
                <a16:creationId xmlns:a16="http://schemas.microsoft.com/office/drawing/2014/main" id="{85164A13-4EDA-4ECF-A778-364DA9AE5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7411" y="82215"/>
            <a:ext cx="5334000" cy="4445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A76E5C2D-6914-4838-B527-A0DCF920F35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86375" y="2063263"/>
            <a:ext cx="8229600" cy="16764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Ngoài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khiến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tàn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C57B52F0-6FE8-42EC-A08F-FC3A9171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3663463"/>
            <a:ext cx="76581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tàn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khai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thác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bừa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bãi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cháy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rừng</a:t>
            </a:r>
            <a:endParaRPr lang="en-US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Do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hậu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thiên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tai: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ngập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lụt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lang="en-US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4D718064-70B1-4787-AC33-BFAD1B6F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77413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02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" y="-5118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5">
            <a:extLst>
              <a:ext uri="{FF2B5EF4-FFF2-40B4-BE49-F238E27FC236}">
                <a16:creationId xmlns:a16="http://schemas.microsoft.com/office/drawing/2014/main" id="{593B2198-4343-4B11-A311-60E513334D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9349" y="152065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21" name="WordArt 6">
            <a:extLst>
              <a:ext uri="{FF2B5EF4-FFF2-40B4-BE49-F238E27FC236}">
                <a16:creationId xmlns:a16="http://schemas.microsoft.com/office/drawing/2014/main" id="{85164A13-4EDA-4ECF-A778-364DA9AE5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7411" y="82215"/>
            <a:ext cx="5334000" cy="4445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6503AFD4-53A1-4EDB-8E4B-8A404E26B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74880"/>
            <a:ext cx="9144000" cy="286232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0B01D534-72BC-48DD-A0FA-83E5182A6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0015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2EC14179-8DF7-44E9-8309-BAF67EE8B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6" y="5410200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/>
          <p:cNvSpPr>
            <a:spLocks noGrp="1" noChangeArrowheads="1"/>
          </p:cNvSpPr>
          <p:nvPr>
            <p:ph idx="1"/>
          </p:nvPr>
        </p:nvSpPr>
        <p:spPr bwMode="auto">
          <a:xfrm>
            <a:off x="0" y="1143001"/>
            <a:ext cx="3810000" cy="1981199"/>
          </a:xfrm>
          <a:prstGeom prst="cloudCallout">
            <a:avLst>
              <a:gd name="adj1" fmla="val 49171"/>
              <a:gd name="adj2" fmla="val 55537"/>
            </a:avLst>
          </a:prstGeom>
          <a:gradFill rotWithShape="1">
            <a:gsLst>
              <a:gs pos="0">
                <a:srgbClr val="66FFFF"/>
              </a:gs>
              <a:gs pos="50000">
                <a:srgbClr val="FFFFFF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66CCFF"/>
            </a:solidFill>
            <a:round/>
            <a:headEnd/>
            <a:tailEnd/>
          </a:ln>
        </p:spPr>
        <p:txBody>
          <a:bodyPr>
            <a:normAutofit lnSpcReduction="10000"/>
          </a:bodyPr>
          <a:lstStyle/>
          <a:p>
            <a:pPr algn="ctr"/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; 6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135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4002088" y="977900"/>
            <a:ext cx="4608512" cy="2298700"/>
            <a:chOff x="3072" y="922"/>
            <a:chExt cx="2352" cy="1554"/>
          </a:xfrm>
        </p:grpSpPr>
        <p:pic>
          <p:nvPicPr>
            <p:cNvPr id="11" name="Picture 15" descr="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2" y="922"/>
              <a:ext cx="2112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3072" y="2112"/>
              <a:ext cx="288" cy="288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222250" y="3702050"/>
            <a:ext cx="3740150" cy="2470150"/>
            <a:chOff x="600" y="2592"/>
            <a:chExt cx="2256" cy="1776"/>
          </a:xfrm>
        </p:grpSpPr>
        <p:pic>
          <p:nvPicPr>
            <p:cNvPr id="14" name="Picture 18" descr="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" y="2592"/>
              <a:ext cx="2256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536" y="4070"/>
              <a:ext cx="28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4108451" y="3733800"/>
            <a:ext cx="4349750" cy="2419350"/>
            <a:chOff x="2748" y="2592"/>
            <a:chExt cx="2691" cy="1794"/>
          </a:xfrm>
        </p:grpSpPr>
        <p:pic>
          <p:nvPicPr>
            <p:cNvPr id="17" name="Picture 21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1" y="2592"/>
              <a:ext cx="2208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2880" y="4032"/>
              <a:ext cx="288" cy="288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4224" y="4070"/>
              <a:ext cx="28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p:pic>
          <p:nvPicPr>
            <p:cNvPr id="20" name="Picture 24" descr="mui te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48" y="3312"/>
              <a:ext cx="516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81000" y="381000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2772F265-C809-4667-A7C1-8F1D041525A6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23" name="Picture 7" descr="lollipop[1]">
              <a:extLst>
                <a:ext uri="{FF2B5EF4-FFF2-40B4-BE49-F238E27FC236}">
                  <a16:creationId xmlns:a16="http://schemas.microsoft.com/office/drawing/2014/main" id="{EA08BC19-96A2-4D21-A3DE-502C6E7C3E0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134CE874-3780-4257-A7F4-0E519A7E52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25" name="Picture 7" descr="lollipop[1]">
                <a:extLst>
                  <a:ext uri="{FF2B5EF4-FFF2-40B4-BE49-F238E27FC236}">
                    <a16:creationId xmlns:a16="http://schemas.microsoft.com/office/drawing/2014/main" id="{240188C4-1B1A-4F29-9332-950281CDBC1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6" descr="lollipop[1]">
                <a:extLst>
                  <a:ext uri="{FF2B5EF4-FFF2-40B4-BE49-F238E27FC236}">
                    <a16:creationId xmlns:a16="http://schemas.microsoft.com/office/drawing/2014/main" id="{2FCDEC23-CD78-402F-A13E-5AA9B3D5DBE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7" descr="lollipop[1]">
                <a:extLst>
                  <a:ext uri="{FF2B5EF4-FFF2-40B4-BE49-F238E27FC236}">
                    <a16:creationId xmlns:a16="http://schemas.microsoft.com/office/drawing/2014/main" id="{FA6020C5-CC90-4931-9456-6475447DFFF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" y="-2300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5">
            <a:extLst>
              <a:ext uri="{FF2B5EF4-FFF2-40B4-BE49-F238E27FC236}">
                <a16:creationId xmlns:a16="http://schemas.microsoft.com/office/drawing/2014/main" id="{593B2198-4343-4B11-A311-60E513334D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9349" y="152065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21" name="WordArt 6">
            <a:extLst>
              <a:ext uri="{FF2B5EF4-FFF2-40B4-BE49-F238E27FC236}">
                <a16:creationId xmlns:a16="http://schemas.microsoft.com/office/drawing/2014/main" id="{85164A13-4EDA-4ECF-A778-364DA9AE5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7411" y="82215"/>
            <a:ext cx="5334000" cy="4445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" name="Text Box 10">
            <a:extLst>
              <a:ext uri="{FF2B5EF4-FFF2-40B4-BE49-F238E27FC236}">
                <a16:creationId xmlns:a16="http://schemas.microsoft.com/office/drawing/2014/main" id="{91CD884B-A12D-421E-B875-10E688531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15" y="1247946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2">
            <a:extLst>
              <a:ext uri="{FF2B5EF4-FFF2-40B4-BE49-F238E27FC236}">
                <a16:creationId xmlns:a16="http://schemas.microsoft.com/office/drawing/2014/main" id="{9874E450-6305-44CF-9EA6-36B865B1C7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144000" cy="459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id="{08AAA4CB-B1F5-46EA-9516-2892023AA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28717"/>
            <a:ext cx="8724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là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bị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909ED484-F088-47C3-A9E9-2E167C8E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867" y="2611046"/>
            <a:ext cx="854075" cy="6096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D05DB24A-FA92-4B24-B247-29A40951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67" y="469623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" y="140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5">
            <a:extLst>
              <a:ext uri="{FF2B5EF4-FFF2-40B4-BE49-F238E27FC236}">
                <a16:creationId xmlns:a16="http://schemas.microsoft.com/office/drawing/2014/main" id="{593B2198-4343-4B11-A311-60E513334D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338" y="4318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21" name="WordArt 6">
            <a:extLst>
              <a:ext uri="{FF2B5EF4-FFF2-40B4-BE49-F238E27FC236}">
                <a16:creationId xmlns:a16="http://schemas.microsoft.com/office/drawing/2014/main" id="{85164A13-4EDA-4ECF-A778-364DA9AE5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3400" y="361950"/>
            <a:ext cx="5334000" cy="4445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Content Placeholder 4">
            <a:extLst>
              <a:ext uri="{FF2B5EF4-FFF2-40B4-BE49-F238E27FC236}">
                <a16:creationId xmlns:a16="http://schemas.microsoft.com/office/drawing/2014/main" id="{501535C1-235D-425C-B967-DEA298340FA1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360856" y="2013227"/>
            <a:ext cx="3932518" cy="2743200"/>
            <a:chOff x="600" y="2592"/>
            <a:chExt cx="1128" cy="1274"/>
          </a:xfrm>
        </p:grpSpPr>
        <p:pic>
          <p:nvPicPr>
            <p:cNvPr id="12" name="Picture 11" descr="3">
              <a:extLst>
                <a:ext uri="{FF2B5EF4-FFF2-40B4-BE49-F238E27FC236}">
                  <a16:creationId xmlns:a16="http://schemas.microsoft.com/office/drawing/2014/main" id="{48046607-1FDB-4405-87E2-661783F55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" y="2592"/>
              <a:ext cx="1128" cy="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5CFA5C23-C363-40B0-85E5-86FBF0070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" y="3666"/>
              <a:ext cx="21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F301DA-952A-4A21-B956-E6A015F47D38}"/>
              </a:ext>
            </a:extLst>
          </p:cNvPr>
          <p:cNvGrpSpPr>
            <a:grpSpLocks/>
          </p:cNvGrpSpPr>
          <p:nvPr/>
        </p:nvGrpSpPr>
        <p:grpSpPr bwMode="auto">
          <a:xfrm>
            <a:off x="4281180" y="2007340"/>
            <a:ext cx="4495800" cy="2563812"/>
            <a:chOff x="2832" y="2592"/>
            <a:chExt cx="2607" cy="1794"/>
          </a:xfrm>
        </p:grpSpPr>
        <p:pic>
          <p:nvPicPr>
            <p:cNvPr id="22" name="Picture 21" descr="1">
              <a:extLst>
                <a:ext uri="{FF2B5EF4-FFF2-40B4-BE49-F238E27FC236}">
                  <a16:creationId xmlns:a16="http://schemas.microsoft.com/office/drawing/2014/main" id="{A7D44B0C-45BC-4F1D-A79F-61344BD06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1" y="2592"/>
              <a:ext cx="2208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89DF4E-4CB2-4386-8F62-CB2C77AD6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4032"/>
              <a:ext cx="288" cy="288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CE0D092D-F97A-4653-B216-92B5F69AF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4070"/>
              <a:ext cx="28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p:pic>
          <p:nvPicPr>
            <p:cNvPr id="25" name="Picture 24" descr="mui ten">
              <a:extLst>
                <a:ext uri="{FF2B5EF4-FFF2-40B4-BE49-F238E27FC236}">
                  <a16:creationId xmlns:a16="http://schemas.microsoft.com/office/drawing/2014/main" id="{40132961-AEDF-4D09-9053-EFDC4C86DE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32" y="3213"/>
              <a:ext cx="43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015F3DBE-A301-4DCD-858D-AAAF8E6D3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50" y="4604490"/>
            <a:ext cx="85709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84DB495A-2BB5-4FB7-9F85-C7BC07CF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48" y="1010393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5">
            <a:extLst>
              <a:ext uri="{FF2B5EF4-FFF2-40B4-BE49-F238E27FC236}">
                <a16:creationId xmlns:a16="http://schemas.microsoft.com/office/drawing/2014/main" id="{593B2198-4343-4B11-A311-60E513334D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338" y="4318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21" name="WordArt 6">
            <a:extLst>
              <a:ext uri="{FF2B5EF4-FFF2-40B4-BE49-F238E27FC236}">
                <a16:creationId xmlns:a16="http://schemas.microsoft.com/office/drawing/2014/main" id="{85164A13-4EDA-4ECF-A778-364DA9AE5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3400" y="361950"/>
            <a:ext cx="5334000" cy="4445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" name="Rectangle 8">
            <a:extLst>
              <a:ext uri="{FF2B5EF4-FFF2-40B4-BE49-F238E27FC236}">
                <a16:creationId xmlns:a16="http://schemas.microsoft.com/office/drawing/2014/main" id="{C315AD6D-79AF-45C9-A844-2B420C5844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9644" y="2162346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indent="0">
              <a:buNone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hậu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đời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BCDE4505-647F-4495-942D-FA9BFC638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12" y="3533945"/>
            <a:ext cx="85709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91CD884B-A12D-421E-B875-10E688531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15" y="1247946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5">
            <a:extLst>
              <a:ext uri="{FF2B5EF4-FFF2-40B4-BE49-F238E27FC236}">
                <a16:creationId xmlns:a16="http://schemas.microsoft.com/office/drawing/2014/main" id="{593B2198-4343-4B11-A311-60E513334D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338" y="4318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21" name="WordArt 6">
            <a:extLst>
              <a:ext uri="{FF2B5EF4-FFF2-40B4-BE49-F238E27FC236}">
                <a16:creationId xmlns:a16="http://schemas.microsoft.com/office/drawing/2014/main" id="{85164A13-4EDA-4ECF-A778-364DA9AE5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3400" y="361950"/>
            <a:ext cx="5334000" cy="4445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C9E36EE3-3E3E-45EE-9221-64DBA3A4878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027093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79FA86C0-F96A-48FE-98DD-AFC96150C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21" y="2454582"/>
            <a:ext cx="8241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̀?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93894DD0-B423-4F06-9238-29E3E0F1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2977802"/>
            <a:ext cx="8681581" cy="156966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709D7120-75CA-48A4-B3FA-D9A7CC9A7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5673931"/>
            <a:ext cx="86868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85C6023D-C3EA-4AED-8B55-54E57A7BB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8" y="4778375"/>
            <a:ext cx="8966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E65609F1-1F12-4FCA-9BCD-B5B41BC6A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8" y="5172640"/>
            <a:ext cx="4699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0856E2AB-DE3E-4E7F-8AE0-DDF990175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15180"/>
            <a:ext cx="86523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F1299362-8073-419A-B736-62DB31218A3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9" name="Picture 7" descr="lollipop[1]">
              <a:extLst>
                <a:ext uri="{FF2B5EF4-FFF2-40B4-BE49-F238E27FC236}">
                  <a16:creationId xmlns:a16="http://schemas.microsoft.com/office/drawing/2014/main" id="{C83337A9-709E-47A8-8B03-DCA7E82A20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A94D3C69-8DE2-4093-8DC4-44733F8F7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30" name="Picture 7" descr="lollipop[1]">
                <a:extLst>
                  <a:ext uri="{FF2B5EF4-FFF2-40B4-BE49-F238E27FC236}">
                    <a16:creationId xmlns:a16="http://schemas.microsoft.com/office/drawing/2014/main" id="{22359129-6AD0-4EC2-A4D1-D0277FA38EA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6" descr="lollipop[1]">
                <a:extLst>
                  <a:ext uri="{FF2B5EF4-FFF2-40B4-BE49-F238E27FC236}">
                    <a16:creationId xmlns:a16="http://schemas.microsoft.com/office/drawing/2014/main" id="{B6013533-D65E-409F-9C85-1213C57C9B9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7" descr="lollipop[1]">
                <a:extLst>
                  <a:ext uri="{FF2B5EF4-FFF2-40B4-BE49-F238E27FC236}">
                    <a16:creationId xmlns:a16="http://schemas.microsoft.com/office/drawing/2014/main" id="{4A27433B-4D1D-4758-9894-29CD4BDCB3A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" name="Text Box 10">
            <a:extLst>
              <a:ext uri="{FF2B5EF4-FFF2-40B4-BE49-F238E27FC236}">
                <a16:creationId xmlns:a16="http://schemas.microsoft.com/office/drawing/2014/main" id="{85C6023D-C3EA-4AED-8B55-54E57A7BB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8" y="4469110"/>
            <a:ext cx="80772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ồ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9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6">
            <a:extLst>
              <a:ext uri="{FF2B5EF4-FFF2-40B4-BE49-F238E27FC236}">
                <a16:creationId xmlns:a16="http://schemas.microsoft.com/office/drawing/2014/main" id="{EEB9F05F-B845-444B-8C57-F65967E94F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1459" y="143379"/>
            <a:ext cx="17907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Vận</a:t>
            </a:r>
            <a:r>
              <a:rPr lang="en-US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dụng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3E7844A-31A2-4FB4-908C-A2F4FB83D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673" y="1063625"/>
            <a:ext cx="2133600" cy="1066800"/>
          </a:xfrm>
          <a:prstGeom prst="rect">
            <a:avLst/>
          </a:prstGeom>
          <a:solidFill>
            <a:srgbClr val="00B0F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000" dirty="0">
                <a:solidFill>
                  <a:schemeClr val="bg1"/>
                </a:solidFill>
              </a:rPr>
              <a:t>BẢO VỆ RỪNG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85EA1854-B21C-4353-9B96-715134BFA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32150"/>
            <a:ext cx="1600200" cy="3046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quy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vi-VN" sz="2000" b="1" dirty="0">
                <a:solidFill>
                  <a:srgbClr val="002060"/>
                </a:solidFill>
              </a:rPr>
              <a:t>đ</a:t>
            </a:r>
            <a:r>
              <a:rPr lang="en-US" sz="2000" b="1" dirty="0" err="1">
                <a:solidFill>
                  <a:srgbClr val="002060"/>
                </a:solidFill>
              </a:rPr>
              <a:t>ịnh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của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pháp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luật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vệ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9B44F8C8-969C-41EE-9BF2-94BD34B5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32150"/>
            <a:ext cx="1828800" cy="3046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Tuyên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truyền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nhắc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nhở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mọi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</a:t>
            </a:r>
            <a:r>
              <a:rPr lang="vi-VN" sz="2000" b="1" dirty="0">
                <a:solidFill>
                  <a:srgbClr val="002060"/>
                </a:solidFill>
              </a:rPr>
              <a:t>ư</a:t>
            </a:r>
            <a:r>
              <a:rPr lang="en-US" sz="2000" b="1" dirty="0" err="1">
                <a:solidFill>
                  <a:srgbClr val="002060"/>
                </a:solidFill>
              </a:rPr>
              <a:t>ời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vệ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DCAB2E60-F771-4FA3-90D8-AD39B802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525" y="3200400"/>
            <a:ext cx="1739900" cy="29822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Khai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hợp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lý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nguồn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tài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nguyên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B9BFF835-51D3-4F11-9628-B5070F5A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3" y="3200400"/>
            <a:ext cx="1600200" cy="347473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Vận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động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đình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va</a:t>
            </a:r>
            <a:r>
              <a:rPr lang="en-US" sz="2000" b="1" dirty="0">
                <a:solidFill>
                  <a:srgbClr val="002060"/>
                </a:solidFill>
              </a:rPr>
              <a:t>̀ </a:t>
            </a:r>
            <a:r>
              <a:rPr lang="en-US" sz="2000" b="1" dirty="0" err="1">
                <a:solidFill>
                  <a:srgbClr val="002060"/>
                </a:solidFill>
              </a:rPr>
              <a:t>người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tích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cực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trồng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va</a:t>
            </a:r>
            <a:r>
              <a:rPr lang="en-US" sz="2000" b="1" dirty="0">
                <a:solidFill>
                  <a:srgbClr val="002060"/>
                </a:solidFill>
              </a:rPr>
              <a:t>̀ </a:t>
            </a:r>
            <a:r>
              <a:rPr lang="en-US" sz="2000" b="1" dirty="0" err="1">
                <a:solidFill>
                  <a:srgbClr val="002060"/>
                </a:solidFill>
              </a:rPr>
              <a:t>bảo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vê</a:t>
            </a:r>
            <a:r>
              <a:rPr lang="en-US" sz="2000" b="1" dirty="0">
                <a:solidFill>
                  <a:srgbClr val="002060"/>
                </a:solidFill>
              </a:rPr>
              <a:t>̣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9014FBE2-DC1F-49DA-9832-23F386260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3575"/>
            <a:ext cx="1600200" cy="3046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Phu</a:t>
            </a:r>
            <a:r>
              <a:rPr lang="en-US" sz="2000" b="1" dirty="0">
                <a:solidFill>
                  <a:srgbClr val="002060"/>
                </a:solidFill>
              </a:rPr>
              <a:t>̉ </a:t>
            </a:r>
            <a:r>
              <a:rPr lang="en-US" sz="2000" b="1" dirty="0" err="1">
                <a:solidFill>
                  <a:srgbClr val="002060"/>
                </a:solidFill>
              </a:rPr>
              <a:t>xanh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đất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trống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đồi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trọc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đê</a:t>
            </a:r>
            <a:r>
              <a:rPr lang="en-US" sz="2000" b="1" dirty="0">
                <a:solidFill>
                  <a:srgbClr val="002060"/>
                </a:solidFill>
              </a:rPr>
              <a:t>̉ </a:t>
            </a:r>
            <a:r>
              <a:rPr lang="en-US" sz="2000" b="1" dirty="0" err="1">
                <a:solidFill>
                  <a:srgbClr val="002060"/>
                </a:solidFill>
              </a:rPr>
              <a:t>thiên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thêm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tươi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đẹp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Line 17">
            <a:extLst>
              <a:ext uri="{FF2B5EF4-FFF2-40B4-BE49-F238E27FC236}">
                <a16:creationId xmlns:a16="http://schemas.microsoft.com/office/drawing/2014/main" id="{3ACF7544-11A1-42E0-9883-70AFB6310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133600"/>
            <a:ext cx="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2020E93C-591B-4FD8-B171-8EFCA8E81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133600"/>
            <a:ext cx="21336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45C58B33-32AA-4CD1-889A-C552D04920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133600"/>
            <a:ext cx="16764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B338A519-4133-436F-B40C-6B00051E4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133600"/>
            <a:ext cx="40386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4A682586-0135-428E-902F-9A474CF03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2133600"/>
            <a:ext cx="35814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7DDB95C1-ABB7-4F87-BC2E-5653F31F1CFF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26" name="Picture 7" descr="lollipop[1]">
              <a:extLst>
                <a:ext uri="{FF2B5EF4-FFF2-40B4-BE49-F238E27FC236}">
                  <a16:creationId xmlns:a16="http://schemas.microsoft.com/office/drawing/2014/main" id="{3322D918-9D2C-4EDC-A9E0-1AB8576B20A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FFDBE325-6176-4294-BDA4-6180EFF236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28" name="Picture 7" descr="lollipop[1]">
                <a:extLst>
                  <a:ext uri="{FF2B5EF4-FFF2-40B4-BE49-F238E27FC236}">
                    <a16:creationId xmlns:a16="http://schemas.microsoft.com/office/drawing/2014/main" id="{6FA22BE5-574F-4446-A639-B5858F02C27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6" descr="lollipop[1]">
                <a:extLst>
                  <a:ext uri="{FF2B5EF4-FFF2-40B4-BE49-F238E27FC236}">
                    <a16:creationId xmlns:a16="http://schemas.microsoft.com/office/drawing/2014/main" id="{B9976FD0-C279-4A49-AA49-5DAE2820AD8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7" descr="lollipop[1]">
                <a:extLst>
                  <a:ext uri="{FF2B5EF4-FFF2-40B4-BE49-F238E27FC236}">
                    <a16:creationId xmlns:a16="http://schemas.microsoft.com/office/drawing/2014/main" id="{ECDFEB82-C490-4BBE-85D9-4EEF08D98F8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00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" y="304800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Mời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0" y="1371600"/>
            <a:ext cx="9143840" cy="5105400"/>
            <a:chOff x="48" y="816"/>
            <a:chExt cx="5712" cy="2352"/>
          </a:xfrm>
        </p:grpSpPr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816"/>
              <a:ext cx="2856" cy="111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5" name="Picture 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1974"/>
              <a:ext cx="2856" cy="119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6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99" y="816"/>
              <a:ext cx="2761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7" name="Picture 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99" y="1974"/>
              <a:ext cx="2761" cy="119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03CA8E6A-249B-420E-A8AD-C8BC2BFFFF08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0" name="Picture 7" descr="lollipop[1]">
              <a:extLst>
                <a:ext uri="{FF2B5EF4-FFF2-40B4-BE49-F238E27FC236}">
                  <a16:creationId xmlns:a16="http://schemas.microsoft.com/office/drawing/2014/main" id="{0E6C5AB1-84CF-4005-9BF2-EC9C6E512A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4BC6EFB0-EDFE-4C96-A75D-4801F6341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573D7FBB-3637-401A-A659-9CC9D807AED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" descr="lollipop[1]">
                <a:extLst>
                  <a:ext uri="{FF2B5EF4-FFF2-40B4-BE49-F238E27FC236}">
                    <a16:creationId xmlns:a16="http://schemas.microsoft.com/office/drawing/2014/main" id="{78EB8A1E-15FE-4FC5-A637-06F56E7199A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A5FCAB7-562D-4488-B350-6BA7D9BEFA8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063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Clip" r:id="rId6" imgW="4006440" imgH="5036040" progId="">
                  <p:embed/>
                </p:oleObj>
              </mc:Choice>
              <mc:Fallback>
                <p:oleObj name="Clip" r:id="rId6" imgW="4006440" imgH="5036040" progId="">
                  <p:embed/>
                  <p:pic>
                    <p:nvPicPr>
                      <p:cNvPr id="0" name="Picture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660400" y="584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 học:</a:t>
            </a:r>
          </a:p>
        </p:txBody>
      </p:sp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2552700" y="482600"/>
            <a:ext cx="53340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Tác động của con người đến môi trường rừng</a:t>
            </a:r>
            <a:endParaRPr lang="en-US" sz="3600" kern="1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286000" y="39624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2895600" y="29718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736725" y="2855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2590800" y="3878263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3413125" y="3770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1295400"/>
            <a:ext cx="9163050" cy="5410200"/>
            <a:chOff x="36" y="2004"/>
            <a:chExt cx="5724" cy="2316"/>
          </a:xfrm>
        </p:grpSpPr>
        <p:pic>
          <p:nvPicPr>
            <p:cNvPr id="13324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" y="2004"/>
              <a:ext cx="2796" cy="1152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5" name="Picture 1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40" y="2004"/>
              <a:ext cx="2716" cy="116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7" name="Picture 2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" y="3216"/>
              <a:ext cx="1776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8" name="Picture 2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40" y="3216"/>
              <a:ext cx="1920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9" name="Picture 2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20" y="3216"/>
              <a:ext cx="1824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A263E248-ED20-4927-A9C7-8A5250BE9ACA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8" name="Picture 7" descr="lollipop[1]">
              <a:extLst>
                <a:ext uri="{FF2B5EF4-FFF2-40B4-BE49-F238E27FC236}">
                  <a16:creationId xmlns:a16="http://schemas.microsoft.com/office/drawing/2014/main" id="{DDA2962C-9EF8-45C2-9BD8-D8030D6AB1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692898C5-7861-4ED9-A64E-79496E96F6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20" name="Picture 7" descr="lollipop[1]">
                <a:extLst>
                  <a:ext uri="{FF2B5EF4-FFF2-40B4-BE49-F238E27FC236}">
                    <a16:creationId xmlns:a16="http://schemas.microsoft.com/office/drawing/2014/main" id="{82C32034-210B-4224-9D0C-CFD511D6FE7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6" descr="lollipop[1]">
                <a:extLst>
                  <a:ext uri="{FF2B5EF4-FFF2-40B4-BE49-F238E27FC236}">
                    <a16:creationId xmlns:a16="http://schemas.microsoft.com/office/drawing/2014/main" id="{07479B32-4DE8-446E-8591-48B7528AA11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7" descr="lollipop[1]">
                <a:extLst>
                  <a:ext uri="{FF2B5EF4-FFF2-40B4-BE49-F238E27FC236}">
                    <a16:creationId xmlns:a16="http://schemas.microsoft.com/office/drawing/2014/main" id="{9ABF6A0C-D8F0-4A40-A997-967425FFC6E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122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en hoa d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1561857" y="1408966"/>
            <a:ext cx="6686550" cy="166742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 HỌC  </a:t>
            </a:r>
          </a:p>
        </p:txBody>
      </p:sp>
      <p:pic>
        <p:nvPicPr>
          <p:cNvPr id="5" name="Picture 13" descr="Fireworks-01">
            <a:extLst>
              <a:ext uri="{FF2B5EF4-FFF2-40B4-BE49-F238E27FC236}">
                <a16:creationId xmlns:a16="http://schemas.microsoft.com/office/drawing/2014/main" id="{EB45081C-C9F0-4F21-940F-F0EC2F4D2E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28" y="-228600"/>
            <a:ext cx="1797780" cy="14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háo hoa">
            <a:extLst>
              <a:ext uri="{FF2B5EF4-FFF2-40B4-BE49-F238E27FC236}">
                <a16:creationId xmlns:a16="http://schemas.microsoft.com/office/drawing/2014/main" id="{8EDF20AD-48CD-4FBD-B910-87FA574200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04" y="193098"/>
            <a:ext cx="1471726" cy="401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háo hoa">
            <a:extLst>
              <a:ext uri="{FF2B5EF4-FFF2-40B4-BE49-F238E27FC236}">
                <a16:creationId xmlns:a16="http://schemas.microsoft.com/office/drawing/2014/main" id="{FF2CAC87-1ABD-4FE9-9545-5E47338BB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78" y="3334919"/>
            <a:ext cx="1471726" cy="2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Fireworks-01">
            <a:extLst>
              <a:ext uri="{FF2B5EF4-FFF2-40B4-BE49-F238E27FC236}">
                <a16:creationId xmlns:a16="http://schemas.microsoft.com/office/drawing/2014/main" id="{933F3C26-7B13-47CB-B11B-6FB5F6AB09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2" y="15555"/>
            <a:ext cx="1797780" cy="14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Fireworks-01">
            <a:extLst>
              <a:ext uri="{FF2B5EF4-FFF2-40B4-BE49-F238E27FC236}">
                <a16:creationId xmlns:a16="http://schemas.microsoft.com/office/drawing/2014/main" id="{26B479E1-31FD-477C-A58F-907044D0EF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2" y="4067722"/>
            <a:ext cx="1797780" cy="14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háo hoa">
            <a:extLst>
              <a:ext uri="{FF2B5EF4-FFF2-40B4-BE49-F238E27FC236}">
                <a16:creationId xmlns:a16="http://schemas.microsoft.com/office/drawing/2014/main" id="{AF570A42-301F-4148-95ED-6B392CA672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37" y="4320905"/>
            <a:ext cx="1471726" cy="31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pháo hoa">
            <a:extLst>
              <a:ext uri="{FF2B5EF4-FFF2-40B4-BE49-F238E27FC236}">
                <a16:creationId xmlns:a16="http://schemas.microsoft.com/office/drawing/2014/main" id="{00134C7A-0BA5-4656-8A64-8AB89449A3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90" y="709058"/>
            <a:ext cx="1471726" cy="401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F296006-520C-44B5-A53D-B9779D8E8C03}"/>
              </a:ext>
            </a:extLst>
          </p:cNvPr>
          <p:cNvSpPr txBox="1">
            <a:spLocks/>
          </p:cNvSpPr>
          <p:nvPr/>
        </p:nvSpPr>
        <p:spPr>
          <a:xfrm>
            <a:off x="-3870" y="2689283"/>
            <a:ext cx="8915400" cy="1823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TÁC ĐỘNG CỦA CON NGƯỜI ĐẾN MÔI TRƯỜNG RỪNG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CFB11B8B-1DF6-4B5B-9951-1C20DED11F37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7" name="Picture 7" descr="lollipop[1]">
              <a:extLst>
                <a:ext uri="{FF2B5EF4-FFF2-40B4-BE49-F238E27FC236}">
                  <a16:creationId xmlns:a16="http://schemas.microsoft.com/office/drawing/2014/main" id="{5A98C1D2-4F6C-43FB-9780-D5D1491CE2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1788BD7A-CCCB-44D1-86F3-25CC37028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42F84A15-8A88-4228-B87D-664E5160584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6" descr="lollipop[1]">
                <a:extLst>
                  <a:ext uri="{FF2B5EF4-FFF2-40B4-BE49-F238E27FC236}">
                    <a16:creationId xmlns:a16="http://schemas.microsoft.com/office/drawing/2014/main" id="{E206541D-474B-4DC0-9772-6220E92615B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7" descr="lollipop[1]">
                <a:extLst>
                  <a:ext uri="{FF2B5EF4-FFF2-40B4-BE49-F238E27FC236}">
                    <a16:creationId xmlns:a16="http://schemas.microsoft.com/office/drawing/2014/main" id="{85333B2D-2B29-41BA-ADF6-CA0C4C0E0D9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493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mages.jpg">
            <a:extLst>
              <a:ext uri="{FF2B5EF4-FFF2-40B4-BE49-F238E27FC236}">
                <a16:creationId xmlns:a16="http://schemas.microsoft.com/office/drawing/2014/main" id="{A08165A8-1A0A-449D-830A-55F269CD7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98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3B55206F-427C-4E86-9CB5-54BBF4FBD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0"/>
            <a:ext cx="6858000" cy="2477601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 altLang="en-US" sz="3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200" dirty="0" err="1">
                <a:solidFill>
                  <a:srgbClr val="0000FF"/>
                </a:solidFill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</a:rPr>
              <a:t> ý </a:t>
            </a:r>
            <a:r>
              <a:rPr lang="en-US" altLang="en-US" sz="3200" dirty="0" err="1">
                <a:solidFill>
                  <a:srgbClr val="0000FF"/>
                </a:solidFill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bảo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vệ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môi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trường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rừng</a:t>
            </a:r>
            <a:r>
              <a:rPr lang="en-US" altLang="en-US" sz="3200" dirty="0">
                <a:solidFill>
                  <a:srgbClr val="0000FF"/>
                </a:solidFill>
              </a:rPr>
              <a:t>.</a:t>
            </a:r>
            <a:endParaRPr lang="en-US" altLang="en-US" sz="3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E151008D-239F-4C11-8280-0F75930D08D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8600" y="1828800"/>
            <a:ext cx="8610600" cy="1981200"/>
          </a:xfrm>
          <a:custGeom>
            <a:avLst/>
            <a:gdLst>
              <a:gd name="T0" fmla="*/ 7534275 w 21600"/>
              <a:gd name="T1" fmla="*/ 990600 h 21600"/>
              <a:gd name="T2" fmla="*/ 4305300 w 21600"/>
              <a:gd name="T3" fmla="*/ 1981200 h 21600"/>
              <a:gd name="T4" fmla="*/ 1076325 w 21600"/>
              <a:gd name="T5" fmla="*/ 990600 h 21600"/>
              <a:gd name="T6" fmla="*/ 43053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WordArt 5">
            <a:extLst>
              <a:ext uri="{FF2B5EF4-FFF2-40B4-BE49-F238E27FC236}">
                <a16:creationId xmlns:a16="http://schemas.microsoft.com/office/drawing/2014/main" id="{5470271D-7ADD-484B-B219-12A1FE5D5E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1726" y="1219200"/>
            <a:ext cx="4486275" cy="24526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kern="1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nhà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FCC72016-9D4C-451D-9A05-7E34CD9CFE8B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id="{C7EFC3C5-A651-4F9A-8071-B3E4838833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38A23D74-1B78-4491-A273-8E71A6343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38515E5D-B977-4176-A163-31DB4587B8E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6" descr="lollipop[1]">
                <a:extLst>
                  <a:ext uri="{FF2B5EF4-FFF2-40B4-BE49-F238E27FC236}">
                    <a16:creationId xmlns:a16="http://schemas.microsoft.com/office/drawing/2014/main" id="{39124587-C8FE-4F57-9D62-84FB646D6C3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6CF34B08-B105-4050-AC96-087A4037338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20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mages.jpg">
            <a:extLst>
              <a:ext uri="{FF2B5EF4-FFF2-40B4-BE49-F238E27FC236}">
                <a16:creationId xmlns:a16="http://schemas.microsoft.com/office/drawing/2014/main" id="{09718446-6B49-4646-8EF3-988B5BCA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3123E23-110B-4856-B0E0-75E1B6E8CF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4476">
            <a:off x="8035549" y="236942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270566C-9BE1-450F-AB23-35D05CB018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64">
            <a:off x="2409449" y="58936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A903365F-FDDD-460A-833F-2B7463A5C9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749">
            <a:off x="123449" y="43696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3">
            <a:extLst>
              <a:ext uri="{FF2B5EF4-FFF2-40B4-BE49-F238E27FC236}">
                <a16:creationId xmlns:a16="http://schemas.microsoft.com/office/drawing/2014/main" id="{CE54AB9E-E529-4268-9128-ABCB5A9BEB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8249" y="5230172"/>
            <a:ext cx="8077200" cy="12969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  <p:sp>
        <p:nvSpPr>
          <p:cNvPr id="12" name="WordArt 2">
            <a:extLst>
              <a:ext uri="{FF2B5EF4-FFF2-40B4-BE49-F238E27FC236}">
                <a16:creationId xmlns:a16="http://schemas.microsoft.com/office/drawing/2014/main" id="{EFE1D8F9-36CA-42FD-8DD9-B7FBC40690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8249" y="1955158"/>
            <a:ext cx="80010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b="1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E84BCA7-9059-4BA8-835C-9421BA7797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889">
            <a:off x="4779261" y="115029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8F29F703-AD07-4366-A8C7-2D9C2F4887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394">
            <a:off x="6912861" y="69309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">
            <a:extLst>
              <a:ext uri="{FF2B5EF4-FFF2-40B4-BE49-F238E27FC236}">
                <a16:creationId xmlns:a16="http://schemas.microsoft.com/office/drawing/2014/main" id="{D79C58BE-7174-4E5E-8697-C5F8D283A4B2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602E0797-EE6B-4F47-A39B-09EBE83621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B6668B8A-9CF5-4B39-A34C-376A76F4BD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A32B8C70-9CF8-4391-B4EA-2B60E4E7DD8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1A25EBDC-BD8C-4EE4-BFF8-73F553D1FDE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7" descr="lollipop[1]">
                <a:extLst>
                  <a:ext uri="{FF2B5EF4-FFF2-40B4-BE49-F238E27FC236}">
                    <a16:creationId xmlns:a16="http://schemas.microsoft.com/office/drawing/2014/main" id="{DAC93A78-3872-4964-9E1C-2FC5A7761BB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" name="Picture 4">
            <a:extLst>
              <a:ext uri="{FF2B5EF4-FFF2-40B4-BE49-F238E27FC236}">
                <a16:creationId xmlns:a16="http://schemas.microsoft.com/office/drawing/2014/main" id="{D780AD66-5F42-48ED-B84D-1C199124B8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64">
            <a:off x="2497600" y="51679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489BEE5B-613A-4C1B-90B9-A81B6DD6E8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749">
            <a:off x="211600" y="36439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165CBB3B-9513-48A1-AAAB-9BB3B12E0E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889">
            <a:off x="4867412" y="107772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01190E28-EF96-4358-95D4-288CCDE318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394">
            <a:off x="7001012" y="62052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4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2">
            <a:extLst>
              <a:ext uri="{FF2B5EF4-FFF2-40B4-BE49-F238E27FC236}">
                <a16:creationId xmlns:a16="http://schemas.microsoft.com/office/drawing/2014/main" id="{C6C45418-0892-4674-A4D8-887FBD7D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95C9B0-E6B2-47BD-9376-56849125A3D0}"/>
              </a:ext>
            </a:extLst>
          </p:cNvPr>
          <p:cNvSpPr txBox="1">
            <a:spLocks/>
          </p:cNvSpPr>
          <p:nvPr/>
        </p:nvSpPr>
        <p:spPr>
          <a:xfrm>
            <a:off x="457200" y="3606452"/>
            <a:ext cx="8382000" cy="736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hại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E930-5740-4E5C-A9D6-9DFA4A364020}"/>
              </a:ext>
            </a:extLst>
          </p:cNvPr>
          <p:cNvSpPr txBox="1"/>
          <p:nvPr/>
        </p:nvSpPr>
        <p:spPr>
          <a:xfrm>
            <a:off x="304800" y="2051219"/>
            <a:ext cx="8610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tàn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8B27AA-3A25-4289-BA51-E536E7249993}"/>
              </a:ext>
            </a:extLst>
          </p:cNvPr>
          <p:cNvSpPr/>
          <p:nvPr/>
        </p:nvSpPr>
        <p:spPr>
          <a:xfrm>
            <a:off x="457200" y="430132"/>
            <a:ext cx="7848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2">
            <a:extLst>
              <a:ext uri="{FF2B5EF4-FFF2-40B4-BE49-F238E27FC236}">
                <a16:creationId xmlns:a16="http://schemas.microsoft.com/office/drawing/2014/main" id="{C6C45418-0892-4674-A4D8-887FBD7D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8B27AA-3A25-4289-BA51-E536E7249993}"/>
              </a:ext>
            </a:extLst>
          </p:cNvPr>
          <p:cNvSpPr/>
          <p:nvPr/>
        </p:nvSpPr>
        <p:spPr>
          <a:xfrm>
            <a:off x="457200" y="430132"/>
            <a:ext cx="7848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HỌC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82B6E1F4-B63A-47A1-8DC7-9C905C0CBFB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66700" y="2951946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2EE0E2-73EB-47EB-8FCB-F6B4FB376474}"/>
              </a:ext>
            </a:extLst>
          </p:cNvPr>
          <p:cNvSpPr txBox="1"/>
          <p:nvPr/>
        </p:nvSpPr>
        <p:spPr>
          <a:xfrm>
            <a:off x="533400" y="1460206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TÁC ĐỘNG CỦA CON NGƯỜI ĐẾN  MÔI  TRƯỜNG RỪNG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748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6"/>
          <p:cNvSpPr>
            <a:spLocks noChangeArrowheads="1" noChangeShapeType="1" noTextEdit="1"/>
          </p:cNvSpPr>
          <p:nvPr/>
        </p:nvSpPr>
        <p:spPr bwMode="auto">
          <a:xfrm>
            <a:off x="660400" y="457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411" name="WordArt 7"/>
          <p:cNvSpPr>
            <a:spLocks noChangeArrowheads="1" noChangeShapeType="1" noTextEdit="1"/>
          </p:cNvSpPr>
          <p:nvPr/>
        </p:nvSpPr>
        <p:spPr bwMode="auto">
          <a:xfrm>
            <a:off x="2552700" y="381000"/>
            <a:ext cx="53340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6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52" name="Picture 8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599" y="2819400"/>
            <a:ext cx="7743825" cy="1752600"/>
          </a:xfrm>
          <a:prstGeom prst="rect">
            <a:avLst/>
          </a:prstGeom>
          <a:solidFill>
            <a:srgbClr val="FF33CC"/>
          </a:solidFill>
          <a:ln w="381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4800600" y="4114800"/>
            <a:ext cx="11430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</a:rPr>
              <a:t>Hình</a:t>
            </a:r>
            <a:r>
              <a:rPr lang="en-US" sz="2000" b="1" dirty="0">
                <a:solidFill>
                  <a:srgbClr val="0000FF"/>
                </a:solidFill>
              </a:rPr>
              <a:t> 1</a:t>
            </a:r>
          </a:p>
        </p:txBody>
      </p:sp>
      <p:pic>
        <p:nvPicPr>
          <p:cNvPr id="108554" name="Picture 10" descr="Untitled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599" y="4800598"/>
            <a:ext cx="2133600" cy="2031306"/>
          </a:xfrm>
          <a:prstGeom prst="rect">
            <a:avLst/>
          </a:prstGeom>
          <a:noFill/>
          <a:ln w="38100">
            <a:solidFill>
              <a:srgbClr val="1515FF"/>
            </a:solidFill>
            <a:miter lim="800000"/>
            <a:headEnd/>
            <a:tailEnd/>
          </a:ln>
        </p:spPr>
      </p:pic>
      <p:pic>
        <p:nvPicPr>
          <p:cNvPr id="108555" name="Picture 11" descr="Untitled-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8075" y="4800598"/>
            <a:ext cx="2305050" cy="2133601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pic>
        <p:nvPicPr>
          <p:cNvPr id="108556" name="Picture 12" descr="Untitled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3165" y="4800599"/>
            <a:ext cx="2438400" cy="2104373"/>
          </a:xfrm>
          <a:prstGeom prst="rect">
            <a:avLst/>
          </a:prstGeom>
          <a:noFill/>
          <a:ln w="38100">
            <a:solidFill>
              <a:srgbClr val="1515FF"/>
            </a:solidFill>
            <a:miter lim="800000"/>
            <a:headEnd/>
            <a:tailEnd/>
          </a:ln>
        </p:spPr>
      </p:pic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2095500" y="6437313"/>
            <a:ext cx="1066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Hình  2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4800600" y="6391275"/>
            <a:ext cx="1219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  </a:t>
            </a:r>
            <a:r>
              <a:rPr lang="en-US" sz="2000" b="1">
                <a:solidFill>
                  <a:srgbClr val="0000FF"/>
                </a:solidFill>
              </a:rPr>
              <a:t>Hình 3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7542365" y="6534150"/>
            <a:ext cx="9906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</a:rPr>
              <a:t>Hình</a:t>
            </a:r>
            <a:r>
              <a:rPr lang="en-US" sz="2000" b="1" dirty="0">
                <a:solidFill>
                  <a:srgbClr val="0000FF"/>
                </a:solidFill>
              </a:rPr>
              <a:t> 4</a:t>
            </a: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0" y="8382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85800" y="1295400"/>
            <a:ext cx="7772400" cy="156966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họa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0001D8DC-37D0-406B-9551-FC28D43C6F2E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5" name="Picture 7" descr="lollipop[1]">
              <a:extLst>
                <a:ext uri="{FF2B5EF4-FFF2-40B4-BE49-F238E27FC236}">
                  <a16:creationId xmlns:a16="http://schemas.microsoft.com/office/drawing/2014/main" id="{1462037F-BA35-4852-94A4-61E3B109C4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12A2ACB6-0555-4946-9324-3ED95817A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B3DBBEE3-2463-4050-843F-62FE0F19BA1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6" descr="lollipop[1]">
                <a:extLst>
                  <a:ext uri="{FF2B5EF4-FFF2-40B4-BE49-F238E27FC236}">
                    <a16:creationId xmlns:a16="http://schemas.microsoft.com/office/drawing/2014/main" id="{23EE63C3-6875-4D6D-9713-8B712040D15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72AC362E-7EAE-4CCA-8B61-112C794525D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88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3" grpId="0" animBg="1"/>
      <p:bldP spid="108557" grpId="0" animBg="1"/>
      <p:bldP spid="108558" grpId="0" animBg="1"/>
      <p:bldP spid="10855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Clip" r:id="rId6" imgW="4006440" imgH="5036040" progId="">
                  <p:embed/>
                </p:oleObj>
              </mc:Choice>
              <mc:Fallback>
                <p:oleObj name="Clip" r:id="rId6" imgW="4006440" imgH="5036040" progId="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660400" y="584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2552700" y="482600"/>
            <a:ext cx="53340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606" name="Picture 14" descr="Untitled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11" y="1315448"/>
            <a:ext cx="8877300" cy="443865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3867150" y="5334000"/>
            <a:ext cx="127635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Hình 1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342900" y="5930900"/>
            <a:ext cx="8382000" cy="708025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Hình 1)</a:t>
            </a:r>
            <a:r>
              <a:rPr lang="en-US" sz="2000"/>
              <a:t> </a:t>
            </a:r>
            <a:r>
              <a:rPr lang="en-US" sz="2000">
                <a:solidFill>
                  <a:srgbClr val="1515FF"/>
                </a:solidFill>
              </a:rPr>
              <a:t>Con ng</a:t>
            </a:r>
            <a:r>
              <a:rPr lang="vi-VN" sz="2000">
                <a:solidFill>
                  <a:srgbClr val="1515FF"/>
                </a:solidFill>
              </a:rPr>
              <a:t>ư</a:t>
            </a:r>
            <a:r>
              <a:rPr lang="en-US" sz="2000">
                <a:solidFill>
                  <a:srgbClr val="1515FF"/>
                </a:solidFill>
              </a:rPr>
              <a:t>ời khai thác gỗ và phá rừng </a:t>
            </a:r>
            <a:r>
              <a:rPr lang="vi-VN" sz="2000">
                <a:solidFill>
                  <a:srgbClr val="1515FF"/>
                </a:solidFill>
              </a:rPr>
              <a:t>đ</a:t>
            </a:r>
            <a:r>
              <a:rPr lang="en-US" sz="2000">
                <a:solidFill>
                  <a:srgbClr val="1515FF"/>
                </a:solidFill>
              </a:rPr>
              <a:t>ể lấy </a:t>
            </a:r>
            <a:r>
              <a:rPr lang="vi-VN" sz="2000">
                <a:solidFill>
                  <a:srgbClr val="1515FF"/>
                </a:solidFill>
              </a:rPr>
              <a:t>đ</a:t>
            </a:r>
            <a:r>
              <a:rPr lang="en-US" sz="2000">
                <a:solidFill>
                  <a:srgbClr val="1515FF"/>
                </a:solidFill>
              </a:rPr>
              <a:t>ất canh tác, trồng các cây l</a:t>
            </a:r>
            <a:r>
              <a:rPr lang="vi-VN" sz="2000">
                <a:solidFill>
                  <a:srgbClr val="1515FF"/>
                </a:solidFill>
              </a:rPr>
              <a:t>ươ</a:t>
            </a:r>
            <a:r>
              <a:rPr lang="en-US" sz="2000">
                <a:solidFill>
                  <a:srgbClr val="1515FF"/>
                </a:solidFill>
              </a:rPr>
              <a:t>ng thực, các cây </a:t>
            </a:r>
            <a:r>
              <a:rPr lang="vi-VN" sz="2000">
                <a:solidFill>
                  <a:srgbClr val="1515FF"/>
                </a:solidFill>
              </a:rPr>
              <a:t>ă</a:t>
            </a:r>
            <a:r>
              <a:rPr lang="en-US" sz="2000">
                <a:solidFill>
                  <a:srgbClr val="1515FF"/>
                </a:solidFill>
              </a:rPr>
              <a:t>n quả và cây công nghiệp.</a:t>
            </a:r>
          </a:p>
        </p:txBody>
      </p:sp>
      <p:sp>
        <p:nvSpPr>
          <p:cNvPr id="4106" name="Text Box 18"/>
          <p:cNvSpPr txBox="1">
            <a:spLocks noChangeArrowheads="1"/>
          </p:cNvSpPr>
          <p:nvPr/>
        </p:nvSpPr>
        <p:spPr bwMode="auto">
          <a:xfrm>
            <a:off x="0" y="83820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F55B4F5C-CCBF-4D12-B1A7-9EC0D3690821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7" name="Picture 7" descr="lollipop[1]">
              <a:extLst>
                <a:ext uri="{FF2B5EF4-FFF2-40B4-BE49-F238E27FC236}">
                  <a16:creationId xmlns:a16="http://schemas.microsoft.com/office/drawing/2014/main" id="{1587B6DF-53BE-41C2-8E8A-CE6D68879A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77FB88F6-B3C7-4FDF-B392-0F325105F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9DD6FC03-78A7-4468-8159-9E595604AF9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6" descr="lollipop[1]">
                <a:extLst>
                  <a:ext uri="{FF2B5EF4-FFF2-40B4-BE49-F238E27FC236}">
                    <a16:creationId xmlns:a16="http://schemas.microsoft.com/office/drawing/2014/main" id="{C8CB38A9-D411-4489-A4B0-E50AA40B63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7" descr="lollipop[1]">
                <a:extLst>
                  <a:ext uri="{FF2B5EF4-FFF2-40B4-BE49-F238E27FC236}">
                    <a16:creationId xmlns:a16="http://schemas.microsoft.com/office/drawing/2014/main" id="{00386B9D-2458-49BF-BE96-27E032AF3E8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25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 animBg="1"/>
      <p:bldP spid="1106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lip" r:id="rId6" imgW="4006440" imgH="5036040" progId="">
                  <p:embed/>
                </p:oleObj>
              </mc:Choice>
              <mc:Fallback>
                <p:oleObj name="Clip" r:id="rId6" imgW="4006440" imgH="5036040" progId="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660400" y="584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 học:</a:t>
            </a:r>
          </a:p>
        </p:txBody>
      </p:sp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2552700" y="482600"/>
            <a:ext cx="53340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8" descr="Untitled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" y="1524000"/>
            <a:ext cx="4419600" cy="413385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6745" name="Picture 9" descr="Untitled-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1524000"/>
            <a:ext cx="4343400" cy="4114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41848" y="5765800"/>
            <a:ext cx="4343400" cy="1016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33CC"/>
                </a:solidFill>
              </a:rPr>
              <a:t>Hình2 )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1515FF"/>
                </a:solidFill>
              </a:rPr>
              <a:t>Con ng</a:t>
            </a:r>
            <a:r>
              <a:rPr lang="vi-VN" sz="2000" dirty="0">
                <a:solidFill>
                  <a:srgbClr val="1515FF"/>
                </a:solidFill>
              </a:rPr>
              <a:t>ư</a:t>
            </a:r>
            <a:r>
              <a:rPr lang="en-US" sz="2000" dirty="0" err="1">
                <a:solidFill>
                  <a:srgbClr val="1515FF"/>
                </a:solidFill>
              </a:rPr>
              <a:t>ời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phá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rừng</a:t>
            </a:r>
            <a:r>
              <a:rPr lang="en-US" sz="2000" dirty="0">
                <a:solidFill>
                  <a:srgbClr val="1515FF"/>
                </a:solidFill>
              </a:rPr>
              <a:t>, </a:t>
            </a:r>
            <a:r>
              <a:rPr lang="en-US" sz="2000" dirty="0" err="1">
                <a:solidFill>
                  <a:srgbClr val="1515FF"/>
                </a:solidFill>
              </a:rPr>
              <a:t>khai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thác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gỗ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>
                <a:solidFill>
                  <a:srgbClr val="1515FF"/>
                </a:solidFill>
              </a:rPr>
              <a:t>ể </a:t>
            </a:r>
            <a:r>
              <a:rPr lang="en-US" sz="2000" dirty="0" err="1">
                <a:solidFill>
                  <a:srgbClr val="1515FF"/>
                </a:solidFill>
              </a:rPr>
              <a:t>lấy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củi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làm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chất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ốt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hoặc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ốt</a:t>
            </a:r>
            <a:r>
              <a:rPr lang="en-US" sz="2000" dirty="0">
                <a:solidFill>
                  <a:srgbClr val="1515FF"/>
                </a:solidFill>
              </a:rPr>
              <a:t> than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em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bán</a:t>
            </a:r>
            <a:r>
              <a:rPr lang="en-US" sz="2000" dirty="0">
                <a:solidFill>
                  <a:srgbClr val="1515FF"/>
                </a:solidFill>
              </a:rPr>
              <a:t>.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705218" y="5765800"/>
            <a:ext cx="4343400" cy="1016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33CC"/>
                </a:solidFill>
              </a:rPr>
              <a:t>Hình3)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1515FF"/>
                </a:solidFill>
              </a:rPr>
              <a:t>Con ng</a:t>
            </a:r>
            <a:r>
              <a:rPr lang="vi-VN" sz="2000" dirty="0">
                <a:solidFill>
                  <a:srgbClr val="1515FF"/>
                </a:solidFill>
              </a:rPr>
              <a:t>ư</a:t>
            </a:r>
            <a:r>
              <a:rPr lang="en-US" sz="2000" dirty="0" err="1">
                <a:solidFill>
                  <a:srgbClr val="1515FF"/>
                </a:solidFill>
              </a:rPr>
              <a:t>ời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phá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rừng</a:t>
            </a:r>
            <a:r>
              <a:rPr lang="en-US" sz="2000" dirty="0">
                <a:solidFill>
                  <a:srgbClr val="1515FF"/>
                </a:solidFill>
              </a:rPr>
              <a:t>, </a:t>
            </a:r>
            <a:r>
              <a:rPr lang="en-US" sz="2000" dirty="0" err="1">
                <a:solidFill>
                  <a:srgbClr val="1515FF"/>
                </a:solidFill>
              </a:rPr>
              <a:t>khai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thác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gỗ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>
                <a:solidFill>
                  <a:srgbClr val="1515FF"/>
                </a:solidFill>
              </a:rPr>
              <a:t>ể </a:t>
            </a:r>
            <a:r>
              <a:rPr lang="en-US" sz="2000" dirty="0" err="1">
                <a:solidFill>
                  <a:srgbClr val="1515FF"/>
                </a:solidFill>
              </a:rPr>
              <a:t>lấy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gỗ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làm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nhà</a:t>
            </a:r>
            <a:r>
              <a:rPr lang="en-US" sz="2000" dirty="0">
                <a:solidFill>
                  <a:srgbClr val="1515FF"/>
                </a:solidFill>
              </a:rPr>
              <a:t>,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óng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các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>
                <a:solidFill>
                  <a:srgbClr val="1515FF"/>
                </a:solidFill>
              </a:rPr>
              <a:t>ồ </a:t>
            </a:r>
            <a:r>
              <a:rPr lang="en-US" sz="2000" dirty="0" err="1">
                <a:solidFill>
                  <a:srgbClr val="1515FF"/>
                </a:solidFill>
              </a:rPr>
              <a:t>dùng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trong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nhà</a:t>
            </a:r>
            <a:r>
              <a:rPr lang="en-US" sz="2000" dirty="0">
                <a:solidFill>
                  <a:srgbClr val="1515FF"/>
                </a:solidFill>
              </a:rPr>
              <a:t>.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1295400" y="5105400"/>
            <a:ext cx="14478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Hình  2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6096000" y="5105400"/>
            <a:ext cx="14478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sz="2400" b="1">
                <a:solidFill>
                  <a:srgbClr val="0000FF"/>
                </a:solidFill>
              </a:rPr>
              <a:t>Hình 3</a:t>
            </a:r>
          </a:p>
        </p:txBody>
      </p:sp>
      <p:grpSp>
        <p:nvGrpSpPr>
          <p:cNvPr id="6156" name="Group 15"/>
          <p:cNvGrpSpPr>
            <a:grpSpLocks/>
          </p:cNvGrpSpPr>
          <p:nvPr/>
        </p:nvGrpSpPr>
        <p:grpSpPr bwMode="auto">
          <a:xfrm>
            <a:off x="-228600" y="-228600"/>
            <a:ext cx="9525000" cy="7315200"/>
            <a:chOff x="0" y="192"/>
            <a:chExt cx="5760" cy="3936"/>
          </a:xfrm>
        </p:grpSpPr>
        <p:grpSp>
          <p:nvGrpSpPr>
            <p:cNvPr id="6158" name="Group 16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161" name="Picture 17" descr="n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2" name="Picture 18" descr="n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59" name="Picture 19" descr="n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20" descr="n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7" name="Text Box 22"/>
          <p:cNvSpPr txBox="1">
            <a:spLocks noChangeArrowheads="1"/>
          </p:cNvSpPr>
          <p:nvPr/>
        </p:nvSpPr>
        <p:spPr bwMode="auto">
          <a:xfrm>
            <a:off x="-30163" y="1006007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938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 animBg="1"/>
      <p:bldP spid="116747" grpId="0" animBg="1"/>
      <p:bldP spid="116748" grpId="0" animBg="1"/>
      <p:bldP spid="1167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Clip" r:id="rId6" imgW="4006440" imgH="5036040" progId="">
                  <p:embed/>
                </p:oleObj>
              </mc:Choice>
              <mc:Fallback>
                <p:oleObj name="Clip" r:id="rId6" imgW="4006440" imgH="5036040" progId="">
                  <p:embed/>
                  <p:pic>
                    <p:nvPicPr>
                      <p:cNvPr id="0" name="Picture 6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660400" y="584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 học:</a:t>
            </a:r>
          </a:p>
        </p:txBody>
      </p:sp>
      <p:sp>
        <p:nvSpPr>
          <p:cNvPr id="7173" name="WordArt 6"/>
          <p:cNvSpPr>
            <a:spLocks noChangeArrowheads="1" noChangeShapeType="1" noTextEdit="1"/>
          </p:cNvSpPr>
          <p:nvPr/>
        </p:nvSpPr>
        <p:spPr bwMode="auto">
          <a:xfrm>
            <a:off x="2552700" y="482600"/>
            <a:ext cx="53340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Tác động của con người đến môi trường rừng</a:t>
            </a:r>
            <a:endParaRPr lang="en-US" sz="3600" kern="1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0" y="8382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I.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vi-VN" sz="2400" b="1" dirty="0"/>
              <a:t>đ</a:t>
            </a:r>
            <a:r>
              <a:rPr lang="en-US" sz="2400" b="1" dirty="0" err="1"/>
              <a:t>ến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rừng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tàn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r>
              <a:rPr lang="en-US" sz="2400" b="1" dirty="0"/>
              <a:t>: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51737" y="1295400"/>
            <a:ext cx="8030434" cy="2235200"/>
            <a:chOff x="31" y="200"/>
            <a:chExt cx="1949" cy="1408"/>
          </a:xfrm>
        </p:grpSpPr>
        <p:pic>
          <p:nvPicPr>
            <p:cNvPr id="7181" name="Picture 22" descr="ANd9GcTEbuL99PTU348qIsoQvifs4lzPvvPpBXVv_5yAjvAvgQd80Km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" y="200"/>
              <a:ext cx="1031" cy="1344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</p:spPr>
        </p:pic>
        <p:pic>
          <p:nvPicPr>
            <p:cNvPr id="7182" name="Picture 23" descr="031210_PSA_BVRXvelang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04" y="200"/>
              <a:ext cx="876" cy="1408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</p:spPr>
        </p:pic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45301" y="3636039"/>
            <a:ext cx="7936870" cy="2702849"/>
            <a:chOff x="0" y="1200"/>
            <a:chExt cx="5760" cy="3120"/>
          </a:xfrm>
        </p:grpSpPr>
        <p:pic>
          <p:nvPicPr>
            <p:cNvPr id="7179" name="Picture 32" descr="031210_PSA_BVRXvelang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1200"/>
              <a:ext cx="3168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33" descr="031210_PSA_BVRXvelang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168" y="1200"/>
              <a:ext cx="2592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2550" name="Text Box 38"/>
          <p:cNvSpPr txBox="1">
            <a:spLocks noChangeArrowheads="1"/>
          </p:cNvSpPr>
          <p:nvPr/>
        </p:nvSpPr>
        <p:spPr bwMode="auto">
          <a:xfrm>
            <a:off x="1981200" y="6338888"/>
            <a:ext cx="4833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thác</a:t>
            </a:r>
            <a:r>
              <a:rPr lang="en-US" sz="2800" dirty="0"/>
              <a:t> </a:t>
            </a:r>
            <a:r>
              <a:rPr lang="en-US" sz="2800" dirty="0" err="1"/>
              <a:t>gỗ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do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AFC8CC61-CAAC-4CDC-A369-BB39C3E64D6A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5" name="Picture 7" descr="lollipop[1]">
              <a:extLst>
                <a:ext uri="{FF2B5EF4-FFF2-40B4-BE49-F238E27FC236}">
                  <a16:creationId xmlns:a16="http://schemas.microsoft.com/office/drawing/2014/main" id="{D0E35BA2-41BC-4EE8-84B8-4BE6C18D33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DF102DD8-71AF-4F39-A3F1-0DF820A2F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FEAC663D-3DA9-4DB1-9514-DE739E004D6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6" descr="lollipop[1]">
                <a:extLst>
                  <a:ext uri="{FF2B5EF4-FFF2-40B4-BE49-F238E27FC236}">
                    <a16:creationId xmlns:a16="http://schemas.microsoft.com/office/drawing/2014/main" id="{7710BAD7-F117-4718-B9F7-2842A766034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AF721FD9-1735-41BE-B1FC-C9EEDF94C8C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942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autoRev="1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50" grpId="0"/>
      <p:bldP spid="19255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660400" y="584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 học:</a:t>
            </a:r>
          </a:p>
        </p:txBody>
      </p:sp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2552700" y="482600"/>
            <a:ext cx="53340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8" name="Group 8"/>
          <p:cNvGrpSpPr>
            <a:grpSpLocks/>
          </p:cNvGrpSpPr>
          <p:nvPr/>
        </p:nvGrpSpPr>
        <p:grpSpPr bwMode="auto">
          <a:xfrm>
            <a:off x="-152400" y="-304800"/>
            <a:ext cx="9448800" cy="7391400"/>
            <a:chOff x="0" y="192"/>
            <a:chExt cx="5760" cy="3936"/>
          </a:xfrm>
        </p:grpSpPr>
        <p:grpSp>
          <p:nvGrpSpPr>
            <p:cNvPr id="8204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8207" name="Picture 10" descr="n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8" name="Picture 11" descr="n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205" name="Picture 12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13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9" name="Picture 14" descr="Untitled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447800"/>
            <a:ext cx="8839200" cy="4800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8800" name="Picture 16" descr="ag00355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2057400"/>
            <a:ext cx="36576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3810000" y="5715000"/>
            <a:ext cx="12954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Hình 4</a:t>
            </a: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335457" y="6374571"/>
            <a:ext cx="7239000" cy="461963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  </a:t>
            </a:r>
            <a:r>
              <a:rPr lang="en-US" sz="2400" dirty="0" err="1">
                <a:solidFill>
                  <a:srgbClr val="FF33CC"/>
                </a:solidFill>
              </a:rPr>
              <a:t>Hình</a:t>
            </a:r>
            <a:r>
              <a:rPr lang="en-US" sz="2400" dirty="0">
                <a:solidFill>
                  <a:srgbClr val="FF33CC"/>
                </a:solidFill>
              </a:rPr>
              <a:t> 4)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FF"/>
                </a:solidFill>
              </a:rPr>
              <a:t>Con ng</a:t>
            </a:r>
            <a:r>
              <a:rPr lang="vi-VN" sz="2400" dirty="0">
                <a:solidFill>
                  <a:srgbClr val="0000FF"/>
                </a:solidFill>
              </a:rPr>
              <a:t>ư</a:t>
            </a:r>
            <a:r>
              <a:rPr lang="en-US" sz="2400" dirty="0" err="1">
                <a:solidFill>
                  <a:srgbClr val="0000FF"/>
                </a:solidFill>
              </a:rPr>
              <a:t>ời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rừng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vi-VN" sz="2400" dirty="0">
                <a:solidFill>
                  <a:srgbClr val="0000FF"/>
                </a:solidFill>
              </a:rPr>
              <a:t>đ</a:t>
            </a:r>
            <a:r>
              <a:rPr lang="en-US" sz="2400" dirty="0">
                <a:solidFill>
                  <a:srgbClr val="0000FF"/>
                </a:solidFill>
              </a:rPr>
              <a:t>ể </a:t>
            </a:r>
            <a:r>
              <a:rPr lang="en-US" sz="2400" dirty="0" err="1">
                <a:solidFill>
                  <a:srgbClr val="0000FF"/>
                </a:solidFill>
              </a:rPr>
              <a:t>làm</a:t>
            </a:r>
            <a:r>
              <a:rPr lang="en-US" sz="2400" dirty="0">
                <a:solidFill>
                  <a:srgbClr val="0000FF"/>
                </a:solidFill>
              </a:rPr>
              <a:t> n</a:t>
            </a:r>
            <a:r>
              <a:rPr lang="vi-VN" sz="2400" dirty="0">
                <a:solidFill>
                  <a:srgbClr val="0000FF"/>
                </a:solidFill>
              </a:rPr>
              <a:t>ươ</a:t>
            </a:r>
            <a:r>
              <a:rPr lang="en-US" sz="2400" dirty="0">
                <a:solidFill>
                  <a:srgbClr val="0000FF"/>
                </a:solidFill>
              </a:rPr>
              <a:t>ng </a:t>
            </a:r>
            <a:r>
              <a:rPr lang="en-US" sz="2400" dirty="0" err="1">
                <a:solidFill>
                  <a:srgbClr val="0000FF"/>
                </a:solidFill>
              </a:rPr>
              <a:t>rẫy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  <a:r>
              <a:rPr lang="en-US" sz="2400" b="1" dirty="0">
                <a:solidFill>
                  <a:srgbClr val="0000FF"/>
                </a:solidFill>
              </a:rPr>
              <a:t>                                                     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3186" y="927567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18227-7144-4449-A336-4E478BDF2E5C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596</TotalTime>
  <Words>1111</Words>
  <Application>Microsoft Office PowerPoint</Application>
  <PresentationFormat>On-screen Show (4:3)</PresentationFormat>
  <Paragraphs>110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Clarity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Ngoài những nguyên nhân trên Có những nguyên nhân nào khiến rừng bị tàn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Mời các em xem một số hình ảnh về trồng và bảo vệ rừng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 LỚP 5</dc:title>
  <dc:creator>Administrator</dc:creator>
  <cp:lastModifiedBy>Windows User</cp:lastModifiedBy>
  <cp:revision>67</cp:revision>
  <dcterms:created xsi:type="dcterms:W3CDTF">2021-11-26T09:35:45Z</dcterms:created>
  <dcterms:modified xsi:type="dcterms:W3CDTF">2022-05-08T15:36:00Z</dcterms:modified>
</cp:coreProperties>
</file>