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3"/>
  </p:notesMasterIdLst>
  <p:sldIdLst>
    <p:sldId id="258" r:id="rId3"/>
    <p:sldId id="259" r:id="rId4"/>
    <p:sldId id="260" r:id="rId5"/>
    <p:sldId id="511" r:id="rId6"/>
    <p:sldId id="496" r:id="rId7"/>
    <p:sldId id="524" r:id="rId8"/>
    <p:sldId id="525" r:id="rId9"/>
    <p:sldId id="535" r:id="rId10"/>
    <p:sldId id="512" r:id="rId11"/>
    <p:sldId id="526" r:id="rId12"/>
    <p:sldId id="528" r:id="rId13"/>
    <p:sldId id="529" r:id="rId14"/>
    <p:sldId id="538" r:id="rId15"/>
    <p:sldId id="530" r:id="rId16"/>
    <p:sldId id="531" r:id="rId17"/>
    <p:sldId id="532" r:id="rId18"/>
    <p:sldId id="533" r:id="rId19"/>
    <p:sldId id="534" r:id="rId20"/>
    <p:sldId id="537" r:id="rId21"/>
    <p:sldId id="261" r:id="rId22"/>
  </p:sldIdLst>
  <p:sldSz cx="18288000" cy="10287000"/>
  <p:notesSz cx="6858000" cy="9144000"/>
  <p:embeddedFontLst>
    <p:embeddedFont>
      <p:font typeface="#9Slide07 Crocante" panose="020B0604020202020204" charset="0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1 Noi dung ngan" panose="020B0604020202020204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#9Slide05 SVNKitten" panose="020B0604020202020204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SVN-Larch Shaded" panose="02000000000000000000" charset="0"/>
      <p:regular r:id="rId36"/>
    </p:embeddedFont>
    <p:embeddedFont>
      <p:font typeface="#9Slide02 Noi dung dai" panose="020B0604020202020204" charset="0"/>
      <p:regular r:id="rId37"/>
    </p:embeddedFont>
    <p:embeddedFont>
      <p:font typeface="LNTH-Oliver" panose="020B0604020202020204" charset="0"/>
      <p:regular r:id="rId38"/>
    </p:embeddedFont>
    <p:embeddedFont>
      <p:font typeface="Calibri Light" panose="020F0302020204030204" pitchFamily="34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0" y="504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BBCB3A-BA87-48EF-8A26-5B027F8CF106}"/>
    <pc:docChg chg="undo custSel modSld modMainMaster">
      <pc:chgData name="Hoàng Thông Trương" userId="5ee39a359a88c745" providerId="LiveId" clId="{DABBCB3A-BA87-48EF-8A26-5B027F8CF106}" dt="2022-01-31T16:57:58.053" v="1395"/>
      <pc:docMkLst>
        <pc:docMk/>
      </pc:docMkLst>
      <pc:sldChg chg="modSp mod">
        <pc:chgData name="Hoàng Thông Trương" userId="5ee39a359a88c745" providerId="LiveId" clId="{DABBCB3A-BA87-48EF-8A26-5B027F8CF106}" dt="2022-01-31T16:39:31.281" v="2" actId="207"/>
        <pc:sldMkLst>
          <pc:docMk/>
          <pc:sldMk cId="3227919957" sldId="496"/>
        </pc:sldMkLst>
        <pc:spChg chg="mod">
          <ac:chgData name="Hoàng Thông Trương" userId="5ee39a359a88c745" providerId="LiveId" clId="{DABBCB3A-BA87-48EF-8A26-5B027F8CF106}" dt="2022-01-31T16:39:31.281" v="2" actId="207"/>
          <ac:spMkLst>
            <pc:docMk/>
            <pc:sldMk cId="3227919957" sldId="496"/>
            <ac:spMk id="10" creationId="{88755F71-DD95-4B4C-8C20-338F2F2006C2}"/>
          </ac:spMkLst>
        </pc:spChg>
      </pc:sldChg>
      <pc:sldChg chg="modAnim">
        <pc:chgData name="Hoàng Thông Trương" userId="5ee39a359a88c745" providerId="LiveId" clId="{DABBCB3A-BA87-48EF-8A26-5B027F8CF106}" dt="2022-01-31T16:39:05.031" v="1"/>
        <pc:sldMkLst>
          <pc:docMk/>
          <pc:sldMk cId="3002098183" sldId="511"/>
        </pc:sldMkLst>
      </pc:sldChg>
      <pc:sldChg chg="modSp mod">
        <pc:chgData name="Hoàng Thông Trương" userId="5ee39a359a88c745" providerId="LiveId" clId="{DABBCB3A-BA87-48EF-8A26-5B027F8CF106}" dt="2022-01-31T16:39:50.170" v="9" actId="20577"/>
        <pc:sldMkLst>
          <pc:docMk/>
          <pc:sldMk cId="2604365719" sldId="524"/>
        </pc:sldMkLst>
        <pc:spChg chg="mod">
          <ac:chgData name="Hoàng Thông Trương" userId="5ee39a359a88c745" providerId="LiveId" clId="{DABBCB3A-BA87-48EF-8A26-5B027F8CF106}" dt="2022-01-31T16:39:50.170" v="9" actId="20577"/>
          <ac:spMkLst>
            <pc:docMk/>
            <pc:sldMk cId="2604365719" sldId="524"/>
            <ac:spMk id="14" creationId="{B87B013A-2052-4BD1-A736-6999A76A5980}"/>
          </ac:spMkLst>
        </pc:spChg>
      </pc:sldChg>
      <pc:sldChg chg="modSp mod">
        <pc:chgData name="Hoàng Thông Trương" userId="5ee39a359a88c745" providerId="LiveId" clId="{DABBCB3A-BA87-48EF-8A26-5B027F8CF106}" dt="2022-01-31T16:39:55.938" v="19" actId="20577"/>
        <pc:sldMkLst>
          <pc:docMk/>
          <pc:sldMk cId="35494008" sldId="525"/>
        </pc:sldMkLst>
        <pc:spChg chg="mod">
          <ac:chgData name="Hoàng Thông Trương" userId="5ee39a359a88c745" providerId="LiveId" clId="{DABBCB3A-BA87-48EF-8A26-5B027F8CF106}" dt="2022-01-31T16:39:55.938" v="19" actId="20577"/>
          <ac:spMkLst>
            <pc:docMk/>
            <pc:sldMk cId="35494008" sldId="525"/>
            <ac:spMk id="9" creationId="{A576D946-A3B5-474A-8EA8-20011C5A028D}"/>
          </ac:spMkLst>
        </pc:spChg>
      </pc:sldChg>
      <pc:sldChg chg="modSp mod">
        <pc:chgData name="Hoàng Thông Trương" userId="5ee39a359a88c745" providerId="LiveId" clId="{DABBCB3A-BA87-48EF-8A26-5B027F8CF106}" dt="2022-01-31T16:43:12.746" v="70" actId="1076"/>
        <pc:sldMkLst>
          <pc:docMk/>
          <pc:sldMk cId="2649621931" sldId="526"/>
        </pc:sldMkLst>
        <pc:spChg chg="mod">
          <ac:chgData name="Hoàng Thông Trương" userId="5ee39a359a88c745" providerId="LiveId" clId="{DABBCB3A-BA87-48EF-8A26-5B027F8CF106}" dt="2022-01-31T16:41:53.261" v="46" actId="20577"/>
          <ac:spMkLst>
            <pc:docMk/>
            <pc:sldMk cId="2649621931" sldId="526"/>
            <ac:spMk id="7" creationId="{40DFF794-E18E-4EB4-88A1-79C45F825501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2" creationId="{9BB22224-EBAC-4D5C-B61E-2E0F97487350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3" creationId="{A53F96D7-A6BF-4829-BDEA-05109EA0E9E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4" creationId="{D3DB5A35-A586-41AA-9A0B-2027DAAA48AF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6" creationId="{0D52C06C-3798-443C-A346-1F5D02ED2AD2}"/>
          </ac:spMkLst>
        </pc:spChg>
        <pc:spChg chg="mod">
          <ac:chgData name="Hoàng Thông Trương" userId="5ee39a359a88c745" providerId="LiveId" clId="{DABBCB3A-BA87-48EF-8A26-5B027F8CF106}" dt="2022-01-31T16:42:18.292" v="51" actId="403"/>
          <ac:spMkLst>
            <pc:docMk/>
            <pc:sldMk cId="2649621931" sldId="526"/>
            <ac:spMk id="17" creationId="{0EE77950-48BD-4B76-87E4-3EA6F163F027}"/>
          </ac:spMkLst>
        </pc:spChg>
        <pc:spChg chg="mod">
          <ac:chgData name="Hoàng Thông Trương" userId="5ee39a359a88c745" providerId="LiveId" clId="{DABBCB3A-BA87-48EF-8A26-5B027F8CF106}" dt="2022-01-31T16:42:51.691" v="61" actId="1076"/>
          <ac:spMkLst>
            <pc:docMk/>
            <pc:sldMk cId="2649621931" sldId="526"/>
            <ac:spMk id="18" creationId="{96735B86-C289-4B5C-A964-E47AE163F0B1}"/>
          </ac:spMkLst>
        </pc:spChg>
        <pc:spChg chg="mod">
          <ac:chgData name="Hoàng Thông Trương" userId="5ee39a359a88c745" providerId="LiveId" clId="{DABBCB3A-BA87-48EF-8A26-5B027F8CF106}" dt="2022-01-31T16:42:59.628" v="69" actId="403"/>
          <ac:spMkLst>
            <pc:docMk/>
            <pc:sldMk cId="2649621931" sldId="526"/>
            <ac:spMk id="19" creationId="{592DEFE4-224A-4E46-8B65-35C57297CEEE}"/>
          </ac:spMkLst>
        </pc:spChg>
        <pc:spChg chg="mod">
          <ac:chgData name="Hoàng Thông Trương" userId="5ee39a359a88c745" providerId="LiveId" clId="{DABBCB3A-BA87-48EF-8A26-5B027F8CF106}" dt="2022-01-31T16:42:21.355" v="52" actId="1076"/>
          <ac:spMkLst>
            <pc:docMk/>
            <pc:sldMk cId="2649621931" sldId="526"/>
            <ac:spMk id="20" creationId="{645E41A2-1F37-4E99-8BDA-6F763EBC9090}"/>
          </ac:spMkLst>
        </pc:spChg>
        <pc:spChg chg="mod">
          <ac:chgData name="Hoàng Thông Trương" userId="5ee39a359a88c745" providerId="LiveId" clId="{DABBCB3A-BA87-48EF-8A26-5B027F8CF106}" dt="2022-01-31T16:42:26.827" v="53" actId="1076"/>
          <ac:spMkLst>
            <pc:docMk/>
            <pc:sldMk cId="2649621931" sldId="526"/>
            <ac:spMk id="21" creationId="{E247BAAA-B081-4AFF-A787-2A4764701683}"/>
          </ac:spMkLst>
        </pc:spChg>
        <pc:spChg chg="mod">
          <ac:chgData name="Hoàng Thông Trương" userId="5ee39a359a88c745" providerId="LiveId" clId="{DABBCB3A-BA87-48EF-8A26-5B027F8CF106}" dt="2022-01-31T16:42:29.298" v="54" actId="1076"/>
          <ac:spMkLst>
            <pc:docMk/>
            <pc:sldMk cId="2649621931" sldId="526"/>
            <ac:spMk id="22" creationId="{B37A43B5-1FE7-43BB-8377-623969EDB925}"/>
          </ac:spMkLst>
        </pc:spChg>
        <pc:spChg chg="mod">
          <ac:chgData name="Hoàng Thông Trương" userId="5ee39a359a88c745" providerId="LiveId" clId="{DABBCB3A-BA87-48EF-8A26-5B027F8CF106}" dt="2022-01-31T16:42:55.921" v="66" actId="1076"/>
          <ac:spMkLst>
            <pc:docMk/>
            <pc:sldMk cId="2649621931" sldId="526"/>
            <ac:spMk id="23" creationId="{C6CCB4A8-5804-4BC0-AD8F-8E0331884377}"/>
          </ac:spMkLst>
        </pc:spChg>
        <pc:spChg chg="mod">
          <ac:chgData name="Hoàng Thông Trương" userId="5ee39a359a88c745" providerId="LiveId" clId="{DABBCB3A-BA87-48EF-8A26-5B027F8CF106}" dt="2022-01-31T16:42:34.373" v="56" actId="1076"/>
          <ac:spMkLst>
            <pc:docMk/>
            <pc:sldMk cId="2649621931" sldId="526"/>
            <ac:spMk id="24" creationId="{3B09EC8D-224E-4034-AA73-994878744135}"/>
          </ac:spMkLst>
        </pc:spChg>
        <pc:spChg chg="mod">
          <ac:chgData name="Hoàng Thông Trương" userId="5ee39a359a88c745" providerId="LiveId" clId="{DABBCB3A-BA87-48EF-8A26-5B027F8CF106}" dt="2022-01-31T16:42:39.003" v="58" actId="1076"/>
          <ac:spMkLst>
            <pc:docMk/>
            <pc:sldMk cId="2649621931" sldId="526"/>
            <ac:spMk id="25" creationId="{6EC96C38-3F70-4486-A53C-135385DF4DC9}"/>
          </ac:spMkLst>
        </pc:spChg>
        <pc:spChg chg="mod">
          <ac:chgData name="Hoàng Thông Trương" userId="5ee39a359a88c745" providerId="LiveId" clId="{DABBCB3A-BA87-48EF-8A26-5B027F8CF106}" dt="2022-01-31T16:42:36.772" v="57" actId="1076"/>
          <ac:spMkLst>
            <pc:docMk/>
            <pc:sldMk cId="2649621931" sldId="526"/>
            <ac:spMk id="26" creationId="{3B5A045E-1542-481D-8170-B5AA9C6F02BF}"/>
          </ac:spMkLst>
        </pc:spChg>
        <pc:spChg chg="mod">
          <ac:chgData name="Hoàng Thông Trương" userId="5ee39a359a88c745" providerId="LiveId" clId="{DABBCB3A-BA87-48EF-8A26-5B027F8CF106}" dt="2022-01-31T16:41:36.330" v="44" actId="1076"/>
          <ac:spMkLst>
            <pc:docMk/>
            <pc:sldMk cId="2649621931" sldId="526"/>
            <ac:spMk id="29" creationId="{162E7ECC-9F03-454D-971F-7D6C207FA251}"/>
          </ac:spMkLst>
        </pc:spChg>
        <pc:spChg chg="mod">
          <ac:chgData name="Hoàng Thông Trương" userId="5ee39a359a88c745" providerId="LiveId" clId="{DABBCB3A-BA87-48EF-8A26-5B027F8CF106}" dt="2022-01-31T16:40:58.378" v="39" actId="20577"/>
          <ac:spMkLst>
            <pc:docMk/>
            <pc:sldMk cId="2649621931" sldId="526"/>
            <ac:spMk id="30" creationId="{DDDE199D-9390-4855-9210-F1FD44F9E154}"/>
          </ac:spMkLst>
        </pc:spChg>
        <pc:grpChg chg="mod">
          <ac:chgData name="Hoàng Thông Trương" userId="5ee39a359a88c745" providerId="LiveId" clId="{DABBCB3A-BA87-48EF-8A26-5B027F8CF106}" dt="2022-01-31T16:42:54.874" v="65" actId="1076"/>
          <ac:grpSpMkLst>
            <pc:docMk/>
            <pc:sldMk cId="2649621931" sldId="526"/>
            <ac:grpSpMk id="31" creationId="{FBA51979-E868-4551-A92D-6F8E7BF41A9D}"/>
          </ac:grpSpMkLst>
        </pc:grpChg>
        <pc:picChg chg="mod">
          <ac:chgData name="Hoàng Thông Trương" userId="5ee39a359a88c745" providerId="LiveId" clId="{DABBCB3A-BA87-48EF-8A26-5B027F8CF106}" dt="2022-01-31T16:43:12.746" v="70" actId="1076"/>
          <ac:picMkLst>
            <pc:docMk/>
            <pc:sldMk cId="2649621931" sldId="526"/>
            <ac:picMk id="2" creationId="{835F685F-39D5-416F-9A26-72E527F1CDC2}"/>
          </ac:picMkLst>
        </pc:picChg>
      </pc:sldChg>
      <pc:sldChg chg="modSp mod">
        <pc:chgData name="Hoàng Thông Trương" userId="5ee39a359a88c745" providerId="LiveId" clId="{DABBCB3A-BA87-48EF-8A26-5B027F8CF106}" dt="2022-01-31T16:43:25.317" v="72" actId="20577"/>
        <pc:sldMkLst>
          <pc:docMk/>
          <pc:sldMk cId="980797049" sldId="528"/>
        </pc:sldMkLst>
        <pc:spChg chg="mod">
          <ac:chgData name="Hoàng Thông Trương" userId="5ee39a359a88c745" providerId="LiveId" clId="{DABBCB3A-BA87-48EF-8A26-5B027F8CF106}" dt="2022-01-31T16:43:25.317" v="72" actId="20577"/>
          <ac:spMkLst>
            <pc:docMk/>
            <pc:sldMk cId="980797049" sldId="528"/>
            <ac:spMk id="38" creationId="{9F73EFE4-E02D-4DB0-A42A-02301A3659F3}"/>
          </ac:spMkLst>
        </pc:spChg>
      </pc:sldChg>
      <pc:sldChg chg="modSp">
        <pc:chgData name="Hoàng Thông Trương" userId="5ee39a359a88c745" providerId="LiveId" clId="{DABBCB3A-BA87-48EF-8A26-5B027F8CF106}" dt="2022-01-31T16:45:20.494" v="94" actId="20577"/>
        <pc:sldMkLst>
          <pc:docMk/>
          <pc:sldMk cId="1465661664" sldId="529"/>
        </pc:sldMkLst>
        <pc:spChg chg="mod">
          <ac:chgData name="Hoàng Thông Trương" userId="5ee39a359a88c745" providerId="LiveId" clId="{DABBCB3A-BA87-48EF-8A26-5B027F8CF106}" dt="2022-01-31T16:44:54.483" v="84" actId="1076"/>
          <ac:spMkLst>
            <pc:docMk/>
            <pc:sldMk cId="1465661664" sldId="529"/>
            <ac:spMk id="29" creationId="{78352BE2-FF54-4209-B1B4-5A7146733CC0}"/>
          </ac:spMkLst>
        </pc:spChg>
        <pc:spChg chg="mod">
          <ac:chgData name="Hoàng Thông Trương" userId="5ee39a359a88c745" providerId="LiveId" clId="{DABBCB3A-BA87-48EF-8A26-5B027F8CF106}" dt="2022-01-31T16:45:20.494" v="94" actId="20577"/>
          <ac:spMkLst>
            <pc:docMk/>
            <pc:sldMk cId="1465661664" sldId="529"/>
            <ac:spMk id="30" creationId="{3DB7E8BF-D6F5-41E1-8769-2170CE753BC9}"/>
          </ac:spMkLst>
        </pc:spChg>
      </pc:sldChg>
      <pc:sldChg chg="addSp delSp modSp mod delAnim modAnim">
        <pc:chgData name="Hoàng Thông Trương" userId="5ee39a359a88c745" providerId="LiveId" clId="{DABBCB3A-BA87-48EF-8A26-5B027F8CF106}" dt="2022-01-31T16:51:56.898" v="476" actId="20577"/>
        <pc:sldMkLst>
          <pc:docMk/>
          <pc:sldMk cId="1922946765" sldId="531"/>
        </pc:sldMkLst>
        <pc:spChg chg="mod">
          <ac:chgData name="Hoàng Thông Trương" userId="5ee39a359a88c745" providerId="LiveId" clId="{DABBCB3A-BA87-48EF-8A26-5B027F8CF106}" dt="2022-01-31T16:49:22.282" v="103" actId="1076"/>
          <ac:spMkLst>
            <pc:docMk/>
            <pc:sldMk cId="1922946765" sldId="531"/>
            <ac:spMk id="47" creationId="{8C562560-39F5-4ED9-8F64-2EA26498301A}"/>
          </ac:spMkLst>
        </pc:spChg>
        <pc:spChg chg="mod">
          <ac:chgData name="Hoàng Thông Trương" userId="5ee39a359a88c745" providerId="LiveId" clId="{DABBCB3A-BA87-48EF-8A26-5B027F8CF106}" dt="2022-01-31T16:49:17.362" v="101" actId="14100"/>
          <ac:spMkLst>
            <pc:docMk/>
            <pc:sldMk cId="1922946765" sldId="531"/>
            <ac:spMk id="49" creationId="{6F31523A-C7C1-4F74-9E81-A8D78047CB4E}"/>
          </ac:spMkLst>
        </pc:spChg>
        <pc:spChg chg="add mod">
          <ac:chgData name="Hoàng Thông Trương" userId="5ee39a359a88c745" providerId="LiveId" clId="{DABBCB3A-BA87-48EF-8A26-5B027F8CF106}" dt="2022-01-31T16:51:56.898" v="476" actId="20577"/>
          <ac:spMkLst>
            <pc:docMk/>
            <pc:sldMk cId="1922946765" sldId="531"/>
            <ac:spMk id="72" creationId="{A778167D-894D-4609-8C29-28E1328F3EE2}"/>
          </ac:spMkLst>
        </pc:spChg>
        <pc:spChg chg="mod">
          <ac:chgData name="Hoàng Thông Trương" userId="5ee39a359a88c745" providerId="LiveId" clId="{DABBCB3A-BA87-48EF-8A26-5B027F8CF106}" dt="2022-01-31T16:47:35.052" v="97" actId="1076"/>
          <ac:spMkLst>
            <pc:docMk/>
            <pc:sldMk cId="1922946765" sldId="531"/>
            <ac:spMk id="104" creationId="{E0268676-FB58-4610-95FA-15789F57CD0A}"/>
          </ac:spMkLst>
        </pc:spChg>
        <pc:spChg chg="del mod">
          <ac:chgData name="Hoàng Thông Trương" userId="5ee39a359a88c745" providerId="LiveId" clId="{DABBCB3A-BA87-48EF-8A26-5B027F8CF106}" dt="2022-01-31T16:51:09.942" v="203" actId="478"/>
          <ac:spMkLst>
            <pc:docMk/>
            <pc:sldMk cId="1922946765" sldId="531"/>
            <ac:spMk id="105" creationId="{A5B7AD24-F53B-4819-9F35-61AD4B74319F}"/>
          </ac:spMkLst>
        </pc:s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77" creationId="{10D31634-4EBE-485E-A990-7681E9C7AC9A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86" creationId="{FE57A3FD-893B-4F00-973D-53352989A934}"/>
          </ac:grpSpMkLst>
        </pc:grpChg>
        <pc:grpChg chg="mod">
          <ac:chgData name="Hoàng Thông Trương" userId="5ee39a359a88c745" providerId="LiveId" clId="{DABBCB3A-BA87-48EF-8A26-5B027F8CF106}" dt="2022-01-31T16:47:35.052" v="97" actId="1076"/>
          <ac:grpSpMkLst>
            <pc:docMk/>
            <pc:sldMk cId="1922946765" sldId="531"/>
            <ac:grpSpMk id="95" creationId="{CD0631EE-72B6-4029-ABDA-5BC01617F800}"/>
          </ac:grpSpMkLst>
        </pc:grpChg>
      </pc:sldChg>
      <pc:sldChg chg="modSp mod">
        <pc:chgData name="Hoàng Thông Trương" userId="5ee39a359a88c745" providerId="LiveId" clId="{DABBCB3A-BA87-48EF-8A26-5B027F8CF106}" dt="2022-01-31T16:52:48.046" v="763" actId="20577"/>
        <pc:sldMkLst>
          <pc:docMk/>
          <pc:sldMk cId="647408828" sldId="532"/>
        </pc:sldMkLst>
        <pc:spChg chg="mod">
          <ac:chgData name="Hoàng Thông Trương" userId="5ee39a359a88c745" providerId="LiveId" clId="{DABBCB3A-BA87-48EF-8A26-5B027F8CF106}" dt="2022-01-31T16:52:48.046" v="763" actId="20577"/>
          <ac:spMkLst>
            <pc:docMk/>
            <pc:sldMk cId="647408828" sldId="532"/>
            <ac:spMk id="133" creationId="{EEC1E709-92DA-4D47-B2F6-78B8EF225D81}"/>
          </ac:spMkLst>
        </pc:spChg>
      </pc:sldChg>
      <pc:sldChg chg="modSp mod">
        <pc:chgData name="Hoàng Thông Trương" userId="5ee39a359a88c745" providerId="LiveId" clId="{DABBCB3A-BA87-48EF-8A26-5B027F8CF106}" dt="2022-01-31T16:56:32.170" v="1326" actId="1076"/>
        <pc:sldMkLst>
          <pc:docMk/>
          <pc:sldMk cId="3453172001" sldId="533"/>
        </pc:sldMkLst>
        <pc:spChg chg="mod">
          <ac:chgData name="Hoàng Thông Trương" userId="5ee39a359a88c745" providerId="LiveId" clId="{DABBCB3A-BA87-48EF-8A26-5B027F8CF106}" dt="2022-01-31T16:55:02.795" v="918" actId="1076"/>
          <ac:spMkLst>
            <pc:docMk/>
            <pc:sldMk cId="3453172001" sldId="533"/>
            <ac:spMk id="77" creationId="{6EA208E2-F49B-4D7F-89FD-1654C66E2510}"/>
          </ac:spMkLst>
        </pc:spChg>
        <pc:spChg chg="mod">
          <ac:chgData name="Hoàng Thông Trương" userId="5ee39a359a88c745" providerId="LiveId" clId="{DABBCB3A-BA87-48EF-8A26-5B027F8CF106}" dt="2022-01-31T16:56:32.170" v="1326" actId="1076"/>
          <ac:spMkLst>
            <pc:docMk/>
            <pc:sldMk cId="3453172001" sldId="533"/>
            <ac:spMk id="78" creationId="{5AA82087-6863-4051-9B3A-AA893C137B64}"/>
          </ac:spMkLst>
        </pc:spChg>
        <pc:spChg chg="mod">
          <ac:chgData name="Hoàng Thông Trương" userId="5ee39a359a88c745" providerId="LiveId" clId="{DABBCB3A-BA87-48EF-8A26-5B027F8CF106}" dt="2022-01-31T16:56:30.066" v="1325" actId="1076"/>
          <ac:spMkLst>
            <pc:docMk/>
            <pc:sldMk cId="3453172001" sldId="533"/>
            <ac:spMk id="79" creationId="{F21D61FF-A23F-4426-9A68-A15741E9C25A}"/>
          </ac:spMkLst>
        </pc:s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0" creationId="{88CFB3CA-44A4-4895-9408-044B8291A925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89" creationId="{B8153640-EDBE-4EDF-995F-BB97A7ABB960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98" creationId="{7073790A-94B1-4FA8-AAE7-B25FF51F7838}"/>
          </ac:grpSpMkLst>
        </pc:grpChg>
        <pc:grpChg chg="mod">
          <ac:chgData name="Hoàng Thông Trương" userId="5ee39a359a88c745" providerId="LiveId" clId="{DABBCB3A-BA87-48EF-8A26-5B027F8CF106}" dt="2022-01-31T16:55:01.486" v="917" actId="1076"/>
          <ac:grpSpMkLst>
            <pc:docMk/>
            <pc:sldMk cId="3453172001" sldId="533"/>
            <ac:grpSpMk id="135" creationId="{3BAC0F1C-2563-40CE-9E3E-D81A416B3A8A}"/>
          </ac:grpSpMkLst>
        </pc:grpChg>
      </pc:sldChg>
      <pc:sldChg chg="modSp mod">
        <pc:chgData name="Hoàng Thông Trương" userId="5ee39a359a88c745" providerId="LiveId" clId="{DABBCB3A-BA87-48EF-8A26-5B027F8CF106}" dt="2022-01-31T16:57:36.706" v="1341" actId="1076"/>
        <pc:sldMkLst>
          <pc:docMk/>
          <pc:sldMk cId="1520731868" sldId="534"/>
        </pc:sldMkLst>
        <pc:spChg chg="mod">
          <ac:chgData name="Hoàng Thông Trương" userId="5ee39a359a88c745" providerId="LiveId" clId="{DABBCB3A-BA87-48EF-8A26-5B027F8CF106}" dt="2022-01-31T16:57:26.321" v="1336" actId="20577"/>
          <ac:spMkLst>
            <pc:docMk/>
            <pc:sldMk cId="1520731868" sldId="534"/>
            <ac:spMk id="11" creationId="{EA5CACAC-ACF6-4C7C-BBF5-5BA01FF10E76}"/>
          </ac:spMkLst>
        </pc:spChg>
        <pc:spChg chg="mod">
          <ac:chgData name="Hoàng Thông Trương" userId="5ee39a359a88c745" providerId="LiveId" clId="{DABBCB3A-BA87-48EF-8A26-5B027F8CF106}" dt="2022-01-31T16:57:36.706" v="1341" actId="1076"/>
          <ac:spMkLst>
            <pc:docMk/>
            <pc:sldMk cId="1520731868" sldId="534"/>
            <ac:spMk id="51" creationId="{07968DC9-C6AE-4854-9737-19C13AD58177}"/>
          </ac:spMkLst>
        </pc:spChg>
        <pc:spChg chg="mod">
          <ac:chgData name="Hoàng Thông Trương" userId="5ee39a359a88c745" providerId="LiveId" clId="{DABBCB3A-BA87-48EF-8A26-5B027F8CF106}" dt="2022-01-31T16:56:43.061" v="1327" actId="20577"/>
          <ac:spMkLst>
            <pc:docMk/>
            <pc:sldMk cId="1520731868" sldId="534"/>
            <ac:spMk id="197" creationId="{610DF165-D92C-4727-B4A2-44AA7B31B322}"/>
          </ac:spMkLst>
        </pc:spChg>
      </pc:sldChg>
      <pc:sldChg chg="modSp mod">
        <pc:chgData name="Hoàng Thông Trương" userId="5ee39a359a88c745" providerId="LiveId" clId="{DABBCB3A-BA87-48EF-8A26-5B027F8CF106}" dt="2022-01-31T16:40:17.132" v="22" actId="255"/>
        <pc:sldMkLst>
          <pc:docMk/>
          <pc:sldMk cId="7888105" sldId="535"/>
        </pc:sldMkLst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4" creationId="{5AA56DB5-DB04-4182-959D-F26A780BCC60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6" creationId="{F7F18E17-FFA7-42D3-87A9-B37F4154B41B}"/>
          </ac:spMkLst>
        </pc:spChg>
        <pc:spChg chg="mod">
          <ac:chgData name="Hoàng Thông Trương" userId="5ee39a359a88c745" providerId="LiveId" clId="{DABBCB3A-BA87-48EF-8A26-5B027F8CF106}" dt="2022-01-31T16:40:08.791" v="21" actId="255"/>
          <ac:spMkLst>
            <pc:docMk/>
            <pc:sldMk cId="7888105" sldId="535"/>
            <ac:spMk id="8" creationId="{4C478EEA-A372-4A74-B2A8-890839374AEE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3" creationId="{04E71132-2C14-4090-A9D0-E57B8373752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4" creationId="{3A6F4945-C1EC-4B35-B8B4-310085128C3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5" creationId="{16CDAFE6-9EF6-474A-AD3E-77A910EB966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19" creationId="{75D445AB-F051-47A4-B27C-0CDA4CA8050B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0" creationId="{FFBA8800-0448-4519-8821-16018CFC56A7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1" creationId="{3C7CDBEC-F941-4329-BA4B-410644542FAD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5" creationId="{93485F9A-2539-4390-B861-96002EBAC2A5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6" creationId="{B4E92F97-605A-4A00-88F7-A44D9E74D4D2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27" creationId="{E2BD9741-E7DF-4CD8-B7D8-168EABED7471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1" creationId="{EAD4FDE6-FFFF-49E1-A617-E5357AEBA459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2" creationId="{6E39CED1-56EB-4E4C-A8C6-7A950B6CE98C}"/>
          </ac:spMkLst>
        </pc:spChg>
        <pc:spChg chg="mod">
          <ac:chgData name="Hoàng Thông Trương" userId="5ee39a359a88c745" providerId="LiveId" clId="{DABBCB3A-BA87-48EF-8A26-5B027F8CF106}" dt="2022-01-31T16:40:17.132" v="22" actId="255"/>
          <ac:spMkLst>
            <pc:docMk/>
            <pc:sldMk cId="7888105" sldId="535"/>
            <ac:spMk id="33" creationId="{2FC45892-1B10-45AC-8707-07A67E2B6C7B}"/>
          </ac:spMkLst>
        </pc:s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5" creationId="{2B510811-80F0-44E8-9DFA-BBD198F1FB4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0" creationId="{39F9525F-2485-42C6-A9B3-27512B7D2310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1" creationId="{2B1AB2AA-7D19-4BFE-8531-0171734B2DBA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6" creationId="{6BE26BED-2FE6-41D3-8257-CED1699101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17" creationId="{DFC96B3C-8002-44BA-8881-B5C1F2BF3F19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2" creationId="{A9A897C7-D596-4CAF-AEEC-8F4A184669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3" creationId="{7567BC6C-06B9-4FEB-B2D8-99A0FA3A8E02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8" creationId="{2A88AB55-9FDA-42A6-BD7C-66B338CFF87F}"/>
          </ac:grpSpMkLst>
        </pc:grpChg>
        <pc:grpChg chg="mod">
          <ac:chgData name="Hoàng Thông Trương" userId="5ee39a359a88c745" providerId="LiveId" clId="{DABBCB3A-BA87-48EF-8A26-5B027F8CF106}" dt="2022-01-31T16:40:08.791" v="21" actId="255"/>
          <ac:grpSpMkLst>
            <pc:docMk/>
            <pc:sldMk cId="7888105" sldId="535"/>
            <ac:grpSpMk id="29" creationId="{DA207355-8B89-4F5A-BF8B-93AD01BB59AF}"/>
          </ac:grpSpMkLst>
        </pc:grp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2" creationId="{60A23620-2B0D-413D-9320-6735BCB7F35D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" creationId="{F3EE4269-0962-45BA-A753-EB24A4E9A3C4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7" creationId="{F4F4A71A-B93F-4C6A-83B1-4A6F48317146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9" creationId="{1FDCACF1-64A4-4FAC-A698-E9EF1C9C8F81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2" creationId="{4EB0C5C6-A2DE-435E-BA6F-F590CF6172E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18" creationId="{E7EFBBFD-ABCD-4119-9A14-8261C716DB70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24" creationId="{3B639580-C806-4A1B-8392-68CEB15C0E0B}"/>
          </ac:picMkLst>
        </pc:picChg>
        <pc:picChg chg="mod">
          <ac:chgData name="Hoàng Thông Trương" userId="5ee39a359a88c745" providerId="LiveId" clId="{DABBCB3A-BA87-48EF-8A26-5B027F8CF106}" dt="2022-01-31T16:40:08.791" v="21" actId="255"/>
          <ac:picMkLst>
            <pc:docMk/>
            <pc:sldMk cId="7888105" sldId="535"/>
            <ac:picMk id="30" creationId="{9B99BC35-19DB-456E-9FDA-CA5386B195FA}"/>
          </ac:picMkLst>
        </pc:picChg>
        <pc:picChg chg="mod">
          <ac:chgData name="Hoàng Thông Trương" userId="5ee39a359a88c745" providerId="LiveId" clId="{DABBCB3A-BA87-48EF-8A26-5B027F8CF106}" dt="2022-01-31T16:40:06.857" v="20" actId="255"/>
          <ac:picMkLst>
            <pc:docMk/>
            <pc:sldMk cId="7888105" sldId="535"/>
            <ac:picMk id="34" creationId="{32DB13F7-DC61-40CF-A6A0-9B74FBC1A57E}"/>
          </ac:picMkLst>
        </pc:picChg>
      </pc:sldChg>
      <pc:sldMasterChg chg="addSp delSp modSp mod">
        <pc:chgData name="Hoàng Thông Trương" userId="5ee39a359a88c745" providerId="LiveId" clId="{DABBCB3A-BA87-48EF-8A26-5B027F8CF106}" dt="2022-01-31T16:57:58.043" v="1380"/>
        <pc:sldMasterMkLst>
          <pc:docMk/>
          <pc:sldMasterMk cId="0" sldId="2147483648"/>
        </pc:sldMasterMkLst>
        <pc:spChg chg="mod modVis">
          <ac:chgData name="Hoàng Thông Trương" userId="5ee39a359a88c745" providerId="LiveId" clId="{DABBCB3A-BA87-48EF-8A26-5B027F8CF106}" dt="2022-01-31T16:57:57.976" v="1347"/>
          <ac:spMkLst>
            <pc:docMk/>
            <pc:sldMasterMk cId="0" sldId="2147483648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49"/>
          <ac:spMkLst>
            <pc:docMk/>
            <pc:sldMasterMk cId="0" sldId="2147483648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6" v="1351"/>
          <ac:spMkLst>
            <pc:docMk/>
            <pc:sldMasterMk cId="0" sldId="2147483648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7" v="1353"/>
          <ac:spMkLst>
            <pc:docMk/>
            <pc:sldMasterMk cId="0" sldId="2147483648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43" v="1380"/>
          <ac:spMkLst>
            <pc:docMk/>
            <pc:sldMasterMk cId="0" sldId="2147483648"/>
            <ac:spMk id="7" creationId="{43D99814-CBB0-4F03-B10D-5D36C5681F83}"/>
          </ac:spMkLst>
        </pc:spChg>
        <pc:spChg chg="del mod modVis">
          <ac:chgData name="Hoàng Thông Trương" userId="5ee39a359a88c745" providerId="LiveId" clId="{DABBCB3A-BA87-48EF-8A26-5B027F8CF106}" dt="2022-01-31T16:57:57.975" v="1345"/>
          <ac:spMkLst>
            <pc:docMk/>
            <pc:sldMasterMk cId="0" sldId="2147483648"/>
            <ac:spMk id="9" creationId="{E7FC1A32-8E71-40E4-AD36-8D029D5631C6}"/>
          </ac:spMkLst>
        </pc:spChg>
      </pc:sldMasterChg>
      <pc:sldMasterChg chg="addSp delSp modSp mod">
        <pc:chgData name="Hoàng Thông Trương" userId="5ee39a359a88c745" providerId="LiveId" clId="{DABBCB3A-BA87-48EF-8A26-5B027F8CF106}" dt="2022-01-31T16:57:58.053" v="1395"/>
        <pc:sldMasterMkLst>
          <pc:docMk/>
          <pc:sldMasterMk cId="4093587851" sldId="2147483664"/>
        </pc:sldMasterMkLst>
        <pc:spChg chg="mod modVis">
          <ac:chgData name="Hoàng Thông Trương" userId="5ee39a359a88c745" providerId="LiveId" clId="{DABBCB3A-BA87-48EF-8A26-5B027F8CF106}" dt="2022-01-31T16:57:57.979" v="1359"/>
          <ac:spMkLst>
            <pc:docMk/>
            <pc:sldMasterMk cId="4093587851" sldId="2147483664"/>
            <ac:spMk id="3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79" v="1361"/>
          <ac:spMkLst>
            <pc:docMk/>
            <pc:sldMasterMk cId="4093587851" sldId="2147483664"/>
            <ac:spMk id="4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3"/>
          <ac:spMkLst>
            <pc:docMk/>
            <pc:sldMasterMk cId="4093587851" sldId="2147483664"/>
            <ac:spMk id="5" creationId="{00000000-0000-0000-0000-000000000000}"/>
          </ac:spMkLst>
        </pc:spChg>
        <pc:spChg chg="mod modVis">
          <ac:chgData name="Hoàng Thông Trương" userId="5ee39a359a88c745" providerId="LiveId" clId="{DABBCB3A-BA87-48EF-8A26-5B027F8CF106}" dt="2022-01-31T16:57:57.980" v="1365"/>
          <ac:spMkLst>
            <pc:docMk/>
            <pc:sldMasterMk cId="4093587851" sldId="2147483664"/>
            <ac:spMk id="6" creationId="{00000000-0000-0000-0000-000000000000}"/>
          </ac:spMkLst>
        </pc:spChg>
        <pc:spChg chg="add mod ord">
          <ac:chgData name="Hoàng Thông Trương" userId="5ee39a359a88c745" providerId="LiveId" clId="{DABBCB3A-BA87-48EF-8A26-5B027F8CF106}" dt="2022-01-31T16:57:58.053" v="1395"/>
          <ac:spMkLst>
            <pc:docMk/>
            <pc:sldMasterMk cId="4093587851" sldId="2147483664"/>
            <ac:spMk id="7" creationId="{6420E236-B067-4809-85CD-CF7F0FC578F0}"/>
          </ac:spMkLst>
        </pc:spChg>
        <pc:spChg chg="del mod modVis">
          <ac:chgData name="Hoàng Thông Trương" userId="5ee39a359a88c745" providerId="LiveId" clId="{DABBCB3A-BA87-48EF-8A26-5B027F8CF106}" dt="2022-01-31T16:57:57.978" v="1357"/>
          <ac:spMkLst>
            <pc:docMk/>
            <pc:sldMasterMk cId="4093587851" sldId="2147483664"/>
            <ac:spMk id="9" creationId="{D5A004C5-8BAF-4DDF-B20F-2BC7813048F6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7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33.sv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1406</TotalTime>
  <Words>1268</Words>
  <Application>Microsoft Office PowerPoint</Application>
  <PresentationFormat>Custom</PresentationFormat>
  <Paragraphs>205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#9Slide07 Crocante</vt:lpstr>
      <vt:lpstr>华康方圆体W7</vt:lpstr>
      <vt:lpstr>Tahoma</vt:lpstr>
      <vt:lpstr>Calibri</vt:lpstr>
      <vt:lpstr>#9Slide01 Noi dung ngan</vt:lpstr>
      <vt:lpstr>.黑体-??</vt:lpstr>
      <vt:lpstr>Satisfy</vt:lpstr>
      <vt:lpstr>Cambria Math</vt:lpstr>
      <vt:lpstr>#9Slide05 SVNKitten</vt:lpstr>
      <vt:lpstr>等线</vt:lpstr>
      <vt:lpstr>Arial</vt:lpstr>
      <vt:lpstr>.黑体-韩语</vt:lpstr>
      <vt:lpstr>SVN-Larch Shaded</vt:lpstr>
      <vt:lpstr>UVF Lobster12</vt:lpstr>
      <vt:lpstr>#9Slide02 Noi dung dai</vt:lpstr>
      <vt:lpstr>LNTH-Oliver</vt:lpstr>
      <vt:lpstr>Calibri Light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Windows User</cp:lastModifiedBy>
  <cp:revision>216</cp:revision>
  <dcterms:created xsi:type="dcterms:W3CDTF">2018-01-30T02:28:00Z</dcterms:created>
  <dcterms:modified xsi:type="dcterms:W3CDTF">2022-03-01T03:04:49Z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