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56" r:id="rId2"/>
    <p:sldId id="257" r:id="rId3"/>
    <p:sldId id="259" r:id="rId4"/>
    <p:sldId id="299" r:id="rId5"/>
    <p:sldId id="300" r:id="rId6"/>
    <p:sldId id="265" r:id="rId7"/>
    <p:sldId id="293" r:id="rId8"/>
    <p:sldId id="289" r:id="rId9"/>
    <p:sldId id="266" r:id="rId10"/>
    <p:sldId id="296" r:id="rId11"/>
    <p:sldId id="273"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DFPOP1-W9" panose="020B0604020202020204" charset="-128"/>
      <p:regular r:id="rId22"/>
    </p:embeddedFont>
    <p:embeddedFont>
      <p:font typeface="Microsoft YaHei" panose="020B0503020204020204" pitchFamily="34" charset="-122"/>
      <p:regular r:id="rId23"/>
      <p:bold r:id="rId24"/>
    </p:embeddedFont>
    <p:embeddedFont>
      <p:font typeface="SimSun" panose="02010600030101010101" pitchFamily="2" charset="-122"/>
      <p:regular r:id="rId25"/>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E1509"/>
    <a:srgbClr val="BC148C"/>
    <a:srgbClr val="E826B1"/>
    <a:srgbClr val="A9250B"/>
    <a:srgbClr val="0000FF"/>
    <a:srgbClr val="4CA420"/>
    <a:srgbClr val="C4D836"/>
    <a:srgbClr val="679C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58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39030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08934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249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40379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94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310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477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91883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0271373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83047858"/>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64549222"/>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56376000"/>
      </p:ext>
    </p:extLst>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96351691"/>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127906559"/>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368134684"/>
      </p:ext>
    </p:extLst>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93057402"/>
      </p:ext>
    </p:extLst>
  </p:cSld>
  <p:clrMapOvr>
    <a:masterClrMapping/>
  </p:clrMapOvr>
  <p:transition spd="slow" advTm="0">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75375233"/>
      </p:ext>
    </p:extLst>
  </p:cSld>
  <p:clrMapOvr>
    <a:masterClrMapping/>
  </p:clrMapOvr>
  <p:transition spd="slow" advTm="0">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Tree>
    <p:extLst>
      <p:ext uri="{BB962C8B-B14F-4D97-AF65-F5344CB8AC3E}">
        <p14:creationId xmlns:p14="http://schemas.microsoft.com/office/powerpoint/2010/main" val="2423162524"/>
      </p:ext>
    </p:extLst>
  </p:cSld>
  <p:clrMapOvr>
    <a:masterClrMapping/>
  </p:clrMapOvr>
  <p:transition spd="slow" advTm="0">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022351114"/>
      </p:ext>
    </p:extLst>
  </p:cSld>
  <p:clrMapOvr>
    <a:masterClrMapping/>
  </p:clrMapOvr>
  <p:transition spd="slow"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12034105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2022/1/5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91080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transition spd="slow" advTm="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98" y="375652"/>
            <a:ext cx="9248571" cy="8019887"/>
          </a:xfrm>
          <a:prstGeom prst="rect">
            <a:avLst/>
          </a:prstGeom>
        </p:spPr>
      </p:pic>
      <p:sp>
        <p:nvSpPr>
          <p:cNvPr id="26" name="任意多边形 25"/>
          <p:cNvSpPr/>
          <p:nvPr/>
        </p:nvSpPr>
        <p:spPr>
          <a:xfrm>
            <a:off x="1293150" y="1182335"/>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9" y="3721063"/>
            <a:ext cx="2341475" cy="1329066"/>
          </a:xfrm>
          <a:prstGeom prst="rect">
            <a:avLst/>
          </a:prstGeom>
        </p:spPr>
      </p:pic>
      <p:sp>
        <p:nvSpPr>
          <p:cNvPr id="32" name="Rectangle 31"/>
          <p:cNvSpPr/>
          <p:nvPr/>
        </p:nvSpPr>
        <p:spPr>
          <a:xfrm>
            <a:off x="2855315" y="1442296"/>
            <a:ext cx="3328796" cy="707886"/>
          </a:xfrm>
          <a:prstGeom prst="rect">
            <a:avLst/>
          </a:prstGeom>
        </p:spPr>
        <p:txBody>
          <a:bodyPr wrap="none">
            <a:spAutoFit/>
          </a:bodyPr>
          <a:lstStyle/>
          <a:p>
            <a:pPr lvl="0" algn="ctr">
              <a:buClrTx/>
              <a:defRPr/>
            </a:pPr>
            <a:r>
              <a:rPr lang="en-US" altLang="zh-CN" sz="4000" b="1" dirty="0" smtClean="0">
                <a:solidFill>
                  <a:srgbClr val="002060"/>
                </a:solidFill>
                <a:latin typeface="Times New Roman" pitchFamily="18" charset="0"/>
                <a:ea typeface="微软雅黑" panose="020B0503020204020204" pitchFamily="34" charset="-122"/>
                <a:cs typeface="Times New Roman" pitchFamily="18" charset="0"/>
              </a:rPr>
              <a:t>TIẾNG VIỆT </a:t>
            </a:r>
            <a:endParaRPr lang="en-US" altLang="zh-CN" sz="4000" b="1" dirty="0">
              <a:solidFill>
                <a:srgbClr val="002060"/>
              </a:solidFill>
              <a:latin typeface="Times New Roman" pitchFamily="18" charset="0"/>
              <a:ea typeface="微软雅黑" panose="020B0503020204020204" pitchFamily="34" charset="-122"/>
              <a:cs typeface="Times New Roman" pitchFamily="18" charset="0"/>
            </a:endParaRPr>
          </a:p>
        </p:txBody>
      </p:sp>
      <p:sp>
        <p:nvSpPr>
          <p:cNvPr id="7" name="Rectangle 6"/>
          <p:cNvSpPr/>
          <p:nvPr/>
        </p:nvSpPr>
        <p:spPr>
          <a:xfrm>
            <a:off x="2133988" y="2375632"/>
            <a:ext cx="4572000" cy="1323439"/>
          </a:xfrm>
          <a:prstGeom prst="rect">
            <a:avLst/>
          </a:prstGeom>
        </p:spPr>
        <p:txBody>
          <a:bodyPr>
            <a:spAutoFit/>
          </a:bodyPr>
          <a:lstStyle/>
          <a:p>
            <a:pPr lvl="0" algn="ctr" defTabSz="914400">
              <a:defRPr/>
            </a:pP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Ôn</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tập</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cuối</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học</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kì</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I (</a:t>
            </a:r>
            <a:r>
              <a:rPr lang="en-US" altLang="zh-CN" sz="4000" b="1" kern="0" dirty="0" err="1" smtClean="0">
                <a:solidFill>
                  <a:srgbClr val="A9250B"/>
                </a:solidFill>
                <a:latin typeface="Times New Roman" pitchFamily="18" charset="0"/>
                <a:ea typeface="微软雅黑" panose="020B0503020204020204" pitchFamily="34" charset="-122"/>
                <a:cs typeface="Times New Roman" pitchFamily="18" charset="0"/>
                <a:sym typeface="Arial"/>
              </a:rPr>
              <a:t>Tiết</a:t>
            </a:r>
            <a:r>
              <a:rPr lang="en-US" altLang="zh-CN" sz="4000" b="1" kern="0" dirty="0" smtClean="0">
                <a:solidFill>
                  <a:srgbClr val="A9250B"/>
                </a:solidFill>
                <a:latin typeface="Times New Roman" pitchFamily="18" charset="0"/>
                <a:ea typeface="微软雅黑" panose="020B0503020204020204" pitchFamily="34" charset="-122"/>
                <a:cs typeface="Times New Roman" pitchFamily="18" charset="0"/>
                <a:sym typeface="Arial"/>
              </a:rPr>
              <a:t> 2)</a:t>
            </a:r>
            <a:endPar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endParaRPr>
          </a:p>
        </p:txBody>
      </p:sp>
      <p:sp>
        <p:nvSpPr>
          <p:cNvPr id="21" name="Rectangle 20"/>
          <p:cNvSpPr/>
          <p:nvPr/>
        </p:nvSpPr>
        <p:spPr>
          <a:xfrm>
            <a:off x="2188273" y="152101"/>
            <a:ext cx="5747021" cy="523220"/>
          </a:xfrm>
          <a:prstGeom prst="rect">
            <a:avLst/>
          </a:prstGeom>
        </p:spPr>
        <p:txBody>
          <a:bodyPr wrap="none">
            <a:spAutoFit/>
          </a:bodyPr>
          <a:lstStyle/>
          <a:p>
            <a:pPr lvl="0" algn="ctr">
              <a:buClrTx/>
              <a:defRPr/>
            </a:pPr>
            <a:r>
              <a:rPr lang="en-US" altLang="zh-CN" sz="2800" b="1" dirty="0" smtClean="0">
                <a:solidFill>
                  <a:srgbClr val="002060"/>
                </a:solidFill>
                <a:latin typeface="Times New Roman" pitchFamily="18" charset="0"/>
                <a:ea typeface="微软雅黑" panose="020B0503020204020204" pitchFamily="34" charset="-122"/>
                <a:cs typeface="Times New Roman" pitchFamily="18" charset="0"/>
              </a:rPr>
              <a:t>TRƯỜNG TIỂU HỌC NGỌC LÂM</a:t>
            </a:r>
            <a:endParaRPr lang="en-US" altLang="zh-CN" sz="2800" b="1" dirty="0">
              <a:solidFill>
                <a:srgbClr val="00206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8" decel="41000" fill="hold" nodeType="withEffect">
                                  <p:stCondLst>
                                    <p:cond delay="20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4500" fill="hold"/>
                                        <p:tgtEl>
                                          <p:spTgt spid="28"/>
                                        </p:tgtEl>
                                        <p:attrNameLst>
                                          <p:attrName>ppt_x</p:attrName>
                                        </p:attrNameLst>
                                      </p:cBhvr>
                                      <p:tavLst>
                                        <p:tav tm="0">
                                          <p:val>
                                            <p:strVal val="0-#ppt_w/2"/>
                                          </p:val>
                                        </p:tav>
                                        <p:tav tm="100000">
                                          <p:val>
                                            <p:strVal val="#ppt_x"/>
                                          </p:val>
                                        </p:tav>
                                      </p:tavLst>
                                    </p:anim>
                                    <p:anim calcmode="lin" valueType="num">
                                      <p:cBhvr additive="base">
                                        <p:cTn id="61" dur="4500" fill="hold"/>
                                        <p:tgtEl>
                                          <p:spTgt spid="28"/>
                                        </p:tgtEl>
                                        <p:attrNameLst>
                                          <p:attrName>ppt_y</p:attrName>
                                        </p:attrNameLst>
                                      </p:cBhvr>
                                      <p:tavLst>
                                        <p:tav tm="0">
                                          <p:val>
                                            <p:strVal val="#ppt_y"/>
                                          </p:val>
                                        </p:tav>
                                        <p:tav tm="100000">
                                          <p:val>
                                            <p:strVal val="#ppt_y"/>
                                          </p:val>
                                        </p:tav>
                                      </p:tavLst>
                                    </p:anim>
                                  </p:childTnLst>
                                </p:cTn>
                              </p:par>
                              <p:par>
                                <p:cTn id="62" presetID="6" presetClass="emph" presetSubtype="0" repeatCount="14000" autoRev="1" fill="hold" nodeType="withEffect">
                                  <p:stCondLst>
                                    <p:cond delay="2000"/>
                                  </p:stCondLst>
                                  <p:childTnLst>
                                    <p:animScale>
                                      <p:cBhvr>
                                        <p:cTn id="63" dur="250" fill="hold"/>
                                        <p:tgtEl>
                                          <p:spTgt spid="28"/>
                                        </p:tgtEl>
                                      </p:cBhvr>
                                      <p:by x="95000" y="95000"/>
                                    </p:animScale>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2" grpId="0"/>
      <p:bldP spid="7"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Arial" panose="020B0604020202020204" pitchFamily="34" charset="0"/>
                <a:cs typeface="+mn-cs"/>
              </a:rPr>
              <a:t>9</a:t>
            </a:r>
          </a:p>
        </p:txBody>
      </p:sp>
      <p:sp>
        <p:nvSpPr>
          <p:cNvPr id="2" name="Rectangle 1"/>
          <p:cNvSpPr/>
          <p:nvPr/>
        </p:nvSpPr>
        <p:spPr>
          <a:xfrm>
            <a:off x="353961" y="286496"/>
            <a:ext cx="8561439" cy="4247317"/>
          </a:xfrm>
          <a:prstGeom prst="rect">
            <a:avLst/>
          </a:prstGeom>
        </p:spPr>
        <p:txBody>
          <a:bodyPr wrap="square">
            <a:spAutoFit/>
          </a:bodyPr>
          <a:lstStyle/>
          <a:p>
            <a:pPr fontAlgn="base"/>
            <a:r>
              <a:rPr lang="en-US" sz="1800" dirty="0" smtClean="0">
                <a:solidFill>
                  <a:schemeClr val="bg2">
                    <a:lumMod val="25000"/>
                  </a:schemeClr>
                </a:solidFill>
                <a:latin typeface="Roboto"/>
              </a:rPr>
              <a:t>E</a:t>
            </a:r>
            <a:r>
              <a:rPr lang="vi-VN" sz="1800" dirty="0" smtClean="0">
                <a:solidFill>
                  <a:schemeClr val="bg2">
                    <a:lumMod val="25000"/>
                  </a:schemeClr>
                </a:solidFill>
                <a:latin typeface="Roboto"/>
              </a:rPr>
              <a:t>m </a:t>
            </a:r>
            <a:r>
              <a:rPr lang="vi-VN" sz="1800" dirty="0">
                <a:solidFill>
                  <a:schemeClr val="bg2">
                    <a:lumMod val="25000"/>
                  </a:schemeClr>
                </a:solidFill>
                <a:latin typeface="Roboto"/>
              </a:rPr>
              <a:t>thích các câu thơ </a:t>
            </a:r>
            <a:r>
              <a:rPr lang="en-US" sz="1800" dirty="0" err="1" smtClean="0">
                <a:solidFill>
                  <a:schemeClr val="bg2">
                    <a:lumMod val="25000"/>
                  </a:schemeClr>
                </a:solidFill>
                <a:latin typeface="Roboto"/>
              </a:rPr>
              <a:t>trong</a:t>
            </a:r>
            <a:r>
              <a:rPr lang="en-US" sz="1800" dirty="0" smtClean="0">
                <a:solidFill>
                  <a:schemeClr val="bg2">
                    <a:lumMod val="25000"/>
                  </a:schemeClr>
                </a:solidFill>
                <a:latin typeface="Roboto"/>
              </a:rPr>
              <a:t> </a:t>
            </a:r>
            <a:r>
              <a:rPr lang="vi-VN" sz="1800" dirty="0" smtClean="0">
                <a:solidFill>
                  <a:schemeClr val="bg2">
                    <a:lumMod val="25000"/>
                  </a:schemeClr>
                </a:solidFill>
                <a:latin typeface="Roboto"/>
              </a:rPr>
              <a:t>Bài </a:t>
            </a:r>
            <a:r>
              <a:rPr lang="vi-VN" sz="1800" dirty="0">
                <a:solidFill>
                  <a:schemeClr val="bg2">
                    <a:lumMod val="25000"/>
                  </a:schemeClr>
                </a:solidFill>
                <a:latin typeface="Roboto"/>
              </a:rPr>
              <a:t>thơ </a:t>
            </a:r>
            <a:r>
              <a:rPr lang="en-US" sz="1800" dirty="0" smtClean="0">
                <a:solidFill>
                  <a:schemeClr val="bg2">
                    <a:lumMod val="25000"/>
                  </a:schemeClr>
                </a:solidFill>
                <a:latin typeface="Roboto"/>
              </a:rPr>
              <a:t>“</a:t>
            </a:r>
            <a:r>
              <a:rPr lang="vi-VN" sz="1800" i="1" dirty="0">
                <a:solidFill>
                  <a:schemeClr val="bg2">
                    <a:lumMod val="25000"/>
                  </a:schemeClr>
                </a:solidFill>
                <a:latin typeface="Roboto"/>
              </a:rPr>
              <a:t>Về ngôi nhà đang xây</a:t>
            </a:r>
            <a:r>
              <a:rPr lang="en-US" sz="1800" i="1" dirty="0" smtClean="0">
                <a:solidFill>
                  <a:schemeClr val="bg2">
                    <a:lumMod val="25000"/>
                  </a:schemeClr>
                </a:solidFill>
                <a:latin typeface="Roboto"/>
              </a:rPr>
              <a:t> </a:t>
            </a:r>
            <a:r>
              <a:rPr lang="en-US" sz="1800" dirty="0" smtClean="0">
                <a:solidFill>
                  <a:schemeClr val="bg2">
                    <a:lumMod val="25000"/>
                  </a:schemeClr>
                </a:solidFill>
                <a:latin typeface="Roboto"/>
              </a:rPr>
              <a:t>”</a:t>
            </a:r>
            <a:r>
              <a:rPr lang="vi-VN" sz="1800" dirty="0" smtClean="0">
                <a:solidFill>
                  <a:schemeClr val="bg2">
                    <a:lumMod val="25000"/>
                  </a:schemeClr>
                </a:solidFill>
                <a:latin typeface="Roboto"/>
              </a:rPr>
              <a:t> </a:t>
            </a:r>
            <a:r>
              <a:rPr lang="vi-VN" sz="1800" dirty="0">
                <a:solidFill>
                  <a:schemeClr val="bg2">
                    <a:lumMod val="25000"/>
                  </a:schemeClr>
                </a:solidFill>
                <a:latin typeface="Roboto"/>
              </a:rPr>
              <a:t>của nhà thơ Đồng Xuân </a:t>
            </a:r>
            <a:r>
              <a:rPr lang="vi-VN" sz="1800" dirty="0" smtClean="0">
                <a:solidFill>
                  <a:schemeClr val="bg2">
                    <a:lumMod val="25000"/>
                  </a:schemeClr>
                </a:solidFill>
                <a:latin typeface="Roboto"/>
              </a:rPr>
              <a:t>Lan</a:t>
            </a:r>
            <a:r>
              <a:rPr lang="en-US" sz="1800" dirty="0" smtClean="0">
                <a:solidFill>
                  <a:schemeClr val="bg2">
                    <a:lumMod val="25000"/>
                  </a:schemeClr>
                </a:solidFill>
                <a:latin typeface="Roboto"/>
              </a:rPr>
              <a:t>                     </a:t>
            </a:r>
            <a:r>
              <a:rPr lang="vi-VN" sz="1800" i="1" dirty="0" smtClean="0">
                <a:solidFill>
                  <a:schemeClr val="bg2">
                    <a:lumMod val="25000"/>
                  </a:schemeClr>
                </a:solidFill>
                <a:latin typeface="Roboto"/>
              </a:rPr>
              <a:t>Bầy </a:t>
            </a:r>
            <a:r>
              <a:rPr lang="vi-VN" sz="1800" i="1" dirty="0">
                <a:solidFill>
                  <a:schemeClr val="bg2">
                    <a:lumMod val="25000"/>
                  </a:schemeClr>
                </a:solidFill>
                <a:latin typeface="Roboto"/>
              </a:rPr>
              <a:t>chim đi ăn về</a:t>
            </a:r>
          </a:p>
          <a:p>
            <a:pPr fontAlgn="base"/>
            <a:r>
              <a:rPr lang="en-US" sz="1800" i="1" dirty="0" smtClean="0">
                <a:solidFill>
                  <a:schemeClr val="bg2">
                    <a:lumMod val="25000"/>
                  </a:schemeClr>
                </a:solidFill>
                <a:latin typeface="Roboto"/>
              </a:rPr>
              <a:t>                                    R</a:t>
            </a:r>
            <a:r>
              <a:rPr lang="vi-VN" sz="1800" i="1" dirty="0" smtClean="0">
                <a:solidFill>
                  <a:schemeClr val="bg2">
                    <a:lumMod val="25000"/>
                  </a:schemeClr>
                </a:solidFill>
                <a:latin typeface="Roboto"/>
              </a:rPr>
              <a:t>ót </a:t>
            </a:r>
            <a:r>
              <a:rPr lang="vi-VN" sz="1800" i="1" dirty="0">
                <a:solidFill>
                  <a:schemeClr val="bg2">
                    <a:lumMod val="25000"/>
                  </a:schemeClr>
                </a:solidFill>
                <a:latin typeface="Roboto"/>
              </a:rPr>
              <a:t>vào </a:t>
            </a:r>
            <a:r>
              <a:rPr lang="en-US" sz="1800" i="1" dirty="0" smtClean="0">
                <a:solidFill>
                  <a:schemeClr val="bg2">
                    <a:lumMod val="25000"/>
                  </a:schemeClr>
                </a:solidFill>
                <a:latin typeface="Roboto"/>
              </a:rPr>
              <a:t>ô </a:t>
            </a:r>
            <a:r>
              <a:rPr lang="vi-VN" sz="1800" i="1" dirty="0" smtClean="0">
                <a:solidFill>
                  <a:schemeClr val="bg2">
                    <a:lumMod val="25000"/>
                  </a:schemeClr>
                </a:solidFill>
                <a:latin typeface="Roboto"/>
              </a:rPr>
              <a:t>cửa chưa </a:t>
            </a:r>
            <a:r>
              <a:rPr lang="vi-VN" sz="1800" i="1" dirty="0">
                <a:solidFill>
                  <a:schemeClr val="bg2">
                    <a:lumMod val="25000"/>
                  </a:schemeClr>
                </a:solidFill>
                <a:latin typeface="Roboto"/>
              </a:rPr>
              <a:t>sơn vài nốt nhạc</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Nắng </a:t>
            </a:r>
            <a:r>
              <a:rPr lang="vi-VN" sz="1800" i="1" dirty="0">
                <a:solidFill>
                  <a:schemeClr val="bg2">
                    <a:lumMod val="25000"/>
                  </a:schemeClr>
                </a:solidFill>
                <a:latin typeface="Roboto"/>
              </a:rPr>
              <a:t>đứng ngủ quên</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Trên </a:t>
            </a:r>
            <a:r>
              <a:rPr lang="vi-VN" sz="1800" i="1" dirty="0">
                <a:solidFill>
                  <a:schemeClr val="bg2">
                    <a:lumMod val="25000"/>
                  </a:schemeClr>
                </a:solidFill>
                <a:latin typeface="Roboto"/>
              </a:rPr>
              <a:t>những bức tường</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Làn </a:t>
            </a:r>
            <a:r>
              <a:rPr lang="vi-VN" sz="1800" i="1" dirty="0">
                <a:solidFill>
                  <a:schemeClr val="bg2">
                    <a:lumMod val="25000"/>
                  </a:schemeClr>
                </a:solidFill>
                <a:latin typeface="Roboto"/>
              </a:rPr>
              <a:t>gió nào về mang hương</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Ủ </a:t>
            </a:r>
            <a:r>
              <a:rPr lang="vi-VN" sz="1800" i="1" dirty="0">
                <a:solidFill>
                  <a:schemeClr val="bg2">
                    <a:lumMod val="25000"/>
                  </a:schemeClr>
                </a:solidFill>
                <a:latin typeface="Roboto"/>
              </a:rPr>
              <a:t>đầy những rãnh tường chưa trát vữa.</a:t>
            </a:r>
          </a:p>
          <a:p>
            <a:pPr fontAlgn="base"/>
            <a:r>
              <a:rPr lang="vi-VN" sz="1800" dirty="0">
                <a:solidFill>
                  <a:schemeClr val="bg2">
                    <a:lumMod val="25000"/>
                  </a:schemeClr>
                </a:solidFill>
                <a:latin typeface="Roboto"/>
              </a:rPr>
              <a:t>Tác giả bài thơ đã sử dụng biện pháp nghệ thuật nhân hóa, tạo nên những hình ảnh sinh động, làm cho ngôi nhà đang xây trở nên sống động, nên thơ và ấm cúng lạ </a:t>
            </a:r>
            <a:r>
              <a:rPr lang="vi-VN" sz="1800" dirty="0" smtClean="0">
                <a:solidFill>
                  <a:schemeClr val="bg2">
                    <a:lumMod val="25000"/>
                  </a:schemeClr>
                </a:solidFill>
                <a:latin typeface="Roboto"/>
              </a:rPr>
              <a:t>thường:</a:t>
            </a:r>
            <a:r>
              <a:rPr lang="en-US" sz="1800" dirty="0" smtClean="0">
                <a:solidFill>
                  <a:schemeClr val="bg2">
                    <a:lumMod val="25000"/>
                  </a:schemeClr>
                </a:solidFill>
                <a:latin typeface="Roboto"/>
              </a:rPr>
              <a:t>                   </a:t>
            </a:r>
            <a:r>
              <a:rPr lang="vi-VN" sz="1800" i="1" dirty="0" smtClean="0">
                <a:solidFill>
                  <a:schemeClr val="bg2">
                    <a:lumMod val="25000"/>
                  </a:schemeClr>
                </a:solidFill>
                <a:latin typeface="Roboto"/>
              </a:rPr>
              <a:t>Bầy </a:t>
            </a:r>
            <a:r>
              <a:rPr lang="vi-VN" sz="1800" i="1" dirty="0">
                <a:solidFill>
                  <a:schemeClr val="bg2">
                    <a:lumMod val="25000"/>
                  </a:schemeClr>
                </a:solidFill>
                <a:latin typeface="Roboto"/>
              </a:rPr>
              <a:t>chim đi ăn về</a:t>
            </a:r>
          </a:p>
          <a:p>
            <a:pPr fontAlgn="base"/>
            <a:r>
              <a:rPr lang="en-US" sz="1800" i="1" dirty="0" smtClean="0">
                <a:solidFill>
                  <a:schemeClr val="bg2">
                    <a:lumMod val="25000"/>
                  </a:schemeClr>
                </a:solidFill>
                <a:latin typeface="Roboto"/>
              </a:rPr>
              <a:t>                                    </a:t>
            </a:r>
            <a:r>
              <a:rPr lang="vi-VN" sz="1800" i="1" dirty="0" smtClean="0">
                <a:solidFill>
                  <a:schemeClr val="bg2">
                    <a:lumMod val="25000"/>
                  </a:schemeClr>
                </a:solidFill>
                <a:latin typeface="Roboto"/>
              </a:rPr>
              <a:t>Rót </a:t>
            </a:r>
            <a:r>
              <a:rPr lang="vi-VN" sz="1800" i="1" dirty="0">
                <a:solidFill>
                  <a:schemeClr val="bg2">
                    <a:lumMod val="25000"/>
                  </a:schemeClr>
                </a:solidFill>
                <a:latin typeface="Roboto"/>
              </a:rPr>
              <a:t>vào </a:t>
            </a:r>
            <a:r>
              <a:rPr lang="en-US" sz="1800" i="1" smtClean="0">
                <a:solidFill>
                  <a:schemeClr val="bg2">
                    <a:lumMod val="25000"/>
                  </a:schemeClr>
                </a:solidFill>
                <a:latin typeface="Roboto"/>
              </a:rPr>
              <a:t>ô </a:t>
            </a:r>
            <a:r>
              <a:rPr lang="vi-VN" sz="1800" i="1" smtClean="0">
                <a:solidFill>
                  <a:schemeClr val="bg2">
                    <a:lumMod val="25000"/>
                  </a:schemeClr>
                </a:solidFill>
                <a:latin typeface="Roboto"/>
              </a:rPr>
              <a:t>của  </a:t>
            </a:r>
            <a:r>
              <a:rPr lang="vi-VN" sz="1800" i="1" dirty="0">
                <a:solidFill>
                  <a:schemeClr val="bg2">
                    <a:lumMod val="25000"/>
                  </a:schemeClr>
                </a:solidFill>
                <a:latin typeface="Roboto"/>
              </a:rPr>
              <a:t>chưa sơn vài nốt nhạc.</a:t>
            </a:r>
          </a:p>
          <a:p>
            <a:pPr fontAlgn="base"/>
            <a:r>
              <a:rPr lang="vi-VN" sz="1800" dirty="0">
                <a:solidFill>
                  <a:schemeClr val="bg2">
                    <a:lumMod val="25000"/>
                  </a:schemeClr>
                </a:solidFill>
                <a:latin typeface="Roboto"/>
              </a:rPr>
              <a:t>Đó là biểu hiện: “Đất lành chim đậu”. Người chưa đến ở, chim đã đến ở hót véo von. Rồi: Làn gió nào mang hương. Gió ùa về với bao hương thơm của đất trời, của sông núi cỏ cây. Ý thơ gợi lên sự ấm cúng, sự trù phú của đời sống con người ngày càng được nâng cao.</a:t>
            </a:r>
            <a:endParaRPr lang="vi-VN" sz="1800" b="0" i="0" dirty="0">
              <a:solidFill>
                <a:schemeClr val="bg2">
                  <a:lumMod val="25000"/>
                </a:schemeClr>
              </a:solidFill>
              <a:effectLst/>
              <a:latin typeface="Roboto"/>
            </a:endParaRPr>
          </a:p>
        </p:txBody>
      </p:sp>
    </p:spTree>
    <p:extLst>
      <p:ext uri="{BB962C8B-B14F-4D97-AF65-F5344CB8AC3E}">
        <p14:creationId xmlns:p14="http://schemas.microsoft.com/office/powerpoint/2010/main" val="2905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01012" y="2042100"/>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5020" y="3494576"/>
            <a:ext cx="2341475" cy="1329066"/>
          </a:xfrm>
          <a:prstGeom prst="rect">
            <a:avLst/>
          </a:prstGeom>
        </p:spPr>
      </p:pic>
      <p:sp>
        <p:nvSpPr>
          <p:cNvPr id="3" name="TextBox 2"/>
          <p:cNvSpPr txBox="1"/>
          <p:nvPr/>
        </p:nvSpPr>
        <p:spPr>
          <a:xfrm>
            <a:off x="2176003" y="2971332"/>
            <a:ext cx="4682692" cy="461665"/>
          </a:xfrm>
          <a:prstGeom prst="rect">
            <a:avLst/>
          </a:prstGeom>
          <a:noFill/>
        </p:spPr>
        <p:txBody>
          <a:bodyPr wrap="none" rtlCol="0">
            <a:spAutoFit/>
          </a:bodyPr>
          <a:lstStyle/>
          <a:p>
            <a:r>
              <a:rPr lang="en-US" sz="2400" b="1" dirty="0" err="1" smtClean="0">
                <a:solidFill>
                  <a:srgbClr val="E826B1"/>
                </a:solidFill>
                <a:latin typeface="Times New Roman" pitchFamily="18" charset="0"/>
                <a:cs typeface="Times New Roman" pitchFamily="18" charset="0"/>
              </a:rPr>
              <a:t>Chúc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các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em</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học</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tập</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thật</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tốt</a:t>
            </a:r>
            <a:r>
              <a:rPr lang="en-US" sz="2400" b="1" dirty="0" smtClean="0">
                <a:solidFill>
                  <a:srgbClr val="E826B1"/>
                </a:solidFill>
                <a:latin typeface="Times New Roman" pitchFamily="18" charset="0"/>
                <a:cs typeface="Times New Roman" pitchFamily="18" charset="0"/>
              </a:rPr>
              <a:t> </a:t>
            </a:r>
            <a:r>
              <a:rPr lang="en-US" sz="2400" b="1" dirty="0" err="1" smtClean="0">
                <a:solidFill>
                  <a:srgbClr val="E826B1"/>
                </a:solidFill>
                <a:latin typeface="Times New Roman" pitchFamily="18" charset="0"/>
                <a:cs typeface="Times New Roman" pitchFamily="18" charset="0"/>
              </a:rPr>
              <a:t>nhé</a:t>
            </a:r>
            <a:r>
              <a:rPr lang="en-US" sz="2400" b="1" dirty="0" smtClean="0">
                <a:solidFill>
                  <a:srgbClr val="E826B1"/>
                </a:solidFill>
                <a:latin typeface="Times New Roman" pitchFamily="18" charset="0"/>
                <a:cs typeface="Times New Roman" pitchFamily="18" charset="0"/>
              </a:rPr>
              <a:t> !</a:t>
            </a:r>
            <a:endParaRPr lang="en-US" sz="2400" b="1" dirty="0">
              <a:solidFill>
                <a:srgbClr val="E826B1"/>
              </a:solidFill>
              <a:latin typeface="Times New Roman" pitchFamily="18" charset="0"/>
              <a:cs typeface="Times New Roman" pitchFamily="18" charset="0"/>
            </a:endParaRPr>
          </a:p>
        </p:txBody>
      </p:sp>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750" fill="hold"/>
                                        <p:tgtEl>
                                          <p:spTgt spid="3"/>
                                        </p:tgtEl>
                                        <p:attrNameLst>
                                          <p:attrName>ppt_x</p:attrName>
                                        </p:attrNameLst>
                                      </p:cBhvr>
                                      <p:tavLst>
                                        <p:tav tm="0">
                                          <p:val>
                                            <p:strVal val="#ppt_x"/>
                                          </p:val>
                                        </p:tav>
                                        <p:tav tm="100000">
                                          <p:val>
                                            <p:strVal val="#ppt_x"/>
                                          </p:val>
                                        </p:tav>
                                      </p:tavLst>
                                    </p:anim>
                                    <p:anim calcmode="lin" valueType="num">
                                      <p:cBhvr additive="base">
                                        <p:cTn id="61" dur="75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8" decel="41000" fill="hold" nodeType="withEffect">
                                  <p:stCondLst>
                                    <p:cond delay="275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4500" fill="hold"/>
                                        <p:tgtEl>
                                          <p:spTgt spid="28"/>
                                        </p:tgtEl>
                                        <p:attrNameLst>
                                          <p:attrName>ppt_x</p:attrName>
                                        </p:attrNameLst>
                                      </p:cBhvr>
                                      <p:tavLst>
                                        <p:tav tm="0">
                                          <p:val>
                                            <p:strVal val="0-#ppt_w/2"/>
                                          </p:val>
                                        </p:tav>
                                        <p:tav tm="100000">
                                          <p:val>
                                            <p:strVal val="#ppt_x"/>
                                          </p:val>
                                        </p:tav>
                                      </p:tavLst>
                                    </p:anim>
                                    <p:anim calcmode="lin" valueType="num">
                                      <p:cBhvr additive="base">
                                        <p:cTn id="65" dur="4500" fill="hold"/>
                                        <p:tgtEl>
                                          <p:spTgt spid="28"/>
                                        </p:tgtEl>
                                        <p:attrNameLst>
                                          <p:attrName>ppt_y</p:attrName>
                                        </p:attrNameLst>
                                      </p:cBhvr>
                                      <p:tavLst>
                                        <p:tav tm="0">
                                          <p:val>
                                            <p:strVal val="#ppt_y"/>
                                          </p:val>
                                        </p:tav>
                                        <p:tav tm="100000">
                                          <p:val>
                                            <p:strVal val="#ppt_y"/>
                                          </p:val>
                                        </p:tav>
                                      </p:tavLst>
                                    </p:anim>
                                  </p:childTnLst>
                                </p:cTn>
                              </p:par>
                              <p:par>
                                <p:cTn id="66" presetID="6" presetClass="emph" presetSubtype="0" repeatCount="14000" autoRev="1" fill="hold" nodeType="withEffect">
                                  <p:stCondLst>
                                    <p:cond delay="2750"/>
                                  </p:stCondLst>
                                  <p:childTnLst>
                                    <p:animScale>
                                      <p:cBhvr>
                                        <p:cTn id="67"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26" name="组合 25"/>
          <p:cNvGrpSpPr/>
          <p:nvPr/>
        </p:nvGrpSpPr>
        <p:grpSpPr>
          <a:xfrm>
            <a:off x="386016" y="-11018"/>
            <a:ext cx="8279519" cy="2031204"/>
            <a:chOff x="2571122" y="-11017"/>
            <a:chExt cx="4027385" cy="169148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66"/>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grpSp>
        <p:nvGrpSpPr>
          <p:cNvPr id="27" name="组合 26"/>
          <p:cNvGrpSpPr/>
          <p:nvPr/>
        </p:nvGrpSpPr>
        <p:grpSpPr>
          <a:xfrm>
            <a:off x="1135318" y="3435861"/>
            <a:ext cx="727695" cy="1297460"/>
            <a:chOff x="1135318" y="3435861"/>
            <a:chExt cx="727695" cy="1297460"/>
          </a:xfrm>
        </p:grpSpPr>
        <p:sp>
          <p:nvSpPr>
            <p:cNvPr id="31" name="任意多边形 30"/>
            <p:cNvSpPr/>
            <p:nvPr/>
          </p:nvSpPr>
          <p:spPr>
            <a:xfrm>
              <a:off x="1198333" y="3435861"/>
              <a:ext cx="222543" cy="1297460"/>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rot="2799594" flipH="1">
              <a:off x="1311940" y="3686900"/>
              <a:ext cx="374451" cy="727695"/>
              <a:chOff x="1403445" y="-3477919"/>
              <a:chExt cx="1048883" cy="2455261"/>
            </a:xfrm>
          </p:grpSpPr>
          <p:sp>
            <p:nvSpPr>
              <p:cNvPr id="44" name="任意多边形 43"/>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8" name="组合 27"/>
          <p:cNvGrpSpPr/>
          <p:nvPr/>
        </p:nvGrpSpPr>
        <p:grpSpPr>
          <a:xfrm>
            <a:off x="3387344" y="3571859"/>
            <a:ext cx="1083686" cy="1349498"/>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6925574" y="3594096"/>
            <a:ext cx="1148102" cy="1399280"/>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0889" t="27748" r="21866"/>
          <a:stretch/>
        </p:blipFill>
        <p:spPr>
          <a:xfrm>
            <a:off x="6598506" y="-3022"/>
            <a:ext cx="2545493" cy="2463792"/>
          </a:xfrm>
          <a:prstGeom prst="rect">
            <a:avLst/>
          </a:prstGeom>
        </p:spPr>
      </p:pic>
      <p:grpSp>
        <p:nvGrpSpPr>
          <p:cNvPr id="5" name="组合 4"/>
          <p:cNvGrpSpPr/>
          <p:nvPr/>
        </p:nvGrpSpPr>
        <p:grpSpPr>
          <a:xfrm>
            <a:off x="3433800" y="2401922"/>
            <a:ext cx="1951221" cy="1692000"/>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7" name="文本框 36"/>
            <p:cNvSpPr txBox="1"/>
            <p:nvPr/>
          </p:nvSpPr>
          <p:spPr>
            <a:xfrm>
              <a:off x="3173652" y="2868470"/>
              <a:ext cx="905626"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2.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Lập</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bảng</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thống</a:t>
              </a:r>
              <a:r>
                <a:rPr lang="en-US" altLang="zh-CN" b="0" dirty="0"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smtClean="0">
                  <a:solidFill>
                    <a:srgbClr val="7030A0"/>
                  </a:solidFill>
                  <a:effectLst>
                    <a:outerShdw dist="38100" dir="2700000" algn="tl" rotWithShape="0">
                      <a:srgbClr val="679C31"/>
                    </a:outerShdw>
                  </a:effectLst>
                  <a:latin typeface="Times New Roman" pitchFamily="18" charset="0"/>
                  <a:cs typeface="Times New Roman" pitchFamily="18" charset="0"/>
                  <a:sym typeface="+mn-lt"/>
                </a:rPr>
                <a:t>kê</a:t>
              </a:r>
              <a:endParaRPr lang="zh-CN" altLang="en-US"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endParaRPr>
            </a:p>
          </p:txBody>
        </p:sp>
      </p:grpSp>
      <p:grpSp>
        <p:nvGrpSpPr>
          <p:cNvPr id="6" name="组合 5"/>
          <p:cNvGrpSpPr/>
          <p:nvPr/>
        </p:nvGrpSpPr>
        <p:grpSpPr>
          <a:xfrm>
            <a:off x="6046448" y="2407740"/>
            <a:ext cx="1951219" cy="1692000"/>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8" name="文本框 37"/>
            <p:cNvSpPr txBox="1"/>
            <p:nvPr/>
          </p:nvSpPr>
          <p:spPr>
            <a:xfrm>
              <a:off x="4929152" y="3096691"/>
              <a:ext cx="980798" cy="58477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3. </a:t>
              </a:r>
              <a:r>
                <a:rPr lang="en-US" altLang="zh-CN" b="0" dirty="0" err="1"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Trình</a:t>
              </a:r>
              <a:r>
                <a:rPr lang="en-US" altLang="zh-CN" b="0" dirty="0"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 </a:t>
              </a:r>
              <a:r>
                <a:rPr lang="en-US" altLang="zh-CN" b="0" dirty="0" err="1" smtClean="0">
                  <a:solidFill>
                    <a:srgbClr val="C00000"/>
                  </a:solidFill>
                  <a:effectLst>
                    <a:outerShdw dist="38100" dir="2700000" algn="tl" rotWithShape="0">
                      <a:srgbClr val="A9250B"/>
                    </a:outerShdw>
                  </a:effectLst>
                  <a:latin typeface="Times New Roman" pitchFamily="18" charset="0"/>
                  <a:cs typeface="Times New Roman" pitchFamily="18" charset="0"/>
                  <a:sym typeface="+mn-lt"/>
                </a:rPr>
                <a:t>bày</a:t>
              </a:r>
              <a:endParaRPr lang="zh-CN" altLang="en-US" b="0" dirty="0">
                <a:solidFill>
                  <a:srgbClr val="C00000"/>
                </a:solidFill>
                <a:effectLst>
                  <a:outerShdw dist="38100" dir="2700000" algn="tl" rotWithShape="0">
                    <a:srgbClr val="A9250B"/>
                  </a:outerShdw>
                </a:effectLst>
                <a:latin typeface="Times New Roman" pitchFamily="18" charset="0"/>
                <a:cs typeface="Times New Roman" pitchFamily="18" charset="0"/>
                <a:sym typeface="+mn-lt"/>
              </a:endParaRPr>
            </a:p>
          </p:txBody>
        </p:sp>
      </p:grpSp>
      <p:grpSp>
        <p:nvGrpSpPr>
          <p:cNvPr id="2" name="组合 1"/>
          <p:cNvGrpSpPr/>
          <p:nvPr/>
        </p:nvGrpSpPr>
        <p:grpSpPr>
          <a:xfrm>
            <a:off x="549842" y="2124409"/>
            <a:ext cx="1951220" cy="1692000"/>
            <a:chOff x="549842" y="2124409"/>
            <a:chExt cx="1951220" cy="1692000"/>
          </a:xfrm>
        </p:grpSpPr>
        <p:grpSp>
          <p:nvGrpSpPr>
            <p:cNvPr id="8" name="组合 7"/>
            <p:cNvGrpSpPr>
              <a:grpSpLocks noChangeAspect="1"/>
            </p:cNvGrpSpPr>
            <p:nvPr/>
          </p:nvGrpSpPr>
          <p:grpSpPr>
            <a:xfrm>
              <a:off x="549842" y="2124409"/>
              <a:ext cx="1951220" cy="1692000"/>
              <a:chOff x="785114" y="-370703"/>
              <a:chExt cx="7225085" cy="626522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0"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6" name="文本框 35"/>
            <p:cNvSpPr txBox="1"/>
            <p:nvPr/>
          </p:nvSpPr>
          <p:spPr>
            <a:xfrm>
              <a:off x="998068" y="2472205"/>
              <a:ext cx="1024440" cy="954107"/>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1.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Ôn</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luyện</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tập</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đọc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và</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học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thuộc</a:t>
              </a:r>
              <a:r>
                <a:rPr lang="en-US" altLang="zh-CN" sz="1400" b="0" dirty="0"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smtClean="0">
                  <a:solidFill>
                    <a:srgbClr val="002060"/>
                  </a:solidFill>
                  <a:effectLst>
                    <a:outerShdw dist="38100" dir="2700000" algn="tl" rotWithShape="0">
                      <a:srgbClr val="0070C0"/>
                    </a:outerShdw>
                  </a:effectLst>
                  <a:latin typeface="Times New Roman" pitchFamily="18" charset="0"/>
                  <a:cs typeface="Times New Roman" pitchFamily="18" charset="0"/>
                  <a:sym typeface="+mn-lt"/>
                </a:rPr>
                <a:t>lòng</a:t>
              </a:r>
              <a:endParaRPr lang="zh-CN" altLang="en-US"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endParaRPr>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16" y="554185"/>
            <a:ext cx="2248544" cy="753135"/>
          </a:xfrm>
          <a:prstGeom prst="rect">
            <a:avLst/>
          </a:prstGeom>
        </p:spPr>
      </p:pic>
      <p:sp>
        <p:nvSpPr>
          <p:cNvPr id="11" name="TextBox 10"/>
          <p:cNvSpPr txBox="1"/>
          <p:nvPr/>
        </p:nvSpPr>
        <p:spPr>
          <a:xfrm>
            <a:off x="2856650" y="0"/>
            <a:ext cx="3228768" cy="830997"/>
          </a:xfrm>
          <a:prstGeom prst="rect">
            <a:avLst/>
          </a:prstGeom>
          <a:noFill/>
        </p:spPr>
        <p:txBody>
          <a:bodyPr wrap="none" rtlCol="0">
            <a:spAutoFit/>
          </a:bodyPr>
          <a:lstStyle/>
          <a:p>
            <a:pPr algn="ctr"/>
            <a:r>
              <a:rPr lang="en-US" sz="2000" b="1" u="sng" dirty="0" err="1" smtClean="0">
                <a:solidFill>
                  <a:schemeClr val="accent6">
                    <a:lumMod val="50000"/>
                  </a:schemeClr>
                </a:solidFill>
                <a:latin typeface="Times New Roman" pitchFamily="18" charset="0"/>
                <a:cs typeface="Times New Roman" pitchFamily="18" charset="0"/>
              </a:rPr>
              <a:t>Tiếng</a:t>
            </a:r>
            <a:r>
              <a:rPr lang="en-US" sz="2000" b="1" u="sng" dirty="0" smtClean="0">
                <a:solidFill>
                  <a:schemeClr val="accent6">
                    <a:lumMod val="50000"/>
                  </a:schemeClr>
                </a:solidFill>
                <a:latin typeface="Times New Roman" pitchFamily="18" charset="0"/>
                <a:cs typeface="Times New Roman" pitchFamily="18" charset="0"/>
              </a:rPr>
              <a:t> </a:t>
            </a:r>
            <a:r>
              <a:rPr lang="en-US" sz="2000" b="1" u="sng" dirty="0" err="1" smtClean="0">
                <a:solidFill>
                  <a:schemeClr val="accent6">
                    <a:lumMod val="50000"/>
                  </a:schemeClr>
                </a:solidFill>
                <a:latin typeface="Times New Roman" pitchFamily="18" charset="0"/>
                <a:cs typeface="Times New Roman" pitchFamily="18" charset="0"/>
              </a:rPr>
              <a:t>Việt</a:t>
            </a:r>
            <a:endParaRPr lang="en-US" sz="2000" b="1" u="sng" dirty="0" smtClean="0">
              <a:solidFill>
                <a:schemeClr val="accent6">
                  <a:lumMod val="50000"/>
                </a:schemeClr>
              </a:solidFill>
              <a:latin typeface="Times New Roman" pitchFamily="18" charset="0"/>
              <a:cs typeface="Times New Roman" pitchFamily="18" charset="0"/>
            </a:endParaRPr>
          </a:p>
          <a:p>
            <a:pPr algn="ctr"/>
            <a:r>
              <a:rPr lang="en-US" sz="2800" b="1" dirty="0" err="1" smtClean="0">
                <a:solidFill>
                  <a:srgbClr val="FF0000"/>
                </a:solidFill>
                <a:latin typeface="Times New Roman" pitchFamily="18" charset="0"/>
                <a:cs typeface="Times New Roman" pitchFamily="18" charset="0"/>
              </a:rPr>
              <a:t>Ôn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cuối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kì</a:t>
            </a:r>
            <a:r>
              <a:rPr lang="en-US" sz="2800" b="1" dirty="0" smtClean="0">
                <a:solidFill>
                  <a:srgbClr val="FF0000"/>
                </a:solidFill>
                <a:latin typeface="Times New Roman" pitchFamily="18" charset="0"/>
                <a:cs typeface="Times New Roman" pitchFamily="18" charset="0"/>
              </a:rPr>
              <a:t> 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547133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50"/>
                                        <p:tgtEl>
                                          <p:spTgt spid="2"/>
                                        </p:tgtEl>
                                      </p:cBhvr>
                                    </p:animEffect>
                                    <p:anim calcmode="lin" valueType="num">
                                      <p:cBhvr>
                                        <p:cTn id="27" dur="750" fill="hold"/>
                                        <p:tgtEl>
                                          <p:spTgt spid="2"/>
                                        </p:tgtEl>
                                        <p:attrNameLst>
                                          <p:attrName>ppt_x</p:attrName>
                                        </p:attrNameLst>
                                      </p:cBhvr>
                                      <p:tavLst>
                                        <p:tav tm="0">
                                          <p:val>
                                            <p:strVal val="#ppt_x"/>
                                          </p:val>
                                        </p:tav>
                                        <p:tav tm="100000">
                                          <p:val>
                                            <p:strVal val="#ppt_x"/>
                                          </p:val>
                                        </p:tav>
                                      </p:tavLst>
                                    </p:anim>
                                    <p:anim calcmode="lin" valueType="num">
                                      <p:cBhvr>
                                        <p:cTn id="28" dur="75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par>
                                <p:cTn id="36" presetID="42" presetClass="entr" presetSubtype="0" fill="hold"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32" presetClass="emph" presetSubtype="0" fill="hold" nodeType="afterEffect">
                                  <p:stCondLst>
                                    <p:cond delay="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42" presetClass="entr" presetSubtype="0" fill="hold" nodeType="withEffect">
                                  <p:stCondLst>
                                    <p:cond delay="7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anim calcmode="lin" valueType="num">
                                      <p:cBhvr>
                                        <p:cTn id="61" dur="750" fill="hold"/>
                                        <p:tgtEl>
                                          <p:spTgt spid="29"/>
                                        </p:tgtEl>
                                        <p:attrNameLst>
                                          <p:attrName>ppt_x</p:attrName>
                                        </p:attrNameLst>
                                      </p:cBhvr>
                                      <p:tavLst>
                                        <p:tav tm="0">
                                          <p:val>
                                            <p:strVal val="#ppt_x"/>
                                          </p:val>
                                        </p:tav>
                                        <p:tav tm="100000">
                                          <p:val>
                                            <p:strVal val="#ppt_x"/>
                                          </p:val>
                                        </p:tav>
                                      </p:tavLst>
                                    </p:anim>
                                    <p:anim calcmode="lin" valueType="num">
                                      <p:cBhvr>
                                        <p:cTn id="62" dur="7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32" presetClass="emph" presetSubtype="0" fill="hold"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7000"/>
                            </p:stCondLst>
                            <p:childTnLst>
                              <p:par>
                                <p:cTn id="71" presetID="2" presetClass="entr" presetSubtype="2" decel="3800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0" fill="hold"/>
                                        <p:tgtEl>
                                          <p:spTgt spid="42"/>
                                        </p:tgtEl>
                                        <p:attrNameLst>
                                          <p:attrName>ppt_x</p:attrName>
                                        </p:attrNameLst>
                                      </p:cBhvr>
                                      <p:tavLst>
                                        <p:tav tm="0">
                                          <p:val>
                                            <p:strVal val="1+#ppt_w/2"/>
                                          </p:val>
                                        </p:tav>
                                        <p:tav tm="100000">
                                          <p:val>
                                            <p:strVal val="#ppt_x"/>
                                          </p:val>
                                        </p:tav>
                                      </p:tavLst>
                                    </p:anim>
                                    <p:anim calcmode="lin" valueType="num">
                                      <p:cBhvr additive="base">
                                        <p:cTn id="74"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1"/>
          <p:cNvSpPr txBox="1">
            <a:spLocks noChangeArrowheads="1"/>
          </p:cNvSpPr>
          <p:nvPr/>
        </p:nvSpPr>
        <p:spPr bwMode="auto">
          <a:xfrm>
            <a:off x="307975" y="171705"/>
            <a:ext cx="91440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smtClean="0">
                <a:ln>
                  <a:noFill/>
                </a:ln>
                <a:solidFill>
                  <a:srgbClr val="FF0066"/>
                </a:solidFill>
                <a:effectLst/>
                <a:uLnTx/>
                <a:uFillTx/>
                <a:latin typeface="Arial" panose="020B0604020202020204" pitchFamily="34" charset="0"/>
              </a:rPr>
              <a:t>Bài</a:t>
            </a:r>
            <a:r>
              <a:rPr kumimoji="0" lang="en-US" altLang="en-US" sz="2800" b="1" i="0" u="none" strike="noStrike" kern="0" cap="none" spc="0" normalizeH="0" baseline="0" noProof="0" dirty="0" smtClean="0">
                <a:ln>
                  <a:noFill/>
                </a:ln>
                <a:solidFill>
                  <a:srgbClr val="FF0066"/>
                </a:solidFill>
                <a:effectLst/>
                <a:uLnTx/>
                <a:uFillTx/>
                <a:latin typeface="Arial" panose="020B0604020202020204" pitchFamily="34" charset="0"/>
              </a:rPr>
              <a:t> 1</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Ôn</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luyện</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tập</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đọc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và</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học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thuộc</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lòng</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a:t>
            </a:r>
          </a:p>
        </p:txBody>
      </p:sp>
      <p:graphicFrame>
        <p:nvGraphicFramePr>
          <p:cNvPr id="13" name="Group 134"/>
          <p:cNvGraphicFramePr>
            <a:graphicFrameLocks noGrp="1"/>
          </p:cNvGraphicFramePr>
          <p:nvPr>
            <p:extLst>
              <p:ext uri="{D42A27DB-BD31-4B8C-83A1-F6EECF244321}">
                <p14:modId xmlns:p14="http://schemas.microsoft.com/office/powerpoint/2010/main" val="2884981750"/>
              </p:ext>
            </p:extLst>
          </p:nvPr>
        </p:nvGraphicFramePr>
        <p:xfrm>
          <a:off x="307975" y="1150375"/>
          <a:ext cx="8693457" cy="3649563"/>
        </p:xfrm>
        <a:graphic>
          <a:graphicData uri="http://schemas.openxmlformats.org/drawingml/2006/table">
            <a:tbl>
              <a:tblPr/>
              <a:tblGrid>
                <a:gridCol w="539308">
                  <a:extLst>
                    <a:ext uri="{9D8B030D-6E8A-4147-A177-3AD203B41FA5}">
                      <a16:colId xmlns:a16="http://schemas.microsoft.com/office/drawing/2014/main" val="20000"/>
                    </a:ext>
                  </a:extLst>
                </a:gridCol>
                <a:gridCol w="3606730">
                  <a:extLst>
                    <a:ext uri="{9D8B030D-6E8A-4147-A177-3AD203B41FA5}">
                      <a16:colId xmlns:a16="http://schemas.microsoft.com/office/drawing/2014/main" val="20001"/>
                    </a:ext>
                  </a:extLst>
                </a:gridCol>
                <a:gridCol w="2565348">
                  <a:extLst>
                    <a:ext uri="{9D8B030D-6E8A-4147-A177-3AD203B41FA5}">
                      <a16:colId xmlns:a16="http://schemas.microsoft.com/office/drawing/2014/main" val="20002"/>
                    </a:ext>
                  </a:extLst>
                </a:gridCol>
                <a:gridCol w="1982071">
                  <a:extLst>
                    <a:ext uri="{9D8B030D-6E8A-4147-A177-3AD203B41FA5}">
                      <a16:colId xmlns:a16="http://schemas.microsoft.com/office/drawing/2014/main" val="20003"/>
                    </a:ext>
                  </a:extLst>
                </a:gridCol>
              </a:tblGrid>
              <a:tr h="903409">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Tên tác giả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Thể</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loại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 name="Text Box 52"/>
          <p:cNvSpPr txBox="1">
            <a:spLocks noChangeArrowheads="1"/>
          </p:cNvSpPr>
          <p:nvPr/>
        </p:nvSpPr>
        <p:spPr bwMode="auto">
          <a:xfrm>
            <a:off x="307975" y="20384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p>
        </p:txBody>
      </p:sp>
      <p:sp>
        <p:nvSpPr>
          <p:cNvPr id="17" name="Text Box 55"/>
          <p:cNvSpPr txBox="1">
            <a:spLocks noChangeArrowheads="1"/>
          </p:cNvSpPr>
          <p:nvPr/>
        </p:nvSpPr>
        <p:spPr bwMode="auto">
          <a:xfrm>
            <a:off x="796925" y="2035277"/>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Hành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trình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của</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bầy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ong</a:t>
            </a:r>
            <a:endParaRPr lang="en-US" altLang="en-US" sz="2400" b="1" dirty="0">
              <a:solidFill>
                <a:srgbClr val="000066"/>
              </a:solidFill>
              <a:latin typeface="Times New Roman" panose="02020603050405020304" pitchFamily="18" charset="0"/>
            </a:endParaRPr>
          </a:p>
        </p:txBody>
      </p:sp>
      <p:sp>
        <p:nvSpPr>
          <p:cNvPr id="18" name="Text Box 65"/>
          <p:cNvSpPr txBox="1">
            <a:spLocks noChangeArrowheads="1"/>
          </p:cNvSpPr>
          <p:nvPr/>
        </p:nvSpPr>
        <p:spPr bwMode="auto">
          <a:xfrm>
            <a:off x="4514850" y="2035277"/>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Nguyễn Đức Mậu</a:t>
            </a:r>
          </a:p>
        </p:txBody>
      </p:sp>
      <p:sp>
        <p:nvSpPr>
          <p:cNvPr id="19" name="Text Box 66"/>
          <p:cNvSpPr txBox="1">
            <a:spLocks noChangeArrowheads="1"/>
          </p:cNvSpPr>
          <p:nvPr/>
        </p:nvSpPr>
        <p:spPr bwMode="auto">
          <a:xfrm>
            <a:off x="7054850" y="2035277"/>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2 khổ thơ cuối</a:t>
            </a:r>
          </a:p>
        </p:txBody>
      </p:sp>
      <p:sp>
        <p:nvSpPr>
          <p:cNvPr id="24" name="Text Box 81"/>
          <p:cNvSpPr txBox="1">
            <a:spLocks noChangeArrowheads="1"/>
          </p:cNvSpPr>
          <p:nvPr/>
        </p:nvSpPr>
        <p:spPr bwMode="auto">
          <a:xfrm>
            <a:off x="307975" y="268793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p>
        </p:txBody>
      </p:sp>
      <p:sp>
        <p:nvSpPr>
          <p:cNvPr id="25" name="Text Box 86"/>
          <p:cNvSpPr txBox="1">
            <a:spLocks noChangeArrowheads="1"/>
          </p:cNvSpPr>
          <p:nvPr/>
        </p:nvSpPr>
        <p:spPr bwMode="auto">
          <a:xfrm>
            <a:off x="1597025" y="260671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p>
        </p:txBody>
      </p:sp>
      <p:sp>
        <p:nvSpPr>
          <p:cNvPr id="26" name="Text Box 87"/>
          <p:cNvSpPr txBox="1">
            <a:spLocks noChangeArrowheads="1"/>
          </p:cNvSpPr>
          <p:nvPr/>
        </p:nvSpPr>
        <p:spPr bwMode="auto">
          <a:xfrm>
            <a:off x="4514850" y="260671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27" name="Text Box 88"/>
          <p:cNvSpPr txBox="1">
            <a:spLocks noChangeArrowheads="1"/>
          </p:cNvSpPr>
          <p:nvPr/>
        </p:nvSpPr>
        <p:spPr bwMode="auto">
          <a:xfrm>
            <a:off x="7054850" y="260671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Cả</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bài</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28" name="Text Box 85"/>
          <p:cNvSpPr txBox="1">
            <a:spLocks noChangeArrowheads="1"/>
          </p:cNvSpPr>
          <p:nvPr/>
        </p:nvSpPr>
        <p:spPr bwMode="auto">
          <a:xfrm>
            <a:off x="390832" y="3274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3</a:t>
            </a:r>
          </a:p>
        </p:txBody>
      </p:sp>
      <p:sp>
        <p:nvSpPr>
          <p:cNvPr id="29" name="Text Box 90"/>
          <p:cNvSpPr txBox="1">
            <a:spLocks noChangeArrowheads="1"/>
          </p:cNvSpPr>
          <p:nvPr/>
        </p:nvSpPr>
        <p:spPr bwMode="auto">
          <a:xfrm>
            <a:off x="705157" y="31985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Ca dao về lao động sản xuất</a:t>
            </a:r>
          </a:p>
        </p:txBody>
      </p:sp>
      <p:sp>
        <p:nvSpPr>
          <p:cNvPr id="30" name="Text Box 92"/>
          <p:cNvSpPr txBox="1">
            <a:spLocks noChangeArrowheads="1"/>
          </p:cNvSpPr>
          <p:nvPr/>
        </p:nvSpPr>
        <p:spPr bwMode="auto">
          <a:xfrm>
            <a:off x="7486957" y="32747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Cả bài</a:t>
            </a:r>
          </a:p>
        </p:txBody>
      </p:sp>
    </p:spTree>
    <p:extLst>
      <p:ext uri="{BB962C8B-B14F-4D97-AF65-F5344CB8AC3E}">
        <p14:creationId xmlns:p14="http://schemas.microsoft.com/office/powerpoint/2010/main" val="3626612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000" fill="hold"/>
                                        <p:tgtEl>
                                          <p:spTgt spid="18"/>
                                        </p:tgtEl>
                                        <p:attrNameLst>
                                          <p:attrName>ppt_x</p:attrName>
                                        </p:attrNameLst>
                                      </p:cBhvr>
                                      <p:tavLst>
                                        <p:tav tm="0">
                                          <p:val>
                                            <p:strVal val="0-#ppt_w/2"/>
                                          </p:val>
                                        </p:tav>
                                        <p:tav tm="100000">
                                          <p:val>
                                            <p:strVal val="#ppt_x"/>
                                          </p:val>
                                        </p:tav>
                                      </p:tavLst>
                                    </p:anim>
                                    <p:anim calcmode="lin" valueType="num">
                                      <p:cBhvr additive="base">
                                        <p:cTn id="17" dur="2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000" fill="hold"/>
                                        <p:tgtEl>
                                          <p:spTgt spid="19"/>
                                        </p:tgtEl>
                                        <p:attrNameLst>
                                          <p:attrName>ppt_x</p:attrName>
                                        </p:attrNameLst>
                                      </p:cBhvr>
                                      <p:tavLst>
                                        <p:tav tm="0">
                                          <p:val>
                                            <p:strVal val="0-#ppt_w/2"/>
                                          </p:val>
                                        </p:tav>
                                        <p:tav tm="100000">
                                          <p:val>
                                            <p:strVal val="#ppt_x"/>
                                          </p:val>
                                        </p:tav>
                                      </p:tavLst>
                                    </p:anim>
                                    <p:anim calcmode="lin" valueType="num">
                                      <p:cBhvr additive="base">
                                        <p:cTn id="2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2000"/>
                                        <p:tgtEl>
                                          <p:spTgt spid="24"/>
                                        </p:tgtEl>
                                      </p:cBhvr>
                                    </p:animEffect>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1+#ppt_w/2"/>
                                          </p:val>
                                        </p:tav>
                                        <p:tav tm="100000">
                                          <p:val>
                                            <p:strVal val="#ppt_x"/>
                                          </p:val>
                                        </p:tav>
                                      </p:tavLst>
                                    </p:anim>
                                    <p:anim calcmode="lin" valueType="num">
                                      <p:cBhvr additive="base">
                                        <p:cTn id="32" dur="2000" fill="hold"/>
                                        <p:tgtEl>
                                          <p:spTgt spid="25"/>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000" fill="hold"/>
                                        <p:tgtEl>
                                          <p:spTgt spid="26"/>
                                        </p:tgtEl>
                                        <p:attrNameLst>
                                          <p:attrName>ppt_x</p:attrName>
                                        </p:attrNameLst>
                                      </p:cBhvr>
                                      <p:tavLst>
                                        <p:tav tm="0">
                                          <p:val>
                                            <p:strVal val="1+#ppt_w/2"/>
                                          </p:val>
                                        </p:tav>
                                        <p:tav tm="100000">
                                          <p:val>
                                            <p:strVal val="#ppt_x"/>
                                          </p:val>
                                        </p:tav>
                                      </p:tavLst>
                                    </p:anim>
                                    <p:anim calcmode="lin" valueType="num">
                                      <p:cBhvr additive="base">
                                        <p:cTn id="37" dur="20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6000"/>
                            </p:stCondLst>
                            <p:childTnLst>
                              <p:par>
                                <p:cTn id="39" presetID="2" presetClass="entr" presetSubtype="3"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000" fill="hold"/>
                                        <p:tgtEl>
                                          <p:spTgt spid="27"/>
                                        </p:tgtEl>
                                        <p:attrNameLst>
                                          <p:attrName>ppt_x</p:attrName>
                                        </p:attrNameLst>
                                      </p:cBhvr>
                                      <p:tavLst>
                                        <p:tav tm="0">
                                          <p:val>
                                            <p:strVal val="1+#ppt_w/2"/>
                                          </p:val>
                                        </p:tav>
                                        <p:tav tm="100000">
                                          <p:val>
                                            <p:strVal val="#ppt_x"/>
                                          </p:val>
                                        </p:tav>
                                      </p:tavLst>
                                    </p:anim>
                                    <p:anim calcmode="lin" valueType="num">
                                      <p:cBhvr additive="base">
                                        <p:cTn id="42"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2000"/>
                                        <p:tgtEl>
                                          <p:spTgt spid="28"/>
                                        </p:tgtEl>
                                      </p:cBhvr>
                                    </p:animEffect>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000" fill="hold"/>
                                        <p:tgtEl>
                                          <p:spTgt spid="29"/>
                                        </p:tgtEl>
                                        <p:attrNameLst>
                                          <p:attrName>ppt_x</p:attrName>
                                        </p:attrNameLst>
                                      </p:cBhvr>
                                      <p:tavLst>
                                        <p:tav tm="0">
                                          <p:val>
                                            <p:strVal val="#ppt_x"/>
                                          </p:val>
                                        </p:tav>
                                        <p:tav tm="100000">
                                          <p:val>
                                            <p:strVal val="#ppt_x"/>
                                          </p:val>
                                        </p:tav>
                                      </p:tavLst>
                                    </p:anim>
                                    <p:anim calcmode="lin" valueType="num">
                                      <p:cBhvr additive="base">
                                        <p:cTn id="52" dur="20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2000" fill="hold"/>
                                        <p:tgtEl>
                                          <p:spTgt spid="30"/>
                                        </p:tgtEl>
                                        <p:attrNameLst>
                                          <p:attrName>ppt_x</p:attrName>
                                        </p:attrNameLst>
                                      </p:cBhvr>
                                      <p:tavLst>
                                        <p:tav tm="0">
                                          <p:val>
                                            <p:strVal val="1+#ppt_w/2"/>
                                          </p:val>
                                        </p:tav>
                                        <p:tav tm="100000">
                                          <p:val>
                                            <p:strVal val="#ppt_x"/>
                                          </p:val>
                                        </p:tav>
                                      </p:tavLst>
                                    </p:anim>
                                    <p:anim calcmode="lin" valueType="num">
                                      <p:cBhvr additive="base">
                                        <p:cTn id="57"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DFPOP1-W9"/>
              <a:cs typeface="+mn-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62084" y="633366"/>
            <a:ext cx="6219830" cy="3139734"/>
          </a:xfrm>
          <a:prstGeom prst="rect">
            <a:avLst/>
          </a:prstGeom>
        </p:spPr>
      </p:pic>
      <p:sp>
        <p:nvSpPr>
          <p:cNvPr id="21" name="Text Box 4">
            <a:extLst>
              <a:ext uri="{FF2B5EF4-FFF2-40B4-BE49-F238E27FC236}">
                <a16:creationId xmlns:a16="http://schemas.microsoft.com/office/drawing/2014/main" id="{00C1521C-CDBA-465A-BE5E-4475B711AF11}"/>
              </a:ext>
            </a:extLst>
          </p:cNvPr>
          <p:cNvSpPr txBox="1">
            <a:spLocks noChangeArrowheads="1"/>
          </p:cNvSpPr>
          <p:nvPr/>
        </p:nvSpPr>
        <p:spPr bwMode="auto">
          <a:xfrm>
            <a:off x="2133142" y="1561111"/>
            <a:ext cx="48777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3000" b="1" dirty="0">
                <a:solidFill>
                  <a:srgbClr val="002060"/>
                </a:solidFill>
                <a:latin typeface="Cambria" panose="02040503050406030204" pitchFamily="18" charset="0"/>
              </a:rPr>
              <a:t>1. </a:t>
            </a:r>
            <a:r>
              <a:rPr lang="en-US" altLang="en-US" sz="3000" b="1" dirty="0" err="1">
                <a:solidFill>
                  <a:srgbClr val="002060"/>
                </a:solidFill>
                <a:latin typeface="Cambria" panose="02040503050406030204" pitchFamily="18" charset="0"/>
              </a:rPr>
              <a:t>Ôn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luyện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tập</a:t>
            </a:r>
            <a:r>
              <a:rPr lang="en-US" altLang="en-US" sz="3000" b="1" dirty="0">
                <a:solidFill>
                  <a:srgbClr val="002060"/>
                </a:solidFill>
                <a:latin typeface="Cambria" panose="02040503050406030204" pitchFamily="18" charset="0"/>
              </a:rPr>
              <a:t> </a:t>
            </a:r>
            <a:r>
              <a:rPr lang="vi-VN" altLang="en-US" sz="3000" b="1" dirty="0">
                <a:solidFill>
                  <a:srgbClr val="002060"/>
                </a:solidFill>
                <a:latin typeface="Cambria" panose="02040503050406030204" pitchFamily="18" charset="0"/>
              </a:rPr>
              <a:t>đ</a:t>
            </a:r>
            <a:r>
              <a:rPr lang="en-US" altLang="en-US" sz="3000" b="1" dirty="0" err="1">
                <a:solidFill>
                  <a:srgbClr val="002060"/>
                </a:solidFill>
                <a:latin typeface="Cambria" panose="02040503050406030204" pitchFamily="18" charset="0"/>
              </a:rPr>
              <a:t>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và</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học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thuộc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lòng</a:t>
            </a:r>
            <a:r>
              <a:rPr lang="vi-VN" altLang="en-US" sz="3000" b="1" dirty="0">
                <a:solidFill>
                  <a:srgbClr val="002060"/>
                </a:solidFill>
                <a:latin typeface="Cambria" panose="02040503050406030204" pitchFamily="18" charset="0"/>
              </a:rPr>
              <a:t> các bài tập đọc đã học</a:t>
            </a:r>
            <a:r>
              <a:rPr lang="en-US" altLang="en-US" sz="3000" b="1"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3947077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heckerboard(across)">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DFPOP1-W9"/>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ình chữ nhật: Góc Tròn 3">
            <a:extLst>
              <a:ext uri="{FF2B5EF4-FFF2-40B4-BE49-F238E27FC236}">
                <a16:creationId xmlns:a16="http://schemas.microsoft.com/office/drawing/2014/main" id="{CA26C1E2-0C50-4205-B423-75303FBE94D8}"/>
              </a:ext>
            </a:extLst>
          </p:cNvPr>
          <p:cNvSpPr/>
          <p:nvPr/>
        </p:nvSpPr>
        <p:spPr>
          <a:xfrm>
            <a:off x="1651820" y="687687"/>
            <a:ext cx="6066504" cy="3144283"/>
          </a:xfrm>
          <a:custGeom>
            <a:avLst/>
            <a:gdLst>
              <a:gd name="connsiteX0" fmla="*/ 0 w 11132191"/>
              <a:gd name="connsiteY0" fmla="*/ 1013690 h 6082019"/>
              <a:gd name="connsiteX1" fmla="*/ 1013690 w 11132191"/>
              <a:gd name="connsiteY1" fmla="*/ 0 h 6082019"/>
              <a:gd name="connsiteX2" fmla="*/ 1309596 w 11132191"/>
              <a:gd name="connsiteY2" fmla="*/ 0 h 6082019"/>
              <a:gd name="connsiteX3" fmla="*/ 1605503 w 11132191"/>
              <a:gd name="connsiteY3" fmla="*/ 0 h 6082019"/>
              <a:gd name="connsiteX4" fmla="*/ 1992457 w 11132191"/>
              <a:gd name="connsiteY4" fmla="*/ 0 h 6082019"/>
              <a:gd name="connsiteX5" fmla="*/ 2379412 w 11132191"/>
              <a:gd name="connsiteY5" fmla="*/ 0 h 6082019"/>
              <a:gd name="connsiteX6" fmla="*/ 2675318 w 11132191"/>
              <a:gd name="connsiteY6" fmla="*/ 0 h 6082019"/>
              <a:gd name="connsiteX7" fmla="*/ 3062272 w 11132191"/>
              <a:gd name="connsiteY7" fmla="*/ 0 h 6082019"/>
              <a:gd name="connsiteX8" fmla="*/ 3631323 w 11132191"/>
              <a:gd name="connsiteY8" fmla="*/ 0 h 6082019"/>
              <a:gd name="connsiteX9" fmla="*/ 4200374 w 11132191"/>
              <a:gd name="connsiteY9" fmla="*/ 0 h 6082019"/>
              <a:gd name="connsiteX10" fmla="*/ 4769425 w 11132191"/>
              <a:gd name="connsiteY10" fmla="*/ 0 h 6082019"/>
              <a:gd name="connsiteX11" fmla="*/ 5156379 w 11132191"/>
              <a:gd name="connsiteY11" fmla="*/ 0 h 6082019"/>
              <a:gd name="connsiteX12" fmla="*/ 5816478 w 11132191"/>
              <a:gd name="connsiteY12" fmla="*/ 0 h 6082019"/>
              <a:gd name="connsiteX13" fmla="*/ 6203432 w 11132191"/>
              <a:gd name="connsiteY13" fmla="*/ 0 h 6082019"/>
              <a:gd name="connsiteX14" fmla="*/ 6863531 w 11132191"/>
              <a:gd name="connsiteY14" fmla="*/ 0 h 6082019"/>
              <a:gd name="connsiteX15" fmla="*/ 7614678 w 11132191"/>
              <a:gd name="connsiteY15" fmla="*/ 0 h 6082019"/>
              <a:gd name="connsiteX16" fmla="*/ 8365825 w 11132191"/>
              <a:gd name="connsiteY16" fmla="*/ 0 h 6082019"/>
              <a:gd name="connsiteX17" fmla="*/ 8843827 w 11132191"/>
              <a:gd name="connsiteY17" fmla="*/ 0 h 6082019"/>
              <a:gd name="connsiteX18" fmla="*/ 9503926 w 11132191"/>
              <a:gd name="connsiteY18" fmla="*/ 0 h 6082019"/>
              <a:gd name="connsiteX19" fmla="*/ 10118501 w 11132191"/>
              <a:gd name="connsiteY19" fmla="*/ 0 h 6082019"/>
              <a:gd name="connsiteX20" fmla="*/ 11132191 w 11132191"/>
              <a:gd name="connsiteY20" fmla="*/ 1013690 h 6082019"/>
              <a:gd name="connsiteX21" fmla="*/ 11132191 w 11132191"/>
              <a:gd name="connsiteY21" fmla="*/ 1552378 h 6082019"/>
              <a:gd name="connsiteX22" fmla="*/ 11132191 w 11132191"/>
              <a:gd name="connsiteY22" fmla="*/ 2172158 h 6082019"/>
              <a:gd name="connsiteX23" fmla="*/ 11132191 w 11132191"/>
              <a:gd name="connsiteY23" fmla="*/ 2710846 h 6082019"/>
              <a:gd name="connsiteX24" fmla="*/ 11132191 w 11132191"/>
              <a:gd name="connsiteY24" fmla="*/ 3290080 h 6082019"/>
              <a:gd name="connsiteX25" fmla="*/ 11132191 w 11132191"/>
              <a:gd name="connsiteY25" fmla="*/ 3828768 h 6082019"/>
              <a:gd name="connsiteX26" fmla="*/ 11132191 w 11132191"/>
              <a:gd name="connsiteY26" fmla="*/ 4489095 h 6082019"/>
              <a:gd name="connsiteX27" fmla="*/ 11132191 w 11132191"/>
              <a:gd name="connsiteY27" fmla="*/ 5068329 h 6082019"/>
              <a:gd name="connsiteX28" fmla="*/ 10118501 w 11132191"/>
              <a:gd name="connsiteY28" fmla="*/ 6082019 h 6082019"/>
              <a:gd name="connsiteX29" fmla="*/ 9640498 w 11132191"/>
              <a:gd name="connsiteY29" fmla="*/ 6082019 h 6082019"/>
              <a:gd name="connsiteX30" fmla="*/ 9071448 w 11132191"/>
              <a:gd name="connsiteY30" fmla="*/ 6082019 h 6082019"/>
              <a:gd name="connsiteX31" fmla="*/ 8502397 w 11132191"/>
              <a:gd name="connsiteY31" fmla="*/ 6082019 h 6082019"/>
              <a:gd name="connsiteX32" fmla="*/ 8024394 w 11132191"/>
              <a:gd name="connsiteY32" fmla="*/ 6082019 h 6082019"/>
              <a:gd name="connsiteX33" fmla="*/ 7273248 w 11132191"/>
              <a:gd name="connsiteY33" fmla="*/ 6082019 h 6082019"/>
              <a:gd name="connsiteX34" fmla="*/ 6886293 w 11132191"/>
              <a:gd name="connsiteY34" fmla="*/ 6082019 h 6082019"/>
              <a:gd name="connsiteX35" fmla="*/ 6590387 w 11132191"/>
              <a:gd name="connsiteY35" fmla="*/ 6082019 h 6082019"/>
              <a:gd name="connsiteX36" fmla="*/ 5930288 w 11132191"/>
              <a:gd name="connsiteY36" fmla="*/ 6082019 h 6082019"/>
              <a:gd name="connsiteX37" fmla="*/ 5543333 w 11132191"/>
              <a:gd name="connsiteY37" fmla="*/ 6082019 h 6082019"/>
              <a:gd name="connsiteX38" fmla="*/ 4974283 w 11132191"/>
              <a:gd name="connsiteY38" fmla="*/ 6082019 h 6082019"/>
              <a:gd name="connsiteX39" fmla="*/ 4678376 w 11132191"/>
              <a:gd name="connsiteY39" fmla="*/ 6082019 h 6082019"/>
              <a:gd name="connsiteX40" fmla="*/ 4018278 w 11132191"/>
              <a:gd name="connsiteY40" fmla="*/ 6082019 h 6082019"/>
              <a:gd name="connsiteX41" fmla="*/ 3540275 w 11132191"/>
              <a:gd name="connsiteY41" fmla="*/ 6082019 h 6082019"/>
              <a:gd name="connsiteX42" fmla="*/ 3062272 w 11132191"/>
              <a:gd name="connsiteY42" fmla="*/ 6082019 h 6082019"/>
              <a:gd name="connsiteX43" fmla="*/ 2584270 w 11132191"/>
              <a:gd name="connsiteY43" fmla="*/ 6082019 h 6082019"/>
              <a:gd name="connsiteX44" fmla="*/ 1833123 w 11132191"/>
              <a:gd name="connsiteY44" fmla="*/ 6082019 h 6082019"/>
              <a:gd name="connsiteX45" fmla="*/ 1013690 w 11132191"/>
              <a:gd name="connsiteY45" fmla="*/ 6082019 h 6082019"/>
              <a:gd name="connsiteX46" fmla="*/ 0 w 11132191"/>
              <a:gd name="connsiteY46" fmla="*/ 5068329 h 6082019"/>
              <a:gd name="connsiteX47" fmla="*/ 0 w 11132191"/>
              <a:gd name="connsiteY47" fmla="*/ 4570188 h 6082019"/>
              <a:gd name="connsiteX48" fmla="*/ 0 w 11132191"/>
              <a:gd name="connsiteY48" fmla="*/ 4072046 h 6082019"/>
              <a:gd name="connsiteX49" fmla="*/ 0 w 11132191"/>
              <a:gd name="connsiteY49" fmla="*/ 3573905 h 6082019"/>
              <a:gd name="connsiteX50" fmla="*/ 0 w 11132191"/>
              <a:gd name="connsiteY50" fmla="*/ 3035217 h 6082019"/>
              <a:gd name="connsiteX51" fmla="*/ 0 w 11132191"/>
              <a:gd name="connsiteY51" fmla="*/ 2374890 h 6082019"/>
              <a:gd name="connsiteX52" fmla="*/ 0 w 11132191"/>
              <a:gd name="connsiteY52" fmla="*/ 1836202 h 6082019"/>
              <a:gd name="connsiteX53" fmla="*/ 0 w 11132191"/>
              <a:gd name="connsiteY53" fmla="*/ 1013690 h 6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32191" h="6082019" fill="none" extrusionOk="0">
                <a:moveTo>
                  <a:pt x="0" y="1013690"/>
                </a:moveTo>
                <a:cubicBezTo>
                  <a:pt x="-111583" y="354326"/>
                  <a:pt x="428289" y="-1123"/>
                  <a:pt x="1013690" y="0"/>
                </a:cubicBezTo>
                <a:cubicBezTo>
                  <a:pt x="1137453" y="-2091"/>
                  <a:pt x="1237042" y="33399"/>
                  <a:pt x="1309596" y="0"/>
                </a:cubicBezTo>
                <a:cubicBezTo>
                  <a:pt x="1382150" y="-33399"/>
                  <a:pt x="1509893" y="26705"/>
                  <a:pt x="1605503" y="0"/>
                </a:cubicBezTo>
                <a:cubicBezTo>
                  <a:pt x="1701113" y="-26705"/>
                  <a:pt x="1868462" y="35713"/>
                  <a:pt x="1992457" y="0"/>
                </a:cubicBezTo>
                <a:cubicBezTo>
                  <a:pt x="2116452" y="-35713"/>
                  <a:pt x="2246109" y="6570"/>
                  <a:pt x="2379412" y="0"/>
                </a:cubicBezTo>
                <a:cubicBezTo>
                  <a:pt x="2512716" y="-6570"/>
                  <a:pt x="2542976" y="15630"/>
                  <a:pt x="2675318" y="0"/>
                </a:cubicBezTo>
                <a:cubicBezTo>
                  <a:pt x="2807660" y="-15630"/>
                  <a:pt x="2898887" y="41775"/>
                  <a:pt x="3062272" y="0"/>
                </a:cubicBezTo>
                <a:cubicBezTo>
                  <a:pt x="3225657" y="-41775"/>
                  <a:pt x="3376575" y="49289"/>
                  <a:pt x="3631323" y="0"/>
                </a:cubicBezTo>
                <a:cubicBezTo>
                  <a:pt x="3886071" y="-49289"/>
                  <a:pt x="3935999" y="21529"/>
                  <a:pt x="4200374" y="0"/>
                </a:cubicBezTo>
                <a:cubicBezTo>
                  <a:pt x="4464749" y="-21529"/>
                  <a:pt x="4579667" y="27172"/>
                  <a:pt x="4769425" y="0"/>
                </a:cubicBezTo>
                <a:cubicBezTo>
                  <a:pt x="4959183" y="-27172"/>
                  <a:pt x="5004015" y="37591"/>
                  <a:pt x="5156379" y="0"/>
                </a:cubicBezTo>
                <a:cubicBezTo>
                  <a:pt x="5308743" y="-37591"/>
                  <a:pt x="5568238" y="30514"/>
                  <a:pt x="5816478" y="0"/>
                </a:cubicBezTo>
                <a:cubicBezTo>
                  <a:pt x="6064718" y="-30514"/>
                  <a:pt x="6047750" y="38655"/>
                  <a:pt x="6203432" y="0"/>
                </a:cubicBezTo>
                <a:cubicBezTo>
                  <a:pt x="6359114" y="-38655"/>
                  <a:pt x="6633045" y="43438"/>
                  <a:pt x="6863531" y="0"/>
                </a:cubicBezTo>
                <a:cubicBezTo>
                  <a:pt x="7094017" y="-43438"/>
                  <a:pt x="7271090" y="16006"/>
                  <a:pt x="7614678" y="0"/>
                </a:cubicBezTo>
                <a:cubicBezTo>
                  <a:pt x="7958266" y="-16006"/>
                  <a:pt x="8014213" y="87700"/>
                  <a:pt x="8365825" y="0"/>
                </a:cubicBezTo>
                <a:cubicBezTo>
                  <a:pt x="8717437" y="-87700"/>
                  <a:pt x="8744774" y="5577"/>
                  <a:pt x="8843827" y="0"/>
                </a:cubicBezTo>
                <a:cubicBezTo>
                  <a:pt x="8942880" y="-5577"/>
                  <a:pt x="9192621" y="52236"/>
                  <a:pt x="9503926" y="0"/>
                </a:cubicBezTo>
                <a:cubicBezTo>
                  <a:pt x="9815231" y="-52236"/>
                  <a:pt x="9979372" y="5116"/>
                  <a:pt x="10118501" y="0"/>
                </a:cubicBezTo>
                <a:cubicBezTo>
                  <a:pt x="10702387" y="162032"/>
                  <a:pt x="11030543" y="530668"/>
                  <a:pt x="11132191" y="1013690"/>
                </a:cubicBezTo>
                <a:cubicBezTo>
                  <a:pt x="11140350" y="1267996"/>
                  <a:pt x="11127378" y="1369556"/>
                  <a:pt x="11132191" y="1552378"/>
                </a:cubicBezTo>
                <a:cubicBezTo>
                  <a:pt x="11137004" y="1735200"/>
                  <a:pt x="11085678" y="2028679"/>
                  <a:pt x="11132191" y="2172158"/>
                </a:cubicBezTo>
                <a:cubicBezTo>
                  <a:pt x="11178704" y="2315637"/>
                  <a:pt x="11120163" y="2574774"/>
                  <a:pt x="11132191" y="2710846"/>
                </a:cubicBezTo>
                <a:cubicBezTo>
                  <a:pt x="11144219" y="2846918"/>
                  <a:pt x="11063536" y="3050418"/>
                  <a:pt x="11132191" y="3290080"/>
                </a:cubicBezTo>
                <a:cubicBezTo>
                  <a:pt x="11200846" y="3529742"/>
                  <a:pt x="11120632" y="3685706"/>
                  <a:pt x="11132191" y="3828768"/>
                </a:cubicBezTo>
                <a:cubicBezTo>
                  <a:pt x="11143750" y="3971830"/>
                  <a:pt x="11115569" y="4272108"/>
                  <a:pt x="11132191" y="4489095"/>
                </a:cubicBezTo>
                <a:cubicBezTo>
                  <a:pt x="11148813" y="4706082"/>
                  <a:pt x="11110073" y="4861316"/>
                  <a:pt x="11132191" y="5068329"/>
                </a:cubicBezTo>
                <a:cubicBezTo>
                  <a:pt x="11072421" y="5662172"/>
                  <a:pt x="10598844" y="5963359"/>
                  <a:pt x="10118501" y="6082019"/>
                </a:cubicBezTo>
                <a:cubicBezTo>
                  <a:pt x="9951904" y="6119595"/>
                  <a:pt x="9773243" y="6051705"/>
                  <a:pt x="9640498" y="6082019"/>
                </a:cubicBezTo>
                <a:cubicBezTo>
                  <a:pt x="9507753" y="6112333"/>
                  <a:pt x="9335661" y="6077453"/>
                  <a:pt x="9071448" y="6082019"/>
                </a:cubicBezTo>
                <a:cubicBezTo>
                  <a:pt x="8807235" y="6086585"/>
                  <a:pt x="8770261" y="6042325"/>
                  <a:pt x="8502397" y="6082019"/>
                </a:cubicBezTo>
                <a:cubicBezTo>
                  <a:pt x="8234533" y="6121713"/>
                  <a:pt x="8162091" y="6035710"/>
                  <a:pt x="8024394" y="6082019"/>
                </a:cubicBezTo>
                <a:cubicBezTo>
                  <a:pt x="7886697" y="6128328"/>
                  <a:pt x="7552938" y="6039255"/>
                  <a:pt x="7273248" y="6082019"/>
                </a:cubicBezTo>
                <a:cubicBezTo>
                  <a:pt x="6993558" y="6124783"/>
                  <a:pt x="7027801" y="6046624"/>
                  <a:pt x="6886293" y="6082019"/>
                </a:cubicBezTo>
                <a:cubicBezTo>
                  <a:pt x="6744785" y="6117414"/>
                  <a:pt x="6689061" y="6059146"/>
                  <a:pt x="6590387" y="6082019"/>
                </a:cubicBezTo>
                <a:cubicBezTo>
                  <a:pt x="6491713" y="6104892"/>
                  <a:pt x="6131343" y="6081558"/>
                  <a:pt x="5930288" y="6082019"/>
                </a:cubicBezTo>
                <a:cubicBezTo>
                  <a:pt x="5729233" y="6082480"/>
                  <a:pt x="5700121" y="6041034"/>
                  <a:pt x="5543333" y="6082019"/>
                </a:cubicBezTo>
                <a:cubicBezTo>
                  <a:pt x="5386546" y="6123004"/>
                  <a:pt x="5163353" y="6075793"/>
                  <a:pt x="4974283" y="6082019"/>
                </a:cubicBezTo>
                <a:cubicBezTo>
                  <a:pt x="4785213" y="6088245"/>
                  <a:pt x="4749371" y="6052213"/>
                  <a:pt x="4678376" y="6082019"/>
                </a:cubicBezTo>
                <a:cubicBezTo>
                  <a:pt x="4607381" y="6111825"/>
                  <a:pt x="4235817" y="6043995"/>
                  <a:pt x="4018278" y="6082019"/>
                </a:cubicBezTo>
                <a:cubicBezTo>
                  <a:pt x="3800739" y="6120043"/>
                  <a:pt x="3706269" y="6061300"/>
                  <a:pt x="3540275" y="6082019"/>
                </a:cubicBezTo>
                <a:cubicBezTo>
                  <a:pt x="3374281" y="6102738"/>
                  <a:pt x="3159110" y="6062274"/>
                  <a:pt x="3062272" y="6082019"/>
                </a:cubicBezTo>
                <a:cubicBezTo>
                  <a:pt x="2965434" y="6101764"/>
                  <a:pt x="2816145" y="6036234"/>
                  <a:pt x="2584270" y="6082019"/>
                </a:cubicBezTo>
                <a:cubicBezTo>
                  <a:pt x="2352395" y="6127804"/>
                  <a:pt x="2078945" y="6010018"/>
                  <a:pt x="1833123" y="6082019"/>
                </a:cubicBezTo>
                <a:cubicBezTo>
                  <a:pt x="1587301" y="6154020"/>
                  <a:pt x="1391878" y="6040073"/>
                  <a:pt x="1013690" y="6082019"/>
                </a:cubicBezTo>
                <a:cubicBezTo>
                  <a:pt x="487267" y="6139893"/>
                  <a:pt x="62342" y="5677200"/>
                  <a:pt x="0" y="5068329"/>
                </a:cubicBezTo>
                <a:cubicBezTo>
                  <a:pt x="-34681" y="4846718"/>
                  <a:pt x="21733" y="4775208"/>
                  <a:pt x="0" y="4570188"/>
                </a:cubicBezTo>
                <a:cubicBezTo>
                  <a:pt x="-21733" y="4365168"/>
                  <a:pt x="44067" y="4245531"/>
                  <a:pt x="0" y="4072046"/>
                </a:cubicBezTo>
                <a:cubicBezTo>
                  <a:pt x="-44067" y="3898561"/>
                  <a:pt x="58960" y="3696376"/>
                  <a:pt x="0" y="3573905"/>
                </a:cubicBezTo>
                <a:cubicBezTo>
                  <a:pt x="-58960" y="3451434"/>
                  <a:pt x="5866" y="3276669"/>
                  <a:pt x="0" y="3035217"/>
                </a:cubicBezTo>
                <a:cubicBezTo>
                  <a:pt x="-5866" y="2793765"/>
                  <a:pt x="51362" y="2625726"/>
                  <a:pt x="0" y="2374890"/>
                </a:cubicBezTo>
                <a:cubicBezTo>
                  <a:pt x="-51362" y="2124054"/>
                  <a:pt x="57084" y="2075545"/>
                  <a:pt x="0" y="1836202"/>
                </a:cubicBezTo>
                <a:cubicBezTo>
                  <a:pt x="-57084" y="1596859"/>
                  <a:pt x="54730" y="1254816"/>
                  <a:pt x="0" y="1013690"/>
                </a:cubicBezTo>
                <a:close/>
              </a:path>
              <a:path w="11132191" h="6082019" stroke="0" extrusionOk="0">
                <a:moveTo>
                  <a:pt x="0" y="1013690"/>
                </a:moveTo>
                <a:cubicBezTo>
                  <a:pt x="-127565" y="484832"/>
                  <a:pt x="526608" y="-71968"/>
                  <a:pt x="1013690" y="0"/>
                </a:cubicBezTo>
                <a:cubicBezTo>
                  <a:pt x="1318552" y="-54006"/>
                  <a:pt x="1533956" y="6353"/>
                  <a:pt x="1764837" y="0"/>
                </a:cubicBezTo>
                <a:cubicBezTo>
                  <a:pt x="1995718" y="-6353"/>
                  <a:pt x="2051976" y="10328"/>
                  <a:pt x="2151791" y="0"/>
                </a:cubicBezTo>
                <a:cubicBezTo>
                  <a:pt x="2251606" y="-10328"/>
                  <a:pt x="2510693" y="11688"/>
                  <a:pt x="2629794" y="0"/>
                </a:cubicBezTo>
                <a:cubicBezTo>
                  <a:pt x="2748895" y="-11688"/>
                  <a:pt x="3051120" y="15444"/>
                  <a:pt x="3289893" y="0"/>
                </a:cubicBezTo>
                <a:cubicBezTo>
                  <a:pt x="3528666" y="-15444"/>
                  <a:pt x="3551269" y="29256"/>
                  <a:pt x="3676847" y="0"/>
                </a:cubicBezTo>
                <a:cubicBezTo>
                  <a:pt x="3802425" y="-29256"/>
                  <a:pt x="4080226" y="12861"/>
                  <a:pt x="4427994" y="0"/>
                </a:cubicBezTo>
                <a:cubicBezTo>
                  <a:pt x="4775762" y="-12861"/>
                  <a:pt x="4904269" y="44940"/>
                  <a:pt x="5088093" y="0"/>
                </a:cubicBezTo>
                <a:cubicBezTo>
                  <a:pt x="5271917" y="-44940"/>
                  <a:pt x="5431241" y="51475"/>
                  <a:pt x="5657144" y="0"/>
                </a:cubicBezTo>
                <a:cubicBezTo>
                  <a:pt x="5883047" y="-51475"/>
                  <a:pt x="5867703" y="23759"/>
                  <a:pt x="5953050" y="0"/>
                </a:cubicBezTo>
                <a:cubicBezTo>
                  <a:pt x="6038397" y="-23759"/>
                  <a:pt x="6474605" y="48285"/>
                  <a:pt x="6704197" y="0"/>
                </a:cubicBezTo>
                <a:cubicBezTo>
                  <a:pt x="6933789" y="-48285"/>
                  <a:pt x="6949893" y="20383"/>
                  <a:pt x="7182199" y="0"/>
                </a:cubicBezTo>
                <a:cubicBezTo>
                  <a:pt x="7414505" y="-20383"/>
                  <a:pt x="7486595" y="5425"/>
                  <a:pt x="7569154" y="0"/>
                </a:cubicBezTo>
                <a:cubicBezTo>
                  <a:pt x="7651714" y="-5425"/>
                  <a:pt x="7778365" y="6686"/>
                  <a:pt x="7865060" y="0"/>
                </a:cubicBezTo>
                <a:cubicBezTo>
                  <a:pt x="7951755" y="-6686"/>
                  <a:pt x="8210743" y="51466"/>
                  <a:pt x="8434111" y="0"/>
                </a:cubicBezTo>
                <a:cubicBezTo>
                  <a:pt x="8657479" y="-51466"/>
                  <a:pt x="8637464" y="3122"/>
                  <a:pt x="8730017" y="0"/>
                </a:cubicBezTo>
                <a:cubicBezTo>
                  <a:pt x="8822570" y="-3122"/>
                  <a:pt x="9025179" y="38633"/>
                  <a:pt x="9299068" y="0"/>
                </a:cubicBezTo>
                <a:cubicBezTo>
                  <a:pt x="9572957" y="-38633"/>
                  <a:pt x="9884338" y="97744"/>
                  <a:pt x="10118501" y="0"/>
                </a:cubicBezTo>
                <a:cubicBezTo>
                  <a:pt x="10689109" y="-14620"/>
                  <a:pt x="11076772" y="491689"/>
                  <a:pt x="11132191" y="1013690"/>
                </a:cubicBezTo>
                <a:cubicBezTo>
                  <a:pt x="11163218" y="1254134"/>
                  <a:pt x="11068491" y="1414964"/>
                  <a:pt x="11132191" y="1552378"/>
                </a:cubicBezTo>
                <a:cubicBezTo>
                  <a:pt x="11195891" y="1689792"/>
                  <a:pt x="11089502" y="1806198"/>
                  <a:pt x="11132191" y="2009973"/>
                </a:cubicBezTo>
                <a:cubicBezTo>
                  <a:pt x="11174880" y="2213749"/>
                  <a:pt x="11070716" y="2451534"/>
                  <a:pt x="11132191" y="2589207"/>
                </a:cubicBezTo>
                <a:cubicBezTo>
                  <a:pt x="11193666" y="2726880"/>
                  <a:pt x="11098452" y="2905189"/>
                  <a:pt x="11132191" y="3208987"/>
                </a:cubicBezTo>
                <a:cubicBezTo>
                  <a:pt x="11165930" y="3512785"/>
                  <a:pt x="11125298" y="3487879"/>
                  <a:pt x="11132191" y="3707129"/>
                </a:cubicBezTo>
                <a:cubicBezTo>
                  <a:pt x="11139084" y="3926379"/>
                  <a:pt x="11101474" y="4053067"/>
                  <a:pt x="11132191" y="4245817"/>
                </a:cubicBezTo>
                <a:cubicBezTo>
                  <a:pt x="11162908" y="4438567"/>
                  <a:pt x="11057734" y="4814561"/>
                  <a:pt x="11132191" y="5068329"/>
                </a:cubicBezTo>
                <a:cubicBezTo>
                  <a:pt x="11277985" y="5591378"/>
                  <a:pt x="10668189" y="6234788"/>
                  <a:pt x="10118501" y="6082019"/>
                </a:cubicBezTo>
                <a:cubicBezTo>
                  <a:pt x="10030142" y="6100240"/>
                  <a:pt x="9861925" y="6064465"/>
                  <a:pt x="9731547" y="6082019"/>
                </a:cubicBezTo>
                <a:cubicBezTo>
                  <a:pt x="9601169" y="6099573"/>
                  <a:pt x="9321857" y="6019296"/>
                  <a:pt x="9071448" y="6082019"/>
                </a:cubicBezTo>
                <a:cubicBezTo>
                  <a:pt x="8821039" y="6144742"/>
                  <a:pt x="8862772" y="6079146"/>
                  <a:pt x="8684493" y="6082019"/>
                </a:cubicBezTo>
                <a:cubicBezTo>
                  <a:pt x="8506214" y="6084892"/>
                  <a:pt x="8342827" y="6054064"/>
                  <a:pt x="8206491" y="6082019"/>
                </a:cubicBezTo>
                <a:cubicBezTo>
                  <a:pt x="8070155" y="6109974"/>
                  <a:pt x="7731801" y="6045286"/>
                  <a:pt x="7455344" y="6082019"/>
                </a:cubicBezTo>
                <a:cubicBezTo>
                  <a:pt x="7178887" y="6118752"/>
                  <a:pt x="7150144" y="6040977"/>
                  <a:pt x="6977341" y="6082019"/>
                </a:cubicBezTo>
                <a:cubicBezTo>
                  <a:pt x="6804538" y="6123061"/>
                  <a:pt x="6601812" y="6076766"/>
                  <a:pt x="6499339" y="6082019"/>
                </a:cubicBezTo>
                <a:cubicBezTo>
                  <a:pt x="6396866" y="6087272"/>
                  <a:pt x="6032721" y="6070412"/>
                  <a:pt x="5748192" y="6082019"/>
                </a:cubicBezTo>
                <a:cubicBezTo>
                  <a:pt x="5463663" y="6093626"/>
                  <a:pt x="5283533" y="6048009"/>
                  <a:pt x="5088093" y="6082019"/>
                </a:cubicBezTo>
                <a:cubicBezTo>
                  <a:pt x="4892653" y="6116029"/>
                  <a:pt x="4702379" y="6048410"/>
                  <a:pt x="4519042" y="6082019"/>
                </a:cubicBezTo>
                <a:cubicBezTo>
                  <a:pt x="4335705" y="6115628"/>
                  <a:pt x="4086520" y="6043154"/>
                  <a:pt x="3949992" y="6082019"/>
                </a:cubicBezTo>
                <a:cubicBezTo>
                  <a:pt x="3813464" y="6120884"/>
                  <a:pt x="3654441" y="6018165"/>
                  <a:pt x="3380941" y="6082019"/>
                </a:cubicBezTo>
                <a:cubicBezTo>
                  <a:pt x="3107441" y="6145873"/>
                  <a:pt x="3001237" y="6055581"/>
                  <a:pt x="2902938" y="6082019"/>
                </a:cubicBezTo>
                <a:cubicBezTo>
                  <a:pt x="2804639" y="6108457"/>
                  <a:pt x="2339552" y="6066599"/>
                  <a:pt x="2151791" y="6082019"/>
                </a:cubicBezTo>
                <a:cubicBezTo>
                  <a:pt x="1964030" y="6097439"/>
                  <a:pt x="1480455" y="6073787"/>
                  <a:pt x="1013690" y="6082019"/>
                </a:cubicBezTo>
                <a:cubicBezTo>
                  <a:pt x="534443" y="5977243"/>
                  <a:pt x="-99207" y="5528741"/>
                  <a:pt x="0" y="5068329"/>
                </a:cubicBezTo>
                <a:cubicBezTo>
                  <a:pt x="-73492" y="4887758"/>
                  <a:pt x="69653" y="4702084"/>
                  <a:pt x="0" y="4448548"/>
                </a:cubicBezTo>
                <a:cubicBezTo>
                  <a:pt x="-69653" y="4195012"/>
                  <a:pt x="19504" y="4098199"/>
                  <a:pt x="0" y="3828768"/>
                </a:cubicBezTo>
                <a:cubicBezTo>
                  <a:pt x="-19504" y="3559337"/>
                  <a:pt x="45685" y="3394397"/>
                  <a:pt x="0" y="3208987"/>
                </a:cubicBezTo>
                <a:cubicBezTo>
                  <a:pt x="-45685" y="3023577"/>
                  <a:pt x="26684" y="2805583"/>
                  <a:pt x="0" y="2629753"/>
                </a:cubicBezTo>
                <a:cubicBezTo>
                  <a:pt x="-26684" y="2453923"/>
                  <a:pt x="60775" y="2255961"/>
                  <a:pt x="0" y="2091066"/>
                </a:cubicBezTo>
                <a:cubicBezTo>
                  <a:pt x="-60775" y="1926171"/>
                  <a:pt x="48982" y="1297725"/>
                  <a:pt x="0" y="1013690"/>
                </a:cubicBezTo>
                <a:close/>
              </a:path>
            </a:pathLst>
          </a:custGeom>
          <a:ln w="76200">
            <a:extLst>
              <a:ext uri="{C807C97D-BFC1-408E-A445-0C87EB9F89A2}">
                <ask:lineSketchStyleProps xmlns="" xmlns:ask="http://schemas.microsoft.com/office/drawing/2018/sketchyshapes" sd="41846826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latin typeface="Calibri" panose="020F0502020204030204"/>
            </a:endParaRPr>
          </a:p>
        </p:txBody>
      </p:sp>
      <p:sp>
        <p:nvSpPr>
          <p:cNvPr id="7" name="Hộp Văn bản 10">
            <a:extLst>
              <a:ext uri="{FF2B5EF4-FFF2-40B4-BE49-F238E27FC236}">
                <a16:creationId xmlns:a16="http://schemas.microsoft.com/office/drawing/2014/main" id="{F6E19FDB-B8EF-4663-B4EB-CFBE5E5C53FC}"/>
              </a:ext>
            </a:extLst>
          </p:cNvPr>
          <p:cNvSpPr txBox="1"/>
          <p:nvPr/>
        </p:nvSpPr>
        <p:spPr>
          <a:xfrm>
            <a:off x="901449" y="687688"/>
            <a:ext cx="7723384" cy="923330"/>
          </a:xfrm>
          <a:prstGeom prst="rect">
            <a:avLst/>
          </a:prstGeom>
          <a:noFill/>
        </p:spPr>
        <p:txBody>
          <a:bodyPr wrap="square" rtlCol="0">
            <a:spAutoFit/>
          </a:bodyPr>
          <a:lstStyle/>
          <a:p>
            <a:pPr algn="ctr"/>
            <a:r>
              <a:rPr lang="vi-VN" sz="5400" dirty="0">
                <a:solidFill>
                  <a:srgbClr val="5B9BD5">
                    <a:lumMod val="50000"/>
                  </a:srgbClr>
                </a:solidFill>
                <a:latin typeface="UTM Azuki" panose="02040603050506020204" pitchFamily="18" charset="0"/>
              </a:rPr>
              <a:t>Tiêu chí nhận xét</a:t>
            </a:r>
            <a:endParaRPr lang="en-US" sz="5400" dirty="0">
              <a:solidFill>
                <a:srgbClr val="5B9BD5">
                  <a:lumMod val="50000"/>
                </a:srgbClr>
              </a:solidFill>
              <a:latin typeface="UTM Azuki" panose="02040603050506020204" pitchFamily="18" charset="0"/>
            </a:endParaRPr>
          </a:p>
        </p:txBody>
      </p:sp>
      <p:sp>
        <p:nvSpPr>
          <p:cNvPr id="8" name="TextBox 7"/>
          <p:cNvSpPr txBox="1"/>
          <p:nvPr/>
        </p:nvSpPr>
        <p:spPr>
          <a:xfrm>
            <a:off x="1933497" y="1984631"/>
            <a:ext cx="5659291" cy="1477328"/>
          </a:xfrm>
          <a:prstGeom prst="rect">
            <a:avLst/>
          </a:prstGeom>
          <a:noFill/>
        </p:spPr>
        <p:txBody>
          <a:bodyPr wrap="square" rtlCol="0">
            <a:spAutoFit/>
          </a:bodyPr>
          <a:lstStyle/>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rPr>
              <a:t>Đọc rõ ràng, trôi chảy.</a:t>
            </a:r>
          </a:p>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cs typeface="Times New Roman" pitchFamily="18" charset="0"/>
              </a:rPr>
              <a:t>Phối hợp nhóm hiệu quả.</a:t>
            </a:r>
          </a:p>
          <a:p>
            <a:pPr marL="214313" indent="-214313" algn="just">
              <a:buFontTx/>
              <a:buChar char="-"/>
            </a:pPr>
            <a:r>
              <a:rPr lang="vi-VN" sz="3000" dirty="0">
                <a:solidFill>
                  <a:srgbClr val="ED7D31">
                    <a:lumMod val="50000"/>
                  </a:srgbClr>
                </a:solidFill>
                <a:latin typeface="Cambria" panose="02040503050406030204" pitchFamily="18" charset="0"/>
                <a:ea typeface="Cambria" panose="02040503050406030204" pitchFamily="18" charset="0"/>
                <a:cs typeface="Times New Roman" pitchFamily="18" charset="0"/>
              </a:rPr>
              <a:t>Diễn cảm, ngắt nghỉ đúng chỗ.</a:t>
            </a:r>
            <a:endParaRPr lang="en-US" sz="3000" dirty="0">
              <a:solidFill>
                <a:srgbClr val="ED7D31">
                  <a:lumMod val="50000"/>
                </a:srgb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482757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extLst>
              <p:ext uri="{D42A27DB-BD31-4B8C-83A1-F6EECF244321}">
                <p14:modId xmlns:p14="http://schemas.microsoft.com/office/powerpoint/2010/main" val="1143794762"/>
              </p:ext>
            </p:extLst>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tác</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giả</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FF0066"/>
                </a:solidFill>
              </a:rPr>
              <a:t>Bài</a:t>
            </a:r>
            <a:r>
              <a:rPr lang="en-US" altLang="en-US" sz="2800" b="1" dirty="0">
                <a:solidFill>
                  <a:srgbClr val="FF0066"/>
                </a:solidFill>
              </a:rPr>
              <a:t> </a:t>
            </a:r>
            <a:r>
              <a:rPr lang="en-US" altLang="en-US" sz="2800" b="1" dirty="0" smtClean="0">
                <a:solidFill>
                  <a:srgbClr val="FF0066"/>
                </a:solidFill>
              </a:rPr>
              <a:t>2</a:t>
            </a:r>
            <a:r>
              <a:rPr lang="en-US" altLang="en-US" sz="2800" b="1" dirty="0" smtClean="0"/>
              <a:t>  </a:t>
            </a:r>
            <a:r>
              <a:rPr lang="en-US" altLang="en-US" sz="2800" b="1" dirty="0"/>
              <a:t>: </a:t>
            </a:r>
            <a:r>
              <a:rPr lang="en-US" altLang="en-US" sz="2800" b="1" dirty="0" err="1"/>
              <a:t>Thống</a:t>
            </a:r>
            <a:r>
              <a:rPr lang="en-US" altLang="en-US" sz="2800" b="1" dirty="0"/>
              <a:t> </a:t>
            </a:r>
            <a:r>
              <a:rPr lang="en-US" altLang="en-US" sz="2800" b="1" dirty="0" err="1"/>
              <a:t>kê</a:t>
            </a:r>
            <a:r>
              <a:rPr lang="en-US" altLang="en-US" sz="2800" b="1" dirty="0"/>
              <a:t> </a:t>
            </a:r>
            <a:r>
              <a:rPr lang="en-US" altLang="en-US" sz="2800" b="1" dirty="0" err="1"/>
              <a:t>các</a:t>
            </a:r>
            <a:r>
              <a:rPr lang="en-US" altLang="en-US" sz="2800" b="1" dirty="0"/>
              <a:t> </a:t>
            </a:r>
            <a:r>
              <a:rPr lang="en-US" altLang="en-US" sz="2800" b="1" dirty="0" err="1"/>
              <a:t>bài</a:t>
            </a:r>
            <a:r>
              <a:rPr lang="en-US" altLang="en-US" sz="2800" b="1" dirty="0"/>
              <a:t> </a:t>
            </a:r>
            <a:r>
              <a:rPr lang="en-US" altLang="en-US" sz="2800" b="1" dirty="0" err="1"/>
              <a:t>tập</a:t>
            </a:r>
            <a:r>
              <a:rPr lang="en-US" altLang="en-US" sz="2800" b="1" dirty="0"/>
              <a:t> </a:t>
            </a:r>
            <a:r>
              <a:rPr lang="en-US" altLang="en-US" sz="2800" b="1" dirty="0" err="1"/>
              <a:t>đọc</a:t>
            </a:r>
            <a:r>
              <a:rPr lang="en-US" altLang="en-US" sz="2800" b="1" dirty="0"/>
              <a:t> </a:t>
            </a:r>
            <a:r>
              <a:rPr lang="en-US" altLang="en-US" sz="2800" b="1" dirty="0" err="1"/>
              <a:t>trong</a:t>
            </a:r>
            <a:r>
              <a:rPr lang="en-US" altLang="en-US" sz="2800" b="1" dirty="0"/>
              <a:t> </a:t>
            </a:r>
            <a:r>
              <a:rPr lang="en-US" altLang="en-US" sz="2800" b="1" dirty="0" err="1"/>
              <a:t>chủ</a:t>
            </a:r>
            <a:r>
              <a:rPr lang="en-US" altLang="en-US" sz="2800" b="1" dirty="0"/>
              <a:t> </a:t>
            </a:r>
            <a:r>
              <a:rPr lang="en-US" altLang="en-US" sz="2800" b="1" dirty="0" err="1"/>
              <a:t>điểm</a:t>
            </a:r>
            <a:r>
              <a:rPr lang="en-US" altLang="en-US" sz="2800" b="1" dirty="0"/>
              <a:t> </a:t>
            </a:r>
            <a:r>
              <a:rPr lang="en-US" altLang="en-US" sz="2800" b="1" i="1" dirty="0" err="1">
                <a:solidFill>
                  <a:srgbClr val="FF0000"/>
                </a:solidFill>
              </a:rPr>
              <a:t>Vì</a:t>
            </a:r>
            <a:r>
              <a:rPr lang="en-US" altLang="en-US" sz="2800" b="1" i="1" dirty="0">
                <a:solidFill>
                  <a:srgbClr val="FF0000"/>
                </a:solidFill>
              </a:rPr>
              <a:t> </a:t>
            </a:r>
            <a:r>
              <a:rPr lang="en-US" altLang="en-US" sz="2800" b="1" i="1" dirty="0" err="1">
                <a:solidFill>
                  <a:srgbClr val="FF0000"/>
                </a:solidFill>
              </a:rPr>
              <a:t>hạnh</a:t>
            </a:r>
            <a:r>
              <a:rPr lang="en-US" altLang="en-US" sz="2800" b="1" i="1" dirty="0">
                <a:solidFill>
                  <a:srgbClr val="FF0000"/>
                </a:solidFill>
              </a:rPr>
              <a:t> </a:t>
            </a:r>
            <a:r>
              <a:rPr lang="en-US" altLang="en-US" sz="2800" b="1" i="1" dirty="0" err="1">
                <a:solidFill>
                  <a:srgbClr val="FF0000"/>
                </a:solidFill>
              </a:rPr>
              <a:t>phúc</a:t>
            </a:r>
            <a:r>
              <a:rPr lang="en-US" altLang="en-US" sz="2800" b="1" i="1" dirty="0">
                <a:solidFill>
                  <a:srgbClr val="FF0000"/>
                </a:solidFill>
              </a:rPr>
              <a:t> con </a:t>
            </a:r>
            <a:r>
              <a:rPr lang="en-US" altLang="en-US" sz="2800" b="1" i="1" dirty="0" err="1">
                <a:solidFill>
                  <a:srgbClr val="FF0000"/>
                </a:solidFill>
              </a:rPr>
              <a:t>người</a:t>
            </a:r>
            <a:endParaRPr lang="en-US" altLang="en-US" sz="2800" b="1" i="1" dirty="0">
              <a:solidFill>
                <a:srgbClr val="FF0000"/>
              </a:solidFill>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Chuỗi ngọc lam</a:t>
            </a: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Phun-tơn o-xlơ</a:t>
            </a: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p>
        </p:txBody>
      </p:sp>
      <p:sp>
        <p:nvSpPr>
          <p:cNvPr id="30" name="Text Box 86"/>
          <p:cNvSpPr txBox="1">
            <a:spLocks noChangeArrowheads="1"/>
          </p:cNvSpPr>
          <p:nvPr/>
        </p:nvSpPr>
        <p:spPr bwMode="auto">
          <a:xfrm>
            <a:off x="783149" y="228431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p>
        </p:txBody>
      </p:sp>
      <p:sp>
        <p:nvSpPr>
          <p:cNvPr id="31" name="Text Box 87"/>
          <p:cNvSpPr txBox="1">
            <a:spLocks noChangeArrowheads="1"/>
          </p:cNvSpPr>
          <p:nvPr/>
        </p:nvSpPr>
        <p:spPr bwMode="auto">
          <a:xfrm>
            <a:off x="4517474" y="2330818"/>
            <a:ext cx="282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Buôn</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Chư</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Lênh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đón</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cô</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giáo</a:t>
            </a:r>
            <a:endParaRPr lang="en-US" altLang="en-US" sz="2400" b="1" dirty="0">
              <a:solidFill>
                <a:srgbClr val="000066"/>
              </a:solidFill>
              <a:latin typeface="Times New Roman" panose="02020603050405020304" pitchFamily="18" charset="0"/>
            </a:endParaRPr>
          </a:p>
        </p:txBody>
      </p:sp>
      <p:sp>
        <p:nvSpPr>
          <p:cNvPr id="35" name="Text Box 91"/>
          <p:cNvSpPr txBox="1">
            <a:spLocks noChangeArrowheads="1"/>
          </p:cNvSpPr>
          <p:nvPr/>
        </p:nvSpPr>
        <p:spPr bwMode="auto">
          <a:xfrm>
            <a:off x="4606789" y="295368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Hà Đình Cẩn</a:t>
            </a: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
        <p:nvSpPr>
          <p:cNvPr id="37" name="Text Box 89"/>
          <p:cNvSpPr txBox="1">
            <a:spLocks noChangeArrowheads="1"/>
          </p:cNvSpPr>
          <p:nvPr/>
        </p:nvSpPr>
        <p:spPr bwMode="auto">
          <a:xfrm>
            <a:off x="232303" y="348153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4</a:t>
            </a:r>
          </a:p>
        </p:txBody>
      </p:sp>
      <p:sp>
        <p:nvSpPr>
          <p:cNvPr id="38" name="Text Box 96"/>
          <p:cNvSpPr txBox="1">
            <a:spLocks noChangeArrowheads="1"/>
          </p:cNvSpPr>
          <p:nvPr/>
        </p:nvSpPr>
        <p:spPr bwMode="auto">
          <a:xfrm>
            <a:off x="720589" y="350009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Về ngôi nhà đang xây</a:t>
            </a:r>
          </a:p>
        </p:txBody>
      </p:sp>
      <p:sp>
        <p:nvSpPr>
          <p:cNvPr id="39" name="Text Box 97"/>
          <p:cNvSpPr txBox="1">
            <a:spLocks noChangeArrowheads="1"/>
          </p:cNvSpPr>
          <p:nvPr/>
        </p:nvSpPr>
        <p:spPr bwMode="auto">
          <a:xfrm>
            <a:off x="4530589" y="350009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Đồng Xuân Lan</a:t>
            </a:r>
          </a:p>
        </p:txBody>
      </p:sp>
      <p:sp>
        <p:nvSpPr>
          <p:cNvPr id="40" name="Text Box 99"/>
          <p:cNvSpPr txBox="1">
            <a:spLocks noChangeArrowheads="1"/>
          </p:cNvSpPr>
          <p:nvPr/>
        </p:nvSpPr>
        <p:spPr bwMode="auto">
          <a:xfrm>
            <a:off x="7883389" y="350009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Thơ</a:t>
            </a:r>
          </a:p>
        </p:txBody>
      </p:sp>
      <p:sp>
        <p:nvSpPr>
          <p:cNvPr id="41" name="Text Box 95"/>
          <p:cNvSpPr txBox="1">
            <a:spLocks noChangeArrowheads="1"/>
          </p:cNvSpPr>
          <p:nvPr/>
        </p:nvSpPr>
        <p:spPr bwMode="auto">
          <a:xfrm>
            <a:off x="245251" y="40348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5</a:t>
            </a:r>
          </a:p>
        </p:txBody>
      </p:sp>
      <p:sp>
        <p:nvSpPr>
          <p:cNvPr id="42" name="Text Box 101"/>
          <p:cNvSpPr txBox="1">
            <a:spLocks noChangeArrowheads="1"/>
          </p:cNvSpPr>
          <p:nvPr/>
        </p:nvSpPr>
        <p:spPr bwMode="auto">
          <a:xfrm>
            <a:off x="688565" y="401416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Thầy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thuốc</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như</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mẹ</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hiền</a:t>
            </a:r>
            <a:endParaRPr lang="en-US" altLang="en-US" sz="2400" b="1" dirty="0">
              <a:solidFill>
                <a:srgbClr val="000066"/>
              </a:solidFill>
              <a:latin typeface="Times New Roman" panose="02020603050405020304" pitchFamily="18" charset="0"/>
            </a:endParaRPr>
          </a:p>
        </p:txBody>
      </p:sp>
      <p:sp>
        <p:nvSpPr>
          <p:cNvPr id="43" name="Text Box 102"/>
          <p:cNvSpPr txBox="1">
            <a:spLocks noChangeArrowheads="1"/>
          </p:cNvSpPr>
          <p:nvPr/>
        </p:nvSpPr>
        <p:spPr bwMode="auto">
          <a:xfrm>
            <a:off x="4498565" y="4014165"/>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Trần Phương Hạnh</a:t>
            </a:r>
          </a:p>
        </p:txBody>
      </p:sp>
      <p:sp>
        <p:nvSpPr>
          <p:cNvPr id="44" name="Text Box 103"/>
          <p:cNvSpPr txBox="1">
            <a:spLocks noChangeArrowheads="1"/>
          </p:cNvSpPr>
          <p:nvPr/>
        </p:nvSpPr>
        <p:spPr bwMode="auto">
          <a:xfrm>
            <a:off x="7775165" y="401416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Văn</a:t>
            </a:r>
          </a:p>
        </p:txBody>
      </p:sp>
    </p:spTree>
    <p:extLst>
      <p:ext uri="{BB962C8B-B14F-4D97-AF65-F5344CB8AC3E}">
        <p14:creationId xmlns:p14="http://schemas.microsoft.com/office/powerpoint/2010/main" val="2581619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2000" fill="hold"/>
                                        <p:tgtEl>
                                          <p:spTgt spid="35"/>
                                        </p:tgtEl>
                                        <p:attrNameLst>
                                          <p:attrName>ppt_x</p:attrName>
                                        </p:attrNameLst>
                                      </p:cBhvr>
                                      <p:tavLst>
                                        <p:tav tm="0">
                                          <p:val>
                                            <p:strVal val="1+#ppt_w/2"/>
                                          </p:val>
                                        </p:tav>
                                        <p:tav tm="100000">
                                          <p:val>
                                            <p:strVal val="#ppt_x"/>
                                          </p:val>
                                        </p:tav>
                                      </p:tavLst>
                                    </p:anim>
                                    <p:anim calcmode="lin" valueType="num">
                                      <p:cBhvr additive="base">
                                        <p:cTn id="69" dur="20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2000" fill="hold"/>
                                        <p:tgtEl>
                                          <p:spTgt spid="36"/>
                                        </p:tgtEl>
                                        <p:attrNameLst>
                                          <p:attrName>ppt_x</p:attrName>
                                        </p:attrNameLst>
                                      </p:cBhvr>
                                      <p:tavLst>
                                        <p:tav tm="0">
                                          <p:val>
                                            <p:strVal val="1+#ppt_w/2"/>
                                          </p:val>
                                        </p:tav>
                                        <p:tav tm="100000">
                                          <p:val>
                                            <p:strVal val="#ppt_x"/>
                                          </p:val>
                                        </p:tav>
                                      </p:tavLst>
                                    </p:anim>
                                    <p:anim calcmode="lin" valueType="num">
                                      <p:cBhvr additive="base">
                                        <p:cTn id="74"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2000"/>
                                        <p:tgtEl>
                                          <p:spTgt spid="37"/>
                                        </p:tgtEl>
                                      </p:cBhvr>
                                    </p:animEffect>
                                  </p:childTnLst>
                                </p:cTn>
                              </p:par>
                            </p:childTnLst>
                          </p:cTn>
                        </p:par>
                        <p:par>
                          <p:cTn id="80" fill="hold">
                            <p:stCondLst>
                              <p:cond delay="2000"/>
                            </p:stCondLst>
                            <p:childTnLst>
                              <p:par>
                                <p:cTn id="81" presetID="2" presetClass="entr" presetSubtype="3"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1+#ppt_w/2"/>
                                          </p:val>
                                        </p:tav>
                                        <p:tav tm="100000">
                                          <p:val>
                                            <p:strVal val="#ppt_x"/>
                                          </p:val>
                                        </p:tav>
                                      </p:tavLst>
                                    </p:anim>
                                    <p:anim calcmode="lin" valueType="num">
                                      <p:cBhvr additive="base">
                                        <p:cTn id="84" dur="2000" fill="hold"/>
                                        <p:tgtEl>
                                          <p:spTgt spid="38"/>
                                        </p:tgtEl>
                                        <p:attrNameLst>
                                          <p:attrName>ppt_y</p:attrName>
                                        </p:attrNameLst>
                                      </p:cBhvr>
                                      <p:tavLst>
                                        <p:tav tm="0">
                                          <p:val>
                                            <p:strVal val="0-#ppt_h/2"/>
                                          </p:val>
                                        </p:tav>
                                        <p:tav tm="100000">
                                          <p:val>
                                            <p:strVal val="#ppt_y"/>
                                          </p:val>
                                        </p:tav>
                                      </p:tavLst>
                                    </p:anim>
                                  </p:childTnLst>
                                </p:cTn>
                              </p:par>
                            </p:childTnLst>
                          </p:cTn>
                        </p:par>
                        <p:par>
                          <p:cTn id="85" fill="hold">
                            <p:stCondLst>
                              <p:cond delay="4000"/>
                            </p:stCondLst>
                            <p:childTnLst>
                              <p:par>
                                <p:cTn id="86" presetID="2" presetClass="entr" presetSubtype="1"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2000" fill="hold"/>
                                        <p:tgtEl>
                                          <p:spTgt spid="39"/>
                                        </p:tgtEl>
                                        <p:attrNameLst>
                                          <p:attrName>ppt_x</p:attrName>
                                        </p:attrNameLst>
                                      </p:cBhvr>
                                      <p:tavLst>
                                        <p:tav tm="0">
                                          <p:val>
                                            <p:strVal val="#ppt_x"/>
                                          </p:val>
                                        </p:tav>
                                        <p:tav tm="100000">
                                          <p:val>
                                            <p:strVal val="#ppt_x"/>
                                          </p:val>
                                        </p:tav>
                                      </p:tavLst>
                                    </p:anim>
                                    <p:anim calcmode="lin" valueType="num">
                                      <p:cBhvr additive="base">
                                        <p:cTn id="89" dur="2000" fill="hold"/>
                                        <p:tgtEl>
                                          <p:spTgt spid="39"/>
                                        </p:tgtEl>
                                        <p:attrNameLst>
                                          <p:attrName>ppt_y</p:attrName>
                                        </p:attrNameLst>
                                      </p:cBhvr>
                                      <p:tavLst>
                                        <p:tav tm="0">
                                          <p:val>
                                            <p:strVal val="0-#ppt_h/2"/>
                                          </p:val>
                                        </p:tav>
                                        <p:tav tm="100000">
                                          <p:val>
                                            <p:strVal val="#ppt_y"/>
                                          </p:val>
                                        </p:tav>
                                      </p:tavLst>
                                    </p:anim>
                                  </p:childTnLst>
                                </p:cTn>
                              </p:par>
                            </p:childTnLst>
                          </p:cTn>
                        </p:par>
                        <p:par>
                          <p:cTn id="90" fill="hold">
                            <p:stCondLst>
                              <p:cond delay="6000"/>
                            </p:stCondLst>
                            <p:childTnLst>
                              <p:par>
                                <p:cTn id="91" presetID="2" presetClass="entr" presetSubtype="1"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2000" fill="hold"/>
                                        <p:tgtEl>
                                          <p:spTgt spid="40"/>
                                        </p:tgtEl>
                                        <p:attrNameLst>
                                          <p:attrName>ppt_x</p:attrName>
                                        </p:attrNameLst>
                                      </p:cBhvr>
                                      <p:tavLst>
                                        <p:tav tm="0">
                                          <p:val>
                                            <p:strVal val="#ppt_x"/>
                                          </p:val>
                                        </p:tav>
                                        <p:tav tm="100000">
                                          <p:val>
                                            <p:strVal val="#ppt_x"/>
                                          </p:val>
                                        </p:tav>
                                      </p:tavLst>
                                    </p:anim>
                                    <p:anim calcmode="lin" valueType="num">
                                      <p:cBhvr additive="base">
                                        <p:cTn id="94" dur="2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2000"/>
                                        <p:tgtEl>
                                          <p:spTgt spid="41"/>
                                        </p:tgtEl>
                                      </p:cBhvr>
                                    </p:animEffect>
                                  </p:childTnLst>
                                </p:cTn>
                              </p:par>
                            </p:childTnLst>
                          </p:cTn>
                        </p:par>
                        <p:par>
                          <p:cTn id="100" fill="hold">
                            <p:stCondLst>
                              <p:cond delay="2000"/>
                            </p:stCondLst>
                            <p:childTnLst>
                              <p:par>
                                <p:cTn id="101" presetID="2" presetClass="entr" presetSubtype="9"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2000" fill="hold"/>
                                        <p:tgtEl>
                                          <p:spTgt spid="42"/>
                                        </p:tgtEl>
                                        <p:attrNameLst>
                                          <p:attrName>ppt_x</p:attrName>
                                        </p:attrNameLst>
                                      </p:cBhvr>
                                      <p:tavLst>
                                        <p:tav tm="0">
                                          <p:val>
                                            <p:strVal val="0-#ppt_w/2"/>
                                          </p:val>
                                        </p:tav>
                                        <p:tav tm="100000">
                                          <p:val>
                                            <p:strVal val="#ppt_x"/>
                                          </p:val>
                                        </p:tav>
                                      </p:tavLst>
                                    </p:anim>
                                    <p:anim calcmode="lin" valueType="num">
                                      <p:cBhvr additive="base">
                                        <p:cTn id="104" dur="2000" fill="hold"/>
                                        <p:tgtEl>
                                          <p:spTgt spid="42"/>
                                        </p:tgtEl>
                                        <p:attrNameLst>
                                          <p:attrName>ppt_y</p:attrName>
                                        </p:attrNameLst>
                                      </p:cBhvr>
                                      <p:tavLst>
                                        <p:tav tm="0">
                                          <p:val>
                                            <p:strVal val="0-#ppt_h/2"/>
                                          </p:val>
                                        </p:tav>
                                        <p:tav tm="100000">
                                          <p:val>
                                            <p:strVal val="#ppt_y"/>
                                          </p:val>
                                        </p:tav>
                                      </p:tavLst>
                                    </p:anim>
                                  </p:childTnLst>
                                </p:cTn>
                              </p:par>
                            </p:childTnLst>
                          </p:cTn>
                        </p:par>
                        <p:par>
                          <p:cTn id="105" fill="hold">
                            <p:stCondLst>
                              <p:cond delay="4000"/>
                            </p:stCondLst>
                            <p:childTnLst>
                              <p:par>
                                <p:cTn id="106" presetID="2" presetClass="entr" presetSubtype="9"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2000" fill="hold"/>
                                        <p:tgtEl>
                                          <p:spTgt spid="43"/>
                                        </p:tgtEl>
                                        <p:attrNameLst>
                                          <p:attrName>ppt_x</p:attrName>
                                        </p:attrNameLst>
                                      </p:cBhvr>
                                      <p:tavLst>
                                        <p:tav tm="0">
                                          <p:val>
                                            <p:strVal val="0-#ppt_w/2"/>
                                          </p:val>
                                        </p:tav>
                                        <p:tav tm="100000">
                                          <p:val>
                                            <p:strVal val="#ppt_x"/>
                                          </p:val>
                                        </p:tav>
                                      </p:tavLst>
                                    </p:anim>
                                    <p:anim calcmode="lin" valueType="num">
                                      <p:cBhvr additive="base">
                                        <p:cTn id="109" dur="2000" fill="hold"/>
                                        <p:tgtEl>
                                          <p:spTgt spid="43"/>
                                        </p:tgtEl>
                                        <p:attrNameLst>
                                          <p:attrName>ppt_y</p:attrName>
                                        </p:attrNameLst>
                                      </p:cBhvr>
                                      <p:tavLst>
                                        <p:tav tm="0">
                                          <p:val>
                                            <p:strVal val="0-#ppt_h/2"/>
                                          </p:val>
                                        </p:tav>
                                        <p:tav tm="100000">
                                          <p:val>
                                            <p:strVal val="#ppt_y"/>
                                          </p:val>
                                        </p:tav>
                                      </p:tavLst>
                                    </p:anim>
                                  </p:childTnLst>
                                </p:cTn>
                              </p:par>
                            </p:childTnLst>
                          </p:cTn>
                        </p:par>
                        <p:par>
                          <p:cTn id="110" fill="hold">
                            <p:stCondLst>
                              <p:cond delay="6000"/>
                            </p:stCondLst>
                            <p:childTnLst>
                              <p:par>
                                <p:cTn id="111" presetID="2" presetClass="entr" presetSubtype="9"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2000" fill="hold"/>
                                        <p:tgtEl>
                                          <p:spTgt spid="44"/>
                                        </p:tgtEl>
                                        <p:attrNameLst>
                                          <p:attrName>ppt_x</p:attrName>
                                        </p:attrNameLst>
                                      </p:cBhvr>
                                      <p:tavLst>
                                        <p:tav tm="0">
                                          <p:val>
                                            <p:strVal val="0-#ppt_w/2"/>
                                          </p:val>
                                        </p:tav>
                                        <p:tav tm="100000">
                                          <p:val>
                                            <p:strVal val="#ppt_x"/>
                                          </p:val>
                                        </p:tav>
                                      </p:tavLst>
                                    </p:anim>
                                    <p:anim calcmode="lin" valueType="num">
                                      <p:cBhvr additive="base">
                                        <p:cTn id="114"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bài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Tên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tác</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giả</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66"/>
                </a:solidFill>
                <a:effectLst/>
                <a:uLnTx/>
                <a:uFillTx/>
                <a:latin typeface="Arial" panose="020B0604020202020204" pitchFamily="34" charset="0"/>
                <a:cs typeface="+mn-cs"/>
              </a:rPr>
              <a:t>Bài</a:t>
            </a:r>
            <a:r>
              <a:rPr kumimoji="0" lang="en-US" altLang="en-US" sz="2800" b="1" i="0" u="none" strike="noStrike" kern="1200" cap="none" spc="0" normalizeH="0" baseline="0" noProof="0" dirty="0">
                <a:ln>
                  <a:noFill/>
                </a:ln>
                <a:solidFill>
                  <a:srgbClr val="FF0066"/>
                </a:solidFill>
                <a:effectLst/>
                <a:uLnTx/>
                <a:uFillTx/>
                <a:latin typeface="Arial" panose="020B0604020202020204" pitchFamily="34" charset="0"/>
                <a:cs typeface="+mn-cs"/>
              </a:rPr>
              <a:t> </a:t>
            </a:r>
            <a:r>
              <a:rPr kumimoji="0" lang="en-US" altLang="en-US" sz="2800" b="1" i="0" u="none" strike="noStrike" kern="1200" cap="none" spc="0" normalizeH="0" baseline="0" noProof="0" dirty="0" smtClean="0">
                <a:ln>
                  <a:noFill/>
                </a:ln>
                <a:solidFill>
                  <a:srgbClr val="FF0066"/>
                </a:solidFill>
                <a:effectLst/>
                <a:uLnTx/>
                <a:uFillTx/>
                <a:latin typeface="Arial" panose="020B0604020202020204" pitchFamily="34" charset="0"/>
                <a:cs typeface="+mn-cs"/>
              </a:rPr>
              <a:t>2</a:t>
            </a:r>
            <a:r>
              <a:rPr kumimoji="0" lang="en-US" altLang="en-US" sz="2800" b="1" i="0" u="none" strike="noStrike" kern="1200" cap="none" spc="0" normalizeH="0" baseline="0" noProof="0" dirty="0" smtClean="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Thống</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kê</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các</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bài</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tập</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đọc</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trong</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chủ</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0" u="none" strike="noStrike" kern="1200" cap="none" spc="0" normalizeH="0" baseline="0" noProof="0" dirty="0" err="1">
                <a:ln>
                  <a:noFill/>
                </a:ln>
                <a:solidFill>
                  <a:prstClr val="black"/>
                </a:solidFill>
                <a:effectLst/>
                <a:uLnTx/>
                <a:uFillTx/>
                <a:latin typeface="Arial" panose="020B0604020202020204" pitchFamily="34" charset="0"/>
                <a:cs typeface="+mn-cs"/>
              </a:rPr>
              <a:t>điểm</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Vì</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hạnh</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phúc</a:t>
            </a:r>
            <a:r>
              <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rPr>
              <a:t> con </a:t>
            </a:r>
            <a:r>
              <a:rPr kumimoji="0" lang="en-US" altLang="en-US" sz="2800" b="1" i="1" u="none" strike="noStrike" kern="1200" cap="none" spc="0" normalizeH="0" baseline="0" noProof="0" dirty="0" err="1">
                <a:ln>
                  <a:noFill/>
                </a:ln>
                <a:solidFill>
                  <a:srgbClr val="FF0000"/>
                </a:solidFill>
                <a:effectLst/>
                <a:uLnTx/>
                <a:uFillTx/>
                <a:latin typeface="Arial" panose="020B0604020202020204" pitchFamily="34" charset="0"/>
                <a:cs typeface="+mn-cs"/>
              </a:rPr>
              <a:t>người</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cs typeface="+mn-cs"/>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003399"/>
                </a:solidFill>
                <a:latin typeface="Times New Roman" panose="02020603050405020304" pitchFamily="18" charset="0"/>
              </a:rPr>
              <a:t>6</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endParaRP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Thầy</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cúng</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đi</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bệnh</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viện</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CC3300"/>
                </a:solidFill>
                <a:effectLst/>
                <a:uLnTx/>
                <a:uFillTx/>
                <a:latin typeface="Times New Roman" panose="02020603050405020304" pitchFamily="18" charset="0"/>
                <a:cs typeface="+mn-cs"/>
              </a:rPr>
              <a:t>Nguyễn</a:t>
            </a:r>
            <a:r>
              <a:rPr kumimoji="0" lang="en-US" altLang="en-US" sz="2400" b="1" i="0" u="none" strike="noStrike" kern="1200" cap="none" spc="0" normalizeH="0" noProof="0" dirty="0" smtClean="0">
                <a:ln>
                  <a:noFill/>
                </a:ln>
                <a:solidFill>
                  <a:srgbClr val="CC3300"/>
                </a:solidFill>
                <a:effectLst/>
                <a:uLnTx/>
                <a:uFillTx/>
                <a:latin typeface="Times New Roman" panose="02020603050405020304" pitchFamily="18" charset="0"/>
                <a:cs typeface="+mn-cs"/>
              </a:rPr>
              <a:t> </a:t>
            </a:r>
            <a:r>
              <a:rPr lang="en-US" altLang="en-US" sz="2400" b="1" dirty="0">
                <a:solidFill>
                  <a:srgbClr val="CC3300"/>
                </a:solidFill>
                <a:latin typeface="Times New Roman" panose="02020603050405020304" pitchFamily="18" charset="0"/>
              </a:rPr>
              <a:t>L</a:t>
            </a:r>
            <a:r>
              <a:rPr kumimoji="0" lang="en-US" altLang="en-US" sz="2400" b="1" i="0" u="none" strike="noStrike" kern="1200" cap="none" spc="0" normalizeH="0" noProof="0" dirty="0" err="1" smtClean="0">
                <a:ln>
                  <a:noFill/>
                </a:ln>
                <a:solidFill>
                  <a:srgbClr val="CC3300"/>
                </a:solidFill>
                <a:effectLst/>
                <a:uLnTx/>
                <a:uFillTx/>
                <a:latin typeface="Times New Roman" panose="02020603050405020304" pitchFamily="18" charset="0"/>
                <a:cs typeface="+mn-cs"/>
              </a:rPr>
              <a:t>ăng</a:t>
            </a:r>
            <a:endParaRPr kumimoji="0" lang="en-US" altLang="en-US" sz="2400" b="1" i="0" u="none" strike="noStrike" kern="1200" cap="none" spc="0" normalizeH="0" baseline="0" noProof="0" dirty="0">
              <a:ln>
                <a:noFill/>
              </a:ln>
              <a:solidFill>
                <a:srgbClr val="CC3300"/>
              </a:solidFill>
              <a:effectLst/>
              <a:uLnTx/>
              <a:uFillTx/>
              <a:latin typeface="Times New Roman" panose="02020603050405020304" pitchFamily="18" charset="0"/>
              <a:cs typeface="+mn-cs"/>
            </a:endParaRP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FF33CC"/>
                </a:solidFill>
                <a:effectLst/>
                <a:uLnTx/>
                <a:uFillTx/>
                <a:latin typeface="Times New Roman" panose="02020603050405020304" pitchFamily="18" charset="0"/>
                <a:cs typeface="+mn-cs"/>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rPr>
              <a:t>2</a:t>
            </a:r>
          </a:p>
        </p:txBody>
      </p:sp>
      <p:sp>
        <p:nvSpPr>
          <p:cNvPr id="30" name="Text Box 86"/>
          <p:cNvSpPr txBox="1">
            <a:spLocks noChangeArrowheads="1"/>
          </p:cNvSpPr>
          <p:nvPr/>
        </p:nvSpPr>
        <p:spPr bwMode="auto">
          <a:xfrm>
            <a:off x="783148" y="2284312"/>
            <a:ext cx="36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err="1" smtClean="0">
                <a:solidFill>
                  <a:srgbClr val="000066"/>
                </a:solidFill>
                <a:latin typeface="Times New Roman" panose="02020603050405020304" pitchFamily="18" charset="0"/>
              </a:rPr>
              <a:t>Ngu</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Công</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xã</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Trịnh</a:t>
            </a:r>
            <a:r>
              <a:rPr lang="en-US" altLang="en-US" sz="2400" b="1" dirty="0" smtClean="0">
                <a:solidFill>
                  <a:srgbClr val="000066"/>
                </a:solidFill>
                <a:latin typeface="Times New Roman" panose="02020603050405020304" pitchFamily="18" charset="0"/>
              </a:rPr>
              <a:t> </a:t>
            </a:r>
            <a:r>
              <a:rPr lang="en-US" altLang="en-US" sz="2400" b="1" dirty="0" err="1" smtClean="0">
                <a:solidFill>
                  <a:srgbClr val="000066"/>
                </a:solidFill>
                <a:latin typeface="Times New Roman" panose="02020603050405020304" pitchFamily="18" charset="0"/>
              </a:rPr>
              <a:t>Tường</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31" name="Text Box 87"/>
          <p:cNvSpPr txBox="1">
            <a:spLocks noChangeArrowheads="1"/>
          </p:cNvSpPr>
          <p:nvPr/>
        </p:nvSpPr>
        <p:spPr bwMode="auto">
          <a:xfrm>
            <a:off x="4517474" y="2330818"/>
            <a:ext cx="313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err="1" smtClean="0">
                <a:ln>
                  <a:noFill/>
                </a:ln>
                <a:solidFill>
                  <a:srgbClr val="CC3300"/>
                </a:solidFill>
                <a:effectLst/>
                <a:uLnTx/>
                <a:uFillTx/>
                <a:latin typeface="Times New Roman" panose="02020603050405020304" pitchFamily="18" charset="0"/>
              </a:rPr>
              <a:t>Trường</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a:t>
            </a:r>
            <a:r>
              <a:rPr lang="en-US" altLang="en-US" sz="2000" b="1" dirty="0" err="1">
                <a:solidFill>
                  <a:srgbClr val="CC3300"/>
                </a:solidFill>
                <a:latin typeface="Times New Roman" panose="02020603050405020304" pitchFamily="18" charset="0"/>
              </a:rPr>
              <a:t>G</a:t>
            </a:r>
            <a:r>
              <a:rPr kumimoji="0" lang="en-US" altLang="en-US" sz="2000" b="1" i="0" u="none" strike="noStrike" kern="1200" cap="none" spc="0" normalizeH="0" noProof="0" dirty="0" err="1" smtClean="0">
                <a:ln>
                  <a:noFill/>
                </a:ln>
                <a:solidFill>
                  <a:srgbClr val="CC3300"/>
                </a:solidFill>
                <a:effectLst/>
                <a:uLnTx/>
                <a:uFillTx/>
                <a:latin typeface="Times New Roman" panose="02020603050405020304" pitchFamily="18" charset="0"/>
              </a:rPr>
              <a:t>iang</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a:t>
            </a:r>
            <a:r>
              <a:rPr kumimoji="0" lang="en-US" altLang="en-US" sz="2000" b="1" i="0" u="none" strike="noStrike" kern="1200" cap="none" spc="0" normalizeH="0" noProof="0" dirty="0" err="1" smtClean="0">
                <a:ln>
                  <a:noFill/>
                </a:ln>
                <a:solidFill>
                  <a:srgbClr val="CC3300"/>
                </a:solidFill>
                <a:effectLst/>
                <a:uLnTx/>
                <a:uFillTx/>
                <a:latin typeface="Times New Roman" panose="02020603050405020304" pitchFamily="18" charset="0"/>
              </a:rPr>
              <a:t>Ngọc</a:t>
            </a:r>
            <a:r>
              <a:rPr kumimoji="0" lang="en-US" altLang="en-US" sz="2000" b="1" i="0" u="none" strike="noStrike" kern="1200" cap="none" spc="0" normalizeH="0" noProof="0" dirty="0" smtClean="0">
                <a:ln>
                  <a:noFill/>
                </a:ln>
                <a:solidFill>
                  <a:srgbClr val="CC3300"/>
                </a:solidFill>
                <a:effectLst/>
                <a:uLnTx/>
                <a:uFillTx/>
                <a:latin typeface="Times New Roman" panose="02020603050405020304" pitchFamily="18" charset="0"/>
              </a:rPr>
              <a:t> Minh</a:t>
            </a:r>
            <a:endParaRPr kumimoji="0" lang="en-US" altLang="en-US" sz="2000" b="1" i="0" u="none" strike="noStrike" kern="1200" cap="none" spc="0" normalizeH="0" baseline="0" noProof="0" dirty="0">
              <a:ln>
                <a:noFill/>
              </a:ln>
              <a:solidFill>
                <a:srgbClr val="CC3300"/>
              </a:solidFill>
              <a:effectLst/>
              <a:uLnTx/>
              <a:uFillTx/>
              <a:latin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FF33CC"/>
                </a:solidFill>
                <a:effectLst/>
                <a:uLnTx/>
                <a:uFillTx/>
                <a:latin typeface="Times New Roman" panose="02020603050405020304" pitchFamily="18" charset="0"/>
                <a:cs typeface="+mn-cs"/>
              </a:rPr>
              <a:t>Văn</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mn-cs"/>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mn-cs"/>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smtClean="0">
                <a:ln>
                  <a:noFill/>
                </a:ln>
                <a:solidFill>
                  <a:srgbClr val="000066"/>
                </a:solidFill>
                <a:effectLst/>
                <a:uLnTx/>
                <a:uFillTx/>
                <a:latin typeface="Times New Roman" panose="02020603050405020304" pitchFamily="18" charset="0"/>
                <a:cs typeface="+mn-cs"/>
              </a:rPr>
              <a:t>Ca </a:t>
            </a: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dao</a:t>
            </a:r>
            <a:r>
              <a:rPr kumimoji="0" lang="en-US" altLang="en-US" sz="2400" b="1" i="0" u="none" strike="noStrike" kern="1200" cap="none" spc="0" normalizeH="0" baseline="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mn-cs"/>
              </a:rPr>
              <a:t>về</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lao</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động</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sản</a:t>
            </a:r>
            <a:r>
              <a:rPr kumimoji="0" lang="en-US" altLang="en-US" sz="2400" b="1" i="0" u="none" strike="noStrike" kern="1200" cap="none" spc="0" normalizeH="0" noProof="0" dirty="0" smtClean="0">
                <a:ln>
                  <a:noFill/>
                </a:ln>
                <a:solidFill>
                  <a:srgbClr val="000066"/>
                </a:solidFill>
                <a:effectLst/>
                <a:uLnTx/>
                <a:uFillTx/>
                <a:latin typeface="Times New Roman" panose="02020603050405020304" pitchFamily="18" charset="0"/>
                <a:cs typeface="+mn-cs"/>
              </a:rPr>
              <a:t> </a:t>
            </a:r>
            <a:r>
              <a:rPr kumimoji="0" lang="en-US" altLang="en-US" sz="2400" b="1" i="0" u="none" strike="noStrike" kern="1200" cap="none" spc="0" normalizeH="0" noProof="0" dirty="0" err="1" smtClean="0">
                <a:ln>
                  <a:noFill/>
                </a:ln>
                <a:solidFill>
                  <a:srgbClr val="000066"/>
                </a:solidFill>
                <a:effectLst/>
                <a:uLnTx/>
                <a:uFillTx/>
                <a:latin typeface="Times New Roman" panose="02020603050405020304" pitchFamily="18" charset="0"/>
                <a:cs typeface="+mn-cs"/>
              </a:rPr>
              <a:t>xuất</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mn-cs"/>
            </a:endParaRP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FF33CC"/>
                </a:solidFill>
                <a:latin typeface="Times New Roman" panose="02020603050405020304" pitchFamily="18" charset="0"/>
              </a:rPr>
              <a:t> </a:t>
            </a:r>
            <a:r>
              <a:rPr lang="en-US" altLang="en-US" sz="2400" b="1" dirty="0" err="1" smtClean="0">
                <a:solidFill>
                  <a:srgbClr val="FF33CC"/>
                </a:solidFill>
                <a:latin typeface="Times New Roman" panose="02020603050405020304" pitchFamily="18" charset="0"/>
              </a:rPr>
              <a:t>Thơ</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4109085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2000" fill="hold"/>
                                        <p:tgtEl>
                                          <p:spTgt spid="36"/>
                                        </p:tgtEl>
                                        <p:attrNameLst>
                                          <p:attrName>ppt_x</p:attrName>
                                        </p:attrNameLst>
                                      </p:cBhvr>
                                      <p:tavLst>
                                        <p:tav tm="0">
                                          <p:val>
                                            <p:strVal val="1+#ppt_w/2"/>
                                          </p:val>
                                        </p:tav>
                                        <p:tav tm="100000">
                                          <p:val>
                                            <p:strVal val="#ppt_x"/>
                                          </p:val>
                                        </p:tav>
                                      </p:tavLst>
                                    </p:anim>
                                    <p:anim calcmode="lin" valueType="num">
                                      <p:cBhvr additive="base">
                                        <p:cTn id="69"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1" y="2197883"/>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51"/>
          <p:cNvSpPr txBox="1">
            <a:spLocks noChangeArrowheads="1"/>
          </p:cNvSpPr>
          <p:nvPr/>
        </p:nvSpPr>
        <p:spPr bwMode="auto">
          <a:xfrm>
            <a:off x="1036320" y="349080"/>
            <a:ext cx="7670800" cy="2000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BC148C"/>
                </a:solidFill>
              </a:rPr>
              <a:t>Bài</a:t>
            </a:r>
            <a:r>
              <a:rPr lang="en-US" altLang="en-US" sz="2800" b="1" u="sng" dirty="0">
                <a:solidFill>
                  <a:srgbClr val="BC148C"/>
                </a:solidFill>
              </a:rPr>
              <a:t> </a:t>
            </a:r>
            <a:r>
              <a:rPr lang="en-US" altLang="en-US" sz="2800" b="1" u="sng" dirty="0" smtClean="0">
                <a:solidFill>
                  <a:srgbClr val="BC148C"/>
                </a:solidFill>
              </a:rPr>
              <a:t>3</a:t>
            </a:r>
            <a:r>
              <a:rPr lang="en-US" altLang="en-US" sz="2800" b="1" dirty="0" smtClean="0">
                <a:solidFill>
                  <a:srgbClr val="BC148C"/>
                </a:solidFill>
              </a:rPr>
              <a:t>: </a:t>
            </a:r>
            <a:r>
              <a:rPr lang="en-US" altLang="en-US" sz="2400" b="1" dirty="0" err="1">
                <a:solidFill>
                  <a:schemeClr val="accent6">
                    <a:lumMod val="50000"/>
                  </a:schemeClr>
                </a:solidFill>
              </a:rPr>
              <a:t>Trong</a:t>
            </a:r>
            <a:r>
              <a:rPr lang="en-US" altLang="en-US" sz="2400" b="1" dirty="0">
                <a:solidFill>
                  <a:schemeClr val="accent6">
                    <a:lumMod val="50000"/>
                  </a:schemeClr>
                </a:solidFill>
              </a:rPr>
              <a:t> </a:t>
            </a:r>
            <a:r>
              <a:rPr lang="en-US" altLang="en-US" sz="2400" b="1" dirty="0" err="1">
                <a:solidFill>
                  <a:schemeClr val="accent6">
                    <a:lumMod val="50000"/>
                  </a:schemeClr>
                </a:solidFill>
              </a:rPr>
              <a:t>hai</a:t>
            </a:r>
            <a:r>
              <a:rPr lang="en-US" altLang="en-US" sz="2400" b="1" dirty="0">
                <a:solidFill>
                  <a:schemeClr val="accent6">
                    <a:lumMod val="50000"/>
                  </a:schemeClr>
                </a:solidFill>
              </a:rPr>
              <a:t> </a:t>
            </a:r>
            <a:r>
              <a:rPr lang="en-US" altLang="en-US" sz="2400" b="1" dirty="0" err="1">
                <a:solidFill>
                  <a:schemeClr val="accent6">
                    <a:lumMod val="50000"/>
                  </a:schemeClr>
                </a:solidFill>
              </a:rPr>
              <a:t>bài</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đã</a:t>
            </a:r>
            <a:r>
              <a:rPr lang="en-US" altLang="en-US" sz="2400" b="1" dirty="0">
                <a:solidFill>
                  <a:schemeClr val="accent6">
                    <a:lumMod val="50000"/>
                  </a:schemeClr>
                </a:solidFill>
              </a:rPr>
              <a:t> </a:t>
            </a:r>
            <a:r>
              <a:rPr lang="en-US" altLang="en-US" sz="2400" b="1" dirty="0" err="1">
                <a:solidFill>
                  <a:schemeClr val="accent6">
                    <a:lumMod val="50000"/>
                  </a:schemeClr>
                </a:solidFill>
              </a:rPr>
              <a:t>học</a:t>
            </a:r>
            <a:r>
              <a:rPr lang="en-US" altLang="en-US" sz="2400" b="1" dirty="0">
                <a:solidFill>
                  <a:schemeClr val="accent6">
                    <a:lumMod val="50000"/>
                  </a:schemeClr>
                </a:solidFill>
              </a:rPr>
              <a:t> ở </a:t>
            </a:r>
            <a:r>
              <a:rPr lang="en-US" altLang="en-US" sz="2400" b="1" dirty="0" err="1">
                <a:solidFill>
                  <a:schemeClr val="accent6">
                    <a:lumMod val="50000"/>
                  </a:schemeClr>
                </a:solidFill>
              </a:rPr>
              <a:t>chủ</a:t>
            </a:r>
            <a:r>
              <a:rPr lang="en-US" altLang="en-US" sz="2400" b="1" dirty="0">
                <a:solidFill>
                  <a:schemeClr val="accent6">
                    <a:lumMod val="50000"/>
                  </a:schemeClr>
                </a:solidFill>
              </a:rPr>
              <a:t> </a:t>
            </a:r>
            <a:r>
              <a:rPr lang="en-US" altLang="en-US" sz="2400" b="1" dirty="0" err="1">
                <a:solidFill>
                  <a:schemeClr val="accent6">
                    <a:lumMod val="50000"/>
                  </a:schemeClr>
                </a:solidFill>
              </a:rPr>
              <a:t>điểm</a:t>
            </a:r>
            <a:r>
              <a:rPr lang="en-US" altLang="en-US" sz="2400" b="1" dirty="0">
                <a:solidFill>
                  <a:schemeClr val="accent6">
                    <a:lumMod val="50000"/>
                  </a:schemeClr>
                </a:solidFill>
              </a:rPr>
              <a:t> </a:t>
            </a:r>
            <a:r>
              <a:rPr lang="en-US" altLang="en-US" sz="2400" b="1" i="1" dirty="0" err="1">
                <a:solidFill>
                  <a:srgbClr val="920000"/>
                </a:solidFill>
              </a:rPr>
              <a:t>Vì</a:t>
            </a:r>
            <a:r>
              <a:rPr lang="en-US" altLang="en-US" sz="2400" b="1" i="1" dirty="0">
                <a:solidFill>
                  <a:srgbClr val="920000"/>
                </a:solidFill>
              </a:rPr>
              <a:t> </a:t>
            </a:r>
            <a:r>
              <a:rPr lang="en-US" altLang="en-US" sz="2400" b="1" i="1" dirty="0" err="1">
                <a:solidFill>
                  <a:srgbClr val="920000"/>
                </a:solidFill>
              </a:rPr>
              <a:t>hạnh</a:t>
            </a:r>
            <a:r>
              <a:rPr lang="en-US" altLang="en-US" sz="2400" b="1" i="1" dirty="0">
                <a:solidFill>
                  <a:srgbClr val="920000"/>
                </a:solidFill>
              </a:rPr>
              <a:t> </a:t>
            </a:r>
            <a:r>
              <a:rPr lang="en-US" altLang="en-US" sz="2400" b="1" i="1" dirty="0" err="1">
                <a:solidFill>
                  <a:srgbClr val="920000"/>
                </a:solidFill>
              </a:rPr>
              <a:t>phúc</a:t>
            </a:r>
            <a:r>
              <a:rPr lang="en-US" altLang="en-US" sz="2400" b="1" i="1" dirty="0">
                <a:solidFill>
                  <a:srgbClr val="920000"/>
                </a:solidFill>
              </a:rPr>
              <a:t> con </a:t>
            </a:r>
            <a:r>
              <a:rPr lang="en-US" altLang="en-US" sz="2400" b="1" i="1" dirty="0" err="1">
                <a:solidFill>
                  <a:srgbClr val="920000"/>
                </a:solidFill>
              </a:rPr>
              <a:t>người</a:t>
            </a:r>
            <a:r>
              <a:rPr lang="en-US" altLang="en-US" sz="2400" b="1" dirty="0">
                <a:solidFill>
                  <a:schemeClr val="accent6">
                    <a:lumMod val="50000"/>
                  </a:schemeClr>
                </a:solidFill>
              </a:rPr>
              <a:t>, </a:t>
            </a:r>
            <a:r>
              <a:rPr lang="en-US" altLang="en-US" sz="2400" b="1" dirty="0" err="1">
                <a:solidFill>
                  <a:schemeClr val="accent6">
                    <a:lumMod val="50000"/>
                  </a:schemeClr>
                </a:solidFill>
              </a:rPr>
              <a:t>em</a:t>
            </a:r>
            <a:r>
              <a:rPr lang="en-US" altLang="en-US" sz="2400" b="1" dirty="0">
                <a:solidFill>
                  <a:schemeClr val="accent6">
                    <a:lumMod val="50000"/>
                  </a:schemeClr>
                </a:solidFill>
              </a:rPr>
              <a:t> </a:t>
            </a:r>
            <a:r>
              <a:rPr lang="en-US" altLang="en-US" sz="2400" b="1" dirty="0" err="1">
                <a:solidFill>
                  <a:schemeClr val="accent6">
                    <a:lumMod val="50000"/>
                  </a:schemeClr>
                </a:solidFill>
              </a:rPr>
              <a:t>thích</a:t>
            </a:r>
            <a:r>
              <a:rPr lang="en-US" altLang="en-US" sz="2400" b="1" dirty="0">
                <a:solidFill>
                  <a:schemeClr val="accent6">
                    <a:lumMod val="50000"/>
                  </a:schemeClr>
                </a:solidFill>
              </a:rPr>
              <a:t> </a:t>
            </a:r>
            <a:r>
              <a:rPr lang="en-US" altLang="en-US" sz="2400" b="1" dirty="0" err="1">
                <a:solidFill>
                  <a:schemeClr val="accent6">
                    <a:lumMod val="50000"/>
                  </a:schemeClr>
                </a:solidFill>
              </a:rPr>
              <a:t>những</a:t>
            </a:r>
            <a:r>
              <a:rPr lang="en-US" altLang="en-US" sz="2400" b="1" dirty="0">
                <a:solidFill>
                  <a:schemeClr val="accent6">
                    <a:lumMod val="50000"/>
                  </a:schemeClr>
                </a:solidFill>
              </a:rPr>
              <a:t> </a:t>
            </a:r>
            <a:r>
              <a:rPr lang="en-US" altLang="en-US" sz="2400" b="1" dirty="0" err="1">
                <a:solidFill>
                  <a:schemeClr val="accent6">
                    <a:lumMod val="50000"/>
                  </a:schemeClr>
                </a:solidFill>
              </a:rPr>
              <a:t>câu</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nào</a:t>
            </a:r>
            <a:r>
              <a:rPr lang="en-US" altLang="en-US" sz="2400" b="1" dirty="0">
                <a:solidFill>
                  <a:schemeClr val="accent6">
                    <a:lumMod val="50000"/>
                  </a:schemeClr>
                </a:solidFill>
              </a:rPr>
              <a:t> </a:t>
            </a:r>
            <a:r>
              <a:rPr lang="en-US" altLang="en-US" sz="2400" b="1" dirty="0" err="1">
                <a:solidFill>
                  <a:schemeClr val="accent6">
                    <a:lumMod val="50000"/>
                  </a:schemeClr>
                </a:solidFill>
              </a:rPr>
              <a:t>nhất</a:t>
            </a:r>
            <a:r>
              <a:rPr lang="en-US" altLang="en-US" sz="2400" b="1" dirty="0">
                <a:solidFill>
                  <a:schemeClr val="accent6">
                    <a:lumMod val="50000"/>
                  </a:schemeClr>
                </a:solidFill>
              </a:rPr>
              <a:t> ? </a:t>
            </a:r>
            <a:r>
              <a:rPr lang="en-US" altLang="en-US" sz="2400" b="1" dirty="0" err="1">
                <a:solidFill>
                  <a:schemeClr val="accent6">
                    <a:lumMod val="50000"/>
                  </a:schemeClr>
                </a:solidFill>
              </a:rPr>
              <a:t>Hãy</a:t>
            </a:r>
            <a:r>
              <a:rPr lang="en-US" altLang="en-US" sz="2400" b="1" dirty="0">
                <a:solidFill>
                  <a:schemeClr val="accent6">
                    <a:lumMod val="50000"/>
                  </a:schemeClr>
                </a:solidFill>
              </a:rPr>
              <a:t> </a:t>
            </a:r>
            <a:r>
              <a:rPr lang="en-US" altLang="en-US" sz="2400" b="1" dirty="0" err="1">
                <a:solidFill>
                  <a:schemeClr val="accent6">
                    <a:lumMod val="50000"/>
                  </a:schemeClr>
                </a:solidFill>
              </a:rPr>
              <a:t>trình</a:t>
            </a:r>
            <a:r>
              <a:rPr lang="en-US" altLang="en-US" sz="2400" b="1" dirty="0">
                <a:solidFill>
                  <a:schemeClr val="accent6">
                    <a:lumMod val="50000"/>
                  </a:schemeClr>
                </a:solidFill>
              </a:rPr>
              <a:t> </a:t>
            </a:r>
            <a:r>
              <a:rPr lang="en-US" altLang="en-US" sz="2400" b="1" dirty="0" err="1">
                <a:solidFill>
                  <a:schemeClr val="accent6">
                    <a:lumMod val="50000"/>
                  </a:schemeClr>
                </a:solidFill>
              </a:rPr>
              <a:t>bày</a:t>
            </a:r>
            <a:r>
              <a:rPr lang="en-US" altLang="en-US" sz="2400" b="1" dirty="0">
                <a:solidFill>
                  <a:schemeClr val="accent6">
                    <a:lumMod val="50000"/>
                  </a:schemeClr>
                </a:solidFill>
              </a:rPr>
              <a:t> </a:t>
            </a:r>
            <a:r>
              <a:rPr lang="en-US" altLang="en-US" sz="2400" b="1" dirty="0" err="1">
                <a:solidFill>
                  <a:schemeClr val="accent6">
                    <a:lumMod val="50000"/>
                  </a:schemeClr>
                </a:solidFill>
              </a:rPr>
              <a:t>cái</a:t>
            </a:r>
            <a:r>
              <a:rPr lang="en-US" altLang="en-US" sz="2400" b="1" dirty="0">
                <a:solidFill>
                  <a:schemeClr val="accent6">
                    <a:lumMod val="50000"/>
                  </a:schemeClr>
                </a:solidFill>
              </a:rPr>
              <a:t> hay </a:t>
            </a:r>
            <a:r>
              <a:rPr lang="en-US" altLang="en-US" sz="2400" b="1" dirty="0" err="1">
                <a:solidFill>
                  <a:schemeClr val="accent6">
                    <a:lumMod val="50000"/>
                  </a:schemeClr>
                </a:solidFill>
              </a:rPr>
              <a:t>của</a:t>
            </a:r>
            <a:r>
              <a:rPr lang="en-US" altLang="en-US" sz="2400" b="1" dirty="0">
                <a:solidFill>
                  <a:schemeClr val="accent6">
                    <a:lumMod val="50000"/>
                  </a:schemeClr>
                </a:solidFill>
              </a:rPr>
              <a:t> </a:t>
            </a:r>
            <a:r>
              <a:rPr lang="en-US" altLang="en-US" sz="2400" b="1" dirty="0" err="1">
                <a:solidFill>
                  <a:schemeClr val="accent6">
                    <a:lumMod val="50000"/>
                  </a:schemeClr>
                </a:solidFill>
              </a:rPr>
              <a:t>những</a:t>
            </a:r>
            <a:r>
              <a:rPr lang="en-US" altLang="en-US" sz="2400" b="1" dirty="0">
                <a:solidFill>
                  <a:schemeClr val="accent6">
                    <a:lumMod val="50000"/>
                  </a:schemeClr>
                </a:solidFill>
              </a:rPr>
              <a:t> </a:t>
            </a:r>
            <a:r>
              <a:rPr lang="en-US" altLang="en-US" sz="2400" b="1" dirty="0" err="1">
                <a:solidFill>
                  <a:schemeClr val="accent6">
                    <a:lumMod val="50000"/>
                  </a:schemeClr>
                </a:solidFill>
              </a:rPr>
              <a:t>câu</a:t>
            </a:r>
            <a:r>
              <a:rPr lang="en-US" altLang="en-US" sz="2400" b="1" dirty="0">
                <a:solidFill>
                  <a:schemeClr val="accent6">
                    <a:lumMod val="50000"/>
                  </a:schemeClr>
                </a:solidFill>
              </a:rPr>
              <a:t> </a:t>
            </a:r>
            <a:r>
              <a:rPr lang="en-US" altLang="en-US" sz="2400" b="1" dirty="0" err="1">
                <a:solidFill>
                  <a:schemeClr val="accent6">
                    <a:lumMod val="50000"/>
                  </a:schemeClr>
                </a:solidFill>
              </a:rPr>
              <a:t>thơ</a:t>
            </a:r>
            <a:r>
              <a:rPr lang="en-US" altLang="en-US" sz="2400" b="1" dirty="0">
                <a:solidFill>
                  <a:schemeClr val="accent6">
                    <a:lumMod val="50000"/>
                  </a:schemeClr>
                </a:solidFill>
              </a:rPr>
              <a:t> </a:t>
            </a:r>
            <a:r>
              <a:rPr lang="en-US" altLang="en-US" sz="2400" b="1" dirty="0" err="1">
                <a:solidFill>
                  <a:schemeClr val="accent6">
                    <a:lumMod val="50000"/>
                  </a:schemeClr>
                </a:solidFill>
              </a:rPr>
              <a:t>ấy</a:t>
            </a:r>
            <a:r>
              <a:rPr lang="en-US" altLang="en-US" sz="2400" b="1" dirty="0">
                <a:solidFill>
                  <a:schemeClr val="accent6">
                    <a:lumMod val="50000"/>
                  </a:schemeClr>
                </a:solidFill>
              </a:rPr>
              <a:t> </a:t>
            </a:r>
            <a:r>
              <a:rPr lang="en-US" altLang="en-US" sz="2400" b="1" dirty="0" err="1">
                <a:solidFill>
                  <a:schemeClr val="accent6">
                    <a:lumMod val="50000"/>
                  </a:schemeClr>
                </a:solidFill>
              </a:rPr>
              <a:t>để</a:t>
            </a:r>
            <a:r>
              <a:rPr lang="en-US" altLang="en-US" sz="2400" b="1" dirty="0">
                <a:solidFill>
                  <a:schemeClr val="accent6">
                    <a:lumMod val="50000"/>
                  </a:schemeClr>
                </a:solidFill>
              </a:rPr>
              <a:t> </a:t>
            </a:r>
            <a:r>
              <a:rPr lang="en-US" altLang="en-US" sz="2400" b="1" dirty="0" err="1">
                <a:solidFill>
                  <a:schemeClr val="accent6">
                    <a:lumMod val="50000"/>
                  </a:schemeClr>
                </a:solidFill>
              </a:rPr>
              <a:t>các</a:t>
            </a:r>
            <a:r>
              <a:rPr lang="en-US" altLang="en-US" sz="2400" b="1" dirty="0">
                <a:solidFill>
                  <a:schemeClr val="accent6">
                    <a:lumMod val="50000"/>
                  </a:schemeClr>
                </a:solidFill>
              </a:rPr>
              <a:t> </a:t>
            </a:r>
            <a:r>
              <a:rPr lang="en-US" altLang="en-US" sz="2400" b="1" dirty="0" err="1">
                <a:solidFill>
                  <a:schemeClr val="accent6">
                    <a:lumMod val="50000"/>
                  </a:schemeClr>
                </a:solidFill>
              </a:rPr>
              <a:t>bạn</a:t>
            </a:r>
            <a:r>
              <a:rPr lang="en-US" altLang="en-US" sz="2400" b="1" dirty="0">
                <a:solidFill>
                  <a:schemeClr val="accent6">
                    <a:lumMod val="50000"/>
                  </a:schemeClr>
                </a:solidFill>
              </a:rPr>
              <a:t> </a:t>
            </a:r>
            <a:r>
              <a:rPr lang="en-US" altLang="en-US" sz="2400" b="1" dirty="0" err="1">
                <a:solidFill>
                  <a:schemeClr val="accent6">
                    <a:lumMod val="50000"/>
                  </a:schemeClr>
                </a:solidFill>
              </a:rPr>
              <a:t>hiểu</a:t>
            </a:r>
            <a:r>
              <a:rPr lang="en-US" altLang="en-US" sz="2400" b="1" dirty="0">
                <a:solidFill>
                  <a:schemeClr val="accent6">
                    <a:lumMod val="50000"/>
                  </a:schemeClr>
                </a:solidFill>
              </a:rPr>
              <a:t> </a:t>
            </a:r>
            <a:r>
              <a:rPr lang="en-US" altLang="en-US" sz="2400" b="1" dirty="0" err="1">
                <a:solidFill>
                  <a:schemeClr val="accent6">
                    <a:lumMod val="50000"/>
                  </a:schemeClr>
                </a:solidFill>
              </a:rPr>
              <a:t>và</a:t>
            </a:r>
            <a:r>
              <a:rPr lang="en-US" altLang="en-US" sz="2400" b="1" dirty="0">
                <a:solidFill>
                  <a:schemeClr val="accent6">
                    <a:lumMod val="50000"/>
                  </a:schemeClr>
                </a:solidFill>
              </a:rPr>
              <a:t> </a:t>
            </a:r>
            <a:r>
              <a:rPr lang="en-US" altLang="en-US" sz="2400" b="1" dirty="0" err="1">
                <a:solidFill>
                  <a:schemeClr val="accent6">
                    <a:lumMod val="50000"/>
                  </a:schemeClr>
                </a:solidFill>
              </a:rPr>
              <a:t>tán</a:t>
            </a:r>
            <a:r>
              <a:rPr lang="en-US" altLang="en-US" sz="2400" b="1" dirty="0">
                <a:solidFill>
                  <a:schemeClr val="accent6">
                    <a:lumMod val="50000"/>
                  </a:schemeClr>
                </a:solidFill>
              </a:rPr>
              <a:t> </a:t>
            </a:r>
            <a:r>
              <a:rPr lang="en-US" altLang="en-US" sz="2400" b="1" dirty="0" err="1">
                <a:solidFill>
                  <a:schemeClr val="accent6">
                    <a:lumMod val="50000"/>
                  </a:schemeClr>
                </a:solidFill>
              </a:rPr>
              <a:t>thưởng</a:t>
            </a:r>
            <a:r>
              <a:rPr lang="en-US" altLang="en-US" sz="2400" b="1" dirty="0">
                <a:solidFill>
                  <a:schemeClr val="accent6">
                    <a:lumMod val="50000"/>
                  </a:schemeClr>
                </a:solidFill>
              </a:rPr>
              <a:t> </a:t>
            </a:r>
            <a:r>
              <a:rPr lang="en-US" altLang="en-US" sz="2400" b="1" dirty="0" err="1">
                <a:solidFill>
                  <a:schemeClr val="accent6">
                    <a:lumMod val="50000"/>
                  </a:schemeClr>
                </a:solidFill>
              </a:rPr>
              <a:t>sự</a:t>
            </a:r>
            <a:r>
              <a:rPr lang="en-US" altLang="en-US" sz="2400" b="1" dirty="0">
                <a:solidFill>
                  <a:schemeClr val="accent6">
                    <a:lumMod val="50000"/>
                  </a:schemeClr>
                </a:solidFill>
              </a:rPr>
              <a:t> </a:t>
            </a:r>
            <a:r>
              <a:rPr lang="en-US" altLang="en-US" sz="2400" b="1" dirty="0" err="1">
                <a:solidFill>
                  <a:schemeClr val="accent6">
                    <a:lumMod val="50000"/>
                  </a:schemeClr>
                </a:solidFill>
              </a:rPr>
              <a:t>lựa</a:t>
            </a:r>
            <a:r>
              <a:rPr lang="en-US" altLang="en-US" sz="2400" b="1" dirty="0">
                <a:solidFill>
                  <a:schemeClr val="accent6">
                    <a:lumMod val="50000"/>
                  </a:schemeClr>
                </a:solidFill>
              </a:rPr>
              <a:t> </a:t>
            </a:r>
            <a:r>
              <a:rPr lang="en-US" altLang="en-US" sz="2400" b="1" dirty="0" err="1">
                <a:solidFill>
                  <a:schemeClr val="accent6">
                    <a:lumMod val="50000"/>
                  </a:schemeClr>
                </a:solidFill>
              </a:rPr>
              <a:t>chọn</a:t>
            </a:r>
            <a:r>
              <a:rPr lang="en-US" altLang="en-US" sz="2400" b="1" dirty="0">
                <a:solidFill>
                  <a:schemeClr val="accent6">
                    <a:lumMod val="50000"/>
                  </a:schemeClr>
                </a:solidFill>
              </a:rPr>
              <a:t> </a:t>
            </a:r>
            <a:r>
              <a:rPr lang="en-US" altLang="en-US" sz="2400" b="1" dirty="0" err="1">
                <a:solidFill>
                  <a:schemeClr val="accent6">
                    <a:lumMod val="50000"/>
                  </a:schemeClr>
                </a:solidFill>
              </a:rPr>
              <a:t>của</a:t>
            </a:r>
            <a:r>
              <a:rPr lang="en-US" altLang="en-US" sz="2400" b="1" dirty="0">
                <a:solidFill>
                  <a:schemeClr val="accent6">
                    <a:lumMod val="50000"/>
                  </a:schemeClr>
                </a:solidFill>
              </a:rPr>
              <a:t> </a:t>
            </a:r>
            <a:r>
              <a:rPr lang="en-US" altLang="en-US" sz="2400" b="1" dirty="0" err="1">
                <a:solidFill>
                  <a:schemeClr val="accent6">
                    <a:lumMod val="50000"/>
                  </a:schemeClr>
                </a:solidFill>
              </a:rPr>
              <a:t>em</a:t>
            </a:r>
            <a:r>
              <a:rPr lang="en-US" altLang="en-US" sz="2400" b="1" dirty="0">
                <a:solidFill>
                  <a:schemeClr val="accent6">
                    <a:lumMod val="50000"/>
                  </a:schemeClr>
                </a:solidFill>
              </a:rPr>
              <a:t>.</a:t>
            </a:r>
            <a:endParaRPr lang="en-US" altLang="en-US" sz="2400" b="1" i="1" dirty="0">
              <a:solidFill>
                <a:schemeClr val="accent6">
                  <a:lumMod val="50000"/>
                </a:schemeClr>
              </a:solidFill>
            </a:endParaRPr>
          </a:p>
        </p:txBody>
      </p:sp>
      <p:pic>
        <p:nvPicPr>
          <p:cNvPr id="21" name="图片 3"/>
          <p:cNvPicPr>
            <a:picLocks noChangeAspect="1"/>
          </p:cNvPicPr>
          <p:nvPr/>
        </p:nvPicPr>
        <p:blipFill rotWithShape="1">
          <a:blip r:embed="rId4">
            <a:extLst>
              <a:ext uri="{28A0092B-C50C-407E-A947-70E740481C1C}">
                <a14:useLocalDpi xmlns:a14="http://schemas.microsoft.com/office/drawing/2010/main" val="0"/>
              </a:ext>
            </a:extLst>
          </a:blip>
          <a:srcRect b="3774"/>
          <a:stretch/>
        </p:blipFill>
        <p:spPr>
          <a:xfrm>
            <a:off x="5489186" y="2487583"/>
            <a:ext cx="3427666" cy="1849582"/>
          </a:xfrm>
          <a:prstGeom prst="rect">
            <a:avLst/>
          </a:prstGeom>
        </p:spPr>
      </p:pic>
    </p:spTree>
    <p:extLst>
      <p:ext uri="{BB962C8B-B14F-4D97-AF65-F5344CB8AC3E}">
        <p14:creationId xmlns:p14="http://schemas.microsoft.com/office/powerpoint/2010/main" val="3947506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9</a:t>
            </a:r>
          </a:p>
        </p:txBody>
      </p:sp>
      <p:sp>
        <p:nvSpPr>
          <p:cNvPr id="2" name="Rectangle 1"/>
          <p:cNvSpPr/>
          <p:nvPr/>
        </p:nvSpPr>
        <p:spPr>
          <a:xfrm>
            <a:off x="491613" y="194996"/>
            <a:ext cx="8131278" cy="4154984"/>
          </a:xfrm>
          <a:prstGeom prst="rect">
            <a:avLst/>
          </a:prstGeom>
        </p:spPr>
        <p:txBody>
          <a:bodyPr wrap="square">
            <a:spAutoFit/>
          </a:bodyPr>
          <a:lstStyle/>
          <a:p>
            <a:r>
              <a:rPr lang="en-US" sz="2400" u="sng" dirty="0" err="1" smtClean="0">
                <a:solidFill>
                  <a:srgbClr val="920000"/>
                </a:solidFill>
                <a:latin typeface="Times New Roman" panose="02020603050405020304" pitchFamily="18" charset="0"/>
                <a:cs typeface="Times New Roman" panose="02020603050405020304" pitchFamily="18" charset="0"/>
              </a:rPr>
              <a:t>Ví</a:t>
            </a:r>
            <a:r>
              <a:rPr lang="en-US" sz="2400" u="sng" dirty="0" smtClean="0">
                <a:solidFill>
                  <a:srgbClr val="920000"/>
                </a:solidFill>
                <a:latin typeface="Times New Roman" panose="02020603050405020304" pitchFamily="18" charset="0"/>
                <a:cs typeface="Times New Roman" panose="02020603050405020304" pitchFamily="18" charset="0"/>
              </a:rPr>
              <a:t> </a:t>
            </a:r>
            <a:r>
              <a:rPr lang="en-US" sz="2400" u="sng" dirty="0" err="1" smtClean="0">
                <a:solidFill>
                  <a:srgbClr val="920000"/>
                </a:solidFill>
                <a:latin typeface="Times New Roman" panose="02020603050405020304" pitchFamily="18" charset="0"/>
                <a:cs typeface="Times New Roman" panose="02020603050405020304" pitchFamily="18" charset="0"/>
              </a:rPr>
              <a:t>dụ</a:t>
            </a:r>
            <a:r>
              <a:rPr lang="en-US" sz="2400" dirty="0" smtClean="0">
                <a:solidFill>
                  <a:srgbClr val="920000"/>
                </a:solidFill>
                <a:latin typeface="Times New Roman" panose="02020603050405020304" pitchFamily="18" charset="0"/>
                <a:cs typeface="Times New Roman" panose="02020603050405020304" pitchFamily="18" charset="0"/>
              </a:rPr>
              <a:t>: </a:t>
            </a:r>
            <a:r>
              <a:rPr lang="vi-VN" sz="2000" dirty="0" smtClean="0">
                <a:solidFill>
                  <a:schemeClr val="accent6">
                    <a:lumMod val="50000"/>
                  </a:schemeClr>
                </a:solidFill>
                <a:latin typeface="Times New Roman" panose="02020603050405020304" pitchFamily="18" charset="0"/>
                <a:cs typeface="Times New Roman" panose="02020603050405020304" pitchFamily="18" charset="0"/>
              </a:rPr>
              <a:t>Trong </a:t>
            </a:r>
            <a:r>
              <a:rPr lang="vi-VN" sz="2000" dirty="0">
                <a:solidFill>
                  <a:schemeClr val="accent6">
                    <a:lumMod val="50000"/>
                  </a:schemeClr>
                </a:solidFill>
                <a:latin typeface="Times New Roman" panose="02020603050405020304" pitchFamily="18" charset="0"/>
                <a:cs typeface="Times New Roman" panose="02020603050405020304" pitchFamily="18" charset="0"/>
              </a:rPr>
              <a:t>bài thơ Hạt gạo làng ta, em thích nhất những câu thơ:</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Hạt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gạo làng ta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vị phù sa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Của </a:t>
            </a:r>
            <a:r>
              <a:rPr lang="vi-VN" sz="2000" i="1" dirty="0">
                <a:solidFill>
                  <a:schemeClr val="accent6">
                    <a:lumMod val="50000"/>
                  </a:schemeClr>
                </a:solidFill>
                <a:latin typeface="Times New Roman" panose="02020603050405020304" pitchFamily="18" charset="0"/>
                <a:cs typeface="Times New Roman" panose="02020603050405020304" pitchFamily="18" charset="0"/>
              </a:rPr>
              <a:t>sông Kinh Thầy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hương sen thơm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Trong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hồ nước đầy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Có </a:t>
            </a:r>
            <a:r>
              <a:rPr lang="vi-VN" sz="2000" i="1" dirty="0">
                <a:solidFill>
                  <a:schemeClr val="accent6">
                    <a:lumMod val="50000"/>
                  </a:schemeClr>
                </a:solidFill>
                <a:latin typeface="Times New Roman" panose="02020603050405020304" pitchFamily="18" charset="0"/>
                <a:cs typeface="Times New Roman" panose="02020603050405020304" pitchFamily="18" charset="0"/>
              </a:rPr>
              <a:t>lời mẹ hát </a:t>
            </a:r>
          </a:p>
          <a:p>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smtClean="0">
                <a:solidFill>
                  <a:schemeClr val="accent6">
                    <a:lumMod val="50000"/>
                  </a:schemeClr>
                </a:solidFill>
                <a:latin typeface="Times New Roman" panose="02020603050405020304" pitchFamily="18" charset="0"/>
                <a:cs typeface="Times New Roman" panose="02020603050405020304" pitchFamily="18" charset="0"/>
              </a:rPr>
              <a:t>Ngọt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bùi đắng cay... </a:t>
            </a:r>
          </a:p>
          <a:p>
            <a:r>
              <a:rPr lang="vi-VN" sz="2000" dirty="0">
                <a:solidFill>
                  <a:schemeClr val="accent6">
                    <a:lumMod val="50000"/>
                  </a:schemeClr>
                </a:solidFill>
                <a:latin typeface="Times New Roman" panose="02020603050405020304" pitchFamily="18" charset="0"/>
                <a:cs typeface="Times New Roman" panose="02020603050405020304" pitchFamily="18" charset="0"/>
              </a:rPr>
              <a:t>=&gt; Đoạn thơ trên miêu tả hương vị của hạt gạo làng ta, đó là cái hương vị của phù sa, có cả hương sen hay lời hát ru của mẹ. Đọc những câu thơ trên đã giúp em hiểu thêm về hạt gạo, đó là món quà tặng quý giá của thiên nhiên ban tặng con người. Hạt gạo là sự kết tinh vị ngọt của đất, của nước, của bao mồ hôi vất vả của các bác nông dân.</a:t>
            </a:r>
            <a:endParaRPr lang="vi-VN" sz="2000" b="0" i="0" dirty="0">
              <a:solidFill>
                <a:schemeClr val="accent6">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75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1992</TotalTime>
  <Words>556</Words>
  <Application>Microsoft Office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UTM Azuki</vt:lpstr>
      <vt:lpstr>Cambria</vt:lpstr>
      <vt:lpstr>Calibri</vt:lpstr>
      <vt:lpstr>DFPOP1-W9</vt:lpstr>
      <vt:lpstr>Roboto</vt:lpstr>
      <vt:lpstr>Microsoft YaHei</vt:lpstr>
      <vt:lpstr>华康少女文字W5</vt:lpstr>
      <vt:lpstr>Times New Roman</vt:lpstr>
      <vt:lpstr>Arial</vt:lpstr>
      <vt:lpstr>SimSun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User</cp:lastModifiedBy>
  <cp:revision>125</cp:revision>
  <dcterms:created xsi:type="dcterms:W3CDTF">2016-08-08T05:55:17Z</dcterms:created>
  <dcterms:modified xsi:type="dcterms:W3CDTF">2022-01-05T03:50:58Z</dcterms:modified>
</cp:coreProperties>
</file>