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9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ags/tag10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92" r:id="rId10"/>
    <p:sldMasterId id="2147483840" r:id="rId11"/>
    <p:sldMasterId id="2147483852" r:id="rId12"/>
    <p:sldMasterId id="2147483876" r:id="rId13"/>
    <p:sldMasterId id="2147483888" r:id="rId14"/>
  </p:sldMasterIdLst>
  <p:notesMasterIdLst>
    <p:notesMasterId r:id="rId34"/>
  </p:notesMasterIdLst>
  <p:sldIdLst>
    <p:sldId id="262" r:id="rId15"/>
    <p:sldId id="257" r:id="rId16"/>
    <p:sldId id="297" r:id="rId17"/>
    <p:sldId id="256" r:id="rId18"/>
    <p:sldId id="270" r:id="rId19"/>
    <p:sldId id="271" r:id="rId20"/>
    <p:sldId id="258" r:id="rId21"/>
    <p:sldId id="277" r:id="rId22"/>
    <p:sldId id="278" r:id="rId23"/>
    <p:sldId id="285" r:id="rId24"/>
    <p:sldId id="279" r:id="rId25"/>
    <p:sldId id="283" r:id="rId26"/>
    <p:sldId id="282" r:id="rId27"/>
    <p:sldId id="288" r:id="rId28"/>
    <p:sldId id="290" r:id="rId29"/>
    <p:sldId id="292" r:id="rId30"/>
    <p:sldId id="299" r:id="rId31"/>
    <p:sldId id="306" r:id="rId32"/>
    <p:sldId id="32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1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C5D1C2B-27D4-484F-B0D1-89E78BF7CD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BA7517-063C-4E09-AB66-63AA2FA83B33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C8F653-5B26-4ABC-9296-E2C0547C12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AAF917-5E15-414F-B74F-EAA2EFF307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3E5A6F-4518-4DF0-B91B-2FC8D11AEF0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454F4FF-80B3-4A50-A875-1D25009FE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704605-A222-47EF-BC98-8F16A38236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961D3FE-E173-4504-B1C3-74E121407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CF336F-9875-4E2F-AF6D-37C993C5D0B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A3444C1-306E-4578-80ED-FCDF11E695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4A177F9-E993-4AF4-90C7-C6E62EFB9CF0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22F5E6-5A22-4D7E-A56B-0009F3FF59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0F4E0D-89D7-4B64-AD0C-4DACCF123086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18B497-B0DC-47A3-8534-C9501BF00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397A5FF-03C8-4710-9A93-1467709075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5950B46-39CD-4EE0-AE58-410F5BDC5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89F643-37CF-4E22-BDEC-BEBE2F7D1A9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D67602C-F40F-48BE-BA13-33A6073AA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DB894B-87C6-4EFE-8D46-0C786859872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055B415-55B3-400E-8DA2-50666F9E9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3E93F1-F957-459E-88B6-1C64F7614FB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57A5E65-AD46-4188-9152-1B9B37A54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B683D3F-99AC-4FA1-972A-349F07339E0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7E92B3-4EB1-4A9E-92D7-9FB509AA53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77C5D3-C617-42A1-B2EF-F0214C223B6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E2F78CA-A763-49B7-B0FC-03A126C69B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16E65D0-C10C-474A-973D-40E16D111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sv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22.svg"/><Relationship Id="rId10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3.jpeg"/><Relationship Id="rId5" Type="http://schemas.openxmlformats.org/officeDocument/2006/relationships/image" Target="../media/image74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3.svg"/><Relationship Id="rId7" Type="http://schemas.openxmlformats.org/officeDocument/2006/relationships/image" Target="../media/image9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4.png"/><Relationship Id="rId5" Type="http://schemas.openxmlformats.org/officeDocument/2006/relationships/image" Target="../media/image13.svg"/><Relationship Id="rId10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7" Type="http://schemas.openxmlformats.org/officeDocument/2006/relationships/image" Target="../media/image30.svg"/><Relationship Id="rId2" Type="http://schemas.openxmlformats.org/officeDocument/2006/relationships/tags" Target="../tags/tag15.xml"/><Relationship Id="rId16" Type="http://schemas.openxmlformats.org/officeDocument/2006/relationships/image" Target="../media/image21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microsoft.com/office/2007/relationships/hdphoto" Target="../media/hdphoto1.wdp"/><Relationship Id="rId5" Type="http://schemas.openxmlformats.org/officeDocument/2006/relationships/tags" Target="../tags/tag18.xml"/><Relationship Id="rId1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tags" Target="../tags/tag17.xml"/><Relationship Id="rId9" Type="http://schemas.openxmlformats.org/officeDocument/2006/relationships/image" Target="../media/image2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2.svg"/><Relationship Id="rId11" Type="http://schemas.openxmlformats.org/officeDocument/2006/relationships/image" Target="../media/image34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11.svg"/><Relationship Id="rId9" Type="http://schemas.openxmlformats.org/officeDocument/2006/relationships/image" Target="../media/image9.png"/><Relationship Id="rId1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4" Type="http://schemas.openxmlformats.org/officeDocument/2006/relationships/image" Target="../media/image27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sv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0.xml"/><Relationship Id="rId6" Type="http://schemas.openxmlformats.org/officeDocument/2006/relationships/image" Target="../media/image61.sv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4.svg"/><Relationship Id="rId4" Type="http://schemas.openxmlformats.org/officeDocument/2006/relationships/image" Target="../media/image59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sp>
        <p:nvSpPr>
          <p:cNvPr id="27" name="TextBox 8"/>
          <p:cNvSpPr txBox="1"/>
          <p:nvPr/>
        </p:nvSpPr>
        <p:spPr>
          <a:xfrm>
            <a:off x="4029075" y="2414270"/>
            <a:ext cx="3634740" cy="11734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Luyện từ và câu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(Tuần 5 - Tiết 2)</a:t>
            </a:r>
            <a:endParaRPr lang="en-GB" altLang="vi-VN" sz="44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  <a:sym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50" y="3443605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300470" y="1686560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20990" y="347345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77070" y="1036955"/>
            <a:ext cx="2172970" cy="2085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BD438D-F28D-433C-8485-32D95E56C74A}"/>
              </a:ext>
            </a:extLst>
          </p:cNvPr>
          <p:cNvSpPr txBox="1"/>
          <p:nvPr/>
        </p:nvSpPr>
        <p:spPr>
          <a:xfrm>
            <a:off x="4292662" y="4963922"/>
            <a:ext cx="360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#9Slide05 Aquarelle" panose="02040603050506020204" pitchFamily="18" charset="0"/>
              </a:rPr>
              <a:t>Thực hiện: EduFive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10404 -0.2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294228" y="4015740"/>
            <a:ext cx="70968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rất thích ngắm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trên trời.</a:t>
            </a:r>
          </a:p>
        </p:txBody>
      </p:sp>
      <p:sp>
        <p:nvSpPr>
          <p:cNvPr id="6" name="Rectangles 5"/>
          <p:cNvSpPr/>
          <p:nvPr/>
        </p:nvSpPr>
        <p:spPr>
          <a:xfrm>
            <a:off x="1433507" y="1301750"/>
            <a:ext cx="93249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tôi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kê tài khoản ngân hàng nhé!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107690" y="223393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17565" y="472249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chũ 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051290" y="840105"/>
            <a:ext cx="2569210" cy="2979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720850" y="2980055"/>
            <a:ext cx="2648585" cy="28784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88360" y="422275"/>
            <a:ext cx="4530090" cy="313182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10"/>
          <a:stretch>
            <a:fillRect/>
          </a:stretch>
        </p:blipFill>
        <p:spPr>
          <a:xfrm>
            <a:off x="4772025" y="3897630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4045" y="254000"/>
            <a:ext cx="1563370" cy="1475740"/>
          </a:xfrm>
          <a:prstGeom prst="rect">
            <a:avLst/>
          </a:prstGeom>
        </p:spPr>
      </p:pic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33460" y="2310130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752330" y="2821305"/>
            <a:ext cx="2172970" cy="208534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39977"/>
          <a:stretch>
            <a:fillRect/>
          </a:stretch>
        </p:blipFill>
        <p:spPr>
          <a:xfrm flipH="1">
            <a:off x="0" y="573405"/>
            <a:ext cx="4074160" cy="3157855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840" y="363220"/>
            <a:ext cx="2458085" cy="245808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20180" y="4181158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72985" y="2890520"/>
            <a:ext cx="4578350" cy="1937385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7373620" y="3394075"/>
            <a:ext cx="4676140" cy="115189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53685" y="4386580"/>
            <a:ext cx="1746885" cy="152654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38910" y="1250950"/>
            <a:ext cx="2249805" cy="163957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74143" y="3038512"/>
            <a:ext cx="1177078" cy="78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1"/>
      <p:bldP spid="13322" grpId="2"/>
      <p:bldP spid="13315" grpId="1"/>
      <p:bldP spid="13315" grpId="2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95830" y="2125345"/>
            <a:ext cx="8185785" cy="34213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1536065"/>
            <a:ext cx="2483485" cy="180975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9709150" y="1536065"/>
            <a:ext cx="2482850" cy="180975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341880" y="2508250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5" y="711835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</TotalTime>
  <Words>656</Words>
  <Application>Microsoft Office PowerPoint</Application>
  <PresentationFormat>Widescreen</PresentationFormat>
  <Paragraphs>66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#9Slide05 Aquarelle</vt:lpstr>
      <vt:lpstr>Algerian</vt:lpstr>
      <vt:lpstr>Arial</vt:lpstr>
      <vt:lpstr>Calibri</vt:lpstr>
      <vt:lpstr>Calibri Light</vt:lpstr>
      <vt:lpstr>Montserrat</vt:lpstr>
      <vt:lpstr>Ravie</vt:lpstr>
      <vt:lpstr>SVN-Caprica Script</vt:lpstr>
      <vt:lpstr>SVN-Shintia Script</vt:lpstr>
      <vt:lpstr>Times New Roman</vt:lpstr>
      <vt:lpstr>Office Theme</vt:lpstr>
      <vt:lpstr>3_Office Theme</vt:lpstr>
      <vt:lpstr>4_Office Theme</vt:lpstr>
      <vt:lpstr>5_Office Theme</vt:lpstr>
      <vt:lpstr>2_Office Theme</vt:lpstr>
      <vt:lpstr>7_Office Theme</vt:lpstr>
      <vt:lpstr>8_Office Theme</vt:lpstr>
      <vt:lpstr>11_Office Theme</vt:lpstr>
      <vt:lpstr>10_Office Theme</vt:lpstr>
      <vt:lpstr>13_Office Theme</vt:lpstr>
      <vt:lpstr>16_Office Theme</vt:lpstr>
      <vt:lpstr>17_Office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WINDOWS</cp:lastModifiedBy>
  <cp:revision>14</cp:revision>
  <dcterms:created xsi:type="dcterms:W3CDTF">2021-09-30T08:25:00Z</dcterms:created>
  <dcterms:modified xsi:type="dcterms:W3CDTF">2022-10-10T05:28:59Z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